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06C-9B89-A536-874F-E6598E01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Keke brief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9F4A-1549-5604-5323-B7F0CCB4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Lambo RANGE</a:t>
            </a:r>
          </a:p>
        </p:txBody>
      </p:sp>
    </p:spTree>
    <p:extLst>
      <p:ext uri="{BB962C8B-B14F-4D97-AF65-F5344CB8AC3E}">
        <p14:creationId xmlns:p14="http://schemas.microsoft.com/office/powerpoint/2010/main" val="285907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B9F7-4E8C-DE0E-EE19-596CC529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SUBMISSION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AACD-AFA7-7BA3-8053-BC7556C4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992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1C62-5B7A-CE7F-804A-2CBFEC28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9F9C-CAF8-5934-F499-EF2053EC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made of cardboard paper</a:t>
            </a:r>
          </a:p>
          <a:p>
            <a:r>
              <a:rPr lang="en-US" dirty="0"/>
              <a:t>It will be made using scissors, gum, protractor and pencil</a:t>
            </a:r>
          </a:p>
        </p:txBody>
      </p:sp>
    </p:spTree>
    <p:extLst>
      <p:ext uri="{BB962C8B-B14F-4D97-AF65-F5344CB8AC3E}">
        <p14:creationId xmlns:p14="http://schemas.microsoft.com/office/powerpoint/2010/main" val="39948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8CF5-B3AF-1CCE-5263-D00D47D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9654-2630-03A0-6078-F5B6445D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Blue(ambient, calm)</a:t>
            </a:r>
          </a:p>
          <a:p>
            <a:r>
              <a:rPr lang="en-US" dirty="0"/>
              <a:t>white(peaceful, serene)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8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3AE7-271A-9216-FC75-B9495288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7B2C-CCB9-8053-3BE9-AFEB0E8B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Height-1700mm</a:t>
            </a:r>
          </a:p>
          <a:p>
            <a:r>
              <a:rPr lang="en-US" dirty="0"/>
              <a:t>Length- 2655mm</a:t>
            </a:r>
          </a:p>
          <a:p>
            <a:r>
              <a:rPr lang="en-US" dirty="0"/>
              <a:t>width- 1300mm</a:t>
            </a:r>
          </a:p>
          <a:p>
            <a:r>
              <a:rPr lang="en-US" dirty="0"/>
              <a:t>wheel base- 2000m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BB4-E01F-3E01-D281-EAC200B0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1201-3EFB-B943-B455-1FBD6B44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without cars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60FE-0CD5-29E4-73B4-50693B3E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35CB-ECE2-1D2E-2373-1068A89D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1CA5-4A39-E2A0-76A3-ED0F3FEB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5F27-AFDA-FD0C-C9F5-69AB310B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317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25F8-2408-5519-0CD9-2DEBDF8B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5" y="442208"/>
            <a:ext cx="9404723" cy="1400530"/>
          </a:xfrm>
        </p:spPr>
        <p:txBody>
          <a:bodyPr/>
          <a:lstStyle/>
          <a:p>
            <a:r>
              <a:rPr lang="en-US" dirty="0"/>
              <a:t>DESIGN CHARACTER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A2ED-B165-AE41-082F-347B85D6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303656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1F2A-9254-C8DF-0847-7734ABE6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OF SUBMISSION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7CF1-25E7-124B-6DEA-B283945A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29-04-2024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78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Keke brief</vt:lpstr>
      <vt:lpstr>MATERIAL </vt:lpstr>
      <vt:lpstr>COLOR</vt:lpstr>
      <vt:lpstr>SIZE </vt:lpstr>
      <vt:lpstr>TARGET AUDIENCE </vt:lpstr>
      <vt:lpstr>FUNCTION </vt:lpstr>
      <vt:lpstr>PRODUCT TYPE </vt:lpstr>
      <vt:lpstr>DESIGN CHARACTER  </vt:lpstr>
      <vt:lpstr>DATE OF SUBMISSION </vt:lpstr>
      <vt:lpstr>NO OF SUBMISSION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Keke brief</dc:title>
  <dc:creator>USER</dc:creator>
  <cp:lastModifiedBy>USER</cp:lastModifiedBy>
  <cp:revision>1</cp:revision>
  <dcterms:created xsi:type="dcterms:W3CDTF">2024-04-29T10:00:40Z</dcterms:created>
  <dcterms:modified xsi:type="dcterms:W3CDTF">2024-04-29T10:18:21Z</dcterms:modified>
</cp:coreProperties>
</file>