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Section 8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Digital Mockup Review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Digital mockup demonstration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Describe your digital mockup by walking through your 2 selected tasks (&lt;5 minutes)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Critique rules (reminder)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When receiving critique: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Try not to get defensive (we know it’s hard)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Take notes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Invite constructive criticism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When giving critique: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Explain why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Give actionable suggestions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Hamburger method (nice, criticism, nice)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