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Section 4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Review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review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6 tasks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Describe your 6 tasks in &lt; 5 minutes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Critique rules (reminder)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When receiving critique: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Try not to get defensive (we know it’s hard)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Take notes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Invite constructive criticism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When giving critique: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Explain why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Give actionable suggestions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Hamburger method (nice, criticism, nice)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