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Section 6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Presentations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Presentations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8 minutes in length + 2 for questions/feedback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You </a:t>
            </a:r>
            <a:r>
              <a:rPr b="1" lang="en"/>
              <a:t>will</a:t>
            </a:r>
            <a:r>
              <a:rPr lang="en"/>
              <a:t> be penalized for going over!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