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Section 1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Proposal Brainstorm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Introductions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77375" x="457206"/>
            <a:ext cy="2388750" cx="23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y="3766125" x="457162"/>
            <a:ext cy="457200" cx="239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/>
              <a:t>Daniel Epstein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Proposal brainstorm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Close your laptop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Groups of 4 brainstorm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Write down ideas as you come up with them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Brainstorming ground rules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There are no dumb ideas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Build on ideas: “Yes and …” not “No but …”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Quantity over quality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you’re stuck find inspiration elsewhere (box of random crap from the dollar store)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