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2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Teams / Ideation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[say what the teams are]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ideation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Generate 100 ideas (one per square)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tasks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features (“it would be awesome if…”)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problems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interactions (how a feature works)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Quick sketch / doodle / one-sentence description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Ideation ground rules (brainstorm!)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Quick but understandable sketches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Quantity not quality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No two ideas should be alike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Include ideas from existing products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you get stuck, find a context to inspire new ideas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