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Section 3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Contextual Inquiry Checkin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One interview completed-how did it go?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Potential emergent tasks or problems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Open questions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Changes to interview protocol</a:t>
            </a:r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Critique setup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Logistics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We will split the class in half (3 groups per half)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Each group gets 15 minutes (5 to present, 10 for critique)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Critique rules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When receiving critique: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Try not to get defensive (we know it’s hard)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Take notes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Invite constructive criticism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When giving critique: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Explain why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Give actionable suggestions</a:t>
            </a:r>
          </a:p>
          <a:p>
            <a:pPr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Hamburger method (nice, criticism, nice)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