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5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review (“1x2”)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review (“1x2”)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Describe your design by walking through the 2 selected tasks (&lt;5 minutes)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Critique rules (reminder)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receiving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Try not to get defensive (we know it’s hard)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Take notes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Invite constructive criticism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giving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Explain why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Give actionable suggestions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Hamburger method (nice, criticism, nice)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