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23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95788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Section 1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Proposal Brainstorm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Introductions</a:t>
            </a:r>
          </a:p>
        </p:txBody>
      </p:sp>
      <p:pic>
        <p:nvPicPr>
          <p:cNvPr id="30" name="Shape 30"/>
          <p:cNvPicPr preferRelativeResize="0"/>
          <p:nvPr/>
        </p:nvPicPr>
        <p:blipFill rotWithShape="1">
          <a:blip r:embed="rId3">
            <a:alphaModFix/>
          </a:blip>
          <a:srcRect l="16314" r="8742"/>
          <a:stretch/>
        </p:blipFill>
        <p:spPr>
          <a:xfrm>
            <a:off x="244240" y="1363419"/>
            <a:ext cx="1795216" cy="23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/>
        </p:nvSpPr>
        <p:spPr>
          <a:xfrm>
            <a:off x="-48857" y="3735924"/>
            <a:ext cx="23955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 dirty="0"/>
              <a:t>Daniel Epstein</a:t>
            </a:r>
          </a:p>
        </p:txBody>
      </p:sp>
      <p:pic>
        <p:nvPicPr>
          <p:cNvPr id="3" name="Picture 2" descr="brad_photo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6" r="6005"/>
          <a:stretch/>
        </p:blipFill>
        <p:spPr>
          <a:xfrm>
            <a:off x="3673602" y="1370397"/>
            <a:ext cx="1795216" cy="2395728"/>
          </a:xfrm>
          <a:prstGeom prst="rect">
            <a:avLst/>
          </a:prstGeom>
        </p:spPr>
      </p:pic>
      <p:pic>
        <p:nvPicPr>
          <p:cNvPr id="4" name="Picture 3" descr="king_phot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964" y="1363419"/>
            <a:ext cx="1796796" cy="2395728"/>
          </a:xfrm>
          <a:prstGeom prst="rect">
            <a:avLst/>
          </a:prstGeom>
        </p:spPr>
      </p:pic>
      <p:sp>
        <p:nvSpPr>
          <p:cNvPr id="8" name="Shape 31"/>
          <p:cNvSpPr txBox="1"/>
          <p:nvPr/>
        </p:nvSpPr>
        <p:spPr>
          <a:xfrm>
            <a:off x="3010091" y="3735924"/>
            <a:ext cx="3132723" cy="5539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2400" dirty="0" smtClean="0"/>
              <a:t>Bradley Jacobson</a:t>
            </a:r>
            <a:endParaRPr lang="en" sz="2400" dirty="0"/>
          </a:p>
        </p:txBody>
      </p:sp>
      <p:sp>
        <p:nvSpPr>
          <p:cNvPr id="9" name="Shape 31"/>
          <p:cNvSpPr txBox="1"/>
          <p:nvPr/>
        </p:nvSpPr>
        <p:spPr>
          <a:xfrm>
            <a:off x="6748500" y="3735924"/>
            <a:ext cx="2395500" cy="5539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2400" dirty="0" smtClean="0"/>
              <a:t>King Xia</a:t>
            </a:r>
            <a:endParaRPr lang="en" sz="24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Proposal brainstorm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Close your laptop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Groups of 4 brainstorm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Write down ideas as you come up with them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Brainstorming ground rules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There are no dumb ideas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Build on ideas: “Yes and …” not “No but …”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Quantity over quality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 you’re stuck find inspiration elsewhere (box of random crap from the dollar store)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Macintosh PowerPoint</Application>
  <PresentationFormat>On-screen Show (16:9)</PresentationFormat>
  <Paragraphs>15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simple-light</vt:lpstr>
      <vt:lpstr>Section 1</vt:lpstr>
      <vt:lpstr>Introductions</vt:lpstr>
      <vt:lpstr>Proposal brainstorm</vt:lpstr>
      <vt:lpstr>Brainstorming ground rules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1</dc:title>
  <cp:lastModifiedBy>Daniel Epstein</cp:lastModifiedBy>
  <cp:revision>1</cp:revision>
  <dcterms:modified xsi:type="dcterms:W3CDTF">2014-09-02T16:59:56Z</dcterms:modified>
</cp:coreProperties>
</file>