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698" r:id="rId5"/>
    <p:sldId id="699" r:id="rId6"/>
    <p:sldId id="265" r:id="rId7"/>
    <p:sldId id="266" r:id="rId8"/>
    <p:sldId id="700" r:id="rId9"/>
    <p:sldId id="267" r:id="rId10"/>
    <p:sldId id="264" r:id="rId11"/>
    <p:sldId id="268" r:id="rId12"/>
    <p:sldId id="269" r:id="rId13"/>
    <p:sldId id="270" r:id="rId14"/>
    <p:sldId id="663" r:id="rId15"/>
    <p:sldId id="606" r:id="rId16"/>
    <p:sldId id="692" r:id="rId17"/>
    <p:sldId id="694" r:id="rId18"/>
    <p:sldId id="697" r:id="rId19"/>
    <p:sldId id="695" r:id="rId20"/>
    <p:sldId id="701" r:id="rId21"/>
    <p:sldId id="696" r:id="rId22"/>
    <p:sldId id="693" r:id="rId23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7F821F73-085C-4A37-B909-370F5257DD88}">
          <p14:sldIdLst>
            <p14:sldId id="256"/>
            <p14:sldId id="257"/>
          </p14:sldIdLst>
        </p14:section>
        <p14:section name="PBI Updates" id="{725B4DBB-969E-43B2-A80A-C2F40B4C2B39}">
          <p14:sldIdLst>
            <p14:sldId id="259"/>
            <p14:sldId id="698"/>
            <p14:sldId id="699"/>
            <p14:sldId id="265"/>
            <p14:sldId id="266"/>
            <p14:sldId id="700"/>
            <p14:sldId id="267"/>
          </p14:sldIdLst>
        </p14:section>
        <p14:section name="ProjectPro_Overview" id="{39CE2FEB-A1FD-4986-89AA-955D7E6037BE}">
          <p14:sldIdLst>
            <p14:sldId id="264"/>
            <p14:sldId id="268"/>
            <p14:sldId id="269"/>
            <p14:sldId id="270"/>
          </p14:sldIdLst>
        </p14:section>
        <p14:section name="Module 1 - The Start" id="{D5C9ED98-1B22-45BF-B199-4487B19FFECA}">
          <p14:sldIdLst>
            <p14:sldId id="663"/>
            <p14:sldId id="606"/>
            <p14:sldId id="692"/>
            <p14:sldId id="694"/>
            <p14:sldId id="697"/>
            <p14:sldId id="695"/>
            <p14:sldId id="701"/>
            <p14:sldId id="696"/>
            <p14:sldId id="6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3902" autoAdjust="0"/>
  </p:normalViewPr>
  <p:slideViewPr>
    <p:cSldViewPr snapToGrid="0">
      <p:cViewPr varScale="1">
        <p:scale>
          <a:sx n="81" d="100"/>
          <a:sy n="81" d="100"/>
        </p:scale>
        <p:origin x="77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f4c19ca9a049977" providerId="LiveId" clId="{9A048491-C6D6-4417-8149-63BAF6ED7ED0}"/>
    <pc:docChg chg="undo custSel addSld delSld modSld sldOrd modMainMaster addSection delSection modSection modNotesMaster">
      <pc:chgData name="" userId="9f4c19ca9a049977" providerId="LiveId" clId="{9A048491-C6D6-4417-8149-63BAF6ED7ED0}" dt="2018-04-25T20:44:19.598" v="17783" actId="20577"/>
      <pc:docMkLst>
        <pc:docMk/>
      </pc:docMkLst>
      <pc:sldChg chg="addSp delSp modSp add del modTransition modAnim">
        <pc:chgData name="" userId="9f4c19ca9a049977" providerId="LiveId" clId="{9A048491-C6D6-4417-8149-63BAF6ED7ED0}" dt="2018-04-25T12:36:48.810" v="5437" actId="2696"/>
        <pc:sldMkLst>
          <pc:docMk/>
          <pc:sldMk cId="3207671396" sldId="256"/>
        </pc:sldMkLst>
        <pc:spChg chg="mod">
          <ac:chgData name="" userId="9f4c19ca9a049977" providerId="LiveId" clId="{9A048491-C6D6-4417-8149-63BAF6ED7ED0}" dt="2018-04-18T13:48:58.719" v="54" actId="1076"/>
          <ac:spMkLst>
            <pc:docMk/>
            <pc:sldMk cId="3207671396" sldId="256"/>
            <ac:spMk id="4" creationId="{6AE96ADD-901B-4408-9CD7-2764A357704F}"/>
          </ac:spMkLst>
        </pc:spChg>
        <pc:picChg chg="add del mod">
          <ac:chgData name="" userId="9f4c19ca9a049977" providerId="LiveId" clId="{9A048491-C6D6-4417-8149-63BAF6ED7ED0}" dt="2018-04-25T12:32:31.424" v="5431"/>
          <ac:picMkLst>
            <pc:docMk/>
            <pc:sldMk cId="3207671396" sldId="256"/>
            <ac:picMk id="2" creationId="{BF38D09E-B74A-498C-AA5B-02884B083103}"/>
          </ac:picMkLst>
        </pc:picChg>
      </pc:sldChg>
      <pc:sldChg chg="modSp add del modTransition modNotesTx">
        <pc:chgData name="" userId="9f4c19ca9a049977" providerId="LiveId" clId="{9A048491-C6D6-4417-8149-63BAF6ED7ED0}" dt="2018-04-25T20:44:19.598" v="17783" actId="20577"/>
        <pc:sldMkLst>
          <pc:docMk/>
          <pc:sldMk cId="1142538197" sldId="257"/>
        </pc:sldMkLst>
        <pc:spChg chg="mod">
          <ac:chgData name="" userId="9f4c19ca9a049977" providerId="LiveId" clId="{9A048491-C6D6-4417-8149-63BAF6ED7ED0}" dt="2018-04-25T20:44:19.598" v="17783" actId="20577"/>
          <ac:spMkLst>
            <pc:docMk/>
            <pc:sldMk cId="1142538197" sldId="257"/>
            <ac:spMk id="4" creationId="{1FA9187D-C9B3-4079-8BBD-2F8C38F45036}"/>
          </ac:spMkLst>
        </pc:spChg>
      </pc:sldChg>
      <pc:sldChg chg="del modTransition">
        <pc:chgData name="" userId="9f4c19ca9a049977" providerId="LiveId" clId="{9A048491-C6D6-4417-8149-63BAF6ED7ED0}" dt="2018-04-25T12:36:52.795" v="5438" actId="2696"/>
        <pc:sldMkLst>
          <pc:docMk/>
          <pc:sldMk cId="3772788523" sldId="258"/>
        </pc:sldMkLst>
      </pc:sldChg>
      <pc:sldChg chg="modSp modTransition modNotesTx">
        <pc:chgData name="" userId="9f4c19ca9a049977" providerId="LiveId" clId="{9A048491-C6D6-4417-8149-63BAF6ED7ED0}" dt="2018-04-25T17:41:15.170" v="11044" actId="20577"/>
        <pc:sldMkLst>
          <pc:docMk/>
          <pc:sldMk cId="713566675" sldId="259"/>
        </pc:sldMkLst>
        <pc:spChg chg="mod">
          <ac:chgData name="" userId="9f4c19ca9a049977" providerId="LiveId" clId="{9A048491-C6D6-4417-8149-63BAF6ED7ED0}" dt="2018-04-25T17:39:38.094" v="10736" actId="113"/>
          <ac:spMkLst>
            <pc:docMk/>
            <pc:sldMk cId="713566675" sldId="259"/>
            <ac:spMk id="2" creationId="{9A849629-0EA1-4825-B86A-E554AB77F603}"/>
          </ac:spMkLst>
        </pc:spChg>
        <pc:spChg chg="mod">
          <ac:chgData name="" userId="9f4c19ca9a049977" providerId="LiveId" clId="{9A048491-C6D6-4417-8149-63BAF6ED7ED0}" dt="2018-04-16T12:37:09.847" v="40" actId="2711"/>
          <ac:spMkLst>
            <pc:docMk/>
            <pc:sldMk cId="713566675" sldId="259"/>
            <ac:spMk id="3" creationId="{BFEEC7BB-4818-4B09-872F-E44206E55699}"/>
          </ac:spMkLst>
        </pc:spChg>
      </pc:sldChg>
      <pc:sldChg chg="del modTransition">
        <pc:chgData name="" userId="9f4c19ca9a049977" providerId="LiveId" clId="{9A048491-C6D6-4417-8149-63BAF6ED7ED0}" dt="2018-04-25T17:25:14.339" v="10703" actId="2696"/>
        <pc:sldMkLst>
          <pc:docMk/>
          <pc:sldMk cId="2997098497" sldId="261"/>
        </pc:sldMkLst>
      </pc:sldChg>
      <pc:sldChg chg="del modTransition">
        <pc:chgData name="" userId="9f4c19ca9a049977" providerId="LiveId" clId="{9A048491-C6D6-4417-8149-63BAF6ED7ED0}" dt="2018-04-25T00:44:02.489" v="5282" actId="2696"/>
        <pc:sldMkLst>
          <pc:docMk/>
          <pc:sldMk cId="2867477630" sldId="262"/>
        </pc:sldMkLst>
      </pc:sldChg>
      <pc:sldChg chg="modSp add del modTransition modNotesTx">
        <pc:chgData name="" userId="9f4c19ca9a049977" providerId="LiveId" clId="{9A048491-C6D6-4417-8149-63BAF6ED7ED0}" dt="2018-04-25T18:00:41.147" v="11469" actId="2696"/>
        <pc:sldMkLst>
          <pc:docMk/>
          <pc:sldMk cId="1512580503" sldId="263"/>
        </pc:sldMkLst>
        <pc:spChg chg="mod">
          <ac:chgData name="" userId="9f4c19ca9a049977" providerId="LiveId" clId="{9A048491-C6D6-4417-8149-63BAF6ED7ED0}" dt="2018-04-25T17:59:57.408" v="11460"/>
          <ac:spMkLst>
            <pc:docMk/>
            <pc:sldMk cId="1512580503" sldId="263"/>
            <ac:spMk id="2" creationId="{C52AFFFF-14A5-482B-AD38-FBFD7CC372BF}"/>
          </ac:spMkLst>
        </pc:spChg>
        <pc:spChg chg="mod">
          <ac:chgData name="" userId="9f4c19ca9a049977" providerId="LiveId" clId="{9A048491-C6D6-4417-8149-63BAF6ED7ED0}" dt="2018-04-16T12:22:37.176" v="39" actId="20577"/>
          <ac:spMkLst>
            <pc:docMk/>
            <pc:sldMk cId="1512580503" sldId="263"/>
            <ac:spMk id="3" creationId="{D9F42F91-74B3-44BF-A7AE-6A4CA436C091}"/>
          </ac:spMkLst>
        </pc:spChg>
      </pc:sldChg>
      <pc:sldChg chg="addSp delSp modSp add ord modTransition setBg modNotesTx">
        <pc:chgData name="" userId="9f4c19ca9a049977" providerId="LiveId" clId="{9A048491-C6D6-4417-8149-63BAF6ED7ED0}" dt="2018-04-25T12:32:27.400" v="5430"/>
        <pc:sldMkLst>
          <pc:docMk/>
          <pc:sldMk cId="813733946" sldId="264"/>
        </pc:sldMkLst>
        <pc:spChg chg="del">
          <ac:chgData name="" userId="9f4c19ca9a049977" providerId="LiveId" clId="{9A048491-C6D6-4417-8149-63BAF6ED7ED0}" dt="2018-04-18T14:05:47.038" v="62" actId="478"/>
          <ac:spMkLst>
            <pc:docMk/>
            <pc:sldMk cId="813733946" sldId="264"/>
            <ac:spMk id="2" creationId="{CC570B35-14EB-4892-973D-F4FFEACB0957}"/>
          </ac:spMkLst>
        </pc:spChg>
        <pc:spChg chg="del">
          <ac:chgData name="" userId="9f4c19ca9a049977" providerId="LiveId" clId="{9A048491-C6D6-4417-8149-63BAF6ED7ED0}" dt="2018-04-18T14:05:50.154" v="63" actId="478"/>
          <ac:spMkLst>
            <pc:docMk/>
            <pc:sldMk cId="813733946" sldId="264"/>
            <ac:spMk id="3" creationId="{F0FC5191-C636-48E2-A962-E09C7F3FDED7}"/>
          </ac:spMkLst>
        </pc:spChg>
        <pc:spChg chg="add mod">
          <ac:chgData name="" userId="9f4c19ca9a049977" providerId="LiveId" clId="{9A048491-C6D6-4417-8149-63BAF6ED7ED0}" dt="2018-04-18T14:07:59.927" v="164" actId="20577"/>
          <ac:spMkLst>
            <pc:docMk/>
            <pc:sldMk cId="813733946" sldId="264"/>
            <ac:spMk id="6" creationId="{92F29BB3-C0C9-40ED-8672-1B8751B86358}"/>
          </ac:spMkLst>
        </pc:spChg>
        <pc:spChg chg="add mod">
          <ac:chgData name="" userId="9f4c19ca9a049977" providerId="LiveId" clId="{9A048491-C6D6-4417-8149-63BAF6ED7ED0}" dt="2018-04-18T14:07:42.113" v="111" actId="20577"/>
          <ac:spMkLst>
            <pc:docMk/>
            <pc:sldMk cId="813733946" sldId="264"/>
            <ac:spMk id="8" creationId="{5B2E0C74-87CE-4AEF-81A4-53C32526703C}"/>
          </ac:spMkLst>
        </pc:spChg>
        <pc:picChg chg="add del mod">
          <ac:chgData name="" userId="9f4c19ca9a049977" providerId="LiveId" clId="{9A048491-C6D6-4417-8149-63BAF6ED7ED0}" dt="2018-04-18T14:05:06.959" v="58" actId="478"/>
          <ac:picMkLst>
            <pc:docMk/>
            <pc:sldMk cId="813733946" sldId="264"/>
            <ac:picMk id="4" creationId="{6FD6DB4B-7BAF-4758-AF9E-13CD9AD84658}"/>
          </ac:picMkLst>
        </pc:picChg>
        <pc:picChg chg="add mod">
          <ac:chgData name="" userId="9f4c19ca9a049977" providerId="LiveId" clId="{9A048491-C6D6-4417-8149-63BAF6ED7ED0}" dt="2018-04-18T14:07:05.580" v="78" actId="14100"/>
          <ac:picMkLst>
            <pc:docMk/>
            <pc:sldMk cId="813733946" sldId="264"/>
            <ac:picMk id="5" creationId="{172F747A-9115-4483-A58E-12D45B58110C}"/>
          </ac:picMkLst>
        </pc:picChg>
        <pc:picChg chg="add mod">
          <ac:chgData name="" userId="9f4c19ca9a049977" providerId="LiveId" clId="{9A048491-C6D6-4417-8149-63BAF6ED7ED0}" dt="2018-04-18T14:07:15.418" v="81" actId="1076"/>
          <ac:picMkLst>
            <pc:docMk/>
            <pc:sldMk cId="813733946" sldId="264"/>
            <ac:picMk id="7" creationId="{9A6884E6-590F-4691-8C0F-37978D531DF0}"/>
          </ac:picMkLst>
        </pc:picChg>
        <pc:picChg chg="add mod">
          <ac:chgData name="" userId="9f4c19ca9a049977" providerId="LiveId" clId="{9A048491-C6D6-4417-8149-63BAF6ED7ED0}" dt="2018-04-18T14:07:32.704" v="86" actId="1076"/>
          <ac:picMkLst>
            <pc:docMk/>
            <pc:sldMk cId="813733946" sldId="264"/>
            <ac:picMk id="10" creationId="{B4A57615-B2A1-4CED-B4C9-BB206F13EDA5}"/>
          </ac:picMkLst>
        </pc:picChg>
      </pc:sldChg>
      <pc:sldChg chg="addSp modSp add modTransition modNotesTx">
        <pc:chgData name="" userId="9f4c19ca9a049977" providerId="LiveId" clId="{9A048491-C6D6-4417-8149-63BAF6ED7ED0}" dt="2018-04-25T18:00:32.387" v="11468" actId="14100"/>
        <pc:sldMkLst>
          <pc:docMk/>
          <pc:sldMk cId="2992345153" sldId="265"/>
        </pc:sldMkLst>
        <pc:spChg chg="mod">
          <ac:chgData name="" userId="9f4c19ca9a049977" providerId="LiveId" clId="{9A048491-C6D6-4417-8149-63BAF6ED7ED0}" dt="2018-04-25T18:00:32.387" v="11468" actId="14100"/>
          <ac:spMkLst>
            <pc:docMk/>
            <pc:sldMk cId="2992345153" sldId="265"/>
            <ac:spMk id="2" creationId="{5011B921-F091-485C-B65E-5E2B4E229F79}"/>
          </ac:spMkLst>
        </pc:spChg>
        <pc:spChg chg="mod">
          <ac:chgData name="" userId="9f4c19ca9a049977" providerId="LiveId" clId="{9A048491-C6D6-4417-8149-63BAF6ED7ED0}" dt="2018-04-25T12:37:15.030" v="5439" actId="1076"/>
          <ac:spMkLst>
            <pc:docMk/>
            <pc:sldMk cId="2992345153" sldId="265"/>
            <ac:spMk id="3" creationId="{9DE22E5D-EA6C-4B9C-9F62-8036D22B3CAD}"/>
          </ac:spMkLst>
        </pc:spChg>
        <pc:picChg chg="add mod">
          <ac:chgData name="" userId="9f4c19ca9a049977" providerId="LiveId" clId="{9A048491-C6D6-4417-8149-63BAF6ED7ED0}" dt="2018-04-25T18:00:29.857" v="11467" actId="1076"/>
          <ac:picMkLst>
            <pc:docMk/>
            <pc:sldMk cId="2992345153" sldId="265"/>
            <ac:picMk id="4" creationId="{52198EE5-3166-465A-8C1A-A31CBBC2A1E8}"/>
          </ac:picMkLst>
        </pc:picChg>
      </pc:sldChg>
      <pc:sldChg chg="addSp delSp modSp add modTransition modNotesTx">
        <pc:chgData name="" userId="9f4c19ca9a049977" providerId="LiveId" clId="{9A048491-C6D6-4417-8149-63BAF6ED7ED0}" dt="2018-04-25T18:10:37.926" v="11929" actId="20577"/>
        <pc:sldMkLst>
          <pc:docMk/>
          <pc:sldMk cId="2810428973" sldId="266"/>
        </pc:sldMkLst>
        <pc:spChg chg="mod">
          <ac:chgData name="" userId="9f4c19ca9a049977" providerId="LiveId" clId="{9A048491-C6D6-4417-8149-63BAF6ED7ED0}" dt="2018-04-25T18:10:37.926" v="11929" actId="20577"/>
          <ac:spMkLst>
            <pc:docMk/>
            <pc:sldMk cId="2810428973" sldId="266"/>
            <ac:spMk id="2" creationId="{13D27E50-A441-4CC2-871E-04AAAADCC3DB}"/>
          </ac:spMkLst>
        </pc:spChg>
        <pc:spChg chg="mod">
          <ac:chgData name="" userId="9f4c19ca9a049977" providerId="LiveId" clId="{9A048491-C6D6-4417-8149-63BAF6ED7ED0}" dt="2018-04-25T18:03:00.342" v="11477" actId="20577"/>
          <ac:spMkLst>
            <pc:docMk/>
            <pc:sldMk cId="2810428973" sldId="266"/>
            <ac:spMk id="3" creationId="{32DE3543-C0C6-4B6B-8A4F-DBA2A94131CF}"/>
          </ac:spMkLst>
        </pc:spChg>
        <pc:picChg chg="add mod">
          <ac:chgData name="" userId="9f4c19ca9a049977" providerId="LiveId" clId="{9A048491-C6D6-4417-8149-63BAF6ED7ED0}" dt="2018-04-25T18:07:27.846" v="11720" actId="1076"/>
          <ac:picMkLst>
            <pc:docMk/>
            <pc:sldMk cId="2810428973" sldId="266"/>
            <ac:picMk id="4" creationId="{9DA56C40-AD71-4E68-A391-E3A669C150D3}"/>
          </ac:picMkLst>
        </pc:picChg>
        <pc:picChg chg="add del mod">
          <ac:chgData name="" userId="9f4c19ca9a049977" providerId="LiveId" clId="{9A048491-C6D6-4417-8149-63BAF6ED7ED0}" dt="2018-04-25T18:03:28.248" v="11501"/>
          <ac:picMkLst>
            <pc:docMk/>
            <pc:sldMk cId="2810428973" sldId="266"/>
            <ac:picMk id="5" creationId="{701AF883-CADB-4437-9302-68A84B844AC0}"/>
          </ac:picMkLst>
        </pc:picChg>
      </pc:sldChg>
      <pc:sldChg chg="modSp add modTransition modNotesTx">
        <pc:chgData name="" userId="9f4c19ca9a049977" providerId="LiveId" clId="{9A048491-C6D6-4417-8149-63BAF6ED7ED0}" dt="2018-04-25T18:10:55.652" v="11930" actId="207"/>
        <pc:sldMkLst>
          <pc:docMk/>
          <pc:sldMk cId="760047024" sldId="267"/>
        </pc:sldMkLst>
        <pc:spChg chg="mod">
          <ac:chgData name="" userId="9f4c19ca9a049977" providerId="LiveId" clId="{9A048491-C6D6-4417-8149-63BAF6ED7ED0}" dt="2018-04-24T12:51:00.196" v="4300" actId="1038"/>
          <ac:spMkLst>
            <pc:docMk/>
            <pc:sldMk cId="760047024" sldId="267"/>
            <ac:spMk id="2" creationId="{7A375199-599A-4025-ACAD-98D0B87CFF93}"/>
          </ac:spMkLst>
        </pc:spChg>
        <pc:spChg chg="mod">
          <ac:chgData name="" userId="9f4c19ca9a049977" providerId="LiveId" clId="{9A048491-C6D6-4417-8149-63BAF6ED7ED0}" dt="2018-04-23T22:01:50.686" v="1821" actId="20577"/>
          <ac:spMkLst>
            <pc:docMk/>
            <pc:sldMk cId="760047024" sldId="267"/>
            <ac:spMk id="3" creationId="{138DD6D1-66F3-4888-94B4-76E8E535C9E9}"/>
          </ac:spMkLst>
        </pc:spChg>
      </pc:sldChg>
      <pc:sldChg chg="modSp add modTransition modNotesTx">
        <pc:chgData name="" userId="9f4c19ca9a049977" providerId="LiveId" clId="{9A048491-C6D6-4417-8149-63BAF6ED7ED0}" dt="2018-04-25T18:22:35.581" v="12911" actId="313"/>
        <pc:sldMkLst>
          <pc:docMk/>
          <pc:sldMk cId="3388615437" sldId="268"/>
        </pc:sldMkLst>
        <pc:spChg chg="mod">
          <ac:chgData name="" userId="9f4c19ca9a049977" providerId="LiveId" clId="{9A048491-C6D6-4417-8149-63BAF6ED7ED0}" dt="2018-04-25T17:26:30.136" v="10714" actId="113"/>
          <ac:spMkLst>
            <pc:docMk/>
            <pc:sldMk cId="3388615437" sldId="268"/>
            <ac:spMk id="2" creationId="{3AC26C3B-C75B-4AFC-B141-E685061E04FE}"/>
          </ac:spMkLst>
        </pc:spChg>
        <pc:spChg chg="mod">
          <ac:chgData name="" userId="9f4c19ca9a049977" providerId="LiveId" clId="{9A048491-C6D6-4417-8149-63BAF6ED7ED0}" dt="2018-04-23T22:07:49.607" v="2459" actId="1035"/>
          <ac:spMkLst>
            <pc:docMk/>
            <pc:sldMk cId="3388615437" sldId="268"/>
            <ac:spMk id="3" creationId="{B353DCFA-FB4C-44C1-BCF7-1B5CEB96DF02}"/>
          </ac:spMkLst>
        </pc:spChg>
      </pc:sldChg>
      <pc:sldChg chg="modSp add modTransition modNotesTx">
        <pc:chgData name="" userId="9f4c19ca9a049977" providerId="LiveId" clId="{9A048491-C6D6-4417-8149-63BAF6ED7ED0}" dt="2018-04-25T18:25:24.270" v="13463" actId="20577"/>
        <pc:sldMkLst>
          <pc:docMk/>
          <pc:sldMk cId="3844331102" sldId="269"/>
        </pc:sldMkLst>
        <pc:spChg chg="mod">
          <ac:chgData name="" userId="9f4c19ca9a049977" providerId="LiveId" clId="{9A048491-C6D6-4417-8149-63BAF6ED7ED0}" dt="2018-04-25T17:26:24.397" v="10712" actId="113"/>
          <ac:spMkLst>
            <pc:docMk/>
            <pc:sldMk cId="3844331102" sldId="269"/>
            <ac:spMk id="2" creationId="{5FA47FB1-FB9A-42E0-AEB9-0ED10BF09283}"/>
          </ac:spMkLst>
        </pc:spChg>
        <pc:spChg chg="mod">
          <ac:chgData name="" userId="9f4c19ca9a049977" providerId="LiveId" clId="{9A048491-C6D6-4417-8149-63BAF6ED7ED0}" dt="2018-04-23T22:13:05.715" v="3095" actId="1035"/>
          <ac:spMkLst>
            <pc:docMk/>
            <pc:sldMk cId="3844331102" sldId="269"/>
            <ac:spMk id="3" creationId="{73840E53-2BAB-4DD2-BA3E-1B3E33DC48CE}"/>
          </ac:spMkLst>
        </pc:spChg>
      </pc:sldChg>
      <pc:sldChg chg="modSp add modTransition">
        <pc:chgData name="" userId="9f4c19ca9a049977" providerId="LiveId" clId="{9A048491-C6D6-4417-8149-63BAF6ED7ED0}" dt="2018-04-25T18:26:21.717" v="13721" actId="113"/>
        <pc:sldMkLst>
          <pc:docMk/>
          <pc:sldMk cId="936349145" sldId="270"/>
        </pc:sldMkLst>
        <pc:spChg chg="mod">
          <ac:chgData name="" userId="9f4c19ca9a049977" providerId="LiveId" clId="{9A048491-C6D6-4417-8149-63BAF6ED7ED0}" dt="2018-04-25T18:26:21.717" v="13721" actId="113"/>
          <ac:spMkLst>
            <pc:docMk/>
            <pc:sldMk cId="936349145" sldId="270"/>
            <ac:spMk id="2" creationId="{BB8CA3DF-020F-4C63-AFA2-033AEAAC0252}"/>
          </ac:spMkLst>
        </pc:spChg>
        <pc:spChg chg="mod">
          <ac:chgData name="" userId="9f4c19ca9a049977" providerId="LiveId" clId="{9A048491-C6D6-4417-8149-63BAF6ED7ED0}" dt="2018-04-23T22:15:44.737" v="3443" actId="1035"/>
          <ac:spMkLst>
            <pc:docMk/>
            <pc:sldMk cId="936349145" sldId="270"/>
            <ac:spMk id="3" creationId="{9982361C-7B88-42DB-807B-687CCAB27512}"/>
          </ac:spMkLst>
        </pc:spChg>
      </pc:sldChg>
      <pc:sldChg chg="addSp delSp modSp new add del">
        <pc:chgData name="" userId="9f4c19ca9a049977" providerId="LiveId" clId="{9A048491-C6D6-4417-8149-63BAF6ED7ED0}" dt="2018-04-24T12:51:55.920" v="4308" actId="2696"/>
        <pc:sldMkLst>
          <pc:docMk/>
          <pc:sldMk cId="3925952250" sldId="271"/>
        </pc:sldMkLst>
        <pc:spChg chg="del">
          <ac:chgData name="" userId="9f4c19ca9a049977" providerId="LiveId" clId="{9A048491-C6D6-4417-8149-63BAF6ED7ED0}" dt="2018-04-23T23:37:30.140" v="4290" actId="2696"/>
          <ac:spMkLst>
            <pc:docMk/>
            <pc:sldMk cId="3925952250" sldId="271"/>
            <ac:spMk id="3" creationId="{101EF302-D041-464C-B290-5B3C6AED268A}"/>
          </ac:spMkLst>
        </pc:spChg>
        <pc:graphicFrameChg chg="add modGraphic">
          <ac:chgData name="" userId="9f4c19ca9a049977" providerId="LiveId" clId="{9A048491-C6D6-4417-8149-63BAF6ED7ED0}" dt="2018-04-24T12:51:45.614" v="4306" actId="27116"/>
          <ac:graphicFrameMkLst>
            <pc:docMk/>
            <pc:sldMk cId="3925952250" sldId="271"/>
            <ac:graphicFrameMk id="5" creationId="{E178CE30-10AF-452A-A0C2-CF80227F7469}"/>
          </ac:graphicFrameMkLst>
        </pc:graphicFrameChg>
      </pc:sldChg>
      <pc:sldChg chg="add del modTransition">
        <pc:chgData name="" userId="9f4c19ca9a049977" providerId="LiveId" clId="{9A048491-C6D6-4417-8149-63BAF6ED7ED0}" dt="2018-04-25T14:50:22.994" v="8761" actId="2696"/>
        <pc:sldMkLst>
          <pc:docMk/>
          <pc:sldMk cId="3363124758" sldId="307"/>
        </pc:sldMkLst>
      </pc:sldChg>
      <pc:sldChg chg="add del modTransition setBg">
        <pc:chgData name="" userId="9f4c19ca9a049977" providerId="LiveId" clId="{9A048491-C6D6-4417-8149-63BAF6ED7ED0}" dt="2018-04-25T12:43:28.507" v="5472" actId="2696"/>
        <pc:sldMkLst>
          <pc:docMk/>
          <pc:sldMk cId="1995059477" sldId="342"/>
        </pc:sldMkLst>
      </pc:sldChg>
      <pc:sldChg chg="add del modTransition">
        <pc:chgData name="" userId="9f4c19ca9a049977" providerId="LiveId" clId="{9A048491-C6D6-4417-8149-63BAF6ED7ED0}" dt="2018-04-25T12:43:16.592" v="5461" actId="2696"/>
        <pc:sldMkLst>
          <pc:docMk/>
          <pc:sldMk cId="3348079761" sldId="451"/>
        </pc:sldMkLst>
      </pc:sldChg>
      <pc:sldChg chg="add del modTransition">
        <pc:chgData name="" userId="9f4c19ca9a049977" providerId="LiveId" clId="{9A048491-C6D6-4417-8149-63BAF6ED7ED0}" dt="2018-04-25T12:43:16.529" v="5460" actId="2696"/>
        <pc:sldMkLst>
          <pc:docMk/>
          <pc:sldMk cId="1162754577" sldId="452"/>
        </pc:sldMkLst>
      </pc:sldChg>
      <pc:sldChg chg="add del modTransition">
        <pc:chgData name="" userId="9f4c19ca9a049977" providerId="LiveId" clId="{9A048491-C6D6-4417-8149-63BAF6ED7ED0}" dt="2018-04-25T12:43:16.623" v="5462" actId="2696"/>
        <pc:sldMkLst>
          <pc:docMk/>
          <pc:sldMk cId="3385379867" sldId="453"/>
        </pc:sldMkLst>
      </pc:sldChg>
      <pc:sldChg chg="add del modTransition">
        <pc:chgData name="" userId="9f4c19ca9a049977" providerId="LiveId" clId="{9A048491-C6D6-4417-8149-63BAF6ED7ED0}" dt="2018-04-25T12:43:16.670" v="5463" actId="2696"/>
        <pc:sldMkLst>
          <pc:docMk/>
          <pc:sldMk cId="2681678883" sldId="454"/>
        </pc:sldMkLst>
      </pc:sldChg>
      <pc:sldChg chg="add del modTransition">
        <pc:chgData name="" userId="9f4c19ca9a049977" providerId="LiveId" clId="{9A048491-C6D6-4417-8149-63BAF6ED7ED0}" dt="2018-04-25T12:43:16.717" v="5464" actId="2696"/>
        <pc:sldMkLst>
          <pc:docMk/>
          <pc:sldMk cId="1663856109" sldId="455"/>
        </pc:sldMkLst>
      </pc:sldChg>
      <pc:sldChg chg="add del modTransition">
        <pc:chgData name="" userId="9f4c19ca9a049977" providerId="LiveId" clId="{9A048491-C6D6-4417-8149-63BAF6ED7ED0}" dt="2018-04-25T12:43:16.748" v="5465" actId="2696"/>
        <pc:sldMkLst>
          <pc:docMk/>
          <pc:sldMk cId="2048994170" sldId="456"/>
        </pc:sldMkLst>
      </pc:sldChg>
      <pc:sldChg chg="add del modTransition">
        <pc:chgData name="" userId="9f4c19ca9a049977" providerId="LiveId" clId="{9A048491-C6D6-4417-8149-63BAF6ED7ED0}" dt="2018-04-25T12:43:16.811" v="5466" actId="2696"/>
        <pc:sldMkLst>
          <pc:docMk/>
          <pc:sldMk cId="379626691" sldId="458"/>
        </pc:sldMkLst>
      </pc:sldChg>
      <pc:sldChg chg="add del modTransition setBg">
        <pc:chgData name="" userId="9f4c19ca9a049977" providerId="LiveId" clId="{9A048491-C6D6-4417-8149-63BAF6ED7ED0}" dt="2018-04-25T12:43:16.356" v="5456" actId="2696"/>
        <pc:sldMkLst>
          <pc:docMk/>
          <pc:sldMk cId="757824436" sldId="461"/>
        </pc:sldMkLst>
      </pc:sldChg>
      <pc:sldChg chg="add del modTransition">
        <pc:chgData name="" userId="9f4c19ca9a049977" providerId="LiveId" clId="{9A048491-C6D6-4417-8149-63BAF6ED7ED0}" dt="2018-04-25T12:43:28.585" v="5475" actId="2696"/>
        <pc:sldMkLst>
          <pc:docMk/>
          <pc:sldMk cId="2699144372" sldId="571"/>
        </pc:sldMkLst>
      </pc:sldChg>
      <pc:sldChg chg="add del modTransition">
        <pc:chgData name="" userId="9f4c19ca9a049977" providerId="LiveId" clId="{9A048491-C6D6-4417-8149-63BAF6ED7ED0}" dt="2018-04-25T12:41:55.530" v="5448" actId="2696"/>
        <pc:sldMkLst>
          <pc:docMk/>
          <pc:sldMk cId="1397784012" sldId="573"/>
        </pc:sldMkLst>
      </pc:sldChg>
      <pc:sldChg chg="add del modTransition">
        <pc:chgData name="" userId="9f4c19ca9a049977" providerId="LiveId" clId="{9A048491-C6D6-4417-8149-63BAF6ED7ED0}" dt="2018-04-25T12:41:55.780" v="5453" actId="2696"/>
        <pc:sldMkLst>
          <pc:docMk/>
          <pc:sldMk cId="1681970393" sldId="574"/>
        </pc:sldMkLst>
      </pc:sldChg>
      <pc:sldChg chg="add del modTransition">
        <pc:chgData name="" userId="9f4c19ca9a049977" providerId="LiveId" clId="{9A048491-C6D6-4417-8149-63BAF6ED7ED0}" dt="2018-04-25T12:41:55.855" v="5455" actId="2696"/>
        <pc:sldMkLst>
          <pc:docMk/>
          <pc:sldMk cId="4053837170" sldId="575"/>
        </pc:sldMkLst>
      </pc:sldChg>
      <pc:sldChg chg="add del modTransition">
        <pc:chgData name="" userId="9f4c19ca9a049977" providerId="LiveId" clId="{9A048491-C6D6-4417-8149-63BAF6ED7ED0}" dt="2018-04-25T12:41:55.702" v="5451" actId="2696"/>
        <pc:sldMkLst>
          <pc:docMk/>
          <pc:sldMk cId="1305320562" sldId="576"/>
        </pc:sldMkLst>
      </pc:sldChg>
      <pc:sldChg chg="add del modTransition">
        <pc:chgData name="" userId="9f4c19ca9a049977" providerId="LiveId" clId="{9A048491-C6D6-4417-8149-63BAF6ED7ED0}" dt="2018-04-25T12:41:55.749" v="5452" actId="2696"/>
        <pc:sldMkLst>
          <pc:docMk/>
          <pc:sldMk cId="591919283" sldId="577"/>
        </pc:sldMkLst>
      </pc:sldChg>
      <pc:sldChg chg="add del">
        <pc:chgData name="" userId="9f4c19ca9a049977" providerId="LiveId" clId="{9A048491-C6D6-4417-8149-63BAF6ED7ED0}" dt="2018-04-25T00:44:02.554" v="5288" actId="2696"/>
        <pc:sldMkLst>
          <pc:docMk/>
          <pc:sldMk cId="1780498200" sldId="578"/>
        </pc:sldMkLst>
      </pc:sldChg>
      <pc:sldChg chg="add del modTransition">
        <pc:chgData name="" userId="9f4c19ca9a049977" providerId="LiveId" clId="{9A048491-C6D6-4417-8149-63BAF6ED7ED0}" dt="2018-04-25T12:43:28.773" v="5478" actId="2696"/>
        <pc:sldMkLst>
          <pc:docMk/>
          <pc:sldMk cId="2058244670" sldId="581"/>
        </pc:sldMkLst>
      </pc:sldChg>
      <pc:sldChg chg="add del modTransition">
        <pc:chgData name="" userId="9f4c19ca9a049977" providerId="LiveId" clId="{9A048491-C6D6-4417-8149-63BAF6ED7ED0}" dt="2018-04-25T12:43:28.866" v="5480" actId="2696"/>
        <pc:sldMkLst>
          <pc:docMk/>
          <pc:sldMk cId="1458762263" sldId="582"/>
        </pc:sldMkLst>
      </pc:sldChg>
      <pc:sldChg chg="addSp delSp modSp add modTransition modNotesTx">
        <pc:chgData name="" userId="9f4c19ca9a049977" providerId="LiveId" clId="{9A048491-C6D6-4417-8149-63BAF6ED7ED0}" dt="2018-04-25T18:33:13.179" v="15065" actId="20577"/>
        <pc:sldMkLst>
          <pc:docMk/>
          <pc:sldMk cId="1860341964" sldId="606"/>
        </pc:sldMkLst>
        <pc:spChg chg="del mod">
          <ac:chgData name="" userId="9f4c19ca9a049977" providerId="LiveId" clId="{9A048491-C6D6-4417-8149-63BAF6ED7ED0}" dt="2018-04-24T14:11:02.374" v="5175" actId="478"/>
          <ac:spMkLst>
            <pc:docMk/>
            <pc:sldMk cId="1860341964" sldId="606"/>
            <ac:spMk id="2" creationId="{00000000-0000-0000-0000-000000000000}"/>
          </ac:spMkLst>
        </pc:spChg>
        <pc:spChg chg="mod">
          <ac:chgData name="" userId="9f4c19ca9a049977" providerId="LiveId" clId="{9A048491-C6D6-4417-8149-63BAF6ED7ED0}" dt="2018-04-25T12:56:22.814" v="5529" actId="1076"/>
          <ac:spMkLst>
            <pc:docMk/>
            <pc:sldMk cId="1860341964" sldId="606"/>
            <ac:spMk id="3" creationId="{5EE70D26-1B9A-4862-B450-CDF6DA76867A}"/>
          </ac:spMkLst>
        </pc:spChg>
        <pc:spChg chg="mod">
          <ac:chgData name="" userId="9f4c19ca9a049977" providerId="LiveId" clId="{9A048491-C6D6-4417-8149-63BAF6ED7ED0}" dt="2018-04-25T14:11:38.341" v="6443" actId="20577"/>
          <ac:spMkLst>
            <pc:docMk/>
            <pc:sldMk cId="1860341964" sldId="606"/>
            <ac:spMk id="4" creationId="{00000000-0000-0000-0000-000000000000}"/>
          </ac:spMkLst>
        </pc:spChg>
        <pc:spChg chg="add del">
          <ac:chgData name="" userId="9f4c19ca9a049977" providerId="LiveId" clId="{9A048491-C6D6-4417-8149-63BAF6ED7ED0}" dt="2018-04-24T14:05:54.116" v="5097" actId="478"/>
          <ac:spMkLst>
            <pc:docMk/>
            <pc:sldMk cId="1860341964" sldId="606"/>
            <ac:spMk id="6" creationId="{00000000-0000-0000-0000-000000000000}"/>
          </ac:spMkLst>
        </pc:spChg>
        <pc:spChg chg="del">
          <ac:chgData name="" userId="9f4c19ca9a049977" providerId="LiveId" clId="{9A048491-C6D6-4417-8149-63BAF6ED7ED0}" dt="2018-04-24T14:05:14.662" v="5093" actId="478"/>
          <ac:spMkLst>
            <pc:docMk/>
            <pc:sldMk cId="1860341964" sldId="606"/>
            <ac:spMk id="9" creationId="{00000000-0000-0000-0000-000000000000}"/>
          </ac:spMkLst>
        </pc:spChg>
        <pc:spChg chg="del">
          <ac:chgData name="" userId="9f4c19ca9a049977" providerId="LiveId" clId="{9A048491-C6D6-4417-8149-63BAF6ED7ED0}" dt="2018-04-24T14:06:00.746" v="5098" actId="478"/>
          <ac:spMkLst>
            <pc:docMk/>
            <pc:sldMk cId="1860341964" sldId="606"/>
            <ac:spMk id="11" creationId="{00000000-0000-0000-0000-000000000000}"/>
          </ac:spMkLst>
        </pc:spChg>
        <pc:spChg chg="add del mod">
          <ac:chgData name="" userId="9f4c19ca9a049977" providerId="LiveId" clId="{9A048491-C6D6-4417-8149-63BAF6ED7ED0}" dt="2018-04-24T14:13:52.499" v="5213" actId="478"/>
          <ac:spMkLst>
            <pc:docMk/>
            <pc:sldMk cId="1860341964" sldId="606"/>
            <ac:spMk id="12" creationId="{7192D606-CA65-48F4-A42B-E5307CBD5482}"/>
          </ac:spMkLst>
        </pc:spChg>
        <pc:spChg chg="add del mod">
          <ac:chgData name="" userId="9f4c19ca9a049977" providerId="LiveId" clId="{9A048491-C6D6-4417-8149-63BAF6ED7ED0}" dt="2018-04-24T14:11:05.325" v="5176" actId="478"/>
          <ac:spMkLst>
            <pc:docMk/>
            <pc:sldMk cId="1860341964" sldId="606"/>
            <ac:spMk id="13" creationId="{C59F26C3-3620-4BC4-8AEC-9C35330C05C5}"/>
          </ac:spMkLst>
        </pc:spChg>
        <pc:spChg chg="add mod">
          <ac:chgData name="" userId="9f4c19ca9a049977" providerId="LiveId" clId="{9A048491-C6D6-4417-8149-63BAF6ED7ED0}" dt="2018-04-25T14:06:19.831" v="5955" actId="20577"/>
          <ac:spMkLst>
            <pc:docMk/>
            <pc:sldMk cId="1860341964" sldId="606"/>
            <ac:spMk id="14" creationId="{8B841BB8-3611-493F-9568-CA3F4B0C6501}"/>
          </ac:spMkLst>
        </pc:spChg>
        <pc:picChg chg="mod">
          <ac:chgData name="" userId="9f4c19ca9a049977" providerId="LiveId" clId="{9A048491-C6D6-4417-8149-63BAF6ED7ED0}" dt="2018-04-24T14:06:58.622" v="5109" actId="14100"/>
          <ac:picMkLst>
            <pc:docMk/>
            <pc:sldMk cId="1860341964" sldId="606"/>
            <ac:picMk id="5" creationId="{00000000-0000-0000-0000-000000000000}"/>
          </ac:picMkLst>
        </pc:picChg>
      </pc:sldChg>
      <pc:sldChg chg="add del modTransition">
        <pc:chgData name="" userId="9f4c19ca9a049977" providerId="LiveId" clId="{9A048491-C6D6-4417-8149-63BAF6ED7ED0}" dt="2018-04-25T12:43:28.538" v="5474" actId="2696"/>
        <pc:sldMkLst>
          <pc:docMk/>
          <pc:sldMk cId="1842833721" sldId="609"/>
        </pc:sldMkLst>
      </pc:sldChg>
      <pc:sldChg chg="add del modTransition">
        <pc:chgData name="" userId="9f4c19ca9a049977" providerId="LiveId" clId="{9A048491-C6D6-4417-8149-63BAF6ED7ED0}" dt="2018-04-25T12:41:55.655" v="5450" actId="2696"/>
        <pc:sldMkLst>
          <pc:docMk/>
          <pc:sldMk cId="3126281292" sldId="617"/>
        </pc:sldMkLst>
      </pc:sldChg>
      <pc:sldChg chg="add del modTransition">
        <pc:chgData name="" userId="9f4c19ca9a049977" providerId="LiveId" clId="{9A048491-C6D6-4417-8149-63BAF6ED7ED0}" dt="2018-04-25T12:41:55.577" v="5449" actId="2696"/>
        <pc:sldMkLst>
          <pc:docMk/>
          <pc:sldMk cId="1840798856" sldId="624"/>
        </pc:sldMkLst>
      </pc:sldChg>
      <pc:sldChg chg="add del modTransition">
        <pc:chgData name="" userId="9f4c19ca9a049977" providerId="LiveId" clId="{9A048491-C6D6-4417-8149-63BAF6ED7ED0}" dt="2018-04-25T12:43:16.886" v="5467" actId="2696"/>
        <pc:sldMkLst>
          <pc:docMk/>
          <pc:sldMk cId="2477851684" sldId="627"/>
        </pc:sldMkLst>
      </pc:sldChg>
      <pc:sldChg chg="add del modTransition">
        <pc:chgData name="" userId="9f4c19ca9a049977" providerId="LiveId" clId="{9A048491-C6D6-4417-8149-63BAF6ED7ED0}" dt="2018-04-25T14:50:23.045" v="8764" actId="2696"/>
        <pc:sldMkLst>
          <pc:docMk/>
          <pc:sldMk cId="2842119370" sldId="631"/>
        </pc:sldMkLst>
      </pc:sldChg>
      <pc:sldChg chg="add del modTransition setBg">
        <pc:chgData name="" userId="9f4c19ca9a049977" providerId="LiveId" clId="{9A048491-C6D6-4417-8149-63BAF6ED7ED0}" dt="2018-04-25T14:50:23.066" v="8765" actId="2696"/>
        <pc:sldMkLst>
          <pc:docMk/>
          <pc:sldMk cId="4059525989" sldId="633"/>
        </pc:sldMkLst>
      </pc:sldChg>
      <pc:sldChg chg="add del modTransition">
        <pc:chgData name="" userId="9f4c19ca9a049977" providerId="LiveId" clId="{9A048491-C6D6-4417-8149-63BAF6ED7ED0}" dt="2018-04-25T12:43:16.420" v="5457" actId="2696"/>
        <pc:sldMkLst>
          <pc:docMk/>
          <pc:sldMk cId="1680540702" sldId="634"/>
        </pc:sldMkLst>
      </pc:sldChg>
      <pc:sldChg chg="add del modTransition">
        <pc:chgData name="" userId="9f4c19ca9a049977" providerId="LiveId" clId="{9A048491-C6D6-4417-8149-63BAF6ED7ED0}" dt="2018-04-25T12:43:17.049" v="5470" actId="2696"/>
        <pc:sldMkLst>
          <pc:docMk/>
          <pc:sldMk cId="2721591453" sldId="636"/>
        </pc:sldMkLst>
      </pc:sldChg>
      <pc:sldChg chg="add del modTransition">
        <pc:chgData name="" userId="9f4c19ca9a049977" providerId="LiveId" clId="{9A048491-C6D6-4417-8149-63BAF6ED7ED0}" dt="2018-04-25T12:43:28.507" v="5473" actId="2696"/>
        <pc:sldMkLst>
          <pc:docMk/>
          <pc:sldMk cId="2701030318" sldId="637"/>
        </pc:sldMkLst>
      </pc:sldChg>
      <pc:sldChg chg="add del modTransition">
        <pc:chgData name="" userId="9f4c19ca9a049977" providerId="LiveId" clId="{9A048491-C6D6-4417-8149-63BAF6ED7ED0}" dt="2018-04-25T12:43:16.451" v="5458" actId="2696"/>
        <pc:sldMkLst>
          <pc:docMk/>
          <pc:sldMk cId="2773014976" sldId="658"/>
        </pc:sldMkLst>
      </pc:sldChg>
      <pc:sldChg chg="addSp delSp modSp add modTransition setBg modNotesTx">
        <pc:chgData name="" userId="9f4c19ca9a049977" providerId="LiveId" clId="{9A048491-C6D6-4417-8149-63BAF6ED7ED0}" dt="2018-04-25T18:27:07.852" v="13946" actId="20577"/>
        <pc:sldMkLst>
          <pc:docMk/>
          <pc:sldMk cId="1061622709" sldId="663"/>
        </pc:sldMkLst>
        <pc:spChg chg="add del mod">
          <ac:chgData name="" userId="9f4c19ca9a049977" providerId="LiveId" clId="{9A048491-C6D6-4417-8149-63BAF6ED7ED0}" dt="2018-04-25T12:56:35.225" v="5533"/>
          <ac:spMkLst>
            <pc:docMk/>
            <pc:sldMk cId="1061622709" sldId="663"/>
            <ac:spMk id="2" creationId="{C3F88CE0-3A03-41CE-B1EA-187964B30478}"/>
          </ac:spMkLst>
        </pc:spChg>
        <pc:spChg chg="mod">
          <ac:chgData name="" userId="9f4c19ca9a049977" providerId="LiveId" clId="{9A048491-C6D6-4417-8149-63BAF6ED7ED0}" dt="2018-04-25T14:58:29.240" v="8791" actId="20577"/>
          <ac:spMkLst>
            <pc:docMk/>
            <pc:sldMk cId="1061622709" sldId="663"/>
            <ac:spMk id="3" creationId="{00000000-0000-0000-0000-000000000000}"/>
          </ac:spMkLst>
        </pc:spChg>
      </pc:sldChg>
      <pc:sldChg chg="add del modTransition">
        <pc:chgData name="" userId="9f4c19ca9a049977" providerId="LiveId" clId="{9A048491-C6D6-4417-8149-63BAF6ED7ED0}" dt="2018-04-25T12:43:28.663" v="5476" actId="2696"/>
        <pc:sldMkLst>
          <pc:docMk/>
          <pc:sldMk cId="3716918259" sldId="664"/>
        </pc:sldMkLst>
      </pc:sldChg>
      <pc:sldChg chg="add del setBg">
        <pc:chgData name="" userId="9f4c19ca9a049977" providerId="LiveId" clId="{9A048491-C6D6-4417-8149-63BAF6ED7ED0}" dt="2018-04-25T00:44:02.694" v="5291" actId="2696"/>
        <pc:sldMkLst>
          <pc:docMk/>
          <pc:sldMk cId="192079775" sldId="665"/>
        </pc:sldMkLst>
      </pc:sldChg>
      <pc:sldChg chg="add del">
        <pc:chgData name="" userId="9f4c19ca9a049977" providerId="LiveId" clId="{9A048491-C6D6-4417-8149-63BAF6ED7ED0}" dt="2018-04-25T00:44:02.540" v="5287" actId="2696"/>
        <pc:sldMkLst>
          <pc:docMk/>
          <pc:sldMk cId="3999356644" sldId="666"/>
        </pc:sldMkLst>
      </pc:sldChg>
      <pc:sldChg chg="add del">
        <pc:chgData name="" userId="9f4c19ca9a049977" providerId="LiveId" clId="{9A048491-C6D6-4417-8149-63BAF6ED7ED0}" dt="2018-04-25T00:44:02.573" v="5290" actId="2696"/>
        <pc:sldMkLst>
          <pc:docMk/>
          <pc:sldMk cId="1082089410" sldId="667"/>
        </pc:sldMkLst>
      </pc:sldChg>
      <pc:sldChg chg="add del">
        <pc:chgData name="" userId="9f4c19ca9a049977" providerId="LiveId" clId="{9A048491-C6D6-4417-8149-63BAF6ED7ED0}" dt="2018-04-25T00:44:02.521" v="5285" actId="2696"/>
        <pc:sldMkLst>
          <pc:docMk/>
          <pc:sldMk cId="710634176" sldId="668"/>
        </pc:sldMkLst>
      </pc:sldChg>
      <pc:sldChg chg="add del">
        <pc:chgData name="" userId="9f4c19ca9a049977" providerId="LiveId" clId="{9A048491-C6D6-4417-8149-63BAF6ED7ED0}" dt="2018-04-25T00:44:16.254" v="5295" actId="2696"/>
        <pc:sldMkLst>
          <pc:docMk/>
          <pc:sldMk cId="1350988561" sldId="669"/>
        </pc:sldMkLst>
      </pc:sldChg>
      <pc:sldChg chg="add del">
        <pc:chgData name="" userId="9f4c19ca9a049977" providerId="LiveId" clId="{9A048491-C6D6-4417-8149-63BAF6ED7ED0}" dt="2018-04-25T00:44:16.244" v="5294" actId="2696"/>
        <pc:sldMkLst>
          <pc:docMk/>
          <pc:sldMk cId="3717482370" sldId="672"/>
        </pc:sldMkLst>
      </pc:sldChg>
      <pc:sldChg chg="add del">
        <pc:chgData name="" userId="9f4c19ca9a049977" providerId="LiveId" clId="{9A048491-C6D6-4417-8149-63BAF6ED7ED0}" dt="2018-04-25T00:44:16.232" v="5293" actId="2696"/>
        <pc:sldMkLst>
          <pc:docMk/>
          <pc:sldMk cId="2764905369" sldId="673"/>
        </pc:sldMkLst>
      </pc:sldChg>
      <pc:sldChg chg="add del modTransition">
        <pc:chgData name="" userId="9f4c19ca9a049977" providerId="LiveId" clId="{9A048491-C6D6-4417-8149-63BAF6ED7ED0}" dt="2018-04-25T14:59:18.053" v="8792" actId="2696"/>
        <pc:sldMkLst>
          <pc:docMk/>
          <pc:sldMk cId="199072157" sldId="674"/>
        </pc:sldMkLst>
      </pc:sldChg>
      <pc:sldChg chg="modSp add del setBg">
        <pc:chgData name="" userId="9f4c19ca9a049977" providerId="LiveId" clId="{9A048491-C6D6-4417-8149-63BAF6ED7ED0}" dt="2018-04-25T00:44:16.328" v="5297" actId="2696"/>
        <pc:sldMkLst>
          <pc:docMk/>
          <pc:sldMk cId="1120763037" sldId="675"/>
        </pc:sldMkLst>
        <pc:spChg chg="mod">
          <ac:chgData name="" userId="9f4c19ca9a049977" providerId="LiveId" clId="{9A048491-C6D6-4417-8149-63BAF6ED7ED0}" dt="2018-04-24T12:57:59.993" v="4323" actId="27636"/>
          <ac:spMkLst>
            <pc:docMk/>
            <pc:sldMk cId="1120763037" sldId="675"/>
            <ac:spMk id="3" creationId="{00000000-0000-0000-0000-000000000000}"/>
          </ac:spMkLst>
        </pc:spChg>
      </pc:sldChg>
      <pc:sldChg chg="add del">
        <pc:chgData name="" userId="9f4c19ca9a049977" providerId="LiveId" clId="{9A048491-C6D6-4417-8149-63BAF6ED7ED0}" dt="2018-04-25T00:44:16.258" v="5296" actId="2696"/>
        <pc:sldMkLst>
          <pc:docMk/>
          <pc:sldMk cId="4013084306" sldId="676"/>
        </pc:sldMkLst>
      </pc:sldChg>
      <pc:sldChg chg="add del">
        <pc:chgData name="" userId="9f4c19ca9a049977" providerId="LiveId" clId="{9A048491-C6D6-4417-8149-63BAF6ED7ED0}" dt="2018-04-25T00:44:02.560" v="5289" actId="2696"/>
        <pc:sldMkLst>
          <pc:docMk/>
          <pc:sldMk cId="3079741742" sldId="677"/>
        </pc:sldMkLst>
      </pc:sldChg>
      <pc:sldChg chg="add del modTransition">
        <pc:chgData name="" userId="9f4c19ca9a049977" providerId="LiveId" clId="{9A048491-C6D6-4417-8149-63BAF6ED7ED0}" dt="2018-04-25T12:43:28.694" v="5477" actId="2696"/>
        <pc:sldMkLst>
          <pc:docMk/>
          <pc:sldMk cId="2517679312" sldId="678"/>
        </pc:sldMkLst>
      </pc:sldChg>
      <pc:sldChg chg="add del">
        <pc:chgData name="" userId="9f4c19ca9a049977" providerId="LiveId" clId="{9A048491-C6D6-4417-8149-63BAF6ED7ED0}" dt="2018-04-25T00:44:02.526" v="5286" actId="2696"/>
        <pc:sldMkLst>
          <pc:docMk/>
          <pc:sldMk cId="3172463206" sldId="679"/>
        </pc:sldMkLst>
      </pc:sldChg>
      <pc:sldChg chg="add del">
        <pc:chgData name="" userId="9f4c19ca9a049977" providerId="LiveId" clId="{9A048491-C6D6-4417-8149-63BAF6ED7ED0}" dt="2018-04-25T00:44:02.507" v="5284" actId="2696"/>
        <pc:sldMkLst>
          <pc:docMk/>
          <pc:sldMk cId="4277031135" sldId="680"/>
        </pc:sldMkLst>
      </pc:sldChg>
      <pc:sldChg chg="add del">
        <pc:chgData name="" userId="9f4c19ca9a049977" providerId="LiveId" clId="{9A048491-C6D6-4417-8149-63BAF6ED7ED0}" dt="2018-04-25T00:44:02.494" v="5283" actId="2696"/>
        <pc:sldMkLst>
          <pc:docMk/>
          <pc:sldMk cId="2048381883" sldId="681"/>
        </pc:sldMkLst>
      </pc:sldChg>
      <pc:sldChg chg="add del modTransition">
        <pc:chgData name="" userId="9f4c19ca9a049977" providerId="LiveId" clId="{9A048491-C6D6-4417-8149-63BAF6ED7ED0}" dt="2018-04-25T14:50:23.022" v="8763" actId="2696"/>
        <pc:sldMkLst>
          <pc:docMk/>
          <pc:sldMk cId="3751778647" sldId="690"/>
        </pc:sldMkLst>
      </pc:sldChg>
      <pc:sldChg chg="addSp delSp modSp add del modTransition">
        <pc:chgData name="" userId="9f4c19ca9a049977" providerId="LiveId" clId="{9A048491-C6D6-4417-8149-63BAF6ED7ED0}" dt="2018-04-25T14:11:44.061" v="6444" actId="2696"/>
        <pc:sldMkLst>
          <pc:docMk/>
          <pc:sldMk cId="1506582177" sldId="691"/>
        </pc:sldMkLst>
        <pc:spChg chg="del">
          <ac:chgData name="" userId="9f4c19ca9a049977" providerId="LiveId" clId="{9A048491-C6D6-4417-8149-63BAF6ED7ED0}" dt="2018-04-25T13:03:29.202" v="5534"/>
          <ac:spMkLst>
            <pc:docMk/>
            <pc:sldMk cId="1506582177" sldId="691"/>
            <ac:spMk id="2" creationId="{2672EE52-34DA-40AA-B00C-691BD2CCCCD4}"/>
          </ac:spMkLst>
        </pc:spChg>
        <pc:spChg chg="del">
          <ac:chgData name="" userId="9f4c19ca9a049977" providerId="LiveId" clId="{9A048491-C6D6-4417-8149-63BAF6ED7ED0}" dt="2018-04-25T13:03:29.202" v="5534"/>
          <ac:spMkLst>
            <pc:docMk/>
            <pc:sldMk cId="1506582177" sldId="691"/>
            <ac:spMk id="3" creationId="{1B8148F8-C892-4097-BE8A-887791090FC1}"/>
          </ac:spMkLst>
        </pc:spChg>
        <pc:spChg chg="add mod">
          <ac:chgData name="" userId="9f4c19ca9a049977" providerId="LiveId" clId="{9A048491-C6D6-4417-8149-63BAF6ED7ED0}" dt="2018-04-25T13:03:35.138" v="5546" actId="20577"/>
          <ac:spMkLst>
            <pc:docMk/>
            <pc:sldMk cId="1506582177" sldId="691"/>
            <ac:spMk id="4" creationId="{77E122DD-80B6-46ED-A1AF-68EE58A19B3A}"/>
          </ac:spMkLst>
        </pc:spChg>
        <pc:spChg chg="add del mod">
          <ac:chgData name="" userId="9f4c19ca9a049977" providerId="LiveId" clId="{9A048491-C6D6-4417-8149-63BAF6ED7ED0}" dt="2018-04-25T13:03:38.997" v="5547" actId="478"/>
          <ac:spMkLst>
            <pc:docMk/>
            <pc:sldMk cId="1506582177" sldId="691"/>
            <ac:spMk id="5" creationId="{B278DC04-99B2-4B9A-AD67-8B3644C9E247}"/>
          </ac:spMkLst>
        </pc:spChg>
        <pc:spChg chg="add mod">
          <ac:chgData name="" userId="9f4c19ca9a049977" providerId="LiveId" clId="{9A048491-C6D6-4417-8149-63BAF6ED7ED0}" dt="2018-04-25T13:03:42.305" v="5549" actId="1076"/>
          <ac:spMkLst>
            <pc:docMk/>
            <pc:sldMk cId="1506582177" sldId="691"/>
            <ac:spMk id="6" creationId="{454E6610-5C5A-45E0-B153-65A4228A03CB}"/>
          </ac:spMkLst>
        </pc:spChg>
      </pc:sldChg>
      <pc:sldChg chg="modSp add modNotesTx">
        <pc:chgData name="" userId="9f4c19ca9a049977" providerId="LiveId" clId="{9A048491-C6D6-4417-8149-63BAF6ED7ED0}" dt="2018-04-25T18:52:46.287" v="16399" actId="113"/>
        <pc:sldMkLst>
          <pc:docMk/>
          <pc:sldMk cId="2838957655" sldId="692"/>
        </pc:sldMkLst>
        <pc:spChg chg="mod">
          <ac:chgData name="" userId="9f4c19ca9a049977" providerId="LiveId" clId="{9A048491-C6D6-4417-8149-63BAF6ED7ED0}" dt="2018-04-25T18:33:39.807" v="15069" actId="14100"/>
          <ac:spMkLst>
            <pc:docMk/>
            <pc:sldMk cId="2838957655" sldId="692"/>
            <ac:spMk id="2" creationId="{25062B44-D5F6-4891-89F8-3E06B52122C9}"/>
          </ac:spMkLst>
        </pc:spChg>
        <pc:spChg chg="mod">
          <ac:chgData name="" userId="9f4c19ca9a049977" providerId="LiveId" clId="{9A048491-C6D6-4417-8149-63BAF6ED7ED0}" dt="2018-04-25T15:23:09.084" v="9564" actId="20577"/>
          <ac:spMkLst>
            <pc:docMk/>
            <pc:sldMk cId="2838957655" sldId="692"/>
            <ac:spMk id="3" creationId="{ED0C6F74-39F4-4644-B31E-BD063C5A7BF0}"/>
          </ac:spMkLst>
        </pc:spChg>
      </pc:sldChg>
      <pc:sldChg chg="modSp add">
        <pc:chgData name="" userId="9f4c19ca9a049977" providerId="LiveId" clId="{9A048491-C6D6-4417-8149-63BAF6ED7ED0}" dt="2018-04-25T19:03:24.554" v="17770" actId="20577"/>
        <pc:sldMkLst>
          <pc:docMk/>
          <pc:sldMk cId="2561653122" sldId="693"/>
        </pc:sldMkLst>
        <pc:spChg chg="mod">
          <ac:chgData name="" userId="9f4c19ca9a049977" providerId="LiveId" clId="{9A048491-C6D6-4417-8149-63BAF6ED7ED0}" dt="2018-04-25T14:28:11.394" v="7222" actId="20577"/>
          <ac:spMkLst>
            <pc:docMk/>
            <pc:sldMk cId="2561653122" sldId="693"/>
            <ac:spMk id="2" creationId="{3B3A062B-6E5C-4B67-B676-BA60B4336C25}"/>
          </ac:spMkLst>
        </pc:spChg>
        <pc:spChg chg="mod">
          <ac:chgData name="" userId="9f4c19ca9a049977" providerId="LiveId" clId="{9A048491-C6D6-4417-8149-63BAF6ED7ED0}" dt="2018-04-25T19:03:24.554" v="17770" actId="20577"/>
          <ac:spMkLst>
            <pc:docMk/>
            <pc:sldMk cId="2561653122" sldId="693"/>
            <ac:spMk id="3" creationId="{CFB9ADC1-046E-415D-A479-E7B6AE1B25C7}"/>
          </ac:spMkLst>
        </pc:spChg>
      </pc:sldChg>
      <pc:sldChg chg="modSp add modNotesTx">
        <pc:chgData name="" userId="9f4c19ca9a049977" providerId="LiveId" clId="{9A048491-C6D6-4417-8149-63BAF6ED7ED0}" dt="2018-04-25T18:54:36.839" v="16735" actId="20577"/>
        <pc:sldMkLst>
          <pc:docMk/>
          <pc:sldMk cId="2103546328" sldId="694"/>
        </pc:sldMkLst>
        <pc:spChg chg="mod">
          <ac:chgData name="" userId="9f4c19ca9a049977" providerId="LiveId" clId="{9A048491-C6D6-4417-8149-63BAF6ED7ED0}" dt="2018-04-25T14:46:30.861" v="8461" actId="403"/>
          <ac:spMkLst>
            <pc:docMk/>
            <pc:sldMk cId="2103546328" sldId="694"/>
            <ac:spMk id="2" creationId="{D7FC8369-A39A-4655-9DA7-4A27497C6EF3}"/>
          </ac:spMkLst>
        </pc:spChg>
        <pc:spChg chg="mod">
          <ac:chgData name="" userId="9f4c19ca9a049977" providerId="LiveId" clId="{9A048491-C6D6-4417-8149-63BAF6ED7ED0}" dt="2018-04-25T15:13:26.478" v="9019" actId="20577"/>
          <ac:spMkLst>
            <pc:docMk/>
            <pc:sldMk cId="2103546328" sldId="694"/>
            <ac:spMk id="3" creationId="{E4F9E222-DBF7-490E-B895-B54E48F64933}"/>
          </ac:spMkLst>
        </pc:spChg>
      </pc:sldChg>
      <pc:sldChg chg="modSp add modNotesTx">
        <pc:chgData name="" userId="9f4c19ca9a049977" providerId="LiveId" clId="{9A048491-C6D6-4417-8149-63BAF6ED7ED0}" dt="2018-04-25T18:55:57.459" v="16994" actId="20577"/>
        <pc:sldMkLst>
          <pc:docMk/>
          <pc:sldMk cId="3555102960" sldId="695"/>
        </pc:sldMkLst>
        <pc:spChg chg="mod">
          <ac:chgData name="" userId="9f4c19ca9a049977" providerId="LiveId" clId="{9A048491-C6D6-4417-8149-63BAF6ED7ED0}" dt="2018-04-25T14:46:43.646" v="8467" actId="20577"/>
          <ac:spMkLst>
            <pc:docMk/>
            <pc:sldMk cId="3555102960" sldId="695"/>
            <ac:spMk id="2" creationId="{D7FC8369-A39A-4655-9DA7-4A27497C6EF3}"/>
          </ac:spMkLst>
        </pc:spChg>
        <pc:spChg chg="mod">
          <ac:chgData name="" userId="9f4c19ca9a049977" providerId="LiveId" clId="{9A048491-C6D6-4417-8149-63BAF6ED7ED0}" dt="2018-04-25T15:32:18.310" v="10017" actId="20577"/>
          <ac:spMkLst>
            <pc:docMk/>
            <pc:sldMk cId="3555102960" sldId="695"/>
            <ac:spMk id="3" creationId="{E4F9E222-DBF7-490E-B895-B54E48F64933}"/>
          </ac:spMkLst>
        </pc:spChg>
      </pc:sldChg>
      <pc:sldChg chg="modSp add modNotesTx">
        <pc:chgData name="" userId="9f4c19ca9a049977" providerId="LiveId" clId="{9A048491-C6D6-4417-8149-63BAF6ED7ED0}" dt="2018-04-25T18:57:39.358" v="17253" actId="20577"/>
        <pc:sldMkLst>
          <pc:docMk/>
          <pc:sldMk cId="2279079377" sldId="696"/>
        </pc:sldMkLst>
        <pc:spChg chg="mod">
          <ac:chgData name="" userId="9f4c19ca9a049977" providerId="LiveId" clId="{9A048491-C6D6-4417-8149-63BAF6ED7ED0}" dt="2018-04-25T15:34:17.846" v="10048" actId="20577"/>
          <ac:spMkLst>
            <pc:docMk/>
            <pc:sldMk cId="2279079377" sldId="696"/>
            <ac:spMk id="2" creationId="{D7FC8369-A39A-4655-9DA7-4A27497C6EF3}"/>
          </ac:spMkLst>
        </pc:spChg>
        <pc:spChg chg="mod">
          <ac:chgData name="" userId="9f4c19ca9a049977" providerId="LiveId" clId="{9A048491-C6D6-4417-8149-63BAF6ED7ED0}" dt="2018-04-25T15:38:21.657" v="10512" actId="20577"/>
          <ac:spMkLst>
            <pc:docMk/>
            <pc:sldMk cId="2279079377" sldId="696"/>
            <ac:spMk id="3" creationId="{E4F9E222-DBF7-490E-B895-B54E48F64933}"/>
          </ac:spMkLst>
        </pc:spChg>
      </pc:sldChg>
      <pc:sldChg chg="modSp add">
        <pc:chgData name="" userId="9f4c19ca9a049977" providerId="LiveId" clId="{9A048491-C6D6-4417-8149-63BAF6ED7ED0}" dt="2018-04-25T18:52:57.732" v="16400" actId="313"/>
        <pc:sldMkLst>
          <pc:docMk/>
          <pc:sldMk cId="3508821424" sldId="697"/>
        </pc:sldMkLst>
        <pc:spChg chg="mod">
          <ac:chgData name="" userId="9f4c19ca9a049977" providerId="LiveId" clId="{9A048491-C6D6-4417-8149-63BAF6ED7ED0}" dt="2018-04-25T18:52:57.732" v="16400" actId="313"/>
          <ac:spMkLst>
            <pc:docMk/>
            <pc:sldMk cId="3508821424" sldId="697"/>
            <ac:spMk id="2" creationId="{03BF00D7-766D-4A3B-894C-311560C57E64}"/>
          </ac:spMkLst>
        </pc:spChg>
        <pc:spChg chg="mod">
          <ac:chgData name="" userId="9f4c19ca9a049977" providerId="LiveId" clId="{9A048491-C6D6-4417-8149-63BAF6ED7ED0}" dt="2018-04-25T15:16:53.405" v="9272" actId="113"/>
          <ac:spMkLst>
            <pc:docMk/>
            <pc:sldMk cId="3508821424" sldId="697"/>
            <ac:spMk id="3" creationId="{40178D67-3FAB-4D88-B65A-CFAF03F4FFD4}"/>
          </ac:spMkLst>
        </pc:spChg>
      </pc:sldChg>
      <pc:sldChg chg="addSp modSp add">
        <pc:chgData name="" userId="9f4c19ca9a049977" providerId="LiveId" clId="{9A048491-C6D6-4417-8149-63BAF6ED7ED0}" dt="2018-04-25T17:52:31.079" v="11339" actId="20577"/>
        <pc:sldMkLst>
          <pc:docMk/>
          <pc:sldMk cId="2656529843" sldId="698"/>
        </pc:sldMkLst>
        <pc:spChg chg="mod">
          <ac:chgData name="" userId="9f4c19ca9a049977" providerId="LiveId" clId="{9A048491-C6D6-4417-8149-63BAF6ED7ED0}" dt="2018-04-25T17:52:31.079" v="11339" actId="20577"/>
          <ac:spMkLst>
            <pc:docMk/>
            <pc:sldMk cId="2656529843" sldId="698"/>
            <ac:spMk id="2" creationId="{0354F174-C701-4DC2-AAA3-DA6434E9BBD5}"/>
          </ac:spMkLst>
        </pc:spChg>
        <pc:spChg chg="mod">
          <ac:chgData name="" userId="9f4c19ca9a049977" providerId="LiveId" clId="{9A048491-C6D6-4417-8149-63BAF6ED7ED0}" dt="2018-04-25T17:46:09.999" v="11109" actId="20577"/>
          <ac:spMkLst>
            <pc:docMk/>
            <pc:sldMk cId="2656529843" sldId="698"/>
            <ac:spMk id="3" creationId="{4182575F-02A1-40E9-8BCE-767C285C8638}"/>
          </ac:spMkLst>
        </pc:spChg>
        <pc:picChg chg="add mod">
          <ac:chgData name="" userId="9f4c19ca9a049977" providerId="LiveId" clId="{9A048491-C6D6-4417-8149-63BAF6ED7ED0}" dt="2018-04-25T17:49:22.731" v="11119" actId="1076"/>
          <ac:picMkLst>
            <pc:docMk/>
            <pc:sldMk cId="2656529843" sldId="698"/>
            <ac:picMk id="1026" creationId="{B6E2B23F-9E33-45E6-98DD-06F652ECC2A8}"/>
          </ac:picMkLst>
        </pc:picChg>
      </pc:sldChg>
      <pc:sldChg chg="addSp modSp add">
        <pc:chgData name="" userId="9f4c19ca9a049977" providerId="LiveId" clId="{9A048491-C6D6-4417-8149-63BAF6ED7ED0}" dt="2018-04-25T17:59:34.790" v="11459" actId="20577"/>
        <pc:sldMkLst>
          <pc:docMk/>
          <pc:sldMk cId="2112719047" sldId="699"/>
        </pc:sldMkLst>
        <pc:spChg chg="mod">
          <ac:chgData name="" userId="9f4c19ca9a049977" providerId="LiveId" clId="{9A048491-C6D6-4417-8149-63BAF6ED7ED0}" dt="2018-04-25T17:59:34.790" v="11459" actId="20577"/>
          <ac:spMkLst>
            <pc:docMk/>
            <pc:sldMk cId="2112719047" sldId="699"/>
            <ac:spMk id="2" creationId="{A712571A-C69D-47C0-A8E7-550918EDE8B5}"/>
          </ac:spMkLst>
        </pc:spChg>
        <pc:spChg chg="mod">
          <ac:chgData name="" userId="9f4c19ca9a049977" providerId="LiveId" clId="{9A048491-C6D6-4417-8149-63BAF6ED7ED0}" dt="2018-04-25T17:52:57.998" v="11374" actId="1076"/>
          <ac:spMkLst>
            <pc:docMk/>
            <pc:sldMk cId="2112719047" sldId="699"/>
            <ac:spMk id="3" creationId="{AF449045-89AF-42A7-8CA6-7B8CEF3DFD6E}"/>
          </ac:spMkLst>
        </pc:spChg>
        <pc:picChg chg="add mod">
          <ac:chgData name="" userId="9f4c19ca9a049977" providerId="LiveId" clId="{9A048491-C6D6-4417-8149-63BAF6ED7ED0}" dt="2018-04-25T17:59:05.796" v="11384" actId="1076"/>
          <ac:picMkLst>
            <pc:docMk/>
            <pc:sldMk cId="2112719047" sldId="699"/>
            <ac:picMk id="5" creationId="{178B69A6-387B-4034-9C93-D1BE53C55E3B}"/>
          </ac:picMkLst>
        </pc:picChg>
        <pc:picChg chg="add mod">
          <ac:chgData name="" userId="9f4c19ca9a049977" providerId="LiveId" clId="{9A048491-C6D6-4417-8149-63BAF6ED7ED0}" dt="2018-04-25T17:57:26.126" v="11379" actId="1076"/>
          <ac:picMkLst>
            <pc:docMk/>
            <pc:sldMk cId="2112719047" sldId="699"/>
            <ac:picMk id="2050" creationId="{326EE98C-86D1-4AB0-8ECB-8E730CB0321B}"/>
          </ac:picMkLst>
        </pc:picChg>
      </pc:sldChg>
      <pc:sldChg chg="addSp modSp add ord">
        <pc:chgData name="" userId="9f4c19ca9a049977" providerId="LiveId" clId="{9A048491-C6D6-4417-8149-63BAF6ED7ED0}" dt="2018-04-25T18:07:02.842" v="11718" actId="692"/>
        <pc:sldMkLst>
          <pc:docMk/>
          <pc:sldMk cId="318132299" sldId="700"/>
        </pc:sldMkLst>
        <pc:spChg chg="mod">
          <ac:chgData name="" userId="9f4c19ca9a049977" providerId="LiveId" clId="{9A048491-C6D6-4417-8149-63BAF6ED7ED0}" dt="2018-04-25T18:06:52.515" v="11713" actId="20577"/>
          <ac:spMkLst>
            <pc:docMk/>
            <pc:sldMk cId="318132299" sldId="700"/>
            <ac:spMk id="2" creationId="{2AF1DF40-F7AC-46F3-8BA8-0B68BA94F1D4}"/>
          </ac:spMkLst>
        </pc:spChg>
        <pc:spChg chg="mod">
          <ac:chgData name="" userId="9f4c19ca9a049977" providerId="LiveId" clId="{9A048491-C6D6-4417-8149-63BAF6ED7ED0}" dt="2018-04-25T18:03:11.383" v="11498" actId="20577"/>
          <ac:spMkLst>
            <pc:docMk/>
            <pc:sldMk cId="318132299" sldId="700"/>
            <ac:spMk id="3" creationId="{35EE4964-8658-4722-BD80-78421454B417}"/>
          </ac:spMkLst>
        </pc:spChg>
        <pc:picChg chg="add mod">
          <ac:chgData name="" userId="9f4c19ca9a049977" providerId="LiveId" clId="{9A048491-C6D6-4417-8149-63BAF6ED7ED0}" dt="2018-04-25T18:05:40.164" v="11656" actId="1076"/>
          <ac:picMkLst>
            <pc:docMk/>
            <pc:sldMk cId="318132299" sldId="700"/>
            <ac:picMk id="4" creationId="{AB7182E0-64EE-4BEE-A945-071D7F04EE87}"/>
          </ac:picMkLst>
        </pc:picChg>
        <pc:picChg chg="add mod">
          <ac:chgData name="" userId="9f4c19ca9a049977" providerId="LiveId" clId="{9A048491-C6D6-4417-8149-63BAF6ED7ED0}" dt="2018-04-25T18:07:02.842" v="11718" actId="692"/>
          <ac:picMkLst>
            <pc:docMk/>
            <pc:sldMk cId="318132299" sldId="700"/>
            <ac:picMk id="5" creationId="{14746EEB-56CD-453D-BA1E-CC029CECF3AE}"/>
          </ac:picMkLst>
        </pc:picChg>
      </pc:sldChg>
      <pc:sldChg chg="add del modTransition">
        <pc:chgData name="" userId="9f4c19ca9a049977" providerId="LiveId" clId="{9A048491-C6D6-4417-8149-63BAF6ED7ED0}" dt="2018-04-25T12:43:28.835" v="5479" actId="2696"/>
        <pc:sldMkLst>
          <pc:docMk/>
          <pc:sldMk cId="216248181" sldId="701"/>
        </pc:sldMkLst>
      </pc:sldChg>
      <pc:sldChg chg="addSp delSp modSp add modNotesTx">
        <pc:chgData name="" userId="9f4c19ca9a049977" providerId="LiveId" clId="{9A048491-C6D6-4417-8149-63BAF6ED7ED0}" dt="2018-04-25T19:02:15.554" v="17687" actId="20577"/>
        <pc:sldMkLst>
          <pc:docMk/>
          <pc:sldMk cId="1503368671" sldId="701"/>
        </pc:sldMkLst>
        <pc:spChg chg="mod">
          <ac:chgData name="" userId="9f4c19ca9a049977" providerId="LiveId" clId="{9A048491-C6D6-4417-8149-63BAF6ED7ED0}" dt="2018-04-25T18:58:17.396" v="17271" actId="20577"/>
          <ac:spMkLst>
            <pc:docMk/>
            <pc:sldMk cId="1503368671" sldId="701"/>
            <ac:spMk id="2" creationId="{223ECA8A-9C57-4C0D-B740-D351611E3EA5}"/>
          </ac:spMkLst>
        </pc:spChg>
        <pc:spChg chg="mod">
          <ac:chgData name="" userId="9f4c19ca9a049977" providerId="LiveId" clId="{9A048491-C6D6-4417-8149-63BAF6ED7ED0}" dt="2018-04-25T18:59:13.968" v="17382" actId="14100"/>
          <ac:spMkLst>
            <pc:docMk/>
            <pc:sldMk cId="1503368671" sldId="701"/>
            <ac:spMk id="3" creationId="{8DC7DD7F-E5C2-4A68-8735-8B1C8C602F47}"/>
          </ac:spMkLst>
        </pc:spChg>
        <pc:spChg chg="add mod">
          <ac:chgData name="" userId="9f4c19ca9a049977" providerId="LiveId" clId="{9A048491-C6D6-4417-8149-63BAF6ED7ED0}" dt="2018-04-25T19:02:11.075" v="17684" actId="20577"/>
          <ac:spMkLst>
            <pc:docMk/>
            <pc:sldMk cId="1503368671" sldId="701"/>
            <ac:spMk id="4" creationId="{DA60DF89-B646-4C2C-BFF7-709C3B7E3F70}"/>
          </ac:spMkLst>
        </pc:spChg>
        <pc:spChg chg="add del">
          <ac:chgData name="" userId="9f4c19ca9a049977" providerId="LiveId" clId="{9A048491-C6D6-4417-8149-63BAF6ED7ED0}" dt="2018-04-25T19:00:14.556" v="17451"/>
          <ac:spMkLst>
            <pc:docMk/>
            <pc:sldMk cId="1503368671" sldId="701"/>
            <ac:spMk id="5" creationId="{6D613F80-76CF-4CEB-9556-E7BF00CB086C}"/>
          </ac:spMkLst>
        </pc:spChg>
      </pc:sldChg>
      <pc:sldChg chg="add del modTransition">
        <pc:chgData name="" userId="9f4c19ca9a049977" providerId="LiveId" clId="{9A048491-C6D6-4417-8149-63BAF6ED7ED0}" dt="2018-04-25T12:43:28.898" v="5481" actId="2696"/>
        <pc:sldMkLst>
          <pc:docMk/>
          <pc:sldMk cId="1931628439" sldId="703"/>
        </pc:sldMkLst>
      </pc:sldChg>
      <pc:sldChg chg="modSp add del modTransition modNotesTx">
        <pc:chgData name="" userId="9f4c19ca9a049977" providerId="LiveId" clId="{9A048491-C6D6-4417-8149-63BAF6ED7ED0}" dt="2018-04-25T12:43:16.498" v="5459" actId="2696"/>
        <pc:sldMkLst>
          <pc:docMk/>
          <pc:sldMk cId="1701802691" sldId="704"/>
        </pc:sldMkLst>
        <pc:spChg chg="mod">
          <ac:chgData name="" userId="9f4c19ca9a049977" providerId="LiveId" clId="{9A048491-C6D6-4417-8149-63BAF6ED7ED0}" dt="2018-04-24T12:57:13.401" v="4321" actId="1076"/>
          <ac:spMkLst>
            <pc:docMk/>
            <pc:sldMk cId="1701802691" sldId="704"/>
            <ac:spMk id="9" creationId="{00000000-0000-0000-0000-000000000000}"/>
          </ac:spMkLst>
        </pc:spChg>
      </pc:sldChg>
      <pc:sldChg chg="add del modTransition">
        <pc:chgData name="" userId="9f4c19ca9a049977" providerId="LiveId" clId="{9A048491-C6D6-4417-8149-63BAF6ED7ED0}" dt="2018-04-25T12:43:17.018" v="5469" actId="2696"/>
        <pc:sldMkLst>
          <pc:docMk/>
          <pc:sldMk cId="1368391043" sldId="705"/>
        </pc:sldMkLst>
      </pc:sldChg>
      <pc:sldChg chg="add del modTransition">
        <pc:chgData name="" userId="9f4c19ca9a049977" providerId="LiveId" clId="{9A048491-C6D6-4417-8149-63BAF6ED7ED0}" dt="2018-04-25T12:43:16.948" v="5468" actId="2696"/>
        <pc:sldMkLst>
          <pc:docMk/>
          <pc:sldMk cId="3740385589" sldId="706"/>
        </pc:sldMkLst>
      </pc:sldChg>
      <pc:sldChg chg="add del modTransition">
        <pc:chgData name="" userId="9f4c19ca9a049977" providerId="LiveId" clId="{9A048491-C6D6-4417-8149-63BAF6ED7ED0}" dt="2018-04-25T12:41:55.483" v="5447" actId="2696"/>
        <pc:sldMkLst>
          <pc:docMk/>
          <pc:sldMk cId="4293639784" sldId="708"/>
        </pc:sldMkLst>
      </pc:sldChg>
      <pc:sldChg chg="addSp delSp modSp new add del">
        <pc:chgData name="" userId="9f4c19ca9a049977" providerId="LiveId" clId="{9A048491-C6D6-4417-8149-63BAF6ED7ED0}" dt="2018-04-24T12:51:55.838" v="4307" actId="2696"/>
        <pc:sldMkLst>
          <pc:docMk/>
          <pc:sldMk cId="2135500560" sldId="709"/>
        </pc:sldMkLst>
        <pc:spChg chg="del">
          <ac:chgData name="" userId="9f4c19ca9a049977" providerId="LiveId" clId="{9A048491-C6D6-4417-8149-63BAF6ED7ED0}" dt="2018-04-24T12:47:18.007" v="4293" actId="2696"/>
          <ac:spMkLst>
            <pc:docMk/>
            <pc:sldMk cId="2135500560" sldId="709"/>
            <ac:spMk id="3" creationId="{616C3789-1628-41E4-9330-590C5E09409E}"/>
          </ac:spMkLst>
        </pc:spChg>
        <pc:graphicFrameChg chg="add mod modGraphic">
          <ac:chgData name="" userId="9f4c19ca9a049977" providerId="LiveId" clId="{9A048491-C6D6-4417-8149-63BAF6ED7ED0}" dt="2018-04-24T12:51:39.660" v="4305" actId="27116"/>
          <ac:graphicFrameMkLst>
            <pc:docMk/>
            <pc:sldMk cId="2135500560" sldId="709"/>
            <ac:graphicFrameMk id="5" creationId="{3352B89F-4695-49BB-8975-93A9FA55B4DB}"/>
          </ac:graphicFrameMkLst>
        </pc:graphicFrameChg>
        <pc:graphicFrameChg chg="add del mod modGraphic">
          <ac:chgData name="" userId="9f4c19ca9a049977" providerId="LiveId" clId="{9A048491-C6D6-4417-8149-63BAF6ED7ED0}" dt="2018-04-24T12:51:29.794" v="4301" actId="478"/>
          <ac:graphicFrameMkLst>
            <pc:docMk/>
            <pc:sldMk cId="2135500560" sldId="709"/>
            <ac:graphicFrameMk id="7" creationId="{046DC752-4B8C-4BB4-967C-74DE74570B0F}"/>
          </ac:graphicFrameMkLst>
        </pc:graphicFrameChg>
      </pc:sldChg>
      <pc:sldChg chg="addSp modSp add del modTransition">
        <pc:chgData name="" userId="9f4c19ca9a049977" providerId="LiveId" clId="{9A048491-C6D6-4417-8149-63BAF6ED7ED0}" dt="2018-04-25T12:32:00.316" v="5429" actId="2696"/>
        <pc:sldMkLst>
          <pc:docMk/>
          <pc:sldMk cId="3249907798" sldId="709"/>
        </pc:sldMkLst>
        <pc:spChg chg="mod">
          <ac:chgData name="" userId="9f4c19ca9a049977" providerId="LiveId" clId="{9A048491-C6D6-4417-8149-63BAF6ED7ED0}" dt="2018-04-25T12:22:19.780" v="5348" actId="1076"/>
          <ac:spMkLst>
            <pc:docMk/>
            <pc:sldMk cId="3249907798" sldId="709"/>
            <ac:spMk id="4" creationId="{6AE96ADD-901B-4408-9CD7-2764A357704F}"/>
          </ac:spMkLst>
        </pc:spChg>
        <pc:spChg chg="mod">
          <ac:chgData name="" userId="9f4c19ca9a049977" providerId="LiveId" clId="{9A048491-C6D6-4417-8149-63BAF6ED7ED0}" dt="2018-04-25T12:24:07.340" v="5423" actId="1076"/>
          <ac:spMkLst>
            <pc:docMk/>
            <pc:sldMk cId="3249907798" sldId="709"/>
            <ac:spMk id="5" creationId="{411D8305-0169-498B-903E-96778F6B2679}"/>
          </ac:spMkLst>
        </pc:spChg>
        <pc:spChg chg="add mod">
          <ac:chgData name="" userId="9f4c19ca9a049977" providerId="LiveId" clId="{9A048491-C6D6-4417-8149-63BAF6ED7ED0}" dt="2018-04-25T12:24:02.684" v="5422" actId="14"/>
          <ac:spMkLst>
            <pc:docMk/>
            <pc:sldMk cId="3249907798" sldId="709"/>
            <ac:spMk id="6" creationId="{6CBB8629-1D8E-4075-B03B-A64B747E816F}"/>
          </ac:spMkLst>
        </pc:spChg>
        <pc:picChg chg="add mod">
          <ac:chgData name="" userId="9f4c19ca9a049977" providerId="LiveId" clId="{9A048491-C6D6-4417-8149-63BAF6ED7ED0}" dt="2018-04-25T12:23:58.436" v="5420" actId="14100"/>
          <ac:picMkLst>
            <pc:docMk/>
            <pc:sldMk cId="3249907798" sldId="709"/>
            <ac:picMk id="2" creationId="{6F38D8C8-4081-4DBD-8A2E-2231ECE16197}"/>
          </ac:picMkLst>
        </pc:picChg>
        <pc:picChg chg="add mod">
          <ac:chgData name="" userId="9f4c19ca9a049977" providerId="LiveId" clId="{9A048491-C6D6-4417-8149-63BAF6ED7ED0}" dt="2018-04-25T12:28:03.509" v="5424"/>
          <ac:picMkLst>
            <pc:docMk/>
            <pc:sldMk cId="3249907798" sldId="709"/>
            <ac:picMk id="7" creationId="{392968D5-F615-4545-B244-267606461817}"/>
          </ac:picMkLst>
        </pc:picChg>
      </pc:sldChg>
      <pc:sldChg chg="add del ord">
        <pc:chgData name="" userId="9f4c19ca9a049977" providerId="LiveId" clId="{9A048491-C6D6-4417-8149-63BAF6ED7ED0}" dt="2018-04-25T12:30:01.529" v="5428" actId="2696"/>
        <pc:sldMkLst>
          <pc:docMk/>
          <pc:sldMk cId="2677955839" sldId="710"/>
        </pc:sldMkLst>
      </pc:sldChg>
      <pc:sldMasterChg chg="modSp delSldLayout modSldLayout">
        <pc:chgData name="" userId="9f4c19ca9a049977" providerId="LiveId" clId="{9A048491-C6D6-4417-8149-63BAF6ED7ED0}" dt="2018-04-25T14:50:23.015" v="8762" actId="2696"/>
        <pc:sldMasterMkLst>
          <pc:docMk/>
          <pc:sldMasterMk cId="2695892326" sldId="2147483660"/>
        </pc:sldMasterMkLst>
        <pc:spChg chg="mod">
          <ac:chgData name="" userId="9f4c19ca9a049977" providerId="LiveId" clId="{9A048491-C6D6-4417-8149-63BAF6ED7ED0}" dt="2018-04-16T12:39:54.702" v="50" actId="2711"/>
          <ac:spMkLst>
            <pc:docMk/>
            <pc:sldMasterMk cId="2695892326" sldId="2147483660"/>
            <ac:spMk id="2" creationId="{00000000-0000-0000-0000-000000000000}"/>
          </ac:spMkLst>
        </pc:spChg>
        <pc:spChg chg="mod">
          <ac:chgData name="" userId="9f4c19ca9a049977" providerId="LiveId" clId="{9A048491-C6D6-4417-8149-63BAF6ED7ED0}" dt="2018-04-16T12:40:03.480" v="52" actId="2711"/>
          <ac:spMkLst>
            <pc:docMk/>
            <pc:sldMasterMk cId="2695892326" sldId="2147483660"/>
            <ac:spMk id="3" creationId="{00000000-0000-0000-0000-000000000000}"/>
          </ac:spMkLst>
        </pc:spChg>
        <pc:spChg chg="mod">
          <ac:chgData name="" userId="9f4c19ca9a049977" providerId="LiveId" clId="{9A048491-C6D6-4417-8149-63BAF6ED7ED0}" dt="2018-04-24T12:59:28.594" v="4329" actId="2711"/>
          <ac:spMkLst>
            <pc:docMk/>
            <pc:sldMasterMk cId="2695892326" sldId="2147483660"/>
            <ac:spMk id="5" creationId="{00000000-0000-0000-0000-000000000000}"/>
          </ac:spMkLst>
        </pc:spChg>
        <pc:sldLayoutChg chg="del">
          <pc:chgData name="" userId="9f4c19ca9a049977" providerId="LiveId" clId="{9A048491-C6D6-4417-8149-63BAF6ED7ED0}" dt="2018-04-25T12:55:30.652" v="5528" actId="2696"/>
          <pc:sldLayoutMkLst>
            <pc:docMk/>
            <pc:sldMasterMk cId="2695892326" sldId="2147483660"/>
            <pc:sldLayoutMk cId="1629416922" sldId="2147483661"/>
          </pc:sldLayoutMkLst>
        </pc:sldLayoutChg>
        <pc:sldLayoutChg chg="modSp">
          <pc:chgData name="" userId="9f4c19ca9a049977" providerId="LiveId" clId="{9A048491-C6D6-4417-8149-63BAF6ED7ED0}" dt="2018-04-16T12:39:38.672" v="49" actId="2711"/>
          <pc:sldLayoutMkLst>
            <pc:docMk/>
            <pc:sldMasterMk cId="2695892326" sldId="2147483660"/>
            <pc:sldLayoutMk cId="1691844848" sldId="2147483663"/>
          </pc:sldLayoutMkLst>
          <pc:spChg chg="mod">
            <ac:chgData name="" userId="9f4c19ca9a049977" providerId="LiveId" clId="{9A048491-C6D6-4417-8149-63BAF6ED7ED0}" dt="2018-04-16T12:39:38.672" v="49" actId="2711"/>
            <ac:spMkLst>
              <pc:docMk/>
              <pc:sldMasterMk cId="2695892326" sldId="2147483660"/>
              <pc:sldLayoutMk cId="1691844848" sldId="2147483663"/>
              <ac:spMk id="14" creationId="{98EE8E56-9065-483C-892A-D693B8FDFB13}"/>
            </ac:spMkLst>
          </pc:spChg>
          <pc:spChg chg="mod">
            <ac:chgData name="" userId="9f4c19ca9a049977" providerId="LiveId" clId="{9A048491-C6D6-4417-8149-63BAF6ED7ED0}" dt="2018-04-16T12:39:20.326" v="46" actId="2711"/>
            <ac:spMkLst>
              <pc:docMk/>
              <pc:sldMasterMk cId="2695892326" sldId="2147483660"/>
              <pc:sldLayoutMk cId="1691844848" sldId="2147483663"/>
              <ac:spMk id="15" creationId="{81F7419D-649A-4B09-BB0E-4C76B70BB1A3}"/>
            </ac:spMkLst>
          </pc:spChg>
        </pc:sldLayoutChg>
        <pc:sldLayoutChg chg="modSp del">
          <pc:chgData name="" userId="9f4c19ca9a049977" providerId="LiveId" clId="{9A048491-C6D6-4417-8149-63BAF6ED7ED0}" dt="2018-04-25T14:50:23.015" v="8762" actId="2696"/>
          <pc:sldLayoutMkLst>
            <pc:docMk/>
            <pc:sldMasterMk cId="2695892326" sldId="2147483660"/>
            <pc:sldLayoutMk cId="865120460" sldId="2147483672"/>
          </pc:sldLayoutMkLst>
          <pc:spChg chg="mod">
            <ac:chgData name="" userId="9f4c19ca9a049977" providerId="LiveId" clId="{9A048491-C6D6-4417-8149-63BAF6ED7ED0}" dt="2018-04-24T12:59:13.508" v="4328" actId="2711"/>
            <ac:spMkLst>
              <pc:docMk/>
              <pc:sldMasterMk cId="2695892326" sldId="2147483660"/>
              <pc:sldLayoutMk cId="865120460" sldId="2147483672"/>
              <ac:spMk id="12" creationId="{00000000-0000-0000-0000-000000000000}"/>
            </ac:spMkLst>
          </pc:spChg>
        </pc:sldLayoutChg>
        <pc:sldLayoutChg chg="addSp delSp modSp">
          <pc:chgData name="" userId="9f4c19ca9a049977" providerId="LiveId" clId="{9A048491-C6D6-4417-8149-63BAF6ED7ED0}" dt="2018-04-25T12:53:23.146" v="5525" actId="478"/>
          <pc:sldLayoutMkLst>
            <pc:docMk/>
            <pc:sldMasterMk cId="2695892326" sldId="2147483660"/>
            <pc:sldLayoutMk cId="3693873039" sldId="2147483673"/>
          </pc:sldLayoutMkLst>
          <pc:spChg chg="del mod">
            <ac:chgData name="" userId="9f4c19ca9a049977" providerId="LiveId" clId="{9A048491-C6D6-4417-8149-63BAF6ED7ED0}" dt="2018-04-25T12:53:23.146" v="5525" actId="478"/>
            <ac:spMkLst>
              <pc:docMk/>
              <pc:sldMasterMk cId="2695892326" sldId="2147483660"/>
              <pc:sldLayoutMk cId="3693873039" sldId="2147483673"/>
              <ac:spMk id="3" creationId="{00000000-0000-0000-0000-000000000000}"/>
            </ac:spMkLst>
          </pc:spChg>
          <pc:spChg chg="add mod">
            <ac:chgData name="" userId="9f4c19ca9a049977" providerId="LiveId" clId="{9A048491-C6D6-4417-8149-63BAF6ED7ED0}" dt="2018-04-25T12:51:16.323" v="5504"/>
            <ac:spMkLst>
              <pc:docMk/>
              <pc:sldMasterMk cId="2695892326" sldId="2147483660"/>
              <pc:sldLayoutMk cId="3693873039" sldId="2147483673"/>
              <ac:spMk id="4" creationId="{B105ECDD-6DF3-4298-A5E1-1DA8C7810A7A}"/>
            </ac:spMkLst>
          </pc:spChg>
          <pc:spChg chg="add del">
            <ac:chgData name="" userId="9f4c19ca9a049977" providerId="LiveId" clId="{9A048491-C6D6-4417-8149-63BAF6ED7ED0}" dt="2018-04-25T12:50:02.054" v="5490" actId="11529"/>
            <ac:spMkLst>
              <pc:docMk/>
              <pc:sldMasterMk cId="2695892326" sldId="2147483660"/>
              <pc:sldLayoutMk cId="3693873039" sldId="2147483673"/>
              <ac:spMk id="5" creationId="{DADE5684-19EF-4D0A-9806-2E10A39EEFF2}"/>
            </ac:spMkLst>
          </pc:spChg>
          <pc:spChg chg="add del mod">
            <ac:chgData name="" userId="9f4c19ca9a049977" providerId="LiveId" clId="{9A048491-C6D6-4417-8149-63BAF6ED7ED0}" dt="2018-04-25T12:50:31.311" v="5494" actId="478"/>
            <ac:spMkLst>
              <pc:docMk/>
              <pc:sldMasterMk cId="2695892326" sldId="2147483660"/>
              <pc:sldLayoutMk cId="3693873039" sldId="2147483673"/>
              <ac:spMk id="6" creationId="{BD262E39-A260-44F3-A0A7-36DB75A01CDA}"/>
            </ac:spMkLst>
          </pc:spChg>
          <pc:spChg chg="add del mod">
            <ac:chgData name="" userId="9f4c19ca9a049977" providerId="LiveId" clId="{9A048491-C6D6-4417-8149-63BAF6ED7ED0}" dt="2018-04-25T12:50:27.605" v="5492"/>
            <ac:spMkLst>
              <pc:docMk/>
              <pc:sldMasterMk cId="2695892326" sldId="2147483660"/>
              <pc:sldLayoutMk cId="3693873039" sldId="2147483673"/>
              <ac:spMk id="7" creationId="{33BA7EA9-4EC7-4271-8E7B-123957EE744B}"/>
            </ac:spMkLst>
          </pc:spChg>
          <pc:spChg chg="add mod">
            <ac:chgData name="" userId="9f4c19ca9a049977" providerId="LiveId" clId="{9A048491-C6D6-4417-8149-63BAF6ED7ED0}" dt="2018-04-25T12:51:39.060" v="5506" actId="1076"/>
            <ac:spMkLst>
              <pc:docMk/>
              <pc:sldMasterMk cId="2695892326" sldId="2147483660"/>
              <pc:sldLayoutMk cId="3693873039" sldId="2147483673"/>
              <ac:spMk id="8" creationId="{1DA1C713-C847-4F95-88C5-790B16E13B6D}"/>
            </ac:spMkLst>
          </pc:spChg>
          <pc:spChg chg="add del">
            <ac:chgData name="" userId="9f4c19ca9a049977" providerId="LiveId" clId="{9A048491-C6D6-4417-8149-63BAF6ED7ED0}" dt="2018-04-25T12:52:04.801" v="5507" actId="11529"/>
            <ac:spMkLst>
              <pc:docMk/>
              <pc:sldMasterMk cId="2695892326" sldId="2147483660"/>
              <pc:sldLayoutMk cId="3693873039" sldId="2147483673"/>
              <ac:spMk id="9" creationId="{36397487-B0D4-4F91-A710-46C3057F085C}"/>
            </ac:spMkLst>
          </pc:spChg>
          <pc:spChg chg="add del mod">
            <ac:chgData name="" userId="9f4c19ca9a049977" providerId="LiveId" clId="{9A048491-C6D6-4417-8149-63BAF6ED7ED0}" dt="2018-04-25T12:52:22.854" v="5511" actId="478"/>
            <ac:spMkLst>
              <pc:docMk/>
              <pc:sldMasterMk cId="2695892326" sldId="2147483660"/>
              <pc:sldLayoutMk cId="3693873039" sldId="2147483673"/>
              <ac:spMk id="10" creationId="{DF2AEDA2-941B-4E2A-B8B1-3FDCE040E0FF}"/>
            </ac:spMkLst>
          </pc:spChg>
          <pc:spChg chg="add del">
            <ac:chgData name="" userId="9f4c19ca9a049977" providerId="LiveId" clId="{9A048491-C6D6-4417-8149-63BAF6ED7ED0}" dt="2018-04-25T12:53:04.178" v="5522" actId="11529"/>
            <ac:spMkLst>
              <pc:docMk/>
              <pc:sldMasterMk cId="2695892326" sldId="2147483660"/>
              <pc:sldLayoutMk cId="3693873039" sldId="2147483673"/>
              <ac:spMk id="13" creationId="{BE12CA3D-FF5A-4572-BCB0-5620D7E03905}"/>
            </ac:spMkLst>
          </pc:spChg>
          <pc:spChg chg="add mod">
            <ac:chgData name="" userId="9f4c19ca9a049977" providerId="LiveId" clId="{9A048491-C6D6-4417-8149-63BAF6ED7ED0}" dt="2018-04-25T12:53:14.668" v="5523" actId="1076"/>
            <ac:spMkLst>
              <pc:docMk/>
              <pc:sldMasterMk cId="2695892326" sldId="2147483660"/>
              <pc:sldLayoutMk cId="3693873039" sldId="2147483673"/>
              <ac:spMk id="14" creationId="{D587DD01-0CDD-4355-AB7D-1405BC9E9AFA}"/>
            </ac:spMkLst>
          </pc:spChg>
          <pc:picChg chg="add mod">
            <ac:chgData name="" userId="9f4c19ca9a049977" providerId="LiveId" clId="{9A048491-C6D6-4417-8149-63BAF6ED7ED0}" dt="2018-04-25T12:52:56.130" v="5521" actId="1076"/>
            <ac:picMkLst>
              <pc:docMk/>
              <pc:sldMasterMk cId="2695892326" sldId="2147483660"/>
              <pc:sldLayoutMk cId="3693873039" sldId="2147483673"/>
              <ac:picMk id="12" creationId="{558F2B44-7E11-4921-A2C5-A96B266E1208}"/>
            </ac:picMkLst>
          </pc:picChg>
        </pc:sldLayoutChg>
        <pc:sldLayoutChg chg="addSp delSp modSp">
          <pc:chgData name="" userId="9f4c19ca9a049977" providerId="LiveId" clId="{9A048491-C6D6-4417-8149-63BAF6ED7ED0}" dt="2018-04-25T12:54:13.382" v="5527"/>
          <pc:sldLayoutMkLst>
            <pc:docMk/>
            <pc:sldMasterMk cId="2695892326" sldId="2147483660"/>
            <pc:sldLayoutMk cId="3121825168" sldId="2147483674"/>
          </pc:sldLayoutMkLst>
          <pc:spChg chg="add del mod">
            <ac:chgData name="" userId="9f4c19ca9a049977" providerId="LiveId" clId="{9A048491-C6D6-4417-8149-63BAF6ED7ED0}" dt="2018-04-25T12:54:13.382" v="5527"/>
            <ac:spMkLst>
              <pc:docMk/>
              <pc:sldMasterMk cId="2695892326" sldId="2147483660"/>
              <pc:sldLayoutMk cId="3121825168" sldId="2147483674"/>
              <ac:spMk id="2" creationId="{4C7AC19A-D32A-4F90-B736-45A1FA9842EE}"/>
            </ac:spMkLst>
          </pc:spChg>
          <pc:spChg chg="add del mod">
            <ac:chgData name="" userId="9f4c19ca9a049977" providerId="LiveId" clId="{9A048491-C6D6-4417-8149-63BAF6ED7ED0}" dt="2018-04-25T12:54:13.382" v="5527"/>
            <ac:spMkLst>
              <pc:docMk/>
              <pc:sldMasterMk cId="2695892326" sldId="2147483660"/>
              <pc:sldLayoutMk cId="3121825168" sldId="2147483674"/>
              <ac:spMk id="4" creationId="{D205EBB8-7771-4CAA-9E01-103D272B2D34}"/>
            </ac:spMkLst>
          </pc:spChg>
          <pc:spChg chg="add del mod">
            <ac:chgData name="" userId="9f4c19ca9a049977" providerId="LiveId" clId="{9A048491-C6D6-4417-8149-63BAF6ED7ED0}" dt="2018-04-25T12:54:13.382" v="5527"/>
            <ac:spMkLst>
              <pc:docMk/>
              <pc:sldMasterMk cId="2695892326" sldId="2147483660"/>
              <pc:sldLayoutMk cId="3121825168" sldId="2147483674"/>
              <ac:spMk id="5" creationId="{18157405-4986-4A44-92E1-449AACB147DA}"/>
            </ac:spMkLst>
          </pc:spChg>
          <pc:spChg chg="mod">
            <ac:chgData name="" userId="9f4c19ca9a049977" providerId="LiveId" clId="{9A048491-C6D6-4417-8149-63BAF6ED7ED0}" dt="2018-04-24T12:57:59.903" v="4322" actId="2711"/>
            <ac:spMkLst>
              <pc:docMk/>
              <pc:sldMasterMk cId="2695892326" sldId="2147483660"/>
              <pc:sldLayoutMk cId="3121825168" sldId="2147483674"/>
              <ac:spMk id="10" creationId="{00000000-0000-0000-0000-000000000000}"/>
            </ac:spMkLst>
          </pc:spChg>
        </pc:sldLayoutChg>
        <pc:sldLayoutChg chg="del">
          <pc:chgData name="" userId="9f4c19ca9a049977" providerId="LiveId" clId="{9A048491-C6D6-4417-8149-63BAF6ED7ED0}" dt="2018-04-25T12:47:19.811" v="5485" actId="2696"/>
          <pc:sldLayoutMkLst>
            <pc:docMk/>
            <pc:sldMasterMk cId="2695892326" sldId="2147483660"/>
            <pc:sldLayoutMk cId="3133445553" sldId="2147483675"/>
          </pc:sldLayoutMkLst>
        </pc:sldLayoutChg>
        <pc:sldLayoutChg chg="modSp del">
          <pc:chgData name="" userId="9f4c19ca9a049977" providerId="LiveId" clId="{9A048491-C6D6-4417-8149-63BAF6ED7ED0}" dt="2018-04-25T12:41:55.796" v="5454" actId="2696"/>
          <pc:sldLayoutMkLst>
            <pc:docMk/>
            <pc:sldMasterMk cId="2695892326" sldId="2147483660"/>
            <pc:sldLayoutMk cId="3488657539" sldId="2147483675"/>
          </pc:sldLayoutMkLst>
          <pc:spChg chg="mod">
            <ac:chgData name="" userId="9f4c19ca9a049977" providerId="LiveId" clId="{9A048491-C6D6-4417-8149-63BAF6ED7ED0}" dt="2018-04-24T12:59:02.379" v="4326" actId="2711"/>
            <ac:spMkLst>
              <pc:docMk/>
              <pc:sldMasterMk cId="2695892326" sldId="2147483660"/>
              <pc:sldLayoutMk cId="3488657539" sldId="2147483675"/>
              <ac:spMk id="3" creationId="{00000000-0000-0000-0000-000000000000}"/>
            </ac:spMkLst>
          </pc:spChg>
          <pc:spChg chg="mod">
            <ac:chgData name="" userId="9f4c19ca9a049977" providerId="LiveId" clId="{9A048491-C6D6-4417-8149-63BAF6ED7ED0}" dt="2018-04-24T12:58:58.760" v="4325" actId="2711"/>
            <ac:spMkLst>
              <pc:docMk/>
              <pc:sldMasterMk cId="2695892326" sldId="2147483660"/>
              <pc:sldLayoutMk cId="3488657539" sldId="2147483675"/>
              <ac:spMk id="4" creationId="{00000000-0000-0000-0000-000000000000}"/>
            </ac:spMkLst>
          </pc:spChg>
          <pc:spChg chg="mod">
            <ac:chgData name="" userId="9f4c19ca9a049977" providerId="LiveId" clId="{9A048491-C6D6-4417-8149-63BAF6ED7ED0}" dt="2018-04-24T12:58:52.994" v="4324" actId="2711"/>
            <ac:spMkLst>
              <pc:docMk/>
              <pc:sldMasterMk cId="2695892326" sldId="2147483660"/>
              <pc:sldLayoutMk cId="3488657539" sldId="2147483675"/>
              <ac:spMk id="5" creationId="{00000000-0000-0000-0000-000000000000}"/>
            </ac:spMkLst>
          </pc:spChg>
        </pc:sldLayoutChg>
        <pc:sldLayoutChg chg="del">
          <pc:chgData name="" userId="9f4c19ca9a049977" providerId="LiveId" clId="{9A048491-C6D6-4417-8149-63BAF6ED7ED0}" dt="2018-04-25T12:46:44.640" v="5484" actId="2696"/>
          <pc:sldLayoutMkLst>
            <pc:docMk/>
            <pc:sldMasterMk cId="2695892326" sldId="2147483660"/>
            <pc:sldLayoutMk cId="3492060513" sldId="2147483675"/>
          </pc:sldLayoutMkLst>
        </pc:sldLayoutChg>
      </pc:sldMasterChg>
      <pc:sldMasterChg chg="modSldLayout">
        <pc:chgData name="" userId="9f4c19ca9a049977" providerId="LiveId" clId="{9A048491-C6D6-4417-8149-63BAF6ED7ED0}" dt="2018-04-25T12:48:39.433" v="5488"/>
        <pc:sldMasterMkLst>
          <pc:docMk/>
          <pc:sldMasterMk cId="1579575122" sldId="2147483675"/>
        </pc:sldMasterMkLst>
        <pc:sldLayoutChg chg="setBg">
          <pc:chgData name="" userId="9f4c19ca9a049977" providerId="LiveId" clId="{9A048491-C6D6-4417-8149-63BAF6ED7ED0}" dt="2018-04-25T12:48:39.433" v="5488"/>
          <pc:sldLayoutMkLst>
            <pc:docMk/>
            <pc:sldMasterMk cId="1579575122" sldId="2147483675"/>
            <pc:sldLayoutMk cId="1033074918" sldId="2147483686"/>
          </pc:sldLayoutMkLst>
        </pc:sldLayoutChg>
        <pc:sldLayoutChg chg="setBg">
          <pc:chgData name="" userId="9f4c19ca9a049977" providerId="LiveId" clId="{9A048491-C6D6-4417-8149-63BAF6ED7ED0}" dt="2018-04-25T12:48:39.433" v="5488"/>
          <pc:sldLayoutMkLst>
            <pc:docMk/>
            <pc:sldMasterMk cId="1579575122" sldId="2147483675"/>
            <pc:sldLayoutMk cId="2622499611" sldId="2147483689"/>
          </pc:sldLayoutMkLst>
        </pc:sldLayoutChg>
      </pc:sldMasterChg>
      <pc:sldMasterChg chg="modSldLayout">
        <pc:chgData name="" userId="9f4c19ca9a049977" providerId="LiveId" clId="{9A048491-C6D6-4417-8149-63BAF6ED7ED0}" dt="2018-04-25T12:47:21.336" v="5486"/>
        <pc:sldMasterMkLst>
          <pc:docMk/>
          <pc:sldMasterMk cId="2293570872" sldId="2147483675"/>
        </pc:sldMasterMkLst>
        <pc:sldLayoutChg chg="setBg">
          <pc:chgData name="" userId="9f4c19ca9a049977" providerId="LiveId" clId="{9A048491-C6D6-4417-8149-63BAF6ED7ED0}" dt="2018-04-25T12:47:21.336" v="5486"/>
          <pc:sldLayoutMkLst>
            <pc:docMk/>
            <pc:sldMasterMk cId="2293570872" sldId="2147483675"/>
            <pc:sldLayoutMk cId="2824283826" sldId="2147483686"/>
          </pc:sldLayoutMkLst>
        </pc:sldLayoutChg>
        <pc:sldLayoutChg chg="setBg">
          <pc:chgData name="" userId="9f4c19ca9a049977" providerId="LiveId" clId="{9A048491-C6D6-4417-8149-63BAF6ED7ED0}" dt="2018-04-25T12:47:21.336" v="5486"/>
          <pc:sldLayoutMkLst>
            <pc:docMk/>
            <pc:sldMasterMk cId="2293570872" sldId="2147483675"/>
            <pc:sldLayoutMk cId="919878571" sldId="2147483689"/>
          </pc:sldLayoutMkLst>
        </pc:sldLayoutChg>
      </pc:sldMasterChg>
      <pc:sldMasterChg chg="modSldLayout">
        <pc:chgData name="" userId="9f4c19ca9a049977" providerId="LiveId" clId="{9A048491-C6D6-4417-8149-63BAF6ED7ED0}" dt="2018-04-25T12:48:07.603" v="5487"/>
        <pc:sldMasterMkLst>
          <pc:docMk/>
          <pc:sldMasterMk cId="199365752" sldId="2147483690"/>
        </pc:sldMasterMkLst>
        <pc:sldLayoutChg chg="setBg">
          <pc:chgData name="" userId="9f4c19ca9a049977" providerId="LiveId" clId="{9A048491-C6D6-4417-8149-63BAF6ED7ED0}" dt="2018-04-25T12:48:07.603" v="5487"/>
          <pc:sldLayoutMkLst>
            <pc:docMk/>
            <pc:sldMasterMk cId="199365752" sldId="2147483690"/>
            <pc:sldLayoutMk cId="23199606" sldId="2147483701"/>
          </pc:sldLayoutMkLst>
        </pc:sldLayoutChg>
        <pc:sldLayoutChg chg="setBg">
          <pc:chgData name="" userId="9f4c19ca9a049977" providerId="LiveId" clId="{9A048491-C6D6-4417-8149-63BAF6ED7ED0}" dt="2018-04-25T12:48:07.603" v="5487"/>
          <pc:sldLayoutMkLst>
            <pc:docMk/>
            <pc:sldMasterMk cId="199365752" sldId="2147483690"/>
            <pc:sldLayoutMk cId="1719082862" sldId="2147483704"/>
          </pc:sldLayoutMkLst>
        </pc:sldLayoutChg>
      </pc:sldMasterChg>
    </pc:docChg>
  </pc:docChgLst>
  <pc:docChgLst>
    <pc:chgData userId="9f4c19ca9a049977" providerId="LiveId" clId="{5AEC9F19-0C35-4729-BD39-304351B48498}"/>
    <pc:docChg chg="undo redo custSel addSld delSld modSld">
      <pc:chgData name="" userId="9f4c19ca9a049977" providerId="LiveId" clId="{5AEC9F19-0C35-4729-BD39-304351B48498}" dt="2018-03-01T22:27:51.013" v="1139" actId="20577"/>
      <pc:docMkLst>
        <pc:docMk/>
      </pc:docMkLst>
      <pc:sldChg chg="modSp">
        <pc:chgData name="" userId="9f4c19ca9a049977" providerId="LiveId" clId="{5AEC9F19-0C35-4729-BD39-304351B48498}" dt="2018-03-01T22:27:51.013" v="1139" actId="20577"/>
        <pc:sldMkLst>
          <pc:docMk/>
          <pc:sldMk cId="1142538197" sldId="257"/>
        </pc:sldMkLst>
        <pc:spChg chg="mod">
          <ac:chgData name="" userId="9f4c19ca9a049977" providerId="LiveId" clId="{5AEC9F19-0C35-4729-BD39-304351B48498}" dt="2018-03-01T22:27:51.013" v="1139" actId="20577"/>
          <ac:spMkLst>
            <pc:docMk/>
            <pc:sldMk cId="1142538197" sldId="257"/>
            <ac:spMk id="4" creationId="{1FA9187D-C9B3-4079-8BBD-2F8C38F45036}"/>
          </ac:spMkLst>
        </pc:spChg>
      </pc:sldChg>
      <pc:sldChg chg="modSp add">
        <pc:chgData name="" userId="9f4c19ca9a049977" providerId="LiveId" clId="{5AEC9F19-0C35-4729-BD39-304351B48498}" dt="2018-03-01T14:54:16.891" v="527" actId="20577"/>
        <pc:sldMkLst>
          <pc:docMk/>
          <pc:sldMk cId="713566675" sldId="259"/>
        </pc:sldMkLst>
        <pc:spChg chg="mod">
          <ac:chgData name="" userId="9f4c19ca9a049977" providerId="LiveId" clId="{5AEC9F19-0C35-4729-BD39-304351B48498}" dt="2018-03-01T14:54:16.891" v="527" actId="20577"/>
          <ac:spMkLst>
            <pc:docMk/>
            <pc:sldMk cId="713566675" sldId="259"/>
            <ac:spMk id="2" creationId="{9A849629-0EA1-4825-B86A-E554AB77F603}"/>
          </ac:spMkLst>
        </pc:spChg>
        <pc:spChg chg="mod">
          <ac:chgData name="" userId="9f4c19ca9a049977" providerId="LiveId" clId="{5AEC9F19-0C35-4729-BD39-304351B48498}" dt="2018-03-01T14:45:31.659" v="151" actId="20577"/>
          <ac:spMkLst>
            <pc:docMk/>
            <pc:sldMk cId="713566675" sldId="259"/>
            <ac:spMk id="3" creationId="{BFEEC7BB-4818-4B09-872F-E44206E556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FBBAA1-2251-4093-9B11-E231A4C905A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3BAD8D-EE66-4E0C-82EB-A828CB35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6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7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so excited to introduce the Project professional Program for the Tampa User Group!</a:t>
            </a:r>
          </a:p>
          <a:p>
            <a:pPr marL="174708" indent="-174708">
              <a:buFontTx/>
              <a:buChar char="-"/>
            </a:pPr>
            <a:r>
              <a:rPr lang="en-US" dirty="0"/>
              <a:t>Based on the feedback from the previous meetings we had, we realized we want to EMPOWER you to become a skilled PBI professional in your organization and taking the skills and apply them to your career. </a:t>
            </a:r>
          </a:p>
          <a:p>
            <a:pPr marL="174708" indent="-174708">
              <a:buFontTx/>
              <a:buChar char="-"/>
            </a:pPr>
            <a:r>
              <a:rPr lang="en-US" dirty="0"/>
              <a:t>This will be part of the upcoming years content &amp; meetings that will culminate with a Contest at the end of the program</a:t>
            </a:r>
          </a:p>
          <a:p>
            <a:pPr marL="174708" indent="-174708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does this mean for the User Group Meetings?</a:t>
            </a:r>
          </a:p>
          <a:p>
            <a:pPr marL="174708" indent="-174708">
              <a:buFontTx/>
              <a:buChar char="-"/>
            </a:pPr>
            <a:r>
              <a:rPr lang="en-US" dirty="0"/>
              <a:t>You are going to need your computer! </a:t>
            </a:r>
          </a:p>
          <a:p>
            <a:pPr marL="174708" indent="-174708">
              <a:buFontTx/>
              <a:buChar char="-"/>
            </a:pPr>
            <a:r>
              <a:rPr lang="en-US" dirty="0"/>
              <a:t>We are going to focus on interactivity and building a Power BI solution together from start to finish</a:t>
            </a:r>
          </a:p>
          <a:p>
            <a:pPr marL="174708" indent="-174708">
              <a:buFontTx/>
              <a:buChar char="-"/>
            </a:pPr>
            <a:r>
              <a:rPr lang="en-US" dirty="0"/>
              <a:t>Not just Technical – we are going to begin with a problem statement or request. 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We want at the end of the program you to be able to take a project and know the right approach to a Report</a:t>
            </a:r>
          </a:p>
          <a:p>
            <a:pPr marL="174708" indent="-174708">
              <a:buFontTx/>
              <a:buChar char="-"/>
            </a:pPr>
            <a:r>
              <a:rPr lang="en-US" dirty="0"/>
              <a:t>Understand how to use the skills for storytelling</a:t>
            </a:r>
          </a:p>
          <a:p>
            <a:pPr marL="174708" indent="-174708">
              <a:buFontTx/>
              <a:buChar char="-"/>
            </a:pPr>
            <a:r>
              <a:rPr lang="en-US" dirty="0"/>
              <a:t>Apply best practices to create powerful analysis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Hopefully – be able to take the MCP!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right for you? We know people are at various skill levels.</a:t>
            </a:r>
          </a:p>
          <a:p>
            <a:pPr marL="174708" indent="-174708">
              <a:buFontTx/>
              <a:buChar char="-"/>
            </a:pPr>
            <a:r>
              <a:rPr lang="en-US" dirty="0"/>
              <a:t>Regardless, we want to not just teach but actually challenge you to think a different way based on the use cases</a:t>
            </a:r>
          </a:p>
          <a:p>
            <a:pPr marL="174708" indent="-174708">
              <a:buFontTx/>
              <a:buChar char="-"/>
            </a:pPr>
            <a:r>
              <a:rPr lang="en-US" dirty="0"/>
              <a:t>Even if you know the basics, we are going to build HOW you approach a Report 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pPr marL="174708" indent="-174708">
              <a:buFontTx/>
              <a:buChar char="-"/>
            </a:pPr>
            <a:r>
              <a:rPr lang="en-US" dirty="0"/>
              <a:t>And with the large amount of features in Power BI, we are going to grow your arsenal</a:t>
            </a:r>
          </a:p>
          <a:p>
            <a:pPr marL="174708" indent="-174708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1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talk about our approach and discovery. Before you know the skills or even if you are a skill master, if you do not know your data then you are going to have a difficult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7C29-C79C-453F-A104-CF6F5D24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553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start with who are we and what are we dealing with?</a:t>
            </a:r>
          </a:p>
          <a:p>
            <a:endParaRPr lang="en-US" dirty="0"/>
          </a:p>
          <a:p>
            <a:r>
              <a:rPr lang="en-US" dirty="0"/>
              <a:t>We work at a company named VanArsdel – they manufacturer and sell sporting goods. They sell 3</a:t>
            </a:r>
            <a:r>
              <a:rPr lang="en-US" baseline="30000" dirty="0"/>
              <a:t>rd</a:t>
            </a:r>
            <a:r>
              <a:rPr lang="en-US" dirty="0"/>
              <a:t> party and their own. </a:t>
            </a:r>
          </a:p>
          <a:p>
            <a:r>
              <a:rPr lang="en-US" dirty="0"/>
              <a:t>We are on the Data Analyst at the company – we work with the Marketing &amp; Sales department.</a:t>
            </a:r>
          </a:p>
          <a:p>
            <a:endParaRPr lang="en-US" dirty="0"/>
          </a:p>
          <a:p>
            <a:r>
              <a:rPr lang="en-US" dirty="0"/>
              <a:t>There is a growing concern at the company that VanArsdel’s own products are struggling compared to similar 3</a:t>
            </a:r>
            <a:r>
              <a:rPr lang="en-US" baseline="30000" dirty="0"/>
              <a:t>rd</a:t>
            </a:r>
            <a:r>
              <a:rPr lang="en-US" dirty="0"/>
              <a:t> Party products. The product team needs to know what to focus their time on, and the CMO wants to see where VanArsdel has the greatest opportunity. </a:t>
            </a:r>
          </a:p>
          <a:p>
            <a:endParaRPr lang="en-US" dirty="0"/>
          </a:p>
          <a:p>
            <a:r>
              <a:rPr lang="en-US" dirty="0"/>
              <a:t>Not only this, but it cost more to sell 3</a:t>
            </a:r>
            <a:r>
              <a:rPr lang="en-US" baseline="30000" dirty="0"/>
              <a:t>rd</a:t>
            </a:r>
            <a:r>
              <a:rPr lang="en-US" dirty="0"/>
              <a:t> Party products outside the US – how does nationwide vs. Int. compare?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18F5-B649-469F-939B-AB14A5E6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714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know we know the challenge, where the heck do we start? </a:t>
            </a:r>
          </a:p>
          <a:p>
            <a:endParaRPr lang="en-US" dirty="0"/>
          </a:p>
          <a:p>
            <a:r>
              <a:rPr lang="en-US" dirty="0"/>
              <a:t>Any solution or Report you work always begins with getting data. With this in mind, you should ALWAYS ask and answer 3 basic questions before you start on any visual. </a:t>
            </a:r>
          </a:p>
          <a:p>
            <a:r>
              <a:rPr lang="en-US" dirty="0"/>
              <a:t>This applies even if you know the data and have been working with the same data for years. Each request and solution is different. </a:t>
            </a:r>
          </a:p>
          <a:p>
            <a:endParaRPr lang="en-US" dirty="0"/>
          </a:p>
          <a:p>
            <a:r>
              <a:rPr lang="en-US" b="1" dirty="0"/>
              <a:t>What Data do we need?</a:t>
            </a:r>
            <a:r>
              <a:rPr lang="en-US" dirty="0"/>
              <a:t> Always document what fields and data you must have. </a:t>
            </a:r>
          </a:p>
          <a:p>
            <a:r>
              <a:rPr lang="en-US" dirty="0"/>
              <a:t>What are the main metrics, values, and fields that you will be reporting on? What do you need to help describe your data (rolling up, grouping)?</a:t>
            </a:r>
          </a:p>
          <a:p>
            <a:endParaRPr lang="en-US" dirty="0"/>
          </a:p>
          <a:p>
            <a:r>
              <a:rPr lang="en-US" b="1" dirty="0"/>
              <a:t>What Data do we have? </a:t>
            </a:r>
            <a:r>
              <a:rPr lang="en-US" dirty="0"/>
              <a:t>Where does is the data coming from? </a:t>
            </a:r>
          </a:p>
          <a:p>
            <a:r>
              <a:rPr lang="en-US" dirty="0"/>
              <a:t>Once you know what you need and how you need it, you can begin to acquire the right sources. What about the formats/types of it? Does it work?</a:t>
            </a:r>
          </a:p>
          <a:p>
            <a:endParaRPr lang="en-US" dirty="0"/>
          </a:p>
          <a:p>
            <a:r>
              <a:rPr lang="en-US" b="1" dirty="0"/>
              <a:t>What Data do we transform?</a:t>
            </a:r>
          </a:p>
          <a:p>
            <a:r>
              <a:rPr lang="en-US" dirty="0"/>
              <a:t>If you do not have what you need originally, this is where we start so we can create or remodel and get what we need.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0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do this together – based on the scope of the project, get into groups of about XX to write down what you think you need.</a:t>
            </a:r>
          </a:p>
          <a:p>
            <a:endParaRPr lang="en-US" dirty="0"/>
          </a:p>
          <a:p>
            <a:r>
              <a:rPr lang="en-US" dirty="0"/>
              <a:t>Make sure to document both what are the Facts (counting or aggregating) and what dimensions you need (what describes the facts).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– with the basis of what you need, let’s start by importing the data. </a:t>
            </a:r>
          </a:p>
          <a:p>
            <a:endParaRPr lang="en-US" dirty="0"/>
          </a:p>
          <a:p>
            <a:r>
              <a:rPr lang="en-US" dirty="0"/>
              <a:t>We have 2 files. A Sales file in CSV and a Dimension file as Excel Workbook. </a:t>
            </a:r>
          </a:p>
          <a:p>
            <a:endParaRPr lang="en-US" dirty="0"/>
          </a:p>
          <a:p>
            <a:r>
              <a:rPr lang="en-US" dirty="0"/>
              <a:t>Go through it and see if this goes back what you need.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 err="1"/>
              <a:t>ddd</a:t>
            </a:r>
            <a:endParaRPr lang="en-US" sz="1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8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Sales file is just US, and we see the following: </a:t>
            </a:r>
          </a:p>
          <a:p>
            <a:r>
              <a:rPr lang="en-US" dirty="0" err="1"/>
              <a:t>ProductID</a:t>
            </a:r>
            <a:r>
              <a:rPr lang="en-US" dirty="0"/>
              <a:t>, Date, Zip, </a:t>
            </a:r>
            <a:r>
              <a:rPr lang="en-US" dirty="0" err="1"/>
              <a:t>ManufacturerID</a:t>
            </a:r>
            <a:r>
              <a:rPr lang="en-US" dirty="0"/>
              <a:t> for our dimensions.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now that we have explored what we have, we know that we need to optimize the shape of some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0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Awesome new updates to the Desktop version (we have been away since the March update!) </a:t>
            </a:r>
          </a:p>
          <a:p>
            <a:pPr marL="174708" marR="0" lvl="0" indent="-17470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Report Page tooltips – amazing ability to now highlight a visual with a Report Page</a:t>
            </a:r>
          </a:p>
          <a:p>
            <a:pPr marL="174708" indent="-174708">
              <a:buFontTx/>
              <a:buChar char="-"/>
            </a:pPr>
            <a:r>
              <a:rPr lang="en-US" dirty="0"/>
              <a:t>For those of you who utilize bookmarks (Ted did a presentation on this), then the new Buttons is an AWESOME new feature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Service</a:t>
            </a:r>
          </a:p>
          <a:p>
            <a:pPr marL="174708" indent="-174708">
              <a:buFontTx/>
              <a:buChar char="-"/>
            </a:pPr>
            <a:r>
              <a:rPr lang="en-US" dirty="0"/>
              <a:t>Use the new Embedded live tool to test &amp; configure your embedded solutions</a:t>
            </a:r>
          </a:p>
          <a:p>
            <a:pPr marL="174708" indent="-174708">
              <a:buFontTx/>
              <a:buChar char="-"/>
            </a:pPr>
            <a:r>
              <a:rPr lang="en-US" dirty="0"/>
              <a:t>New update of Power BI Report Server</a:t>
            </a:r>
          </a:p>
          <a:p>
            <a:pPr marL="640594" lvl="1" indent="-174708">
              <a:buFontTx/>
              <a:buChar char="-"/>
            </a:pPr>
            <a:r>
              <a:rPr lang="en-US" dirty="0"/>
              <a:t>Tables/Matrix updates</a:t>
            </a:r>
          </a:p>
          <a:p>
            <a:pPr marL="640594" lvl="1" indent="-174708">
              <a:buFontTx/>
              <a:buChar char="-"/>
            </a:pPr>
            <a:r>
              <a:rPr lang="en-US" dirty="0"/>
              <a:t>Storytelling &amp; Apps, better interactively</a:t>
            </a:r>
          </a:p>
          <a:p>
            <a:pPr marL="174708" indent="-174708">
              <a:buFontTx/>
              <a:buChar char="-"/>
            </a:pPr>
            <a:r>
              <a:rPr lang="en-US" dirty="0"/>
              <a:t>Organizational Custom Visuals – add Custom Visuals for Creators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 – Return whole pages and carry filters with the 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9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Tx/>
              <a:buChar char="-"/>
            </a:pPr>
            <a:r>
              <a:rPr lang="en-US" dirty="0"/>
              <a:t>Persistent Filters – amazing way to help users from their last session with a Report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b="1" dirty="0">
                <a:latin typeface="Segoe Pro" panose="020B0502040504020203" pitchFamily="34" charset="0"/>
              </a:rPr>
              <a:t>https://powerbi.microsoft.com/en-us/blog/power-bi-report-server-update-march-2018/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/>
              <a:t>Embedded Tool! https://powerbi.microsoft.com/en-us/blog/power-bi-developer-community-march-update/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released their Road Map for the year with amazing features on the way</a:t>
            </a:r>
          </a:p>
          <a:p>
            <a:pPr marL="174708" indent="-174708">
              <a:buFontTx/>
              <a:buChar char="-"/>
            </a:pPr>
            <a:r>
              <a:rPr lang="en-US" dirty="0"/>
              <a:t>https://blog.crossjoin.co.uk/2018/03/21/power-bi-roadmap-announcements-in-the-dynamics-365-spring-18-release-notes/</a:t>
            </a:r>
          </a:p>
          <a:p>
            <a:pPr marL="174708" indent="-174708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744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E5B84D-2CD1-485B-A0A4-55B0FD5F47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2017 Microsoft.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5ECDD-6DF3-4298-A5E1-1DA8C7810A7A}"/>
              </a:ext>
            </a:extLst>
          </p:cNvPr>
          <p:cNvSpPr/>
          <p:nvPr userDrawn="1"/>
        </p:nvSpPr>
        <p:spPr>
          <a:xfrm>
            <a:off x="1729" y="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DA1C713-C847-4F95-88C5-790B16E1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9" y="66863"/>
            <a:ext cx="10259653" cy="56130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8F2B44-7E11-4921-A2C5-A96B266E1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25" y="54282"/>
            <a:ext cx="573886" cy="573886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87DD01-0CDD-4355-AB7D-1405BC9E9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1028700"/>
            <a:ext cx="10180638" cy="4305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7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Only">
    <p:bg>
      <p:bgPr>
        <a:solidFill>
          <a:srgbClr val="FFBC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084175"/>
            <a:ext cx="9860673" cy="2434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67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Pro Display" panose="020B0502040504020203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218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EE8E56-9065-483C-892A-D693B8FD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Segoe Pro" panose="020B0502040504020203" pitchFamily="34" charset="0"/>
              </a:defRPr>
            </a:lvl1pPr>
            <a:lvl2pPr>
              <a:defRPr>
                <a:latin typeface="Segoe Pro Light" panose="020B0302040504020203" pitchFamily="34" charset="0"/>
              </a:defRPr>
            </a:lvl2pPr>
            <a:lvl3pPr>
              <a:defRPr>
                <a:latin typeface="Segoe Pro Light" panose="020B0302040504020203" pitchFamily="34" charset="0"/>
              </a:defRPr>
            </a:lvl3pPr>
            <a:lvl4pPr>
              <a:defRPr>
                <a:latin typeface="Segoe Pro Light" panose="020B0302040504020203" pitchFamily="34" charset="0"/>
              </a:defRPr>
            </a:lvl4pPr>
            <a:lvl5pPr>
              <a:defRPr>
                <a:latin typeface="Segoe Pro Light" panose="020B03020405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F7419D-649A-4B09-BB0E-4C76B70B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Segoe Pro Display Light" panose="020B03020405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8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98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498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DB21F-E315-4182-B218-7886AF368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269"/>
            <a:ext cx="12192000" cy="89101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0051"/>
          </a:xfrm>
        </p:spPr>
        <p:txBody>
          <a:bodyPr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975100" y="3293202"/>
            <a:ext cx="4241800" cy="1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D431F4-9CDD-4411-A07F-5FB0C26DC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269"/>
            <a:ext cx="12192000" cy="89101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0051"/>
          </a:xfrm>
        </p:spPr>
        <p:txBody>
          <a:bodyPr/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537A8-4861-4FAE-8E42-7684E4C0F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7B8B-8530-471C-837A-298CF163F19D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Pro" panose="020B05020405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179" y="6538912"/>
            <a:ext cx="41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ABD6D8A-3BAA-40AC-9301-E85BBD1BD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o Display Light" panose="020B03020405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o" panose="020B05020405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PowerBI-JavaScript/demo/v2-demo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E96ADD-901B-4408-9CD7-2764A35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084172"/>
            <a:ext cx="11653523" cy="1158793"/>
          </a:xfrm>
        </p:spPr>
        <p:txBody>
          <a:bodyPr/>
          <a:lstStyle/>
          <a:p>
            <a:r>
              <a:rPr lang="en-US" dirty="0"/>
              <a:t>Tampa Power BI User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D8305-0169-498B-903E-96778F6B2679}"/>
              </a:ext>
            </a:extLst>
          </p:cNvPr>
          <p:cNvSpPr txBox="1"/>
          <p:nvPr/>
        </p:nvSpPr>
        <p:spPr>
          <a:xfrm>
            <a:off x="379562" y="3242965"/>
            <a:ext cx="947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April 25</a:t>
            </a:r>
            <a:r>
              <a:rPr lang="en-US" sz="3200" baseline="30000" dirty="0"/>
              <a:t>th</a:t>
            </a:r>
            <a:r>
              <a:rPr lang="en-US" sz="3200" dirty="0"/>
              <a:t>,2018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62422F6-F201-45EE-A4C3-44342B82B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83" y="4613365"/>
            <a:ext cx="2166257" cy="21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7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F747A-9115-4483-A58E-12D45B581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027" y="2461342"/>
            <a:ext cx="6801237" cy="4247986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92F29BB3-C0C9-40ED-8672-1B8751B8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29" y="1436452"/>
            <a:ext cx="8333740" cy="89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350" marR="0" indent="-6350">
              <a:lnSpc>
                <a:spcPct val="103000"/>
              </a:lnSpc>
              <a:spcBef>
                <a:spcPts val="0"/>
              </a:spcBef>
              <a:spcAft>
                <a:spcPts val="55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Project Professional Workshop Program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884E6-590F-4691-8C0F-37978D531D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" y="114792"/>
            <a:ext cx="3025140" cy="1156335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5B2E0C74-87CE-4AEF-81A4-53C32526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29" y="2130693"/>
            <a:ext cx="8333740" cy="47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350" marR="0" indent="-6350">
              <a:lnSpc>
                <a:spcPct val="103000"/>
              </a:lnSpc>
              <a:spcBef>
                <a:spcPts val="0"/>
              </a:spcBef>
              <a:spcAft>
                <a:spcPts val="55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Tampa Power BI User Group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4A57615-B2A1-4CED-B4C9-BB206F13E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94" y="114792"/>
            <a:ext cx="1715277" cy="17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3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26C3B-C75B-4AFC-B141-E685061E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  <a:p>
            <a:pPr lvl="1"/>
            <a:r>
              <a:rPr lang="en-US" dirty="0"/>
              <a:t>Use the “Dashboard in an Hour” format for our meetings</a:t>
            </a:r>
          </a:p>
          <a:p>
            <a:pPr lvl="1"/>
            <a:r>
              <a:rPr lang="en-US" dirty="0"/>
              <a:t>Interactive &amp; guided sessions that focus on best practices and advanced features</a:t>
            </a:r>
          </a:p>
          <a:p>
            <a:r>
              <a:rPr lang="en-US" b="1" dirty="0"/>
              <a:t>Goals</a:t>
            </a:r>
          </a:p>
          <a:p>
            <a:pPr lvl="1"/>
            <a:r>
              <a:rPr lang="en-US" dirty="0"/>
              <a:t>Develop skills using both technical Power BI &amp; business understanding in a BI environment</a:t>
            </a:r>
          </a:p>
          <a:p>
            <a:pPr lvl="1"/>
            <a:r>
              <a:rPr lang="en-US" dirty="0"/>
              <a:t>Effectively apply data storytelling &amp; communication using the Power BI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3DCFA-FB4C-44C1-BCF7-1B5CEB96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Professional Program</a:t>
            </a:r>
          </a:p>
        </p:txBody>
      </p:sp>
    </p:spTree>
    <p:extLst>
      <p:ext uri="{BB962C8B-B14F-4D97-AF65-F5344CB8AC3E}">
        <p14:creationId xmlns:p14="http://schemas.microsoft.com/office/powerpoint/2010/main" val="338861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A47FB1-FB9A-42E0-AEB9-0ED10BF0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What you are going to learn</a:t>
            </a:r>
          </a:p>
          <a:p>
            <a:pPr lvl="1"/>
            <a:r>
              <a:rPr lang="en-US" sz="2800" dirty="0"/>
              <a:t>Expertise in Power BI features &amp; tools</a:t>
            </a:r>
          </a:p>
          <a:p>
            <a:pPr lvl="2"/>
            <a:r>
              <a:rPr lang="en-US" sz="2400" dirty="0"/>
              <a:t>Query Editor</a:t>
            </a:r>
          </a:p>
          <a:p>
            <a:pPr lvl="2"/>
            <a:r>
              <a:rPr lang="en-US" sz="2400" dirty="0"/>
              <a:t>DAX</a:t>
            </a:r>
          </a:p>
          <a:p>
            <a:pPr lvl="2"/>
            <a:r>
              <a:rPr lang="en-US" sz="2400" dirty="0"/>
              <a:t>Data Modeling</a:t>
            </a:r>
          </a:p>
          <a:p>
            <a:pPr lvl="2"/>
            <a:r>
              <a:rPr lang="en-US" sz="2400" dirty="0"/>
              <a:t>Data Visualization</a:t>
            </a:r>
          </a:p>
          <a:p>
            <a:pPr lvl="1"/>
            <a:r>
              <a:rPr lang="en-US" sz="2800" dirty="0"/>
              <a:t>Problem Solving Skills to approach common BI use cases</a:t>
            </a:r>
          </a:p>
          <a:p>
            <a:pPr lvl="1"/>
            <a:r>
              <a:rPr lang="en-US" sz="2800" dirty="0"/>
              <a:t>Business Understanding on approaching data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40E53-2BAB-4DD2-BA3E-1B3E33DC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Professional Program</a:t>
            </a:r>
          </a:p>
        </p:txBody>
      </p:sp>
    </p:spTree>
    <p:extLst>
      <p:ext uri="{BB962C8B-B14F-4D97-AF65-F5344CB8AC3E}">
        <p14:creationId xmlns:p14="http://schemas.microsoft.com/office/powerpoint/2010/main" val="384433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8CA3DF-020F-4C63-AFA2-033AEAAC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do I need every meeting?</a:t>
            </a:r>
          </a:p>
          <a:p>
            <a:pPr lvl="1"/>
            <a:r>
              <a:rPr lang="en-US" dirty="0"/>
              <a:t>Bring you laptop that has Power BI!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What is the skill requirements?</a:t>
            </a:r>
          </a:p>
          <a:p>
            <a:pPr lvl="1"/>
            <a:r>
              <a:rPr lang="en-US" dirty="0"/>
              <a:t>Basic understanding of Power BI Desktop and creating Reports. While you do not need advanced skills, our focus is to grow from basic to advanced understanding of Power BI</a:t>
            </a:r>
          </a:p>
          <a:p>
            <a:r>
              <a:rPr lang="en-US" b="1" dirty="0"/>
              <a:t>Do I need to attend every meeting?</a:t>
            </a:r>
          </a:p>
          <a:p>
            <a:pPr lvl="1"/>
            <a:r>
              <a:rPr lang="en-US" dirty="0"/>
              <a:t>We hope you can! While not a requirement, each meeting will follow along a certain dataset and project. We will supply all the resources needed for each meeting beforehand however.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2361C-7B88-42DB-807B-687CCAB2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Professional Program – FAQ</a:t>
            </a:r>
          </a:p>
        </p:txBody>
      </p:sp>
    </p:spTree>
    <p:extLst>
      <p:ext uri="{BB962C8B-B14F-4D97-AF65-F5344CB8AC3E}">
        <p14:creationId xmlns:p14="http://schemas.microsoft.com/office/powerpoint/2010/main" val="93634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3333220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Module 1 – Discovery</a:t>
            </a:r>
          </a:p>
          <a:p>
            <a:endParaRPr 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4854" y="3161489"/>
            <a:ext cx="10515600" cy="28084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/>
              <a:t>The Request</a:t>
            </a:r>
          </a:p>
          <a:p>
            <a:pPr lvl="1"/>
            <a:r>
              <a:rPr lang="en-US" sz="2800" dirty="0"/>
              <a:t>The CMO wants a sales &amp; market share analysis</a:t>
            </a:r>
          </a:p>
          <a:p>
            <a:pPr lvl="2"/>
            <a:r>
              <a:rPr lang="en-US" sz="2400" dirty="0"/>
              <a:t>How well do VanArsdel’s products sell compared to 3</a:t>
            </a:r>
            <a:r>
              <a:rPr lang="en-US" sz="2400" baseline="30000" dirty="0"/>
              <a:t>rd</a:t>
            </a:r>
            <a:r>
              <a:rPr lang="en-US" sz="2400" dirty="0"/>
              <a:t> Party?</a:t>
            </a:r>
          </a:p>
          <a:p>
            <a:pPr lvl="2"/>
            <a:r>
              <a:rPr lang="en-US" sz="2400" dirty="0"/>
              <a:t>How do we perform nationwide vs. international for our products?</a:t>
            </a:r>
          </a:p>
          <a:p>
            <a:pPr lvl="2"/>
            <a:r>
              <a:rPr lang="en-US" sz="2400" dirty="0"/>
              <a:t>What product categories and segments show recent trends</a:t>
            </a:r>
          </a:p>
          <a:p>
            <a:pPr lvl="2"/>
            <a:r>
              <a:rPr lang="en-US" sz="2400" dirty="0"/>
              <a:t>How do we compare this year vs. last year?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70D26-1B9A-4862-B450-CDF6DA76867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95254" y="6477337"/>
            <a:ext cx="4114800" cy="228600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are we?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97" y="797886"/>
            <a:ext cx="2979944" cy="444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841BB8-3611-493F-9568-CA3F4B0C6501}"/>
              </a:ext>
            </a:extLst>
          </p:cNvPr>
          <p:cNvSpPr txBox="1"/>
          <p:nvPr/>
        </p:nvSpPr>
        <p:spPr>
          <a:xfrm>
            <a:off x="163059" y="1201303"/>
            <a:ext cx="10806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Segoe Pro" panose="020B0502040504020203" pitchFamily="34" charset="0"/>
              </a:rPr>
              <a:t>VanArsdel</a:t>
            </a:r>
            <a:endParaRPr lang="en-US" sz="3200" b="1" dirty="0">
              <a:latin typeface="Segoe Pro Light" panose="020B03020405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Pro Light" panose="020B0302040504020203" pitchFamily="34" charset="0"/>
              </a:rPr>
              <a:t>Manufactures and sells sporting goods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Pro Light" panose="020B0302040504020203" pitchFamily="34" charset="0"/>
              </a:rPr>
              <a:t>Sales come from its own manufactured products and other manufactures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Pro Light" panose="020B0302040504020203" pitchFamily="34" charset="0"/>
              </a:rPr>
              <a:t>Sells directly to consumers nationwide &amp;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8603419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B44-D5F6-4891-89F8-3E06B521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9" y="66864"/>
            <a:ext cx="10907422" cy="49484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Pro" panose="020B0502040504020203" pitchFamily="34" charset="0"/>
              </a:rPr>
              <a:t>Where do we Start? Ask the Right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C6F74-39F4-4644-B31E-BD063C5A7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782053"/>
            <a:ext cx="10180638" cy="4551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Start with answering basic questions about your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What Data do we need?</a:t>
            </a:r>
          </a:p>
          <a:p>
            <a:pPr lvl="1"/>
            <a:r>
              <a:rPr lang="en-US" sz="2800" dirty="0">
                <a:latin typeface="+mn-lt"/>
              </a:rPr>
              <a:t>What fields and tables are required to answer the questions?</a:t>
            </a:r>
            <a:br>
              <a:rPr lang="en-US" sz="2800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sz="3200" b="1" dirty="0">
                <a:latin typeface="Segoe Pro" panose="020B0502040504020203" pitchFamily="34" charset="0"/>
              </a:rPr>
              <a:t>What Data do we have?</a:t>
            </a:r>
          </a:p>
          <a:p>
            <a:pPr lvl="1"/>
            <a:r>
              <a:rPr lang="en-US" sz="2800" dirty="0">
                <a:latin typeface="+mn-lt"/>
              </a:rPr>
              <a:t>What do I have currently have that is relevant to this project? </a:t>
            </a:r>
            <a:br>
              <a:rPr lang="en-US" sz="2800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sz="3200" b="1" dirty="0"/>
              <a:t>What Data do we transform?</a:t>
            </a:r>
          </a:p>
          <a:p>
            <a:pPr lvl="1"/>
            <a:r>
              <a:rPr lang="en-US" sz="2800" dirty="0">
                <a:latin typeface="+mn-lt"/>
              </a:rPr>
              <a:t>What data do I need to optimize to be in the correct shape?</a:t>
            </a:r>
          </a:p>
        </p:txBody>
      </p:sp>
    </p:spTree>
    <p:extLst>
      <p:ext uri="{BB962C8B-B14F-4D97-AF65-F5344CB8AC3E}">
        <p14:creationId xmlns:p14="http://schemas.microsoft.com/office/powerpoint/2010/main" val="283895765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8369-A39A-4655-9DA7-4A27497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Need?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E222-DBF7-490E-B895-B54E48F64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04" y="878305"/>
            <a:ext cx="10180638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Small Group Time!</a:t>
            </a:r>
            <a:br>
              <a:rPr lang="en-US" sz="2400" b="1" dirty="0">
                <a:latin typeface="+mn-lt"/>
              </a:rPr>
            </a:br>
            <a:br>
              <a:rPr lang="en-US" sz="2400" b="1" dirty="0">
                <a:latin typeface="+mn-lt"/>
              </a:rPr>
            </a:br>
            <a:r>
              <a:rPr lang="en-US" sz="2800" dirty="0">
                <a:latin typeface="+mj-lt"/>
              </a:rPr>
              <a:t>Get together and document the needed tables/columns, etc.</a:t>
            </a:r>
            <a:endParaRPr lang="en-US" dirty="0">
              <a:latin typeface="+mn-lt"/>
            </a:endParaRPr>
          </a:p>
          <a:p>
            <a:r>
              <a:rPr lang="en-US" b="1" dirty="0">
                <a:latin typeface="+mj-lt"/>
              </a:rPr>
              <a:t>What am I counting or aggregating?</a:t>
            </a:r>
          </a:p>
          <a:p>
            <a:pPr lvl="1"/>
            <a:r>
              <a:rPr lang="en-US" dirty="0">
                <a:latin typeface="+mn-lt"/>
              </a:rPr>
              <a:t>Include what aggregations (measures) and facts needed</a:t>
            </a:r>
          </a:p>
          <a:p>
            <a:pPr lvl="2"/>
            <a:r>
              <a:rPr lang="en-US" dirty="0">
                <a:latin typeface="+mn-lt"/>
              </a:rPr>
              <a:t>Transactions</a:t>
            </a:r>
          </a:p>
          <a:p>
            <a:pPr lvl="2"/>
            <a:r>
              <a:rPr lang="en-US" dirty="0">
                <a:latin typeface="+mn-lt"/>
              </a:rPr>
              <a:t>Revenue</a:t>
            </a:r>
          </a:p>
          <a:p>
            <a:pPr lvl="2"/>
            <a:r>
              <a:rPr lang="en-US" dirty="0">
                <a:latin typeface="+mn-lt"/>
              </a:rPr>
              <a:t>Cost</a:t>
            </a:r>
          </a:p>
          <a:p>
            <a:r>
              <a:rPr lang="en-US" b="1" dirty="0">
                <a:latin typeface="+mj-lt"/>
              </a:rPr>
              <a:t>How do we Describe the Data?</a:t>
            </a:r>
          </a:p>
          <a:p>
            <a:pPr lvl="1"/>
            <a:r>
              <a:rPr lang="en-US" dirty="0">
                <a:latin typeface="+mn-lt"/>
              </a:rPr>
              <a:t>Include what dimensions and attributes that must describe the “facts” and be able to roll up into</a:t>
            </a:r>
          </a:p>
          <a:p>
            <a:pPr lvl="2"/>
            <a:r>
              <a:rPr lang="en-US" dirty="0">
                <a:latin typeface="+mn-lt"/>
              </a:rPr>
              <a:t>by Month</a:t>
            </a:r>
          </a:p>
          <a:p>
            <a:pPr lvl="2"/>
            <a:r>
              <a:rPr lang="en-US" dirty="0">
                <a:latin typeface="+mn-lt"/>
              </a:rPr>
              <a:t>by Customer</a:t>
            </a:r>
          </a:p>
          <a:p>
            <a:pPr lvl="2"/>
            <a:r>
              <a:rPr lang="en-US" dirty="0">
                <a:latin typeface="+mn-lt"/>
              </a:rPr>
              <a:t>By GEO</a:t>
            </a:r>
          </a:p>
        </p:txBody>
      </p:sp>
    </p:spTree>
    <p:extLst>
      <p:ext uri="{BB962C8B-B14F-4D97-AF65-F5344CB8AC3E}">
        <p14:creationId xmlns:p14="http://schemas.microsoft.com/office/powerpoint/2010/main" val="210354632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0D7-766D-4A3B-894C-311560C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Need –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8D67-3FAB-4D88-B65A-CFAF03F4F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1028700"/>
            <a:ext cx="10180638" cy="4963026"/>
          </a:xfrm>
        </p:spPr>
        <p:txBody>
          <a:bodyPr>
            <a:normAutofit/>
          </a:bodyPr>
          <a:lstStyle/>
          <a:p>
            <a:r>
              <a:rPr lang="en-US" dirty="0"/>
              <a:t>Document the following:</a:t>
            </a:r>
          </a:p>
          <a:p>
            <a:pPr lvl="1"/>
            <a:r>
              <a:rPr lang="en-US" dirty="0"/>
              <a:t>What do I need aggregate or count?</a:t>
            </a:r>
          </a:p>
          <a:p>
            <a:pPr lvl="1"/>
            <a:r>
              <a:rPr lang="en-US" dirty="0"/>
              <a:t>What is required to describe and provide granularity to my facts?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200" b="1" dirty="0"/>
              <a:t>The Request</a:t>
            </a:r>
          </a:p>
          <a:p>
            <a:pPr lvl="1"/>
            <a:r>
              <a:rPr lang="en-US" sz="2800" dirty="0"/>
              <a:t>The CMO wants a sales &amp; market share analysis</a:t>
            </a:r>
          </a:p>
          <a:p>
            <a:pPr lvl="2"/>
            <a:r>
              <a:rPr lang="en-US" sz="2400" dirty="0"/>
              <a:t>How well do VanArsdel’s products sell compared to 3</a:t>
            </a:r>
            <a:r>
              <a:rPr lang="en-US" sz="2400" baseline="30000" dirty="0"/>
              <a:t>rd</a:t>
            </a:r>
            <a:r>
              <a:rPr lang="en-US" sz="2400" dirty="0"/>
              <a:t> Party?</a:t>
            </a:r>
          </a:p>
          <a:p>
            <a:pPr lvl="2"/>
            <a:r>
              <a:rPr lang="en-US" sz="2400" dirty="0"/>
              <a:t>How do we perform nationwide vs. international for our products?</a:t>
            </a:r>
          </a:p>
          <a:p>
            <a:pPr lvl="2"/>
            <a:r>
              <a:rPr lang="en-US" sz="2400" dirty="0"/>
              <a:t>What product categories and segments show recent trends</a:t>
            </a:r>
          </a:p>
          <a:p>
            <a:pPr lvl="2"/>
            <a:r>
              <a:rPr lang="en-US" sz="2400" dirty="0"/>
              <a:t>How do we compare this year vs. last year?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2142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8369-A39A-4655-9DA7-4A27497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Have?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E222-DBF7-490E-B895-B54E48F64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696" y="836194"/>
            <a:ext cx="10180638" cy="4305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Explore the Data! (</a:t>
            </a:r>
            <a:r>
              <a:rPr lang="en-US" b="1" dirty="0" err="1"/>
              <a:t>USSales</a:t>
            </a:r>
            <a:r>
              <a:rPr lang="en-US" b="1" dirty="0"/>
              <a:t> Folder)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Import the data into a new Power BI Model</a:t>
            </a:r>
          </a:p>
          <a:p>
            <a:pPr lvl="1"/>
            <a:r>
              <a:rPr lang="en-US" dirty="0"/>
              <a:t>What is the source of the data?</a:t>
            </a:r>
          </a:p>
          <a:p>
            <a:pPr lvl="1"/>
            <a:r>
              <a:rPr lang="en-US" dirty="0"/>
              <a:t>What is the formats?</a:t>
            </a:r>
          </a:p>
          <a:p>
            <a:pPr lvl="1"/>
            <a:r>
              <a:rPr lang="en-US" dirty="0"/>
              <a:t>What is the current shape?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 does this match with what we Need?</a:t>
            </a:r>
          </a:p>
          <a:p>
            <a:pPr lvl="1"/>
            <a:r>
              <a:rPr lang="en-US" dirty="0"/>
              <a:t>What am I counting?</a:t>
            </a:r>
          </a:p>
          <a:p>
            <a:pPr lvl="1"/>
            <a:r>
              <a:rPr lang="en-US" dirty="0"/>
              <a:t>What am I describing?</a:t>
            </a:r>
          </a:p>
          <a:p>
            <a:pPr lvl="1"/>
            <a:r>
              <a:rPr lang="en-US" dirty="0"/>
              <a:t>What is missing or is the wrong shape?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510296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187D-C9B3-4079-8BBD-2F8C38F4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US" sz="3200" b="1" dirty="0"/>
              <a:t>House Items</a:t>
            </a:r>
          </a:p>
          <a:p>
            <a:pPr lvl="1"/>
            <a:r>
              <a:rPr lang="en-US" sz="2800" dirty="0"/>
              <a:t>Thank you </a:t>
            </a:r>
            <a:r>
              <a:rPr lang="en-US" sz="2800"/>
              <a:t>to ConnectWise </a:t>
            </a:r>
            <a:r>
              <a:rPr lang="en-US" sz="2800" dirty="0"/>
              <a:t>for sponsoring the Food!</a:t>
            </a:r>
          </a:p>
          <a:p>
            <a:pPr lvl="1"/>
            <a:r>
              <a:rPr lang="en-US" sz="2800" dirty="0" err="1"/>
              <a:t>WiFi</a:t>
            </a:r>
            <a:endParaRPr lang="en-US" sz="2800" dirty="0"/>
          </a:p>
          <a:p>
            <a:pPr lvl="2"/>
            <a:r>
              <a:rPr lang="en-US" sz="2400" dirty="0"/>
              <a:t>SSID: </a:t>
            </a:r>
            <a:r>
              <a:rPr lang="en-US" sz="2400" dirty="0" err="1"/>
              <a:t>CWGuest</a:t>
            </a:r>
            <a:endParaRPr lang="en-US" sz="2400" dirty="0"/>
          </a:p>
          <a:p>
            <a:pPr lvl="2"/>
            <a:r>
              <a:rPr lang="en-US" sz="2400" dirty="0"/>
              <a:t>username: guest</a:t>
            </a:r>
          </a:p>
          <a:p>
            <a:pPr lvl="2"/>
            <a:r>
              <a:rPr lang="en-US" sz="2400" dirty="0"/>
              <a:t>password: </a:t>
            </a:r>
            <a:r>
              <a:rPr lang="en-US" sz="2400" dirty="0" err="1"/>
              <a:t>connectwise</a:t>
            </a:r>
            <a:r>
              <a:rPr lang="en-US" sz="2400" dirty="0"/>
              <a:t> </a:t>
            </a:r>
          </a:p>
          <a:p>
            <a:r>
              <a:rPr lang="en-US" sz="3200" b="1" dirty="0"/>
              <a:t>Agenda</a:t>
            </a:r>
            <a:endParaRPr lang="en-US" b="1" dirty="0"/>
          </a:p>
          <a:p>
            <a:pPr lvl="1"/>
            <a:r>
              <a:rPr lang="en-US" sz="2800" dirty="0"/>
              <a:t>PUG Tampa Updates</a:t>
            </a:r>
          </a:p>
          <a:p>
            <a:pPr lvl="1"/>
            <a:r>
              <a:rPr lang="en-US" sz="2800" dirty="0"/>
              <a:t>Power BI Features &amp; Updates</a:t>
            </a:r>
          </a:p>
          <a:p>
            <a:pPr lvl="1"/>
            <a:r>
              <a:rPr lang="en-US" sz="2800" dirty="0"/>
              <a:t>Project Professional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18836-A86F-4EEC-B9D5-50CB947E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4253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CA8A-9C57-4C0D-B740-D351611E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/>
                </a:solidFill>
                <a:latin typeface="Segoe Pro"/>
              </a:rPr>
              <a:t>What Data do we Have - Exercise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7DD7F-E5C2-4A68-8735-8B1C8C602F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1028699"/>
            <a:ext cx="3931648" cy="5019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Sales file – csv</a:t>
            </a:r>
          </a:p>
          <a:p>
            <a:r>
              <a:rPr lang="en-US" dirty="0"/>
              <a:t>Facts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Revenue</a:t>
            </a:r>
          </a:p>
          <a:p>
            <a:r>
              <a:rPr lang="en-US" dirty="0"/>
              <a:t>Dimensions</a:t>
            </a:r>
          </a:p>
          <a:p>
            <a:pPr lvl="1"/>
            <a:r>
              <a:rPr lang="en-US" dirty="0" err="1"/>
              <a:t>ProductID</a:t>
            </a:r>
            <a:endParaRPr lang="en-US" dirty="0"/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Zip</a:t>
            </a:r>
          </a:p>
          <a:p>
            <a:pPr lvl="1"/>
            <a:r>
              <a:rPr lang="en-US" dirty="0" err="1"/>
              <a:t>ManufacturerID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A60DF89-B646-4C2C-BFF7-709C3B7E3F70}"/>
              </a:ext>
            </a:extLst>
          </p:cNvPr>
          <p:cNvSpPr txBox="1">
            <a:spLocks/>
          </p:cNvSpPr>
          <p:nvPr/>
        </p:nvSpPr>
        <p:spPr>
          <a:xfrm>
            <a:off x="6331402" y="889904"/>
            <a:ext cx="4732837" cy="523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Pro" panose="020B05020405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BI_Dimension</a:t>
            </a:r>
            <a:r>
              <a:rPr lang="en-US" b="1" dirty="0"/>
              <a:t> file – Excel</a:t>
            </a:r>
          </a:p>
          <a:p>
            <a:r>
              <a:rPr lang="en-US" dirty="0"/>
              <a:t>Product Table</a:t>
            </a:r>
          </a:p>
          <a:p>
            <a:pPr lvl="1"/>
            <a:r>
              <a:rPr lang="en-US" dirty="0" err="1"/>
              <a:t>ProductID</a:t>
            </a:r>
            <a:endParaRPr lang="en-US" dirty="0"/>
          </a:p>
          <a:p>
            <a:pPr lvl="1"/>
            <a:r>
              <a:rPr lang="en-US" dirty="0"/>
              <a:t>Category (missing data)</a:t>
            </a:r>
          </a:p>
          <a:p>
            <a:pPr lvl="1"/>
            <a:r>
              <a:rPr lang="en-US" dirty="0"/>
              <a:t>Price (not number)</a:t>
            </a:r>
            <a:br>
              <a:rPr lang="en-US" dirty="0"/>
            </a:br>
            <a:r>
              <a:rPr lang="en-US" dirty="0"/>
              <a:t>Product (Not Split)</a:t>
            </a:r>
          </a:p>
          <a:p>
            <a:r>
              <a:rPr lang="en-US" dirty="0"/>
              <a:t>GEO - sheet</a:t>
            </a:r>
          </a:p>
          <a:p>
            <a:pPr lvl="1"/>
            <a:r>
              <a:rPr lang="en-US" dirty="0"/>
              <a:t>As sheet – not clean</a:t>
            </a:r>
          </a:p>
          <a:p>
            <a:pPr lvl="1"/>
            <a:r>
              <a:rPr lang="en-US" dirty="0"/>
              <a:t>Wrong Data types</a:t>
            </a:r>
          </a:p>
          <a:p>
            <a:r>
              <a:rPr lang="en-US" dirty="0"/>
              <a:t>Manufacturer – sheet</a:t>
            </a:r>
          </a:p>
          <a:p>
            <a:pPr lvl="1"/>
            <a:r>
              <a:rPr lang="en-US" dirty="0"/>
              <a:t>Not right layout (columns)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6867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8369-A39A-4655-9DA7-4A27497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Transform?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E222-DBF7-490E-B895-B54E48F64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04" y="1185109"/>
            <a:ext cx="11673712" cy="455395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transformations are needed?</a:t>
            </a:r>
          </a:p>
          <a:p>
            <a:r>
              <a:rPr lang="en-US" b="1" dirty="0">
                <a:latin typeface="+mn-lt"/>
              </a:rPr>
              <a:t>One file is a CSV (Sales transactions or Fact Table)</a:t>
            </a:r>
          </a:p>
          <a:p>
            <a:r>
              <a:rPr lang="en-US" b="1" dirty="0">
                <a:latin typeface="+mn-lt"/>
              </a:rPr>
              <a:t>We need to describe sales by Product (category, type), Manufacturer, GEO</a:t>
            </a:r>
          </a:p>
          <a:p>
            <a:pPr lvl="1"/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BI_Dimension</a:t>
            </a:r>
            <a:r>
              <a:rPr lang="en-US" dirty="0">
                <a:latin typeface="+mn-lt"/>
              </a:rPr>
              <a:t> excel file has multiple worksheets…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to fix</a:t>
            </a:r>
          </a:p>
          <a:p>
            <a:pPr lvl="1"/>
            <a:r>
              <a:rPr lang="en-US" dirty="0">
                <a:latin typeface="+mn-lt"/>
              </a:rPr>
              <a:t>How do we format Product?</a:t>
            </a:r>
          </a:p>
          <a:p>
            <a:pPr lvl="1"/>
            <a:r>
              <a:rPr lang="en-US" dirty="0">
                <a:latin typeface="+mn-lt"/>
              </a:rPr>
              <a:t>How do we format Manufacturer?</a:t>
            </a:r>
          </a:p>
          <a:p>
            <a:pPr lvl="1"/>
            <a:r>
              <a:rPr lang="en-US" dirty="0">
                <a:latin typeface="+mn-lt"/>
              </a:rPr>
              <a:t>GEO?</a:t>
            </a:r>
          </a:p>
          <a:p>
            <a:endParaRPr lang="en-US" sz="32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0793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062B-6E5C-4B67-B676-BA60B43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Ask the Right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ADC1-046E-415D-A479-E7B6AE1B2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04" y="836194"/>
            <a:ext cx="10180638" cy="5781173"/>
          </a:xfrm>
        </p:spPr>
        <p:txBody>
          <a:bodyPr>
            <a:normAutofit/>
          </a:bodyPr>
          <a:lstStyle/>
          <a:p>
            <a:r>
              <a:rPr lang="en-US" sz="3200" b="1" dirty="0"/>
              <a:t>What Data do we need?</a:t>
            </a:r>
          </a:p>
          <a:p>
            <a:pPr lvl="1"/>
            <a:r>
              <a:rPr lang="en-US" sz="2800" dirty="0">
                <a:latin typeface="Segoe Pro Display Light" panose="020B0302040504020203" pitchFamily="34" charset="0"/>
              </a:rPr>
              <a:t>Product Sales that contain information on location, date, manufacturer, product details</a:t>
            </a:r>
            <a:br>
              <a:rPr lang="en-US" sz="2800" dirty="0">
                <a:latin typeface="Segoe Pro Display Light" panose="020B0302040504020203" pitchFamily="34" charset="0"/>
              </a:rPr>
            </a:br>
            <a:endParaRPr lang="en-US" sz="2800" dirty="0">
              <a:latin typeface="Segoe Pro Display Light" panose="020B0302040504020203" pitchFamily="34" charset="0"/>
            </a:endParaRPr>
          </a:p>
          <a:p>
            <a:r>
              <a:rPr lang="en-US" sz="3200" b="1" dirty="0"/>
              <a:t>What Data do we have? (</a:t>
            </a:r>
            <a:r>
              <a:rPr lang="en-US" sz="3200" b="1" dirty="0" err="1"/>
              <a:t>USSales</a:t>
            </a:r>
            <a:r>
              <a:rPr lang="en-US" sz="3200" b="1" dirty="0"/>
              <a:t> Folder)</a:t>
            </a:r>
          </a:p>
          <a:p>
            <a:pPr lvl="1"/>
            <a:r>
              <a:rPr lang="en-US" sz="2800" dirty="0">
                <a:latin typeface="+mn-lt"/>
              </a:rPr>
              <a:t>Sales table (sales.csv) &amp; Dimension Excel file</a:t>
            </a:r>
          </a:p>
          <a:p>
            <a:pPr lvl="1"/>
            <a:r>
              <a:rPr lang="en-US" sz="2800" dirty="0">
                <a:latin typeface="+mn-lt"/>
              </a:rPr>
              <a:t>Current Shape is wrong for some dimension files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  <a:p>
            <a:r>
              <a:rPr lang="en-US" sz="3200" b="1" dirty="0"/>
              <a:t>What Data do we transform?</a:t>
            </a:r>
            <a:endParaRPr lang="en-US" sz="2400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Reshape Manufacturer file to have unique ID </a:t>
            </a:r>
          </a:p>
          <a:p>
            <a:pPr lvl="1"/>
            <a:r>
              <a:rPr lang="en-US" sz="2800" dirty="0">
                <a:latin typeface="+mn-lt"/>
              </a:rPr>
              <a:t>Optimize Product table to be able to report</a:t>
            </a:r>
          </a:p>
          <a:p>
            <a:pPr lvl="1"/>
            <a:r>
              <a:rPr lang="en-US" sz="2800" dirty="0">
                <a:latin typeface="+mn-lt"/>
              </a:rPr>
              <a:t>Fix GEO table to match to Sales Zip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165312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849629-0EA1-4825-B86A-E554AB77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egoe Pro" panose="020B0502040504020203" pitchFamily="34" charset="0"/>
              </a:rPr>
              <a:t>Desktop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Report page tooltips (March)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Buttons to trigger actions (April)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Q&amp;A Explorer &amp; Linguistic schema (April)</a:t>
            </a:r>
          </a:p>
          <a:p>
            <a:r>
              <a:rPr lang="en-US" b="1" dirty="0">
                <a:latin typeface="Segoe Pro" panose="020B0502040504020203" pitchFamily="34" charset="0"/>
              </a:rPr>
              <a:t>Service &amp; Gateway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Persistent filters in the Service and mobile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PBI Embedded Live Demo Tool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PBIRS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Organizational custom visuals</a:t>
            </a:r>
          </a:p>
          <a:p>
            <a:pPr lvl="1"/>
            <a:r>
              <a:rPr lang="en-US" dirty="0">
                <a:latin typeface="Segoe Pro Light" panose="020B0302040504020203" pitchFamily="34" charset="0"/>
              </a:rPr>
              <a:t>Common Data Services &amp; Roadmap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EEC7BB-4818-4B09-872F-E44206E5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Pro Display Light" panose="020B0302040504020203" pitchFamily="34" charset="0"/>
              </a:rPr>
              <a:t>Power BI Updates – March &amp; April Update</a:t>
            </a:r>
          </a:p>
        </p:txBody>
      </p:sp>
    </p:spTree>
    <p:extLst>
      <p:ext uri="{BB962C8B-B14F-4D97-AF65-F5344CB8AC3E}">
        <p14:creationId xmlns:p14="http://schemas.microsoft.com/office/powerpoint/2010/main" val="71356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54F174-C701-4DC2-AAA3-DA6434E9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825625"/>
            <a:ext cx="10515600" cy="4351338"/>
          </a:xfrm>
        </p:spPr>
        <p:txBody>
          <a:bodyPr/>
          <a:lstStyle/>
          <a:p>
            <a:r>
              <a:rPr lang="en-US" dirty="0"/>
              <a:t>Report Page Tooltips</a:t>
            </a:r>
          </a:p>
          <a:p>
            <a:pPr lvl="1"/>
            <a:r>
              <a:rPr lang="en-US" dirty="0"/>
              <a:t>Design tooltips for visuals based on a Report page</a:t>
            </a:r>
          </a:p>
          <a:p>
            <a:pPr lvl="1"/>
            <a:r>
              <a:rPr lang="en-US" dirty="0"/>
              <a:t>Full Report page when hovering over a visual</a:t>
            </a:r>
          </a:p>
          <a:p>
            <a:pPr lvl="1"/>
            <a:r>
              <a:rPr lang="en-US" dirty="0"/>
              <a:t>Fully customizable as with a normal page</a:t>
            </a:r>
          </a:p>
          <a:p>
            <a:pPr lvl="1"/>
            <a:r>
              <a:rPr lang="en-US" dirty="0"/>
              <a:t>Filter context passes from visual to tooltip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2575F-02A1-40E9-8BCE-767C285C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Page Tooltips</a:t>
            </a:r>
          </a:p>
        </p:txBody>
      </p:sp>
      <p:pic>
        <p:nvPicPr>
          <p:cNvPr id="1026" name="Picture 2" descr="http://radacad.com/wp-content/uploads/2018/03/2018-03-08_14h51_03.png">
            <a:extLst>
              <a:ext uri="{FF2B5EF4-FFF2-40B4-BE49-F238E27FC236}">
                <a16:creationId xmlns:a16="http://schemas.microsoft.com/office/drawing/2014/main" id="{B6E2B23F-9E33-45E6-98DD-06F652EC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911" y="2405471"/>
            <a:ext cx="4257346" cy="39064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12571A-C69D-47C0-A8E7-550918E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773373"/>
            <a:ext cx="10515600" cy="4351338"/>
          </a:xfrm>
        </p:spPr>
        <p:txBody>
          <a:bodyPr/>
          <a:lstStyle/>
          <a:p>
            <a:r>
              <a:rPr lang="en-US" dirty="0"/>
              <a:t>Add Buttons to trigger actions</a:t>
            </a:r>
          </a:p>
          <a:p>
            <a:pPr lvl="1"/>
            <a:r>
              <a:rPr lang="en-US" dirty="0"/>
              <a:t>Create right from the Desktop Ribbon with extensive formatting options</a:t>
            </a:r>
          </a:p>
          <a:p>
            <a:pPr lvl="1"/>
            <a:r>
              <a:rPr lang="en-US" dirty="0"/>
              <a:t>Add text &amp; colors based on hover or click interactions</a:t>
            </a:r>
          </a:p>
          <a:p>
            <a:pPr lvl="1"/>
            <a:r>
              <a:rPr lang="en-US" dirty="0"/>
              <a:t>Enable Actions for Bookmarks, go Back, or Q&amp;A Explorer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49045-89AF-42A7-8CA6-7B8CEF3D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02"/>
            <a:ext cx="10515600" cy="1325563"/>
          </a:xfrm>
        </p:spPr>
        <p:txBody>
          <a:bodyPr/>
          <a:lstStyle/>
          <a:p>
            <a:r>
              <a:rPr lang="en-US" dirty="0"/>
              <a:t>Add Buttons to Trigger Actions</a:t>
            </a:r>
          </a:p>
        </p:txBody>
      </p:sp>
      <p:pic>
        <p:nvPicPr>
          <p:cNvPr id="2050" name="Picture 2" descr="https://i1.wp.com/www.fourmoo.com/wp-content/uploads/2018/04/QA-Can-Delete.gif?resize=139%2C125&amp;ssl=1">
            <a:extLst>
              <a:ext uri="{FF2B5EF4-FFF2-40B4-BE49-F238E27FC236}">
                <a16:creationId xmlns:a16="http://schemas.microsoft.com/office/drawing/2014/main" id="{326EE98C-86D1-4AB0-8ECB-8E730CB032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573" y="617537"/>
            <a:ext cx="1323975" cy="13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B69A6-387B-4034-9C93-D1BE53C55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7" y="4274096"/>
            <a:ext cx="586740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7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1B921-F091-485C-B65E-5E2B4E22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1" y="1344362"/>
            <a:ext cx="11298569" cy="4285729"/>
          </a:xfrm>
        </p:spPr>
        <p:txBody>
          <a:bodyPr/>
          <a:lstStyle/>
          <a:p>
            <a:r>
              <a:rPr lang="en-US" dirty="0"/>
              <a:t>Q&amp;A Explorer &amp; Linguistic Schema editor</a:t>
            </a:r>
          </a:p>
          <a:p>
            <a:pPr lvl="1"/>
            <a:r>
              <a:rPr lang="en-US" dirty="0"/>
              <a:t>Integrate Q&amp;A right from a Report page</a:t>
            </a:r>
          </a:p>
          <a:p>
            <a:pPr lvl="1"/>
            <a:r>
              <a:rPr lang="en-US" dirty="0"/>
              <a:t>Customize your questions &amp; how Power BI understands your data</a:t>
            </a:r>
          </a:p>
          <a:p>
            <a:r>
              <a:rPr lang="en-US" dirty="0">
                <a:latin typeface="+mn-lt"/>
              </a:rPr>
              <a:t>Edit how Power BI understands your data &amp; phrasing</a:t>
            </a:r>
          </a:p>
          <a:p>
            <a:r>
              <a:rPr lang="en-US" dirty="0">
                <a:latin typeface="+mn-lt"/>
              </a:rPr>
              <a:t>Create phrases &amp; relate nouns, adjectives, and verbs to your insights</a:t>
            </a:r>
          </a:p>
          <a:p>
            <a:r>
              <a:rPr lang="en-US" dirty="0" err="1">
                <a:latin typeface="+mn-lt"/>
              </a:rPr>
              <a:t>PowerBI.Tips</a:t>
            </a:r>
            <a:r>
              <a:rPr lang="en-US" dirty="0">
                <a:latin typeface="+mn-lt"/>
              </a:rPr>
              <a:t> created a Linguistic Schema editor!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22E5D-EA6C-4B9C-9F62-8036D22B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1" y="148557"/>
            <a:ext cx="10515600" cy="1325563"/>
          </a:xfrm>
        </p:spPr>
        <p:txBody>
          <a:bodyPr/>
          <a:lstStyle/>
          <a:p>
            <a:r>
              <a:rPr lang="en-US" dirty="0"/>
              <a:t>Q&amp;A Linguistic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98EE5-3166-465A-8C1A-A31CBBC2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829" y="148557"/>
            <a:ext cx="2263541" cy="19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27E50-A441-4CC2-871E-04AAAADC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Filters</a:t>
            </a:r>
          </a:p>
          <a:p>
            <a:pPr lvl="1"/>
            <a:r>
              <a:rPr lang="en-US" dirty="0"/>
              <a:t>Power BI will retain the filters/views for your users from each Report</a:t>
            </a:r>
          </a:p>
          <a:p>
            <a:pPr lvl="1"/>
            <a:r>
              <a:rPr lang="en-US" dirty="0"/>
              <a:t>Allows users to pick up where they left off</a:t>
            </a:r>
          </a:p>
          <a:p>
            <a:pPr lvl="1"/>
            <a:r>
              <a:rPr lang="en-US" dirty="0"/>
              <a:t>Easy to reset to default</a:t>
            </a:r>
          </a:p>
          <a:p>
            <a:endParaRPr lang="en-US" dirty="0"/>
          </a:p>
          <a:p>
            <a:r>
              <a:rPr lang="en-US" dirty="0"/>
              <a:t>Power BI Report Server March Update</a:t>
            </a:r>
          </a:p>
          <a:p>
            <a:pPr lvl="1"/>
            <a:r>
              <a:rPr lang="en-US" dirty="0"/>
              <a:t>Updates to Query Editing</a:t>
            </a:r>
          </a:p>
          <a:p>
            <a:pPr lvl="1"/>
            <a:r>
              <a:rPr lang="en-US" dirty="0"/>
              <a:t>Visual interactivity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E3543-C0C6-4B6B-8A4F-DBA2A941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56C40-AD71-4E68-A391-E3A669C15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76" y="1092356"/>
            <a:ext cx="5069428" cy="4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2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F1DF40-F7AC-46F3-8BA8-0B68BA94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690688"/>
            <a:ext cx="10515600" cy="4351338"/>
          </a:xfrm>
        </p:spPr>
        <p:txBody>
          <a:bodyPr/>
          <a:lstStyle/>
          <a:p>
            <a:r>
              <a:rPr lang="en-US" dirty="0"/>
              <a:t>New Power BI </a:t>
            </a:r>
            <a:r>
              <a:rPr lang="en-US" dirty="0">
                <a:hlinkClick r:id="rId3"/>
              </a:rPr>
              <a:t>Embedded Tool</a:t>
            </a:r>
            <a:endParaRPr lang="en-US" dirty="0"/>
          </a:p>
          <a:p>
            <a:pPr lvl="1"/>
            <a:r>
              <a:rPr lang="en-US" dirty="0"/>
              <a:t>Try features without any code</a:t>
            </a:r>
          </a:p>
          <a:p>
            <a:pPr lvl="1"/>
            <a:r>
              <a:rPr lang="en-US" dirty="0"/>
              <a:t>Explore Embed capabilities </a:t>
            </a:r>
          </a:p>
          <a:p>
            <a:pPr lvl="1"/>
            <a:r>
              <a:rPr lang="en-US" dirty="0"/>
              <a:t>Get results instantly</a:t>
            </a:r>
          </a:p>
          <a:p>
            <a:r>
              <a:rPr lang="en-US" dirty="0"/>
              <a:t>Power BI Organizational Visuals</a:t>
            </a:r>
          </a:p>
          <a:p>
            <a:pPr lvl="1"/>
            <a:r>
              <a:rPr lang="en-US" dirty="0"/>
              <a:t>Admins can add Custom Visuals for their organization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EE4964-8658-4722-BD80-78421454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Developers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182E0-64EE-4BEE-A945-071D7F04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92" y="1027906"/>
            <a:ext cx="5329366" cy="2590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46EEB-56CD-453D-BA1E-CC029CECF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531" y="3902027"/>
            <a:ext cx="3701143" cy="2996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75199-599A-4025-ACAD-98D0B87C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825625"/>
            <a:ext cx="10515600" cy="4351338"/>
          </a:xfrm>
        </p:spPr>
        <p:txBody>
          <a:bodyPr/>
          <a:lstStyle/>
          <a:p>
            <a:r>
              <a:rPr lang="en-US" dirty="0"/>
              <a:t>Integrate data from multiple sources</a:t>
            </a:r>
          </a:p>
          <a:p>
            <a:r>
              <a:rPr lang="en-US" dirty="0"/>
              <a:t>Incremental Refresh</a:t>
            </a:r>
          </a:p>
          <a:p>
            <a:r>
              <a:rPr lang="en-US" dirty="0"/>
              <a:t>Query acceleration for large Datasets</a:t>
            </a:r>
          </a:p>
          <a:p>
            <a:r>
              <a:rPr lang="en-US" dirty="0"/>
              <a:t>SSRS Reports in Power BI Premium</a:t>
            </a:r>
          </a:p>
          <a:p>
            <a:r>
              <a:rPr lang="en-US" dirty="0"/>
              <a:t>Subscribe other users for email subscriptions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DD6D1-66F3-4888-94B4-76E8E535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Service Announcements</a:t>
            </a:r>
          </a:p>
        </p:txBody>
      </p:sp>
    </p:spTree>
    <p:extLst>
      <p:ext uri="{BB962C8B-B14F-4D97-AF65-F5344CB8AC3E}">
        <p14:creationId xmlns:p14="http://schemas.microsoft.com/office/powerpoint/2010/main" val="76004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werBI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ProLight">
      <a:majorFont>
        <a:latin typeface="Segoe Pro"/>
        <a:ea typeface=""/>
        <a:cs typeface=""/>
      </a:majorFont>
      <a:minorFont>
        <a:latin typeface="Segoe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C812"/>
        </a:solidFill>
        <a:ln>
          <a:noFill/>
        </a:ln>
      </a:spPr>
      <a:bodyPr rtlCol="0" anchor="ctr"/>
      <a:lstStyle>
        <a:defPPr algn="ctr" defTabSz="914225">
          <a:defRPr>
            <a:solidFill>
              <a:prstClr val="white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BITheme" id="{B22A1A12-71E6-42E7-8800-80CC36ADC12D}" vid="{F72D77E5-0099-4B92-B93F-03D5FFC583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PowerBITheme</Template>
  <TotalTime>2360</TotalTime>
  <Words>1828</Words>
  <Application>Microsoft Office PowerPoint</Application>
  <PresentationFormat>Widescreen</PresentationFormat>
  <Paragraphs>280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Segoe Pro</vt:lpstr>
      <vt:lpstr>Segoe Pro Display</vt:lpstr>
      <vt:lpstr>Segoe Pro Display Light</vt:lpstr>
      <vt:lpstr>Segoe Pro Light</vt:lpstr>
      <vt:lpstr>Segoe UI</vt:lpstr>
      <vt:lpstr>PowerBITheme</vt:lpstr>
      <vt:lpstr>Tampa Power BI User Group</vt:lpstr>
      <vt:lpstr>Welcome!</vt:lpstr>
      <vt:lpstr>Power BI Updates – March &amp; April Update</vt:lpstr>
      <vt:lpstr>Report Page Tooltips</vt:lpstr>
      <vt:lpstr>Add Buttons to Trigger Actions</vt:lpstr>
      <vt:lpstr>Q&amp;A Linguistic Schema</vt:lpstr>
      <vt:lpstr>Power BI Service </vt:lpstr>
      <vt:lpstr>Power BI Developers</vt:lpstr>
      <vt:lpstr>Common Data Service Announcements</vt:lpstr>
      <vt:lpstr>PowerPoint Presentation</vt:lpstr>
      <vt:lpstr>Project Professional Program</vt:lpstr>
      <vt:lpstr>Project Professional Program</vt:lpstr>
      <vt:lpstr>Project Professional Program – FAQ</vt:lpstr>
      <vt:lpstr>PowerPoint Presentation</vt:lpstr>
      <vt:lpstr>PowerPoint Presentation</vt:lpstr>
      <vt:lpstr>Where do we Start? Ask the Right Questions</vt:lpstr>
      <vt:lpstr>What Data do we Need?</vt:lpstr>
      <vt:lpstr>What Data do we Need – Exercise</vt:lpstr>
      <vt:lpstr>What Data do we Have?</vt:lpstr>
      <vt:lpstr>What Data do we Have - Exercise</vt:lpstr>
      <vt:lpstr>What Data do we Transform? </vt:lpstr>
      <vt:lpstr>Ask the Right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Tampa Power BI User Group</dc:title>
  <dc:creator>Tommy Puglia</dc:creator>
  <cp:lastModifiedBy>Tommy Puglia</cp:lastModifiedBy>
  <cp:revision>43</cp:revision>
  <cp:lastPrinted>2018-04-25T20:05:26Z</cp:lastPrinted>
  <dcterms:created xsi:type="dcterms:W3CDTF">2017-12-05T12:49:19Z</dcterms:created>
  <dcterms:modified xsi:type="dcterms:W3CDTF">2018-04-25T20:45:03Z</dcterms:modified>
</cp:coreProperties>
</file>