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4FED3-6A32-4089-A4D6-F1A3F237069B}" v="1" dt="2019-04-12T14:26:5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BE39-DF71-4BC8-8FF8-47CCD46965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B1B4-D161-4F02-AAC2-503E3482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so excited to introduce the Project professional Program for the Tampa User Group!</a:t>
            </a:r>
          </a:p>
          <a:p>
            <a:pPr marL="174708" indent="-174708">
              <a:buFontTx/>
              <a:buChar char="-"/>
            </a:pPr>
            <a:r>
              <a:rPr lang="en-US" dirty="0"/>
              <a:t>Based on the feedback from the previous meetings we had, we realized we want to EMPOWER you to become a skilled PBI professional in your organization and taking the skills and apply them to your career. </a:t>
            </a:r>
          </a:p>
          <a:p>
            <a:pPr marL="174708" indent="-174708">
              <a:buFontTx/>
              <a:buChar char="-"/>
            </a:pPr>
            <a:r>
              <a:rPr lang="en-US" dirty="0"/>
              <a:t>This will be part of the upcoming years content &amp; meetings that will culminate with a Contest at the end of the program</a:t>
            </a:r>
          </a:p>
          <a:p>
            <a:pPr marL="174708" indent="-174708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3BAD8D-EE66-4E0C-82EB-A828CB35C1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2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88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E5B84D-2CD1-485B-A0A4-55B0FD5F47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2017 Microsoft.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5ECDD-6DF3-4298-A5E1-1DA8C7810A7A}"/>
              </a:ext>
            </a:extLst>
          </p:cNvPr>
          <p:cNvSpPr/>
          <p:nvPr userDrawn="1"/>
        </p:nvSpPr>
        <p:spPr>
          <a:xfrm>
            <a:off x="1729" y="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DA1C713-C847-4F95-88C5-790B16E1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9" y="66863"/>
            <a:ext cx="10259653" cy="56130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8F2B44-7E11-4921-A2C5-A96B266E1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25" y="54282"/>
            <a:ext cx="573886" cy="573886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87DD01-0CDD-4355-AB7D-1405BC9E9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775" y="1028700"/>
            <a:ext cx="10180638" cy="4305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9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Only">
    <p:bg>
      <p:bgPr>
        <a:solidFill>
          <a:srgbClr val="FFBC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084175"/>
            <a:ext cx="9860673" cy="2434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67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Pro Display" panose="020B0502040504020203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797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EE8E56-9065-483C-892A-D693B8FD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Segoe Pro" panose="020B0502040504020203" pitchFamily="34" charset="0"/>
              </a:defRPr>
            </a:lvl1pPr>
            <a:lvl2pPr>
              <a:defRPr>
                <a:latin typeface="Segoe Pro Light" panose="020B0302040504020203" pitchFamily="34" charset="0"/>
              </a:defRPr>
            </a:lvl2pPr>
            <a:lvl3pPr>
              <a:defRPr>
                <a:latin typeface="Segoe Pro Light" panose="020B0302040504020203" pitchFamily="34" charset="0"/>
              </a:defRPr>
            </a:lvl3pPr>
            <a:lvl4pPr>
              <a:defRPr>
                <a:latin typeface="Segoe Pro Light" panose="020B0302040504020203" pitchFamily="34" charset="0"/>
              </a:defRPr>
            </a:lvl4pPr>
            <a:lvl5pPr>
              <a:defRPr>
                <a:latin typeface="Segoe Pro Light" panose="020B03020405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F7419D-649A-4B09-BB0E-4C76B70B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Segoe Pro Display Light" panose="020B03020405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3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98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498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DB21F-E315-4182-B218-7886AF368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269"/>
            <a:ext cx="12192000" cy="89101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0051"/>
          </a:xfrm>
        </p:spPr>
        <p:txBody>
          <a:bodyPr/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975100" y="3293202"/>
            <a:ext cx="4241800" cy="1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D431F4-9CDD-4411-A07F-5FB0C26DC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269"/>
            <a:ext cx="12192000" cy="89101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0051"/>
          </a:xfrm>
        </p:spPr>
        <p:txBody>
          <a:bodyPr/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537A8-4861-4FAE-8E42-7684E4C0F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B8B-8530-471C-837A-298CF163F1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6D8A-3BAA-40AC-9301-E85BBD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E7A5FD-4B6B-444B-80F4-BD8B92D963F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58527"/>
          <a:stretch/>
        </p:blipFill>
        <p:spPr>
          <a:xfrm>
            <a:off x="0" y="6311900"/>
            <a:ext cx="12192000" cy="6563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7B8B-8530-471C-837A-298CF163F19D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Pro" panose="020B05020405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179" y="6538912"/>
            <a:ext cx="41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ABD6D8A-3BAA-40AC-9301-E85BBD1BD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o Display Light" panose="020B03020405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o" panose="020B05020405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o Light" panose="020B03020405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F747A-9115-4483-A58E-12D45B581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027" y="2461342"/>
            <a:ext cx="6801237" cy="4247986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92F29BB3-C0C9-40ED-8672-1B8751B8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29" y="1436452"/>
            <a:ext cx="8333740" cy="115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350" marR="0" lvl="0" indent="-6350" algn="l" defTabSz="914400" rtl="0" eaLnBrk="1" fontAlgn="auto" latinLnBrk="0" hangingPunct="1">
              <a:lnSpc>
                <a:spcPct val="103000"/>
              </a:lnSpc>
              <a:spcBef>
                <a:spcPts val="0"/>
              </a:spcBef>
              <a:spcAft>
                <a:spcPts val="55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Project Professional Workshop Program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884E6-590F-4691-8C0F-37978D531D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" y="114792"/>
            <a:ext cx="3025140" cy="1156335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5B2E0C74-87CE-4AEF-81A4-53C32526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29" y="2014619"/>
            <a:ext cx="8333740" cy="47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350" marR="0" lvl="0" indent="-6350" algn="l" defTabSz="914400" rtl="0" eaLnBrk="1" fontAlgn="auto" latinLnBrk="0" hangingPunct="1">
              <a:lnSpc>
                <a:spcPct val="103000"/>
              </a:lnSpc>
              <a:spcBef>
                <a:spcPts val="0"/>
              </a:spcBef>
              <a:spcAft>
                <a:spcPts val="55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Chicagoland Power BI User Group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57615-B2A1-4CED-B4C9-BB206F13E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94" y="114792"/>
            <a:ext cx="1715277" cy="17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werBI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ProLight">
      <a:majorFont>
        <a:latin typeface="Segoe Pro"/>
        <a:ea typeface=""/>
        <a:cs typeface=""/>
      </a:majorFont>
      <a:minorFont>
        <a:latin typeface="Segoe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C812"/>
        </a:solidFill>
        <a:ln>
          <a:noFill/>
        </a:ln>
      </a:spPr>
      <a:bodyPr rtlCol="0" anchor="ctr"/>
      <a:lstStyle>
        <a:defPPr algn="ctr" defTabSz="914225">
          <a:defRPr>
            <a:solidFill>
              <a:prstClr val="white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BITheme" id="{B22A1A12-71E6-42E7-8800-80CC36ADC12D}" vid="{F72D77E5-0099-4B92-B93F-03D5FFC583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Segoe Pro</vt:lpstr>
      <vt:lpstr>Segoe Pro Display</vt:lpstr>
      <vt:lpstr>Segoe Pro Display Light</vt:lpstr>
      <vt:lpstr>Segoe Pro Light</vt:lpstr>
      <vt:lpstr>Segoe UI</vt:lpstr>
      <vt:lpstr>PowerBITheme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Puglia</dc:creator>
  <cp:lastModifiedBy>Tommy Puglia</cp:lastModifiedBy>
  <cp:revision>2</cp:revision>
  <dcterms:created xsi:type="dcterms:W3CDTF">2019-01-25T20:53:43Z</dcterms:created>
  <dcterms:modified xsi:type="dcterms:W3CDTF">2019-04-12T14:27:26Z</dcterms:modified>
</cp:coreProperties>
</file>