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B31BB-3EC8-450D-8192-C73515F7E2D9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D012-ED00-4396-84B3-A96E7C2B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D012-ED00-4396-84B3-A96E7C2B4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 userDrawn="1">
            <p:ph type="ctrTitle"/>
          </p:nvPr>
        </p:nvSpPr>
        <p:spPr>
          <a:xfrm>
            <a:off x="2679118" y="1395412"/>
            <a:ext cx="5779081" cy="1470025"/>
          </a:xfrm>
        </p:spPr>
        <p:txBody>
          <a:bodyPr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 userDrawn="1">
            <p:ph type="subTitle" idx="4294967295"/>
          </p:nvPr>
        </p:nvSpPr>
        <p:spPr>
          <a:xfrm>
            <a:off x="2679118" y="3009900"/>
            <a:ext cx="5093282" cy="175260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745065" y="2167467"/>
            <a:ext cx="5429921" cy="1752600"/>
          </a:xfrm>
        </p:spPr>
        <p:txBody>
          <a:bodyPr>
            <a:normAutofit/>
          </a:bodyPr>
          <a:lstStyle>
            <a:lvl1pPr>
              <a:buNone/>
              <a:defRPr>
                <a:latin typeface="Helvetica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Gotham-Book"/>
              </a:rPr>
              <a:t>• 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74333" y="465667"/>
            <a:ext cx="5429920" cy="1470025"/>
          </a:xfrm>
        </p:spPr>
        <p:txBody>
          <a:bodyPr>
            <a:normAutofit/>
          </a:bodyPr>
          <a:lstStyle>
            <a:lvl1pPr>
              <a:defRPr>
                <a:latin typeface="Helvetica"/>
              </a:defRPr>
            </a:lvl1pPr>
          </a:lstStyle>
          <a:p>
            <a:endParaRPr lang="en-US" sz="4000" dirty="0">
              <a:latin typeface="Gotham-Book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Clearwater: Renel Chesak and Callin Osborn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383F-C838-8A47-81C5-51BC93366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chesak.shinyapps.io/e-coli-beach-prediction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322502" y="1395412"/>
            <a:ext cx="5779081" cy="2130213"/>
          </a:xfrm>
        </p:spPr>
        <p:txBody>
          <a:bodyPr>
            <a:noAutofit/>
          </a:bodyPr>
          <a:lstStyle>
            <a:lvl1pPr>
              <a:defRPr>
                <a:latin typeface="Helvetica"/>
              </a:defRPr>
            </a:lvl1pPr>
          </a:lstStyle>
          <a:p>
            <a:r>
              <a:rPr lang="en-US" sz="7200" dirty="0">
                <a:latin typeface="Gotham-Book"/>
              </a:rPr>
              <a:t>PROJECT CLEAR WATER</a:t>
            </a:r>
          </a:p>
        </p:txBody>
      </p:sp>
      <p:sp>
        <p:nvSpPr>
          <p:cNvPr id="8" name="Subtitle 8"/>
          <p:cNvSpPr>
            <a:spLocks noGrp="1"/>
          </p:cNvSpPr>
          <p:nvPr>
            <p:ph type="subTitle" idx="4294967295"/>
          </p:nvPr>
        </p:nvSpPr>
        <p:spPr>
          <a:xfrm>
            <a:off x="2679118" y="4512099"/>
            <a:ext cx="4678504" cy="113789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>
              <a:defRPr>
                <a:latin typeface="Helvetica"/>
              </a:defRPr>
            </a:lvl1pPr>
          </a:lstStyle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3600" dirty="0" err="1">
                <a:latin typeface="Eras Light ITC" panose="020B0402030504020804" pitchFamily="34" charset="0"/>
              </a:rPr>
              <a:t>Renel</a:t>
            </a:r>
            <a:r>
              <a:rPr lang="en-US" sz="3600" dirty="0">
                <a:latin typeface="Eras Light ITC" panose="020B0402030504020804" pitchFamily="34" charset="0"/>
              </a:rPr>
              <a:t> </a:t>
            </a:r>
            <a:r>
              <a:rPr lang="en-US" sz="3600" dirty="0" err="1">
                <a:latin typeface="Eras Light ITC" panose="020B0402030504020804" pitchFamily="34" charset="0"/>
              </a:rPr>
              <a:t>Chesak</a:t>
            </a:r>
            <a:r>
              <a:rPr lang="en-US" sz="3600" dirty="0">
                <a:latin typeface="Eras Light ITC" panose="020B0402030504020804" pitchFamily="34" charset="0"/>
              </a:rPr>
              <a:t> and Callin Osborn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3600" dirty="0">
                <a:latin typeface="Eras Light ITC" panose="020B0402030504020804" pitchFamily="34" charset="0"/>
              </a:rPr>
              <a:t/>
            </a:r>
            <a:br>
              <a:rPr lang="en-US" sz="3600" dirty="0">
                <a:latin typeface="Eras Light ITC" panose="020B0402030504020804" pitchFamily="34" charset="0"/>
              </a:rPr>
            </a:br>
            <a:r>
              <a:rPr lang="en-US" sz="2800" dirty="0">
                <a:latin typeface="Eras Light ITC" panose="020B0402030504020804" pitchFamily="34" charset="0"/>
              </a:rPr>
              <a:t>github.com/</a:t>
            </a:r>
            <a:r>
              <a:rPr lang="en-US" sz="2800" dirty="0" err="1">
                <a:latin typeface="Eras Light ITC" panose="020B0402030504020804" pitchFamily="34" charset="0"/>
              </a:rPr>
              <a:t>rchesak</a:t>
            </a:r>
            <a:r>
              <a:rPr lang="en-US" sz="2800" dirty="0">
                <a:latin typeface="Eras Light ITC" panose="020B0402030504020804" pitchFamily="34" charset="0"/>
              </a:rPr>
              <a:t>/Chicago-Beaches </a:t>
            </a:r>
            <a:endParaRPr lang="en-US" sz="3600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otham-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74493" y="2088244"/>
            <a:ext cx="8229600" cy="26984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Eras Light ITC" panose="020B0402030504020804" pitchFamily="34" charset="0"/>
              </a:rPr>
              <a:t>20 </a:t>
            </a:r>
            <a:r>
              <a:rPr lang="en-US" dirty="0" smtClean="0">
                <a:latin typeface="Eras Light ITC" panose="020B0402030504020804" pitchFamily="34" charset="0"/>
              </a:rPr>
              <a:t>public beaches in Chicago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Eras Light ITC" panose="020B0402030504020804" pitchFamily="34" charset="0"/>
              </a:rPr>
              <a:t>E. Coli beach cultures take too long to get results back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Eras Light ITC" panose="020B0402030504020804" pitchFamily="34" charset="0"/>
              </a:rPr>
              <a:t>USGS model used to predict (old method)</a:t>
            </a:r>
            <a:endParaRPr lang="en-US" dirty="0">
              <a:latin typeface="Eras Light ITC" panose="020B04020305040208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57040" y="465668"/>
            <a:ext cx="5429920" cy="830891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357620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674493" y="2088243"/>
            <a:ext cx="8229600" cy="3371419"/>
          </a:xfrm>
        </p:spPr>
        <p:txBody>
          <a:bodyPr>
            <a:normAutofit/>
          </a:bodyPr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Show citizens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How clean the beaches are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Which beaches are related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Swimmable beach days at each beach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What factors influence E. Coli levels</a:t>
            </a:r>
          </a:p>
          <a:p>
            <a:pPr marL="6858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Criteria used for decision making</a:t>
            </a:r>
            <a:endParaRPr lang="en-US" sz="16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Allow citizens to play “Data Scientist”</a:t>
            </a:r>
            <a:endParaRPr lang="en-US" sz="22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341493" y="6423500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208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65489" y="2363912"/>
            <a:ext cx="7772400" cy="1362075"/>
          </a:xfrm>
        </p:spPr>
        <p:txBody>
          <a:bodyPr/>
          <a:lstStyle/>
          <a:p>
            <a:r>
              <a:rPr lang="en-US" dirty="0"/>
              <a:t>Methodologies/findings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259" y="3612480"/>
            <a:ext cx="8662319" cy="499645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>
                <a:hlinkClick r:id="rId2"/>
              </a:rPr>
              <a:t>https://rchesak.shinyapps.io/e-coli-beach-predictions/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950619" y="6385052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110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607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Eras Light ITC" panose="020B0402030504020804" pitchFamily="34" charset="0"/>
              </a:rPr>
              <a:t>A </a:t>
            </a:r>
            <a:r>
              <a:rPr lang="en-US" sz="3200" b="1" dirty="0" smtClean="0">
                <a:latin typeface="Eras Light ITC" panose="020B0402030504020804" pitchFamily="34" charset="0"/>
              </a:rPr>
              <a:t>6% </a:t>
            </a:r>
            <a:r>
              <a:rPr lang="en-US" sz="3200" dirty="0" smtClean="0">
                <a:latin typeface="Eras Light ITC" panose="020B0402030504020804" pitchFamily="34" charset="0"/>
              </a:rPr>
              <a:t>hit rate is optimal</a:t>
            </a:r>
            <a:endParaRPr lang="en-US" sz="3200" dirty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en-US" sz="3200" dirty="0">
              <a:latin typeface="Eras Light ITC" panose="020B0402030504020804" pitchFamily="34" charset="0"/>
            </a:endParaRPr>
          </a:p>
          <a:p>
            <a:r>
              <a:rPr lang="en-US" sz="3200" dirty="0" smtClean="0">
                <a:latin typeface="Eras Light ITC" panose="020B0402030504020804" pitchFamily="34" charset="0"/>
              </a:rPr>
              <a:t>False alarms lead to lost revenue from unnecessarily closing a beach</a:t>
            </a:r>
            <a:endParaRPr lang="en-US" sz="3200" dirty="0">
              <a:latin typeface="Eras Light ITC" panose="020B04020305040208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78448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3648659"/>
            <a:ext cx="4078706" cy="225525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598" y="1377950"/>
            <a:ext cx="4038601" cy="22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5612" y="465667"/>
            <a:ext cx="7810724" cy="1470025"/>
          </a:xfrm>
        </p:spPr>
        <p:txBody>
          <a:bodyPr/>
          <a:lstStyle/>
          <a:p>
            <a:r>
              <a:rPr lang="en-US" dirty="0"/>
              <a:t>IMPLICATIONS AND CONCLUSIONS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745065" y="2167466"/>
            <a:ext cx="7880240" cy="36772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ras Light ITC" panose="020B0402030504020804" pitchFamily="34" charset="0"/>
                <a:sym typeface="Wingdings" panose="05000000000000000000" pitchFamily="2" charset="2"/>
              </a:rPr>
              <a:t>Related beaches help predict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ras Light ITC" panose="020B0402030504020804" pitchFamily="34" charset="0"/>
                <a:sym typeface="Wingdings" panose="05000000000000000000" pitchFamily="2" charset="2"/>
              </a:rPr>
              <a:t>Precipitation is the only strong environmental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Eras Light ITC" panose="020B0402030504020804" pitchFamily="34" charset="0"/>
                <a:sym typeface="Wingdings" panose="05000000000000000000" pitchFamily="2" charset="2"/>
              </a:rPr>
              <a:t>Open-source modeling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Eras Light ITC" panose="020B0402030504020804" pitchFamily="34" charset="0"/>
                <a:sym typeface="Wingdings" panose="05000000000000000000" pitchFamily="2" charset="2"/>
              </a:rPr>
              <a:t>Cultivates an informed and engaged community</a:t>
            </a:r>
            <a:endParaRPr lang="en-US" dirty="0">
              <a:latin typeface="Eras Light ITC" panose="020B04020305040208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37385" y="6378448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30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338178" y="4543810"/>
            <a:ext cx="6902228" cy="12528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latin typeface="Eras Light ITC" panose="020B0402030504020804" pitchFamily="34" charset="0"/>
              </a:rPr>
              <a:t>GitHub</a:t>
            </a:r>
            <a:r>
              <a:rPr lang="en-US" dirty="0">
                <a:latin typeface="Eras Light ITC" panose="020B0402030504020804" pitchFamily="34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Eras Light ITC" panose="020B0402030504020804" pitchFamily="34" charset="0"/>
              </a:rPr>
              <a:t>github.com/</a:t>
            </a:r>
            <a:r>
              <a:rPr lang="en-US" dirty="0" err="1">
                <a:latin typeface="Eras Light ITC" panose="020B0402030504020804" pitchFamily="34" charset="0"/>
              </a:rPr>
              <a:t>rchesak</a:t>
            </a:r>
            <a:r>
              <a:rPr lang="en-US" dirty="0">
                <a:latin typeface="Eras Light ITC" panose="020B0402030504020804" pitchFamily="34" charset="0"/>
              </a:rPr>
              <a:t>/Chicago-Beaches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41491" y="6394196"/>
            <a:ext cx="2895600" cy="365125"/>
          </a:xfrm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Project Clearwater: Renel Chesak and Callin Osborn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34" y="1597137"/>
            <a:ext cx="4452115" cy="29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32113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2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A64F4C2A5604FAC55642FE06F8B1A" ma:contentTypeVersion="2" ma:contentTypeDescription="Create a new document." ma:contentTypeScope="" ma:versionID="3ef1d1c020a4a8de6bd44f23be0df3c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61ade47648f28b916c2a0f4afdd21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B18CB7-9EEC-4FC3-A2D3-2B8364DC5BBA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258D59-E23D-47DD-85BA-4F7CF9AE8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FF6BEF-9C56-44B8-9E7E-05496A654C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2_2011.potx</Template>
  <TotalTime>152</TotalTime>
  <Words>175</Words>
  <Application>Microsoft Office PowerPoint</Application>
  <PresentationFormat>On-screen Show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Light ITC</vt:lpstr>
      <vt:lpstr>Gotham-Book</vt:lpstr>
      <vt:lpstr>Helvetica</vt:lpstr>
      <vt:lpstr>Wingdings</vt:lpstr>
      <vt:lpstr>Version 2_2011</vt:lpstr>
      <vt:lpstr>PROJECT CLEAR WATER</vt:lpstr>
      <vt:lpstr>CONTEXT</vt:lpstr>
      <vt:lpstr>MOTIVATIONS</vt:lpstr>
      <vt:lpstr>Methodologies/findings</vt:lpstr>
      <vt:lpstr>OPTIMIZATION PROBLEM</vt:lpstr>
      <vt:lpstr>IMPLICATIONS AND CONCLUSIONS</vt:lpstr>
      <vt:lpstr>Questions</vt:lpstr>
    </vt:vector>
  </TitlesOfParts>
  <Company>DePaul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Renel Chesak</cp:lastModifiedBy>
  <cp:revision>15</cp:revision>
  <dcterms:created xsi:type="dcterms:W3CDTF">2012-02-28T22:25:26Z</dcterms:created>
  <dcterms:modified xsi:type="dcterms:W3CDTF">2017-05-04T02:20:48Z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0x010100323A64F4C2A5604FAC55642FE06F8B1A</vt:lpwstr>
  </property>
</Properties>
</file>