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67"/>
  </p:normalViewPr>
  <p:slideViewPr>
    <p:cSldViewPr snapToGrid="0" snapToObjects="1" showGuides="1">
      <p:cViewPr varScale="1">
        <p:scale>
          <a:sx n="58" d="100"/>
          <a:sy n="58" d="100"/>
        </p:scale>
        <p:origin x="22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97AC-FDC4-3F46-8BE5-AA085F04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52F6C-33EA-9F4A-9F85-3B839CBA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1763-B92C-DF4C-B8C5-237431EE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DB7C-6AFE-B14A-A636-DF8EF2F8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3DA2-0739-D246-8677-7004B7D6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5172-D8F9-1E44-8ED3-AE6B9580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8E19-9DDE-C540-BA26-B1D4AA61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5E91-2580-3C44-B5E4-7B685959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FB80-C47C-FD4E-B93B-CA13AD91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2346-C45E-394A-BA8A-EC30BAE3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3B100-AAC8-7A4B-9248-D6AE12C9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C88D3-F65B-C847-8F7E-291B776B0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1CB1-0CE3-234B-8248-2A93D6E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F699-6D0E-0C4F-8040-374E67F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538D-6107-E548-8735-4C5DC2B6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1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845B-E3C0-B143-964B-E0606141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41FC-2771-3A48-98E3-25BCD997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63A3-9857-CB40-A680-23926BB7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F8B0-AC65-D444-B8E6-B1999611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1E1C-39B2-E342-A022-50C061FB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DAFC-3ED8-A749-88F0-8ED37174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D2EA9-1134-6447-B10C-9B3E5A68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5267-DE6C-3348-BE5B-EFE12D1F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F463-A1F7-D74F-9982-FDE293FA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92E6-06A1-8C40-B48D-CCE9E571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9274-386D-6345-9ABB-C69DBAD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7539-3ECE-6143-AFDD-3609EB219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8769-169E-D84C-BCA1-D5F571452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C08B-EDF0-1A44-9793-C4DBBB7F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381B-2940-B74A-B4EC-596E3002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3C56-16B5-1E41-8708-B4268354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BABF-A4AD-6B49-A8C1-80A69F35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80602-717F-C64E-BB04-35B13B12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2E27-CAD3-204E-BA91-8DE18825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D2791-672B-134C-B1ED-CDCCB9BB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24993-996A-8449-A409-E625D3DFC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DDC64-575E-CA40-A4A5-2E51B453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4B58E-29EC-A74F-A8A0-83D12B09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F498C-F69D-2C46-B1DB-F5BDCF7A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63C-702B-2D44-A0C9-3DCECF9D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AD62A-93A8-0241-99DC-74657237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4B9C6-CD82-C94E-8CC1-7CEC2928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E6C1C-9DD4-B347-BCBB-09181BCE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FC981-0131-5842-8B63-521C5076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3018F-4C1C-4D4B-83F4-7BF3EF8E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3C73B-4B78-8041-88B4-257FE0D4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E7DF-D06B-2A45-9281-3DA136FD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CD5F-C574-0749-91F2-1113812E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6A69-9BD9-154B-AA2A-39B11017F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2FAF-D2E5-8248-AE11-B84E0C96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48DD-CFC2-0149-875E-2B19BAD4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361B-9D90-0E45-B5FB-0865A0F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1CF5-629C-7144-B1D4-7ECC78A1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DABCD-3855-C24F-82AE-7EA67C0F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8456-5C89-094C-84F0-4CC93BB7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5793-BE93-834E-951D-3BE1E668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E4A2-EC6D-6849-9B4E-FB68A00F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8095-5762-D04F-9A7D-76692F50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0C703-B3D7-CD4F-9510-8D7AFFE2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5F20-C016-874A-AF74-DA61BD7B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79AD-1452-9E4A-BF86-AAB0E21A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43FC-0E13-AE48-8AE2-BA56F050E64C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E080-59D1-8C4A-80D2-18B2EBF3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ACF0-28F0-1040-9ACF-630041B7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BF7E-5FD7-B24E-921F-871DE21F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2284C-21AD-8140-B2BB-0E1B1F1A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"/>
            <a:ext cx="12192000" cy="68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Ben</dc:creator>
  <cp:lastModifiedBy>Lu, Ben</cp:lastModifiedBy>
  <cp:revision>2</cp:revision>
  <dcterms:created xsi:type="dcterms:W3CDTF">2018-10-13T10:36:55Z</dcterms:created>
  <dcterms:modified xsi:type="dcterms:W3CDTF">2018-10-13T10:43:36Z</dcterms:modified>
</cp:coreProperties>
</file>