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3"/>
  </p:normalViewPr>
  <p:slideViewPr>
    <p:cSldViewPr snapToGrid="0" snapToObjects="1">
      <p:cViewPr varScale="1">
        <p:scale>
          <a:sx n="84" d="100"/>
          <a:sy n="84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6FE69F-100D-F44B-8907-122589C504AF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6DCEA3-E1CE-7741-9F42-DC4372A1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51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17076">
            <a:off x="599791" y="554507"/>
            <a:ext cx="2788396" cy="304877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Kunal</a:t>
            </a:r>
            <a:r>
              <a:rPr lang="en-US" dirty="0" smtClean="0"/>
              <a:t>, Akash, </a:t>
            </a:r>
            <a:r>
              <a:rPr lang="en-US" dirty="0" err="1" smtClean="0"/>
              <a:t>Cilan</a:t>
            </a:r>
            <a:r>
              <a:rPr lang="en-US" dirty="0" smtClean="0"/>
              <a:t>, ANN Oksana AND </a:t>
            </a:r>
            <a:r>
              <a:rPr lang="en-US" dirty="0" err="1" smtClean="0"/>
              <a:t>dIVAN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663" y="1149199"/>
            <a:ext cx="4649390" cy="247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94916">
            <a:off x="9703247" y="490752"/>
            <a:ext cx="2088070" cy="20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14861"/>
            <a:ext cx="10131427" cy="14688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0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5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85</TotalTime>
  <Words>12</Words>
  <Application>Microsoft Macintosh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Jauhar</dc:creator>
  <cp:lastModifiedBy>Akash Jauhar</cp:lastModifiedBy>
  <cp:revision>3</cp:revision>
  <dcterms:created xsi:type="dcterms:W3CDTF">2018-10-13T05:14:11Z</dcterms:created>
  <dcterms:modified xsi:type="dcterms:W3CDTF">2018-10-13T06:39:29Z</dcterms:modified>
</cp:coreProperties>
</file>