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3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1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7076">
            <a:off x="663332" y="474709"/>
            <a:ext cx="3227292" cy="352865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4385732"/>
            <a:ext cx="10367645" cy="14054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" charset="0"/>
                <a:ea typeface="Times" charset="0"/>
                <a:cs typeface="Times" charset="0"/>
              </a:rPr>
              <a:t>By: Kunal, Akash, </a:t>
            </a:r>
            <a:r>
              <a:rPr lang="en-US" sz="4000" b="1" dirty="0" err="1">
                <a:latin typeface="Times" charset="0"/>
                <a:ea typeface="Times" charset="0"/>
                <a:cs typeface="Times" charset="0"/>
              </a:rPr>
              <a:t>Clian</a:t>
            </a:r>
            <a:r>
              <a:rPr lang="en-US" sz="4000" b="1" dirty="0">
                <a:latin typeface="Times" charset="0"/>
                <a:ea typeface="Times" charset="0"/>
                <a:cs typeface="Times" charset="0"/>
              </a:rPr>
              <a:t>, ANN Oksana AND Devin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63" y="1149199"/>
            <a:ext cx="4649390" cy="247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94916">
            <a:off x="9703247" y="490752"/>
            <a:ext cx="2088070" cy="20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Our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7" y="2233507"/>
            <a:ext cx="10854053" cy="3755813"/>
          </a:xfrm>
        </p:spPr>
        <p:txBody>
          <a:bodyPr>
            <a:noAutofit/>
          </a:bodyPr>
          <a:lstStyle/>
          <a:p>
            <a:r>
              <a:rPr lang="en-US" sz="2800" dirty="0"/>
              <a:t>To help a non-profit develop a tool to speed up the registration process for a after school educational tutoring center.</a:t>
            </a:r>
          </a:p>
          <a:p>
            <a:r>
              <a:rPr lang="en-US" sz="2800" dirty="0"/>
              <a:t>Bridge the gap between kids who are first generation American to fit in the American society and American school system.</a:t>
            </a:r>
          </a:p>
          <a:p>
            <a:r>
              <a:rPr lang="en-US" sz="2800" dirty="0"/>
              <a:t>Help </a:t>
            </a:r>
            <a:r>
              <a:rPr lang="en-US" sz="2800" dirty="0" err="1"/>
              <a:t>non-english</a:t>
            </a:r>
            <a:r>
              <a:rPr lang="en-US" sz="2800" dirty="0"/>
              <a:t> speaking parents to understand the non-profit’s goal and model</a:t>
            </a:r>
          </a:p>
        </p:txBody>
      </p:sp>
    </p:spTree>
    <p:extLst>
      <p:ext uri="{BB962C8B-B14F-4D97-AF65-F5344CB8AC3E}">
        <p14:creationId xmlns:p14="http://schemas.microsoft.com/office/powerpoint/2010/main" val="103306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308D-0375-C44F-A263-C2E8192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9A2A-B6C2-1A4E-BE4C-87E63AE2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Creation of Client Management Software</a:t>
            </a:r>
          </a:p>
          <a:p>
            <a:pPr lvl="1"/>
            <a:r>
              <a:rPr lang="en-US" sz="2400" dirty="0"/>
              <a:t>Organize Data Based on student enrollment</a:t>
            </a:r>
          </a:p>
          <a:p>
            <a:r>
              <a:rPr lang="en-US" sz="2800" dirty="0"/>
              <a:t>Use of phpMyAdmin + </a:t>
            </a:r>
            <a:r>
              <a:rPr lang="en-US" sz="2800" dirty="0" err="1"/>
              <a:t>mySQL</a:t>
            </a:r>
            <a:r>
              <a:rPr lang="en-US" sz="2800" dirty="0"/>
              <a:t> to create a structured backend</a:t>
            </a:r>
          </a:p>
          <a:p>
            <a:r>
              <a:rPr lang="en-US" sz="2800" dirty="0"/>
              <a:t>Use of tool ____________ to translate sites into *these languages*</a:t>
            </a:r>
          </a:p>
          <a:p>
            <a:r>
              <a:rPr lang="en-US" sz="2800" dirty="0"/>
              <a:t>Displays with __________ (html + bootstrap?)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1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B4C4-A81D-5940-87BC-3E91D7AE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CE37-0BBA-E04C-AFEA-0743D6CE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screenshots on here from perspectives of parent/student user accounts</a:t>
            </a:r>
          </a:p>
          <a:p>
            <a:r>
              <a:rPr lang="en-US" dirty="0"/>
              <a:t>Additionally have screenshots of admin accounts as well</a:t>
            </a:r>
          </a:p>
        </p:txBody>
      </p:sp>
    </p:spTree>
    <p:extLst>
      <p:ext uri="{BB962C8B-B14F-4D97-AF65-F5344CB8AC3E}">
        <p14:creationId xmlns:p14="http://schemas.microsoft.com/office/powerpoint/2010/main" val="33442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B1A5-0C4E-8148-B797-5DDEC25C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Implementation: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4AB5-09CC-F544-9EC9-8A92FAEC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OCR (Optical Character Recognition) to digitalize previous records</a:t>
            </a:r>
          </a:p>
          <a:p>
            <a:r>
              <a:rPr lang="en-US" sz="2800" dirty="0"/>
              <a:t>Online Student Learning System</a:t>
            </a:r>
          </a:p>
          <a:p>
            <a:pPr lvl="1"/>
            <a:r>
              <a:rPr lang="en-US" sz="2400" dirty="0"/>
              <a:t>Students learn from other students based on how well other students understand content</a:t>
            </a:r>
          </a:p>
          <a:p>
            <a:pPr lvl="1"/>
            <a:r>
              <a:rPr lang="en-US" sz="2400" dirty="0"/>
              <a:t>Leveling up System to Reward Students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58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361</TotalTime>
  <Words>166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Celestial</vt:lpstr>
      <vt:lpstr>PowerPoint Presentation</vt:lpstr>
      <vt:lpstr> Our goals:</vt:lpstr>
      <vt:lpstr>Design</vt:lpstr>
      <vt:lpstr>FRONT END</vt:lpstr>
      <vt:lpstr>Further Implementation: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Jauhar</dc:creator>
  <cp:lastModifiedBy>Gould, Ann M</cp:lastModifiedBy>
  <cp:revision>11</cp:revision>
  <dcterms:created xsi:type="dcterms:W3CDTF">2018-10-13T05:14:11Z</dcterms:created>
  <dcterms:modified xsi:type="dcterms:W3CDTF">2018-10-13T11:56:38Z</dcterms:modified>
</cp:coreProperties>
</file>