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3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51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17076">
            <a:off x="663332" y="474709"/>
            <a:ext cx="3227292" cy="352865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" y="4385732"/>
            <a:ext cx="10367645" cy="14054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" charset="0"/>
                <a:ea typeface="Times" charset="0"/>
                <a:cs typeface="Times" charset="0"/>
              </a:rPr>
              <a:t>By: </a:t>
            </a:r>
            <a:r>
              <a:rPr lang="en-US" sz="4000" b="1" dirty="0" err="1" smtClean="0">
                <a:latin typeface="Times" charset="0"/>
                <a:ea typeface="Times" charset="0"/>
                <a:cs typeface="Times" charset="0"/>
              </a:rPr>
              <a:t>Kunal</a:t>
            </a:r>
            <a:r>
              <a:rPr lang="en-US" sz="4000" b="1" dirty="0" smtClean="0">
                <a:latin typeface="Times" charset="0"/>
                <a:ea typeface="Times" charset="0"/>
                <a:cs typeface="Times" charset="0"/>
              </a:rPr>
              <a:t>, Akash, </a:t>
            </a:r>
            <a:r>
              <a:rPr lang="en-US" sz="4000" b="1" dirty="0" err="1" smtClean="0">
                <a:latin typeface="Times" charset="0"/>
                <a:ea typeface="Times" charset="0"/>
                <a:cs typeface="Times" charset="0"/>
              </a:rPr>
              <a:t>Clian</a:t>
            </a:r>
            <a:r>
              <a:rPr lang="en-US" sz="4000" b="1" dirty="0" smtClean="0">
                <a:latin typeface="Times" charset="0"/>
                <a:ea typeface="Times" charset="0"/>
                <a:cs typeface="Times" charset="0"/>
              </a:rPr>
              <a:t>, ANN Oksana AND </a:t>
            </a:r>
            <a:r>
              <a:rPr lang="en-US" sz="4000" b="1" dirty="0" err="1" smtClean="0">
                <a:latin typeface="Times" charset="0"/>
                <a:ea typeface="Times" charset="0"/>
                <a:cs typeface="Times" charset="0"/>
              </a:rPr>
              <a:t>dIVAN</a:t>
            </a:r>
            <a:r>
              <a:rPr lang="en-US" sz="4000" b="1" dirty="0" smtClean="0">
                <a:latin typeface="Times" charset="0"/>
                <a:ea typeface="Times" charset="0"/>
                <a:cs typeface="Times" charset="0"/>
              </a:rPr>
              <a:t> </a:t>
            </a:r>
            <a:endParaRPr 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63" y="1149199"/>
            <a:ext cx="4649390" cy="247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94916">
            <a:off x="9703247" y="490752"/>
            <a:ext cx="2088070" cy="20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Our goals: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7" y="2233507"/>
            <a:ext cx="10854053" cy="3755813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help a non-profit develop a tool to speed up the registration process for a after school educational tutoring center.</a:t>
            </a:r>
          </a:p>
          <a:p>
            <a:endParaRPr lang="en-US" sz="32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ridge the gap between kids who are first generation American to fit in the American society and American school system.</a:t>
            </a:r>
          </a:p>
          <a:p>
            <a:endParaRPr lang="en-US" sz="3200" dirty="0" smtClean="0"/>
          </a:p>
          <a:p>
            <a:r>
              <a:rPr lang="en-US" sz="3200" dirty="0" smtClean="0"/>
              <a:t>Help </a:t>
            </a:r>
            <a:r>
              <a:rPr lang="en-US" sz="3200" dirty="0" err="1" smtClean="0"/>
              <a:t>non-english</a:t>
            </a:r>
            <a:r>
              <a:rPr lang="en-US" sz="3200" dirty="0" smtClean="0"/>
              <a:t> speaking parents to understand the non-profit’s goal and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30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4861"/>
            <a:ext cx="10131427" cy="1468800"/>
          </a:xfrm>
        </p:spPr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</a:rPr>
              <a:t>fRONT</a:t>
            </a:r>
            <a:r>
              <a:rPr lang="en-US" sz="6000" b="1" dirty="0" smtClean="0">
                <a:solidFill>
                  <a:schemeClr val="bg1"/>
                </a:solidFill>
              </a:rPr>
              <a:t> END: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2186581"/>
            <a:ext cx="10131428" cy="860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799" y="214861"/>
            <a:ext cx="10131427" cy="1468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 err="1" smtClean="0">
                <a:solidFill>
                  <a:schemeClr val="bg1"/>
                </a:solidFill>
              </a:rPr>
              <a:t>bACK</a:t>
            </a:r>
            <a:r>
              <a:rPr lang="en-US" sz="6000" b="1" dirty="0" smtClean="0">
                <a:solidFill>
                  <a:schemeClr val="bg1"/>
                </a:solidFill>
              </a:rPr>
              <a:t> END: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8701"/>
            <a:ext cx="10131427" cy="1468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185</TotalTime>
  <Words>72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</vt:lpstr>
      <vt:lpstr>Arial</vt:lpstr>
      <vt:lpstr>Celestial</vt:lpstr>
      <vt:lpstr>PowerPoint Presentation</vt:lpstr>
      <vt:lpstr> Our goals:</vt:lpstr>
      <vt:lpstr>fRONT END:</vt:lpstr>
      <vt:lpstr>PowerPoint Presentation</vt:lpstr>
      <vt:lpstr>Application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Jauhar</dc:creator>
  <cp:lastModifiedBy>Akash Jauhar</cp:lastModifiedBy>
  <cp:revision>6</cp:revision>
  <dcterms:created xsi:type="dcterms:W3CDTF">2018-10-13T05:14:11Z</dcterms:created>
  <dcterms:modified xsi:type="dcterms:W3CDTF">2018-10-13T08:19:56Z</dcterms:modified>
</cp:coreProperties>
</file>