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0" r:id="rId6"/>
    <p:sldId id="261" r:id="rId7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5C4680E-8F7A-412F-8A77-EEDB406330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C11509-76A1-4ED3-86FE-4593DCC8053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8190EC-99F3-4322-A585-70F8264F00D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591FFE-9330-4133-A9FA-A5BD6EE5CF4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0DF985A-B399-4E04-9A32-7B510E269A5E}" type="slidenum">
              <a:t>‹#›</a:t>
            </a:fld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529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A472C4B-C56A-44C1-B533-5E3C4ECE3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E35B9EF-6433-4DAF-A90D-949022E4D9F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C1D32641-2788-497C-A66C-E3300C3E9D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8E83F9-A853-4C55-B881-B4BE4E32F2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F4EF4-7B89-4324-B17A-0510C86AEB7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BC01EF-FA10-46E3-BC18-B153863B80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3AF30A0-59A6-45C1-9131-E5788748D40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61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AEB2E-4A4A-4E9E-A265-82CFBAC6FC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D41C630-4B86-4188-BBF3-94DA40D476B2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E362067-3388-4C81-8BE7-5AE58A192C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C638E4A-87CC-4188-9E9D-4F9E856A6C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EC733-0B87-452D-A26E-4C9FD3FBE4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F22275F-EE2F-42E3-8B01-C40471478BD8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E325665-1399-4257-B873-43BE3BCF5B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A085045-5898-4203-BAB7-1E4EB44511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4BAA9C-6726-45B9-A086-B8C9D2ED9E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0F65FC-FFE4-4C4D-A262-9FFA9897A3D5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B92A214-A89C-4A0A-9FD6-B49E048085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A684924-0AEE-489B-95DB-27E157BB4B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C90CC-8FD6-4D1A-8CD6-CF7E5FF5FE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2AC6912-C864-4CB2-B8D1-540FCD88B3AD}" type="slidenum">
              <a:t>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6ADF135-E257-42C5-8161-E428FBCCD5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53EE39B-BF40-4D67-9081-95A9F93107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C8EB20-E0C4-4D28-B58B-5D1AC9F47B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747D60-087E-4BF0-8272-BBFE4ABDA0F1}" type="slidenum">
              <a:t>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B470DD6-E035-4987-B482-A99523FEFA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E70A0C8-C1A7-4EA2-AEE9-5E102D4353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35C66-C946-4E95-8BBE-77E70B00D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5CB3BE-0BBF-4857-832E-7915C059D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AB344C-BECE-400E-9AD6-807CE426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06996-6B8E-4C4C-A325-BFD09A64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A948BA-B24E-4437-AEE1-0479D477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DC865D-3F03-450D-A84A-8252A6BEAA5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04C9F-B5DB-478D-AE03-8EC71772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362A70-6CB0-45DA-B8C0-1310F6A0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61909-A379-477C-B0CB-CC051D5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35D403-E5CC-4084-8BA9-D361B675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E77C2-1EF7-4070-9B79-C7D7197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093F4-613A-446B-8DAC-BE88ACDFF77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4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989669-CB61-423E-84E9-619E29474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DF6A55-4295-4A33-9326-BA8B70F16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94CD5-F43F-40E5-BEAB-F1629EA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607DA-14BA-45F5-A363-9E68024B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289BCE-2D2A-4715-9D3C-13CFA12B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98C0A5-7791-40DE-9E70-F48C603A56E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5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EBD3C-9C22-4AF4-9E4E-292ADCDF0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22E202-EEE7-433F-A3C9-5E48F500B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343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14B7F-8AE7-4043-ADD8-BE9D0E4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8DD58-8FE0-4764-8282-C275BA9C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217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91F66-9175-482C-97AA-0E48C514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5B9CC1-F3C5-4024-BDA1-23381968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14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2BAF7-C5A7-4B76-B2F1-B57393D6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D93DC-895C-4731-8A25-A1CDBCF3A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025" y="2224088"/>
            <a:ext cx="4162425" cy="4762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284C51-4D71-47F1-855C-DB34C7297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3850" y="2224088"/>
            <a:ext cx="4162425" cy="4762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80009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2BC3F-92AF-450D-B042-6313DDFF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218DB-EA6B-4370-B7B7-F850FA51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00D32E-4997-4C60-BF28-040D5025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15CD2B-891D-47B2-B1B5-414CCB8A5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1DA6F3-4382-4687-A045-DB984085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1CD31-C0D9-4B9C-B3DC-E2E9AB70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02900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65650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C683-1090-42C7-993D-E85B5DDB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458AE-CBE3-4218-8499-BE3380C9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3B6918-F1E0-4E6E-A6B1-FC04C86F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742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1D903-388B-46D7-8601-D804C3A0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E38DB-BB23-4B79-B7C3-7444F21F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C1DE3-7E21-4834-8B71-4FC4CE5C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A1247F-EBD6-4BE9-AAE8-43ED0214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BB94A-3D67-4D1B-B5BA-1133A3C9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8BB56-E340-4DF9-86AA-6E91A911D6B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5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7DA4F-4181-4709-9D2D-3526B5B6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3F8B58-4E6A-4714-81B2-5E85663E4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25DF21-B9FB-4AF1-939E-76B033B2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5780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5B604-4218-436F-B9D4-1D1879B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582A5D-F584-4598-AA9E-57FAF52D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9095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0B6B18-BF90-4AED-B100-68BF1ABEB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1238" y="117475"/>
            <a:ext cx="2205037" cy="68691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9EAA9E-DEA8-41FF-8FF4-65C4A6BF2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117475"/>
            <a:ext cx="6467475" cy="68691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6565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5FE53-3E89-4C22-AED7-65490535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F44AEE-160A-460D-B3F0-8BE39321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C1BA5-2072-4F52-90B1-C7DE2E3C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2544AC-D77B-4386-92E0-8B77F0F2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D18181-2293-4838-83E1-D175933F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72ECC0-4EE5-4B53-8BC8-887544799C4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81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E2AB6-E9AC-444C-9770-FE34E69D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E2EFF-994C-441C-BB07-B136E799E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8139FF-0425-44FA-82E5-F57D644E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E20A5-7615-400F-A818-0F8758A1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0EABA9-8DCE-4749-8DA3-CF6C5235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EBAD74-0718-4733-8E1D-FDCCB16E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60809F-1EEB-40BD-AF7B-C0A046D7FC5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6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2597-C7D5-456D-84E2-4BC779F6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B9FB20-EFE9-462D-9253-7050C837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046475-2412-40BC-8633-D4D54EC10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48F7F6-F672-4D35-A145-97E4E0D4D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0A2413-ECDF-4832-82A7-9B22F91C1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2F6AAB-211A-4519-A828-93EA9291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D26AF9-F149-49E9-8CE4-6F24429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73955E-C1DD-424E-9B9E-89847EE9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8651EF-9069-41BB-8EEC-5581BF764D7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5E993-C57D-4F98-9C5D-E3B0EC57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5A2ACB-455E-4C36-9BA2-72A052B8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672EF1-B9C4-40BF-939E-05CAF614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D7DB30-A51F-41B2-957D-F8D8AC5A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9AAF8D-1DAA-4B46-8475-901CE7FC4D3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4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B84E98-AA7B-4C47-8A41-D51C8572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FA1835-FBC7-406C-A376-3AC598A0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4783E0-A0C2-4BA5-B4A7-CE360880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EAD9FB-D544-441C-B105-EE3611CE617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007EC-4EA2-47C1-9CC7-1094038A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1A582-D09E-4116-A85C-38933B3E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7727D0-7ABF-4A05-9C7B-045A773A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339878-DFBD-462C-8EEE-E3E86162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B6B3D2-806F-4D18-943A-C7972164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FB1FF8-257B-42FF-BC9C-9DB368D4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DCF86A-FB45-4F52-A8F0-77D69085D36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A7F03-7575-41DD-91E6-B1EAC47A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7D02F4-7F23-4186-8AB2-6D592174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56AB2B-CBBC-48E7-8862-F95470A2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932F5E-A4A4-41A2-AC9C-FF82F679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3F7114-560C-4D04-96E7-54A19786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F47D0F-860F-4091-8F1E-2925DE42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78B417-C3DA-4123-B9F6-6527AFA9BF5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8045C-6532-492E-8AF3-A230D10C3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0F59A3-4747-40CC-9B88-57BD5739FD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E8F7E4-0CD1-4977-BB0F-79C0100CB69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9C375-E5FE-4C82-B5AC-AA0EAC07F52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301D2E-1917-4BA3-9000-9D1699D9C66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37598F4-4770-4EC1-BD94-D87C38735F83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ru-RU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ru-RU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37BE0-A9FB-464E-892A-182B661D1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879" y="11700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0B025-75A9-4818-B657-4CC4FC5986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8280" y="2224080"/>
            <a:ext cx="8477280" cy="476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7B40FEC-0F08-494A-9772-E7562D442D9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937279" y="6251399"/>
            <a:ext cx="1969200" cy="1057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ru-RU" sz="2400" b="1" i="1" u="none" strike="noStrike">
          <a:ln>
            <a:noFill/>
          </a:ln>
          <a:solidFill>
            <a:srgbClr val="E6E6E6"/>
          </a:solidFill>
          <a:latin typeface="Albany" pitchFamily="34"/>
          <a:cs typeface="Tahoma" pitchFamily="2"/>
        </a:defRPr>
      </a:lvl1pPr>
    </p:titleStyle>
    <p:bodyStyle>
      <a:lvl1pPr marL="0" marR="0" indent="0" algn="l" rtl="0" hangingPunct="0">
        <a:spcBef>
          <a:spcPts val="0"/>
        </a:spcBef>
        <a:spcAft>
          <a:spcPts val="0"/>
        </a:spcAft>
        <a:tabLst/>
        <a:defRPr lang="ru-RU" sz="2400" b="0" i="0" u="none" strike="noStrike">
          <a:ln>
            <a:noFill/>
          </a:ln>
          <a:solidFill>
            <a:srgbClr val="E6E6E6"/>
          </a:solidFill>
          <a:latin typeface="Albany" pitchFamily="34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AA850-CC31-4BD5-840C-5286BD9F0E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63068"/>
            <a:ext cx="9071640" cy="738664"/>
          </a:xfrm>
        </p:spPr>
        <p:txBody>
          <a:bodyPr>
            <a:spAutoFit/>
          </a:bodyPr>
          <a:lstStyle/>
          <a:p>
            <a:pPr lvl="0"/>
            <a:r>
              <a:rPr lang="ru-RU" dirty="0"/>
              <a:t>Интернет магазин</a:t>
            </a:r>
            <a:br>
              <a:rPr lang="ru-RU" dirty="0"/>
            </a:br>
            <a:r>
              <a:rPr lang="en-US" dirty="0"/>
              <a:t>Dark shop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276D53-E25D-4E39-8915-49E38EB560A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70720" y="6263999"/>
            <a:ext cx="4805280" cy="1512000"/>
          </a:xfrm>
        </p:spPr>
        <p:txBody>
          <a:bodyPr anchor="ctr">
            <a:spAutoFit/>
          </a:bodyPr>
          <a:lstStyle/>
          <a:p>
            <a:pPr lvl="0" algn="ctr"/>
            <a:r>
              <a:rPr lang="ru-RU" sz="2000">
                <a:latin typeface="Thorndale" pitchFamily="18"/>
              </a:rPr>
              <a:t>Авторы:</a:t>
            </a:r>
          </a:p>
          <a:p>
            <a:pPr lvl="0" algn="just"/>
            <a:r>
              <a:rPr lang="ru-RU" sz="2000">
                <a:latin typeface="Thorndale" pitchFamily="18"/>
              </a:rPr>
              <a:t>Макарцев Денис Дмитриевич</a:t>
            </a:r>
          </a:p>
          <a:p>
            <a:pPr lvl="0" algn="just"/>
            <a:r>
              <a:rPr lang="ru-RU" sz="2000">
                <a:latin typeface="Thorndale" pitchFamily="18"/>
              </a:rPr>
              <a:t>Моисее Кирилл Максимович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E0EDB4A-A421-46C0-BC68-21C35CCB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4000" y="1477080"/>
            <a:ext cx="6095519" cy="406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4993098-0DB7-499C-8518-FF8ABA9C5B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3986" y="503999"/>
            <a:ext cx="9441574" cy="6482880"/>
          </a:xfrm>
        </p:spPr>
        <p:txBody>
          <a:bodyPr/>
          <a:lstStyle/>
          <a:p>
            <a:pPr lvl="0"/>
            <a:r>
              <a:rPr lang="ru-RU" sz="2800" dirty="0"/>
              <a:t>   Идея проекта</a:t>
            </a:r>
            <a:r>
              <a:rPr lang="ru-RU" dirty="0"/>
              <a:t>: реализовать интернет магазин </a:t>
            </a:r>
            <a:r>
              <a:rPr lang="en-US" dirty="0"/>
              <a:t>Dark shop.</a:t>
            </a:r>
          </a:p>
          <a:p>
            <a:pPr lvl="0"/>
            <a:r>
              <a:rPr lang="en-US" dirty="0"/>
              <a:t>   </a:t>
            </a:r>
          </a:p>
          <a:p>
            <a:pPr lvl="0"/>
            <a:r>
              <a:rPr lang="en-US" dirty="0"/>
              <a:t> Dark shop </a:t>
            </a:r>
            <a:r>
              <a:rPr lang="ru-RU" dirty="0"/>
              <a:t>предназначен для </a:t>
            </a:r>
            <a:r>
              <a:rPr lang="ru-RU" dirty="0" err="1"/>
              <a:t>дропшиппинг</a:t>
            </a:r>
            <a:r>
              <a:rPr lang="ru-RU" dirty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Дропшиппинг</a:t>
            </a:r>
            <a:r>
              <a:rPr lang="ru-RU" dirty="0"/>
              <a:t> - </a:t>
            </a:r>
            <a:r>
              <a:rPr lang="ru-RU" b="1" dirty="0"/>
              <a:t>это</a:t>
            </a:r>
            <a:r>
              <a:rPr lang="ru-RU" dirty="0"/>
              <a:t> система торговли, основой которой являются продажи через интернет-магазин, однако владелец торговой площадки не закупает товар, а за деньги клиента заказывает его напрямую у производителя.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Иными словами, продавец будет писать администратору сайта, для того чтобы он выставил его товар на данную платформу. </a:t>
            </a:r>
          </a:p>
          <a:p>
            <a:pPr lvl="0"/>
            <a:r>
              <a:rPr lang="ru-RU" dirty="0"/>
              <a:t>Владелец сайта будет делать наценку на товар, и разница между розничной ценой и оптовой будет являться прибылью.</a:t>
            </a:r>
            <a:br>
              <a:rPr lang="ru-RU" dirty="0"/>
            </a:br>
            <a:endParaRPr lang="en-US" dirty="0"/>
          </a:p>
          <a:p>
            <a:pPr lvl="0"/>
            <a:br>
              <a:rPr lang="en-US" sz="2200" dirty="0"/>
            </a:br>
            <a:endParaRPr lang="ru-RU" sz="2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A2CF131-D72E-4908-AD5E-D82452A931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8000" y="216000"/>
            <a:ext cx="9576000" cy="7128000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1001"/>
              </a:spcAft>
            </a:pPr>
            <a:r>
              <a:rPr lang="ru-RU" sz="2000" b="1" dirty="0">
                <a:latin typeface="Calibri" pitchFamily="34"/>
                <a:cs typeface="Calibri" pitchFamily="34"/>
              </a:rPr>
              <a:t>Реализация</a:t>
            </a:r>
            <a:r>
              <a:rPr lang="en-US" sz="2000" b="1" dirty="0">
                <a:latin typeface="Calibri" pitchFamily="34"/>
                <a:cs typeface="Calibri" pitchFamily="34"/>
              </a:rPr>
              <a:t>(</a:t>
            </a:r>
            <a:r>
              <a:rPr lang="ru-RU" sz="2000" b="1" dirty="0">
                <a:latin typeface="Calibri" pitchFamily="34"/>
                <a:cs typeface="Calibri" pitchFamily="34"/>
              </a:rPr>
              <a:t>описание технологий)</a:t>
            </a:r>
            <a:r>
              <a:rPr lang="en-US" sz="2000" dirty="0">
                <a:latin typeface="Calibri" pitchFamily="34"/>
                <a:cs typeface="Calibri" pitchFamily="34"/>
              </a:rPr>
              <a:t>:</a:t>
            </a:r>
          </a:p>
          <a:p>
            <a:pPr lvl="0">
              <a:lnSpc>
                <a:spcPct val="115000"/>
              </a:lnSpc>
              <a:spcAft>
                <a:spcPts val="1001"/>
              </a:spcAft>
            </a:pPr>
            <a:r>
              <a:rPr lang="en-US" sz="2000" dirty="0" err="1">
                <a:latin typeface="Calibri" pitchFamily="34"/>
                <a:cs typeface="Calibri" pitchFamily="34"/>
              </a:rPr>
              <a:t>Классы</a:t>
            </a:r>
            <a:r>
              <a:rPr lang="en-US" sz="2000" dirty="0">
                <a:latin typeface="Calibri" pitchFamily="34"/>
                <a:cs typeface="Calibri" pitchFamily="34"/>
              </a:rPr>
              <a:t>: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dirty="0">
                <a:solidFill>
                  <a:srgbClr val="E6E6E6"/>
                </a:solidFill>
                <a:latin typeface="Calibri" pitchFamily="34"/>
                <a:cs typeface="Calibri" pitchFamily="34"/>
              </a:rPr>
              <a:t>Users</a:t>
            </a:r>
            <a:r>
              <a:rPr lang="ru-RU" dirty="0">
                <a:solidFill>
                  <a:srgbClr val="E6E6E6"/>
                </a:solidFill>
                <a:latin typeface="Calibri" pitchFamily="34"/>
                <a:cs typeface="Calibri" pitchFamily="34"/>
              </a:rPr>
              <a:t> - отвечает за авторизованных пользователей сайта.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dirty="0">
                <a:solidFill>
                  <a:srgbClr val="E6E6E6"/>
                </a:solidFill>
                <a:latin typeface="Calibri" pitchFamily="34"/>
                <a:cs typeface="Calibri" pitchFamily="34"/>
              </a:rPr>
              <a:t>Order</a:t>
            </a:r>
            <a:r>
              <a:rPr lang="ru-RU" dirty="0">
                <a:solidFill>
                  <a:srgbClr val="E6E6E6"/>
                </a:solidFill>
                <a:latin typeface="Calibri" pitchFamily="34"/>
                <a:cs typeface="Calibri" pitchFamily="34"/>
              </a:rPr>
              <a:t> — отвечает за </a:t>
            </a:r>
            <a:r>
              <a:rPr lang="ru-RU" dirty="0" err="1">
                <a:solidFill>
                  <a:srgbClr val="E6E6E6"/>
                </a:solidFill>
                <a:latin typeface="Calibri" pitchFamily="34"/>
                <a:cs typeface="Calibri" pitchFamily="34"/>
              </a:rPr>
              <a:t>бд</a:t>
            </a:r>
            <a:r>
              <a:rPr lang="ru-RU" dirty="0">
                <a:solidFill>
                  <a:srgbClr val="E6E6E6"/>
                </a:solidFill>
                <a:latin typeface="Calibri" pitchFamily="34"/>
                <a:cs typeface="Calibri" pitchFamily="34"/>
              </a:rPr>
              <a:t>, в которой хранятся совершенные заказы.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FFFFFF"/>
                </a:solidFill>
                <a:latin typeface="Calibri" pitchFamily="34"/>
                <a:cs typeface="Calibri" pitchFamily="34"/>
              </a:rPr>
              <a:t>Loginform</a:t>
            </a:r>
            <a:r>
              <a:rPr lang="ru-RU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 — отвечает за авторизацию на сайте и подключение к </a:t>
            </a:r>
            <a:r>
              <a:rPr lang="ru-RU" dirty="0" err="1">
                <a:solidFill>
                  <a:srgbClr val="FFFFFF"/>
                </a:solidFill>
                <a:latin typeface="Calibri" pitchFamily="34"/>
                <a:cs typeface="Calibri" pitchFamily="34"/>
              </a:rPr>
              <a:t>бд</a:t>
            </a:r>
            <a:r>
              <a:rPr lang="ru-RU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.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FFFFFF"/>
                </a:solidFill>
                <a:latin typeface="Calibri" pitchFamily="34"/>
                <a:cs typeface="Calibri" pitchFamily="34"/>
              </a:rPr>
              <a:t>AddProductForm</a:t>
            </a:r>
            <a:r>
              <a:rPr lang="ru-RU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— отвечает за добавление продукта(Доступно только у администратора)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FFFFFF"/>
                </a:solidFill>
                <a:latin typeface="Calibri" pitchFamily="34"/>
                <a:cs typeface="Calibri" pitchFamily="34"/>
              </a:rPr>
              <a:t>ProfileForm</a:t>
            </a:r>
            <a:r>
              <a:rPr lang="ru-RU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 — отвечает за профиль пользователя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dirty="0" err="1">
                <a:solidFill>
                  <a:srgbClr val="FFFFFF"/>
                </a:solidFill>
                <a:latin typeface="Calibri" pitchFamily="34"/>
                <a:cs typeface="Calibri" pitchFamily="34"/>
              </a:rPr>
              <a:t>RegisterForm</a:t>
            </a:r>
            <a:r>
              <a:rPr lang="ru-RU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 - отвечает за прорисовку регистрацию</a:t>
            </a:r>
          </a:p>
          <a:p>
            <a:pPr marL="0" lvl="2" indent="0" hangingPunct="0">
              <a:lnSpc>
                <a:spcPct val="115000"/>
              </a:lnSpc>
              <a:spcBef>
                <a:spcPts val="0"/>
              </a:spcBef>
              <a:buSzPct val="45000"/>
              <a:buFont typeface="StarSymbol"/>
              <a:buChar char="●"/>
            </a:pPr>
            <a:r>
              <a:rPr lang="en-US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Decoration</a:t>
            </a:r>
            <a:r>
              <a:rPr lang="ru-RU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 — отвечает за оформление заказа</a:t>
            </a:r>
          </a:p>
          <a:p>
            <a:pPr lvl="0">
              <a:lnSpc>
                <a:spcPct val="115000"/>
              </a:lnSpc>
              <a:spcAft>
                <a:spcPts val="1001"/>
              </a:spcAft>
            </a:pPr>
            <a:endParaRPr lang="ru-RU" sz="2000" dirty="0"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B98F8DD-B1C2-4027-A50D-A7ACC0E06D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88000"/>
            <a:ext cx="9205560" cy="6698880"/>
          </a:xfrm>
        </p:spPr>
        <p:txBody>
          <a:bodyPr/>
          <a:lstStyle/>
          <a:p>
            <a:pPr lvl="0" algn="ctr"/>
            <a:r>
              <a:rPr lang="ru-RU" dirty="0"/>
              <a:t>Выводы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ru-RU" dirty="0"/>
              <a:t>В результате данной работы мы улучшили свои навыки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ru-RU" dirty="0"/>
              <a:t>программирования на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ru-RU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ru-RU" dirty="0"/>
              <a:t>Улучшать данную программу можно следующим образом: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ru-RU" dirty="0"/>
          </a:p>
          <a:p>
            <a:pPr lvl="1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ru-RU" dirty="0"/>
              <a:t>Добавить новые категории товаров</a:t>
            </a:r>
          </a:p>
          <a:p>
            <a:pPr lvl="1">
              <a:buClr>
                <a:srgbClr val="FF9966"/>
              </a:buClr>
              <a:buSzPct val="75000"/>
              <a:buFont typeface="StarSymbol"/>
              <a:buChar char="➲"/>
            </a:pPr>
            <a:endParaRPr lang="ru-RU" dirty="0"/>
          </a:p>
          <a:p>
            <a:pPr lvl="1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ru-RU" dirty="0"/>
              <a:t>Усовершенствовать базу данных</a:t>
            </a:r>
          </a:p>
          <a:p>
            <a:pPr lvl="1">
              <a:buClr>
                <a:srgbClr val="FF9966"/>
              </a:buClr>
              <a:buSzPct val="75000"/>
              <a:buFont typeface="StarSymbol"/>
              <a:buChar char="➲"/>
            </a:pPr>
            <a:endParaRPr lang="ru-RU" dirty="0"/>
          </a:p>
          <a:p>
            <a:pPr lvl="1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ru-RU" dirty="0"/>
              <a:t>Добавить систему скидок</a:t>
            </a:r>
          </a:p>
          <a:p>
            <a:pPr lvl="1">
              <a:buClr>
                <a:srgbClr val="FF9966"/>
              </a:buClr>
              <a:buSzPct val="75000"/>
              <a:buFont typeface="StarSymbol"/>
              <a:buChar char="➲"/>
            </a:pPr>
            <a:endParaRPr lang="ru-RU" dirty="0"/>
          </a:p>
          <a:p>
            <a:pPr lvl="1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ru-RU" dirty="0"/>
              <a:t>Найти постоянных продавцов</a:t>
            </a:r>
          </a:p>
          <a:p>
            <a:pPr lvl="1">
              <a:buClr>
                <a:srgbClr val="FF9966"/>
              </a:buClr>
              <a:buSzPct val="75000"/>
              <a:buFont typeface="StarSymbol"/>
              <a:buChar char="➲"/>
            </a:pPr>
            <a:endParaRPr lang="ru-RU" dirty="0"/>
          </a:p>
          <a:p>
            <a:pPr lvl="1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ru-RU" dirty="0"/>
              <a:t>Вывести сайт на глобальную сеть</a:t>
            </a:r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B773101-F73B-4EA7-8459-9D8C684955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015999"/>
            <a:ext cx="8477280" cy="4762799"/>
          </a:xfrm>
        </p:spPr>
        <p:txBody>
          <a:bodyPr/>
          <a:lstStyle/>
          <a:p>
            <a:pPr lvl="0" algn="ctr"/>
            <a:r>
              <a:rPr lang="ru-RU" sz="4400" b="1" i="1"/>
              <a:t>Спасибо за внимание!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s-strategy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149</Words>
  <Application>Microsoft Office PowerPoint</Application>
  <PresentationFormat>Широкоэкранный</PresentationFormat>
  <Paragraphs>43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Albany</vt:lpstr>
      <vt:lpstr>Arial</vt:lpstr>
      <vt:lpstr>Calibri</vt:lpstr>
      <vt:lpstr>StarSymbol</vt:lpstr>
      <vt:lpstr>Thorndale</vt:lpstr>
      <vt:lpstr>Times New Roman</vt:lpstr>
      <vt:lpstr>Обычный</vt:lpstr>
      <vt:lpstr>prs-strategy</vt:lpstr>
      <vt:lpstr>Интернет магазин Dark shop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магазин Dark shop</dc:title>
  <dc:creator>ASUS</dc:creator>
  <cp:lastModifiedBy>Денис Макарцев</cp:lastModifiedBy>
  <cp:revision>9</cp:revision>
  <dcterms:created xsi:type="dcterms:W3CDTF">2019-11-08T19:58:34Z</dcterms:created>
  <dcterms:modified xsi:type="dcterms:W3CDTF">2020-04-28T12:05:54Z</dcterms:modified>
</cp:coreProperties>
</file>