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60" r:id="rId4"/>
    <p:sldId id="289" r:id="rId5"/>
    <p:sldId id="290" r:id="rId6"/>
    <p:sldId id="283" r:id="rId7"/>
    <p:sldId id="284" r:id="rId8"/>
    <p:sldId id="288" r:id="rId9"/>
    <p:sldId id="280" r:id="rId1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3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2800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5782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17727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1692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1904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7" Type="http://schemas.openxmlformats.org/officeDocument/2006/relationships/hyperlink" Target="mailto:jmckee0@chicagobooth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ejiare@chicagobooth.edu" TargetMode="External"/><Relationship Id="rId5" Type="http://schemas.openxmlformats.org/officeDocument/2006/relationships/hyperlink" Target="http://tryr.codeschool.com/" TargetMode="External"/><Relationship Id="rId4" Type="http://schemas.openxmlformats.org/officeDocument/2006/relationships/hyperlink" Target="https://www.datacam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Intermediate R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Goals for Today</a:t>
            </a:r>
            <a:endParaRPr sz="24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Rmarkdown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 Markdown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What is R Markdown?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Markdown is a useful package that allows you to create a document directly in R, making it very simple to include equations, exhibits, outputs, or even code directly in your document. See cheat sheets and reference guides available at: </a:t>
            </a:r>
            <a:r>
              <a:rPr lang="en-US" dirty="0">
                <a:hlinkClick r:id="rId3"/>
              </a:rPr>
              <a:t>https://rmarkdown.rstudio.com/</a:t>
            </a:r>
            <a:endParaRPr lang="en-US" dirty="0"/>
          </a:p>
        </p:txBody>
      </p:sp>
      <p:pic>
        <p:nvPicPr>
          <p:cNvPr id="1028" name="Picture 4" descr="Image result for rmarkdown">
            <a:extLst>
              <a:ext uri="{FF2B5EF4-FFF2-40B4-BE49-F238E27FC236}">
                <a16:creationId xmlns:a16="http://schemas.microsoft.com/office/drawing/2014/main" id="{A4F6B6F6-D26A-42C7-B6A7-23D54BF7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23" y="1981575"/>
            <a:ext cx="3371153" cy="39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Installing R Markdown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Markdown is installed the same as any other package. Just type ‘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rmarkdown</a:t>
            </a:r>
            <a:r>
              <a:rPr lang="en-US" dirty="0"/>
              <a:t>”) into your R console.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7A6C6A-5EA3-4334-B12F-B758F59F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986087"/>
            <a:ext cx="6191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Booth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1" dirty="0">
                <a:solidFill>
                  <a:srgbClr val="820009"/>
                </a:solidFill>
              </a:rPr>
              <a:t>ooth Workflow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F42617-C7EF-4C36-BE92-38358AA79415}"/>
              </a:ext>
            </a:extLst>
          </p:cNvPr>
          <p:cNvSpPr txBox="1"/>
          <p:nvPr/>
        </p:nvSpPr>
        <p:spPr>
          <a:xfrm>
            <a:off x="473697" y="1017270"/>
            <a:ext cx="79170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Check data – List variables, their type, range, number of </a:t>
            </a:r>
            <a:r>
              <a:rPr lang="en-US" sz="3000" dirty="0" err="1"/>
              <a:t>missings</a:t>
            </a:r>
            <a:r>
              <a:rPr lang="en-US" sz="3000" dirty="0"/>
              <a:t>, plot distribution, descriptive statistics,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Clean data – Resolve </a:t>
            </a:r>
            <a:r>
              <a:rPr lang="en-US" sz="3000" dirty="0" err="1"/>
              <a:t>missings</a:t>
            </a:r>
            <a:r>
              <a:rPr lang="en-US" sz="3000" dirty="0"/>
              <a:t>, transform variables,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Test models – Check significance, residuals, goodness of fit,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Visualize data</a:t>
            </a:r>
          </a:p>
        </p:txBody>
      </p:sp>
    </p:spTree>
    <p:extLst>
      <p:ext uri="{BB962C8B-B14F-4D97-AF65-F5344CB8AC3E}">
        <p14:creationId xmlns:p14="http://schemas.microsoft.com/office/powerpoint/2010/main" val="36365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Loading .csv Files into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D8BDF1-8B90-4D96-9626-7B5FD2A2A88D}"/>
              </a:ext>
            </a:extLst>
          </p:cNvPr>
          <p:cNvSpPr txBox="1"/>
          <p:nvPr/>
        </p:nvSpPr>
        <p:spPr>
          <a:xfrm>
            <a:off x="384858" y="1062893"/>
            <a:ext cx="791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your classes, you will be asked to read in data from .csv files. This is done using the read.csv() function. Note that </a:t>
            </a:r>
            <a:r>
              <a:rPr lang="en-US" sz="2000" dirty="0" err="1"/>
              <a:t>filepaths</a:t>
            </a:r>
            <a:r>
              <a:rPr lang="en-US" sz="2000" dirty="0"/>
              <a:t> require two “\” symbols in Windows! In mac use just one “/”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B321E-4B76-478F-8918-978D37383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12"/>
          <a:stretch/>
        </p:blipFill>
        <p:spPr>
          <a:xfrm>
            <a:off x="1148715" y="2367901"/>
            <a:ext cx="6846570" cy="29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More Resources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DF7DD2-3D15-41B5-BBF8-410230F9B214}"/>
              </a:ext>
            </a:extLst>
          </p:cNvPr>
          <p:cNvSpPr txBox="1"/>
          <p:nvPr/>
        </p:nvSpPr>
        <p:spPr>
          <a:xfrm>
            <a:off x="384858" y="1290704"/>
            <a:ext cx="7917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https://www.rstudio.com/resources/cheatsheets/</a:t>
            </a:r>
          </a:p>
          <a:p>
            <a:r>
              <a:rPr lang="en-US" sz="3000" dirty="0">
                <a:hlinkClick r:id="rId3"/>
              </a:rPr>
              <a:t>https://swirlstats.com/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https://www.datacamp.com/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http://tryr.codeschool.com/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Or just ask! </a:t>
            </a:r>
            <a:r>
              <a:rPr lang="en-US" sz="3000" dirty="0">
                <a:hlinkClick r:id="rId6"/>
              </a:rPr>
              <a:t>jmejiare@chicagobooth.edu</a:t>
            </a:r>
            <a:r>
              <a:rPr lang="en-US" sz="3000" dirty="0"/>
              <a:t> or </a:t>
            </a:r>
            <a:r>
              <a:rPr lang="en-US" sz="3000" dirty="0">
                <a:hlinkClick r:id="rId7"/>
              </a:rPr>
              <a:t>jmckee0@chicagobooth.edu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0798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272</Words>
  <Application>Microsoft Office PowerPoint</Application>
  <PresentationFormat>On-screen Show (4:3)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Intermediate R</vt:lpstr>
      <vt:lpstr>PowerPoint Presentation</vt:lpstr>
      <vt:lpstr>Setting Up R Markdown</vt:lpstr>
      <vt:lpstr>PowerPoint Presentation</vt:lpstr>
      <vt:lpstr>PowerPoint Presentation</vt:lpstr>
      <vt:lpstr>Typical Booth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164</cp:revision>
  <dcterms:modified xsi:type="dcterms:W3CDTF">2018-10-06T01:42:27Z</dcterms:modified>
</cp:coreProperties>
</file>