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934200" cy="9220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D9ECEE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 descr="Divider_05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5588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30213" y="278130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30215" y="47148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 rot="5400000">
            <a:off x="4386265" y="2333628"/>
            <a:ext cx="5584825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454821" y="481809"/>
            <a:ext cx="5584825" cy="563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31800" y="1677988"/>
            <a:ext cx="7710488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792290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1792290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792290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2081213" y="28575"/>
            <a:ext cx="4411662" cy="771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ontent_blu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31800" y="1677988"/>
            <a:ext cx="7710488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444990" y="1986813"/>
            <a:ext cx="8275442" cy="142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Booth Analytics Club:</a:t>
            </a:r>
            <a:b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R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4826000" y="5156199"/>
            <a:ext cx="3479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Raj Ghosh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October 21, 2017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Libraries, Libraries, Libraries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1986" y="1056775"/>
            <a:ext cx="5765448" cy="5736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do I use it?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0" y="886094"/>
            <a:ext cx="9144000" cy="6182868"/>
          </a:xfrm>
          <a:custGeom>
            <a:avLst/>
            <a:gdLst/>
            <a:ahLst/>
            <a:cxnLst/>
            <a:rect l="0" t="0" r="0" b="0"/>
            <a:pathLst>
              <a:path w="1624" h="803" extrusionOk="0">
                <a:moveTo>
                  <a:pt x="561" y="285"/>
                </a:moveTo>
                <a:cubicBezTo>
                  <a:pt x="561" y="286"/>
                  <a:pt x="561" y="286"/>
                  <a:pt x="561" y="287"/>
                </a:cubicBezTo>
                <a:cubicBezTo>
                  <a:pt x="558" y="287"/>
                  <a:pt x="559" y="284"/>
                  <a:pt x="555" y="287"/>
                </a:cubicBezTo>
                <a:cubicBezTo>
                  <a:pt x="555" y="283"/>
                  <a:pt x="553" y="284"/>
                  <a:pt x="553" y="286"/>
                </a:cubicBezTo>
                <a:cubicBezTo>
                  <a:pt x="551" y="282"/>
                  <a:pt x="558" y="279"/>
                  <a:pt x="555" y="276"/>
                </a:cubicBezTo>
                <a:cubicBezTo>
                  <a:pt x="554" y="274"/>
                  <a:pt x="551" y="272"/>
                  <a:pt x="552" y="269"/>
                </a:cubicBezTo>
                <a:cubicBezTo>
                  <a:pt x="549" y="268"/>
                  <a:pt x="552" y="272"/>
                  <a:pt x="550" y="272"/>
                </a:cubicBezTo>
                <a:cubicBezTo>
                  <a:pt x="549" y="268"/>
                  <a:pt x="546" y="267"/>
                  <a:pt x="546" y="263"/>
                </a:cubicBezTo>
                <a:cubicBezTo>
                  <a:pt x="545" y="264"/>
                  <a:pt x="544" y="268"/>
                  <a:pt x="543" y="267"/>
                </a:cubicBezTo>
                <a:cubicBezTo>
                  <a:pt x="542" y="264"/>
                  <a:pt x="548" y="263"/>
                  <a:pt x="544" y="262"/>
                </a:cubicBezTo>
                <a:cubicBezTo>
                  <a:pt x="544" y="262"/>
                  <a:pt x="543" y="265"/>
                  <a:pt x="543" y="263"/>
                </a:cubicBezTo>
                <a:cubicBezTo>
                  <a:pt x="542" y="261"/>
                  <a:pt x="545" y="259"/>
                  <a:pt x="543" y="258"/>
                </a:cubicBezTo>
                <a:cubicBezTo>
                  <a:pt x="543" y="262"/>
                  <a:pt x="541" y="264"/>
                  <a:pt x="541" y="266"/>
                </a:cubicBezTo>
                <a:cubicBezTo>
                  <a:pt x="539" y="265"/>
                  <a:pt x="543" y="261"/>
                  <a:pt x="539" y="261"/>
                </a:cubicBezTo>
                <a:cubicBezTo>
                  <a:pt x="540" y="263"/>
                  <a:pt x="538" y="265"/>
                  <a:pt x="538" y="263"/>
                </a:cubicBezTo>
                <a:cubicBezTo>
                  <a:pt x="540" y="259"/>
                  <a:pt x="538" y="262"/>
                  <a:pt x="537" y="259"/>
                </a:cubicBezTo>
                <a:cubicBezTo>
                  <a:pt x="539" y="248"/>
                  <a:pt x="534" y="241"/>
                  <a:pt x="533" y="236"/>
                </a:cubicBezTo>
                <a:cubicBezTo>
                  <a:pt x="532" y="229"/>
                  <a:pt x="534" y="221"/>
                  <a:pt x="533" y="212"/>
                </a:cubicBezTo>
                <a:cubicBezTo>
                  <a:pt x="529" y="212"/>
                  <a:pt x="525" y="212"/>
                  <a:pt x="520" y="212"/>
                </a:cubicBezTo>
                <a:cubicBezTo>
                  <a:pt x="520" y="209"/>
                  <a:pt x="520" y="207"/>
                  <a:pt x="520" y="204"/>
                </a:cubicBezTo>
                <a:cubicBezTo>
                  <a:pt x="500" y="204"/>
                  <a:pt x="480" y="204"/>
                  <a:pt x="460" y="204"/>
                </a:cubicBezTo>
                <a:cubicBezTo>
                  <a:pt x="460" y="207"/>
                  <a:pt x="461" y="211"/>
                  <a:pt x="459" y="212"/>
                </a:cubicBezTo>
                <a:cubicBezTo>
                  <a:pt x="454" y="212"/>
                  <a:pt x="449" y="212"/>
                  <a:pt x="444" y="212"/>
                </a:cubicBezTo>
                <a:cubicBezTo>
                  <a:pt x="442" y="238"/>
                  <a:pt x="445" y="269"/>
                  <a:pt x="443" y="296"/>
                </a:cubicBezTo>
                <a:cubicBezTo>
                  <a:pt x="442" y="296"/>
                  <a:pt x="440" y="296"/>
                  <a:pt x="438" y="296"/>
                </a:cubicBezTo>
                <a:cubicBezTo>
                  <a:pt x="438" y="272"/>
                  <a:pt x="438" y="249"/>
                  <a:pt x="438" y="226"/>
                </a:cubicBezTo>
                <a:cubicBezTo>
                  <a:pt x="437" y="223"/>
                  <a:pt x="429" y="227"/>
                  <a:pt x="429" y="223"/>
                </a:cubicBezTo>
                <a:cubicBezTo>
                  <a:pt x="429" y="220"/>
                  <a:pt x="435" y="223"/>
                  <a:pt x="437" y="221"/>
                </a:cubicBezTo>
                <a:cubicBezTo>
                  <a:pt x="437" y="219"/>
                  <a:pt x="437" y="217"/>
                  <a:pt x="437" y="215"/>
                </a:cubicBezTo>
                <a:cubicBezTo>
                  <a:pt x="429" y="213"/>
                  <a:pt x="424" y="217"/>
                  <a:pt x="418" y="219"/>
                </a:cubicBezTo>
                <a:cubicBezTo>
                  <a:pt x="417" y="220"/>
                  <a:pt x="419" y="224"/>
                  <a:pt x="417" y="225"/>
                </a:cubicBezTo>
                <a:cubicBezTo>
                  <a:pt x="399" y="225"/>
                  <a:pt x="379" y="226"/>
                  <a:pt x="361" y="224"/>
                </a:cubicBezTo>
                <a:cubicBezTo>
                  <a:pt x="361" y="218"/>
                  <a:pt x="361" y="212"/>
                  <a:pt x="361" y="206"/>
                </a:cubicBezTo>
                <a:cubicBezTo>
                  <a:pt x="357" y="209"/>
                  <a:pt x="360" y="219"/>
                  <a:pt x="359" y="225"/>
                </a:cubicBezTo>
                <a:cubicBezTo>
                  <a:pt x="358" y="225"/>
                  <a:pt x="354" y="224"/>
                  <a:pt x="355" y="226"/>
                </a:cubicBezTo>
                <a:cubicBezTo>
                  <a:pt x="355" y="254"/>
                  <a:pt x="355" y="282"/>
                  <a:pt x="355" y="309"/>
                </a:cubicBezTo>
                <a:cubicBezTo>
                  <a:pt x="350" y="309"/>
                  <a:pt x="344" y="310"/>
                  <a:pt x="341" y="309"/>
                </a:cubicBezTo>
                <a:cubicBezTo>
                  <a:pt x="342" y="307"/>
                  <a:pt x="341" y="302"/>
                  <a:pt x="342" y="299"/>
                </a:cubicBezTo>
                <a:cubicBezTo>
                  <a:pt x="337" y="299"/>
                  <a:pt x="332" y="299"/>
                  <a:pt x="327" y="299"/>
                </a:cubicBezTo>
                <a:cubicBezTo>
                  <a:pt x="327" y="302"/>
                  <a:pt x="329" y="308"/>
                  <a:pt x="326" y="309"/>
                </a:cubicBezTo>
                <a:cubicBezTo>
                  <a:pt x="325" y="307"/>
                  <a:pt x="326" y="302"/>
                  <a:pt x="325" y="299"/>
                </a:cubicBezTo>
                <a:cubicBezTo>
                  <a:pt x="321" y="299"/>
                  <a:pt x="316" y="299"/>
                  <a:pt x="311" y="299"/>
                </a:cubicBezTo>
                <a:cubicBezTo>
                  <a:pt x="311" y="302"/>
                  <a:pt x="311" y="306"/>
                  <a:pt x="311" y="309"/>
                </a:cubicBezTo>
                <a:cubicBezTo>
                  <a:pt x="308" y="309"/>
                  <a:pt x="305" y="309"/>
                  <a:pt x="302" y="309"/>
                </a:cubicBezTo>
                <a:cubicBezTo>
                  <a:pt x="302" y="312"/>
                  <a:pt x="303" y="317"/>
                  <a:pt x="301" y="319"/>
                </a:cubicBezTo>
                <a:cubicBezTo>
                  <a:pt x="282" y="318"/>
                  <a:pt x="270" y="328"/>
                  <a:pt x="258" y="334"/>
                </a:cubicBezTo>
                <a:cubicBezTo>
                  <a:pt x="255" y="336"/>
                  <a:pt x="249" y="336"/>
                  <a:pt x="248" y="340"/>
                </a:cubicBezTo>
                <a:cubicBezTo>
                  <a:pt x="249" y="342"/>
                  <a:pt x="254" y="339"/>
                  <a:pt x="255" y="341"/>
                </a:cubicBezTo>
                <a:cubicBezTo>
                  <a:pt x="255" y="355"/>
                  <a:pt x="255" y="368"/>
                  <a:pt x="255" y="382"/>
                </a:cubicBezTo>
                <a:cubicBezTo>
                  <a:pt x="253" y="388"/>
                  <a:pt x="247" y="383"/>
                  <a:pt x="246" y="387"/>
                </a:cubicBezTo>
                <a:cubicBezTo>
                  <a:pt x="246" y="384"/>
                  <a:pt x="247" y="383"/>
                  <a:pt x="245" y="383"/>
                </a:cubicBezTo>
                <a:cubicBezTo>
                  <a:pt x="244" y="380"/>
                  <a:pt x="245" y="385"/>
                  <a:pt x="243" y="384"/>
                </a:cubicBezTo>
                <a:cubicBezTo>
                  <a:pt x="242" y="378"/>
                  <a:pt x="242" y="380"/>
                  <a:pt x="241" y="376"/>
                </a:cubicBezTo>
                <a:cubicBezTo>
                  <a:pt x="241" y="379"/>
                  <a:pt x="240" y="379"/>
                  <a:pt x="238" y="378"/>
                </a:cubicBezTo>
                <a:cubicBezTo>
                  <a:pt x="238" y="380"/>
                  <a:pt x="239" y="381"/>
                  <a:pt x="239" y="384"/>
                </a:cubicBezTo>
                <a:cubicBezTo>
                  <a:pt x="238" y="383"/>
                  <a:pt x="238" y="381"/>
                  <a:pt x="236" y="381"/>
                </a:cubicBezTo>
                <a:cubicBezTo>
                  <a:pt x="237" y="386"/>
                  <a:pt x="235" y="382"/>
                  <a:pt x="235" y="383"/>
                </a:cubicBezTo>
                <a:cubicBezTo>
                  <a:pt x="232" y="382"/>
                  <a:pt x="238" y="388"/>
                  <a:pt x="235" y="388"/>
                </a:cubicBezTo>
                <a:cubicBezTo>
                  <a:pt x="232" y="388"/>
                  <a:pt x="228" y="382"/>
                  <a:pt x="227" y="386"/>
                </a:cubicBezTo>
                <a:cubicBezTo>
                  <a:pt x="226" y="385"/>
                  <a:pt x="224" y="384"/>
                  <a:pt x="223" y="382"/>
                </a:cubicBezTo>
                <a:cubicBezTo>
                  <a:pt x="223" y="384"/>
                  <a:pt x="226" y="384"/>
                  <a:pt x="226" y="386"/>
                </a:cubicBezTo>
                <a:cubicBezTo>
                  <a:pt x="219" y="387"/>
                  <a:pt x="210" y="387"/>
                  <a:pt x="203" y="388"/>
                </a:cubicBezTo>
                <a:cubicBezTo>
                  <a:pt x="202" y="394"/>
                  <a:pt x="202" y="402"/>
                  <a:pt x="200" y="407"/>
                </a:cubicBezTo>
                <a:cubicBezTo>
                  <a:pt x="197" y="407"/>
                  <a:pt x="193" y="408"/>
                  <a:pt x="191" y="407"/>
                </a:cubicBezTo>
                <a:cubicBezTo>
                  <a:pt x="191" y="399"/>
                  <a:pt x="191" y="392"/>
                  <a:pt x="191" y="384"/>
                </a:cubicBezTo>
                <a:cubicBezTo>
                  <a:pt x="194" y="384"/>
                  <a:pt x="199" y="387"/>
                  <a:pt x="199" y="384"/>
                </a:cubicBezTo>
                <a:cubicBezTo>
                  <a:pt x="199" y="378"/>
                  <a:pt x="191" y="382"/>
                  <a:pt x="190" y="378"/>
                </a:cubicBezTo>
                <a:cubicBezTo>
                  <a:pt x="189" y="382"/>
                  <a:pt x="190" y="387"/>
                  <a:pt x="190" y="393"/>
                </a:cubicBezTo>
                <a:cubicBezTo>
                  <a:pt x="190" y="398"/>
                  <a:pt x="192" y="407"/>
                  <a:pt x="187" y="407"/>
                </a:cubicBezTo>
                <a:cubicBezTo>
                  <a:pt x="184" y="407"/>
                  <a:pt x="186" y="403"/>
                  <a:pt x="186" y="400"/>
                </a:cubicBezTo>
                <a:cubicBezTo>
                  <a:pt x="183" y="400"/>
                  <a:pt x="180" y="400"/>
                  <a:pt x="177" y="400"/>
                </a:cubicBezTo>
                <a:cubicBezTo>
                  <a:pt x="177" y="403"/>
                  <a:pt x="177" y="405"/>
                  <a:pt x="177" y="407"/>
                </a:cubicBezTo>
                <a:cubicBezTo>
                  <a:pt x="172" y="406"/>
                  <a:pt x="171" y="411"/>
                  <a:pt x="170" y="410"/>
                </a:cubicBezTo>
                <a:cubicBezTo>
                  <a:pt x="168" y="406"/>
                  <a:pt x="172" y="397"/>
                  <a:pt x="168" y="396"/>
                </a:cubicBezTo>
                <a:cubicBezTo>
                  <a:pt x="164" y="395"/>
                  <a:pt x="167" y="400"/>
                  <a:pt x="165" y="401"/>
                </a:cubicBezTo>
                <a:cubicBezTo>
                  <a:pt x="161" y="401"/>
                  <a:pt x="157" y="401"/>
                  <a:pt x="153" y="401"/>
                </a:cubicBezTo>
                <a:cubicBezTo>
                  <a:pt x="153" y="405"/>
                  <a:pt x="154" y="410"/>
                  <a:pt x="153" y="411"/>
                </a:cubicBezTo>
                <a:cubicBezTo>
                  <a:pt x="136" y="411"/>
                  <a:pt x="117" y="412"/>
                  <a:pt x="101" y="411"/>
                </a:cubicBezTo>
                <a:cubicBezTo>
                  <a:pt x="101" y="406"/>
                  <a:pt x="101" y="402"/>
                  <a:pt x="101" y="397"/>
                </a:cubicBezTo>
                <a:cubicBezTo>
                  <a:pt x="118" y="393"/>
                  <a:pt x="136" y="387"/>
                  <a:pt x="151" y="383"/>
                </a:cubicBezTo>
                <a:cubicBezTo>
                  <a:pt x="157" y="381"/>
                  <a:pt x="164" y="381"/>
                  <a:pt x="167" y="377"/>
                </a:cubicBezTo>
                <a:cubicBezTo>
                  <a:pt x="162" y="376"/>
                  <a:pt x="156" y="379"/>
                  <a:pt x="151" y="380"/>
                </a:cubicBezTo>
                <a:cubicBezTo>
                  <a:pt x="133" y="385"/>
                  <a:pt x="115" y="391"/>
                  <a:pt x="97" y="394"/>
                </a:cubicBezTo>
                <a:cubicBezTo>
                  <a:pt x="95" y="397"/>
                  <a:pt x="100" y="406"/>
                  <a:pt x="95" y="407"/>
                </a:cubicBezTo>
                <a:cubicBezTo>
                  <a:pt x="93" y="400"/>
                  <a:pt x="95" y="389"/>
                  <a:pt x="94" y="380"/>
                </a:cubicBezTo>
                <a:cubicBezTo>
                  <a:pt x="93" y="378"/>
                  <a:pt x="95" y="378"/>
                  <a:pt x="96" y="377"/>
                </a:cubicBezTo>
                <a:cubicBezTo>
                  <a:pt x="90" y="369"/>
                  <a:pt x="69" y="369"/>
                  <a:pt x="64" y="378"/>
                </a:cubicBezTo>
                <a:cubicBezTo>
                  <a:pt x="68" y="380"/>
                  <a:pt x="64" y="391"/>
                  <a:pt x="66" y="396"/>
                </a:cubicBezTo>
                <a:cubicBezTo>
                  <a:pt x="63" y="393"/>
                  <a:pt x="60" y="399"/>
                  <a:pt x="58" y="395"/>
                </a:cubicBezTo>
                <a:cubicBezTo>
                  <a:pt x="57" y="397"/>
                  <a:pt x="59" y="401"/>
                  <a:pt x="57" y="400"/>
                </a:cubicBezTo>
                <a:cubicBezTo>
                  <a:pt x="57" y="397"/>
                  <a:pt x="55" y="396"/>
                  <a:pt x="53" y="393"/>
                </a:cubicBezTo>
                <a:cubicBezTo>
                  <a:pt x="54" y="395"/>
                  <a:pt x="53" y="397"/>
                  <a:pt x="51" y="398"/>
                </a:cubicBezTo>
                <a:cubicBezTo>
                  <a:pt x="50" y="395"/>
                  <a:pt x="54" y="392"/>
                  <a:pt x="51" y="392"/>
                </a:cubicBezTo>
                <a:cubicBezTo>
                  <a:pt x="50" y="392"/>
                  <a:pt x="50" y="396"/>
                  <a:pt x="47" y="394"/>
                </a:cubicBezTo>
                <a:cubicBezTo>
                  <a:pt x="47" y="392"/>
                  <a:pt x="50" y="389"/>
                  <a:pt x="47" y="389"/>
                </a:cubicBezTo>
                <a:cubicBezTo>
                  <a:pt x="47" y="387"/>
                  <a:pt x="47" y="392"/>
                  <a:pt x="45" y="392"/>
                </a:cubicBezTo>
                <a:cubicBezTo>
                  <a:pt x="45" y="390"/>
                  <a:pt x="46" y="390"/>
                  <a:pt x="46" y="389"/>
                </a:cubicBezTo>
                <a:cubicBezTo>
                  <a:pt x="44" y="386"/>
                  <a:pt x="44" y="392"/>
                  <a:pt x="43" y="390"/>
                </a:cubicBezTo>
                <a:cubicBezTo>
                  <a:pt x="43" y="389"/>
                  <a:pt x="44" y="386"/>
                  <a:pt x="42" y="387"/>
                </a:cubicBezTo>
                <a:cubicBezTo>
                  <a:pt x="41" y="388"/>
                  <a:pt x="42" y="391"/>
                  <a:pt x="41" y="391"/>
                </a:cubicBezTo>
                <a:cubicBezTo>
                  <a:pt x="40" y="388"/>
                  <a:pt x="41" y="394"/>
                  <a:pt x="38" y="391"/>
                </a:cubicBezTo>
                <a:cubicBezTo>
                  <a:pt x="37" y="396"/>
                  <a:pt x="36" y="399"/>
                  <a:pt x="38" y="402"/>
                </a:cubicBezTo>
                <a:cubicBezTo>
                  <a:pt x="35" y="399"/>
                  <a:pt x="38" y="405"/>
                  <a:pt x="37" y="406"/>
                </a:cubicBezTo>
                <a:cubicBezTo>
                  <a:pt x="35" y="403"/>
                  <a:pt x="35" y="402"/>
                  <a:pt x="32" y="400"/>
                </a:cubicBezTo>
                <a:cubicBezTo>
                  <a:pt x="32" y="402"/>
                  <a:pt x="34" y="402"/>
                  <a:pt x="32" y="403"/>
                </a:cubicBezTo>
                <a:cubicBezTo>
                  <a:pt x="32" y="398"/>
                  <a:pt x="30" y="404"/>
                  <a:pt x="30" y="399"/>
                </a:cubicBezTo>
                <a:cubicBezTo>
                  <a:pt x="28" y="401"/>
                  <a:pt x="30" y="404"/>
                  <a:pt x="27" y="407"/>
                </a:cubicBezTo>
                <a:cubicBezTo>
                  <a:pt x="26" y="404"/>
                  <a:pt x="26" y="401"/>
                  <a:pt x="25" y="400"/>
                </a:cubicBezTo>
                <a:cubicBezTo>
                  <a:pt x="25" y="403"/>
                  <a:pt x="24" y="407"/>
                  <a:pt x="23" y="403"/>
                </a:cubicBezTo>
                <a:cubicBezTo>
                  <a:pt x="20" y="403"/>
                  <a:pt x="27" y="406"/>
                  <a:pt x="24" y="407"/>
                </a:cubicBezTo>
                <a:cubicBezTo>
                  <a:pt x="22" y="407"/>
                  <a:pt x="23" y="405"/>
                  <a:pt x="21" y="405"/>
                </a:cubicBezTo>
                <a:cubicBezTo>
                  <a:pt x="20" y="410"/>
                  <a:pt x="25" y="410"/>
                  <a:pt x="25" y="413"/>
                </a:cubicBezTo>
                <a:cubicBezTo>
                  <a:pt x="24" y="412"/>
                  <a:pt x="24" y="411"/>
                  <a:pt x="22" y="411"/>
                </a:cubicBezTo>
                <a:cubicBezTo>
                  <a:pt x="22" y="411"/>
                  <a:pt x="23" y="413"/>
                  <a:pt x="22" y="413"/>
                </a:cubicBezTo>
                <a:cubicBezTo>
                  <a:pt x="19" y="411"/>
                  <a:pt x="23" y="418"/>
                  <a:pt x="19" y="415"/>
                </a:cubicBezTo>
                <a:cubicBezTo>
                  <a:pt x="19" y="418"/>
                  <a:pt x="21" y="417"/>
                  <a:pt x="21" y="419"/>
                </a:cubicBezTo>
                <a:cubicBezTo>
                  <a:pt x="20" y="419"/>
                  <a:pt x="19" y="418"/>
                  <a:pt x="19" y="417"/>
                </a:cubicBezTo>
                <a:cubicBezTo>
                  <a:pt x="17" y="417"/>
                  <a:pt x="20" y="421"/>
                  <a:pt x="19" y="421"/>
                </a:cubicBezTo>
                <a:cubicBezTo>
                  <a:pt x="13" y="421"/>
                  <a:pt x="7" y="421"/>
                  <a:pt x="0" y="421"/>
                </a:cubicBezTo>
                <a:cubicBezTo>
                  <a:pt x="0" y="800"/>
                  <a:pt x="0" y="303"/>
                  <a:pt x="0" y="683"/>
                </a:cubicBezTo>
                <a:cubicBezTo>
                  <a:pt x="541" y="683"/>
                  <a:pt x="1083" y="683"/>
                  <a:pt x="1624" y="683"/>
                </a:cubicBezTo>
                <a:cubicBezTo>
                  <a:pt x="1624" y="305"/>
                  <a:pt x="1624" y="803"/>
                  <a:pt x="1624" y="426"/>
                </a:cubicBezTo>
                <a:cubicBezTo>
                  <a:pt x="1599" y="427"/>
                  <a:pt x="1570" y="427"/>
                  <a:pt x="1545" y="426"/>
                </a:cubicBezTo>
                <a:cubicBezTo>
                  <a:pt x="1545" y="425"/>
                  <a:pt x="1547" y="423"/>
                  <a:pt x="1545" y="422"/>
                </a:cubicBezTo>
                <a:cubicBezTo>
                  <a:pt x="1545" y="425"/>
                  <a:pt x="1544" y="427"/>
                  <a:pt x="1541" y="426"/>
                </a:cubicBezTo>
                <a:cubicBezTo>
                  <a:pt x="1542" y="425"/>
                  <a:pt x="1546" y="423"/>
                  <a:pt x="1544" y="422"/>
                </a:cubicBezTo>
                <a:cubicBezTo>
                  <a:pt x="1543" y="426"/>
                  <a:pt x="1540" y="423"/>
                  <a:pt x="1539" y="424"/>
                </a:cubicBezTo>
                <a:cubicBezTo>
                  <a:pt x="1540" y="421"/>
                  <a:pt x="1545" y="419"/>
                  <a:pt x="1544" y="417"/>
                </a:cubicBezTo>
                <a:cubicBezTo>
                  <a:pt x="1543" y="418"/>
                  <a:pt x="1541" y="422"/>
                  <a:pt x="1540" y="420"/>
                </a:cubicBezTo>
                <a:cubicBezTo>
                  <a:pt x="1540" y="417"/>
                  <a:pt x="1547" y="416"/>
                  <a:pt x="1545" y="413"/>
                </a:cubicBezTo>
                <a:cubicBezTo>
                  <a:pt x="1544" y="416"/>
                  <a:pt x="1542" y="418"/>
                  <a:pt x="1542" y="415"/>
                </a:cubicBezTo>
                <a:cubicBezTo>
                  <a:pt x="1542" y="416"/>
                  <a:pt x="1539" y="415"/>
                  <a:pt x="1538" y="419"/>
                </a:cubicBezTo>
                <a:cubicBezTo>
                  <a:pt x="1539" y="414"/>
                  <a:pt x="1536" y="421"/>
                  <a:pt x="1533" y="419"/>
                </a:cubicBezTo>
                <a:cubicBezTo>
                  <a:pt x="1534" y="417"/>
                  <a:pt x="1537" y="413"/>
                  <a:pt x="1535" y="410"/>
                </a:cubicBezTo>
                <a:cubicBezTo>
                  <a:pt x="1536" y="413"/>
                  <a:pt x="1533" y="416"/>
                  <a:pt x="1532" y="415"/>
                </a:cubicBezTo>
                <a:cubicBezTo>
                  <a:pt x="1532" y="414"/>
                  <a:pt x="1533" y="411"/>
                  <a:pt x="1532" y="411"/>
                </a:cubicBezTo>
                <a:cubicBezTo>
                  <a:pt x="1532" y="413"/>
                  <a:pt x="1531" y="414"/>
                  <a:pt x="1530" y="415"/>
                </a:cubicBezTo>
                <a:cubicBezTo>
                  <a:pt x="1531" y="411"/>
                  <a:pt x="1532" y="410"/>
                  <a:pt x="1530" y="408"/>
                </a:cubicBezTo>
                <a:cubicBezTo>
                  <a:pt x="1530" y="409"/>
                  <a:pt x="1528" y="410"/>
                  <a:pt x="1528" y="411"/>
                </a:cubicBezTo>
                <a:cubicBezTo>
                  <a:pt x="1527" y="410"/>
                  <a:pt x="1529" y="407"/>
                  <a:pt x="1527" y="407"/>
                </a:cubicBezTo>
                <a:cubicBezTo>
                  <a:pt x="1527" y="411"/>
                  <a:pt x="1526" y="417"/>
                  <a:pt x="1523" y="414"/>
                </a:cubicBezTo>
                <a:cubicBezTo>
                  <a:pt x="1524" y="417"/>
                  <a:pt x="1524" y="418"/>
                  <a:pt x="1521" y="419"/>
                </a:cubicBezTo>
                <a:cubicBezTo>
                  <a:pt x="1522" y="417"/>
                  <a:pt x="1523" y="415"/>
                  <a:pt x="1521" y="413"/>
                </a:cubicBezTo>
                <a:cubicBezTo>
                  <a:pt x="1521" y="415"/>
                  <a:pt x="1522" y="418"/>
                  <a:pt x="1520" y="418"/>
                </a:cubicBezTo>
                <a:cubicBezTo>
                  <a:pt x="1521" y="413"/>
                  <a:pt x="1518" y="417"/>
                  <a:pt x="1519" y="419"/>
                </a:cubicBezTo>
                <a:cubicBezTo>
                  <a:pt x="1517" y="419"/>
                  <a:pt x="1519" y="409"/>
                  <a:pt x="1517" y="409"/>
                </a:cubicBezTo>
                <a:cubicBezTo>
                  <a:pt x="1518" y="413"/>
                  <a:pt x="1516" y="415"/>
                  <a:pt x="1516" y="417"/>
                </a:cubicBezTo>
                <a:cubicBezTo>
                  <a:pt x="1514" y="413"/>
                  <a:pt x="1513" y="417"/>
                  <a:pt x="1511" y="417"/>
                </a:cubicBezTo>
                <a:cubicBezTo>
                  <a:pt x="1510" y="415"/>
                  <a:pt x="1512" y="411"/>
                  <a:pt x="1510" y="411"/>
                </a:cubicBezTo>
                <a:cubicBezTo>
                  <a:pt x="1505" y="409"/>
                  <a:pt x="1508" y="410"/>
                  <a:pt x="1503" y="411"/>
                </a:cubicBezTo>
                <a:cubicBezTo>
                  <a:pt x="1502" y="409"/>
                  <a:pt x="1503" y="406"/>
                  <a:pt x="1503" y="403"/>
                </a:cubicBezTo>
                <a:cubicBezTo>
                  <a:pt x="1500" y="403"/>
                  <a:pt x="1496" y="404"/>
                  <a:pt x="1495" y="402"/>
                </a:cubicBezTo>
                <a:cubicBezTo>
                  <a:pt x="1495" y="400"/>
                  <a:pt x="1495" y="398"/>
                  <a:pt x="1495" y="395"/>
                </a:cubicBezTo>
                <a:cubicBezTo>
                  <a:pt x="1489" y="396"/>
                  <a:pt x="1485" y="395"/>
                  <a:pt x="1484" y="392"/>
                </a:cubicBezTo>
                <a:cubicBezTo>
                  <a:pt x="1461" y="392"/>
                  <a:pt x="1439" y="389"/>
                  <a:pt x="1417" y="392"/>
                </a:cubicBezTo>
                <a:cubicBezTo>
                  <a:pt x="1417" y="394"/>
                  <a:pt x="1418" y="397"/>
                  <a:pt x="1417" y="398"/>
                </a:cubicBezTo>
                <a:cubicBezTo>
                  <a:pt x="1412" y="398"/>
                  <a:pt x="1406" y="399"/>
                  <a:pt x="1403" y="398"/>
                </a:cubicBezTo>
                <a:cubicBezTo>
                  <a:pt x="1403" y="375"/>
                  <a:pt x="1403" y="352"/>
                  <a:pt x="1403" y="330"/>
                </a:cubicBezTo>
                <a:cubicBezTo>
                  <a:pt x="1403" y="328"/>
                  <a:pt x="1399" y="330"/>
                  <a:pt x="1399" y="328"/>
                </a:cubicBezTo>
                <a:cubicBezTo>
                  <a:pt x="1398" y="294"/>
                  <a:pt x="1399" y="259"/>
                  <a:pt x="1397" y="226"/>
                </a:cubicBezTo>
                <a:cubicBezTo>
                  <a:pt x="1356" y="226"/>
                  <a:pt x="1314" y="226"/>
                  <a:pt x="1273" y="226"/>
                </a:cubicBezTo>
                <a:cubicBezTo>
                  <a:pt x="1273" y="223"/>
                  <a:pt x="1273" y="219"/>
                  <a:pt x="1273" y="216"/>
                </a:cubicBezTo>
                <a:cubicBezTo>
                  <a:pt x="1267" y="216"/>
                  <a:pt x="1261" y="216"/>
                  <a:pt x="1256" y="216"/>
                </a:cubicBezTo>
                <a:cubicBezTo>
                  <a:pt x="1255" y="219"/>
                  <a:pt x="1257" y="224"/>
                  <a:pt x="1255" y="226"/>
                </a:cubicBezTo>
                <a:cubicBezTo>
                  <a:pt x="1249" y="226"/>
                  <a:pt x="1242" y="226"/>
                  <a:pt x="1236" y="226"/>
                </a:cubicBezTo>
                <a:cubicBezTo>
                  <a:pt x="1236" y="254"/>
                  <a:pt x="1236" y="282"/>
                  <a:pt x="1236" y="309"/>
                </a:cubicBezTo>
                <a:cubicBezTo>
                  <a:pt x="1226" y="315"/>
                  <a:pt x="1214" y="319"/>
                  <a:pt x="1199" y="318"/>
                </a:cubicBezTo>
                <a:cubicBezTo>
                  <a:pt x="1199" y="276"/>
                  <a:pt x="1199" y="234"/>
                  <a:pt x="1199" y="192"/>
                </a:cubicBezTo>
                <a:cubicBezTo>
                  <a:pt x="1195" y="192"/>
                  <a:pt x="1196" y="190"/>
                  <a:pt x="1192" y="189"/>
                </a:cubicBezTo>
                <a:cubicBezTo>
                  <a:pt x="1185" y="174"/>
                  <a:pt x="1172" y="165"/>
                  <a:pt x="1154" y="161"/>
                </a:cubicBezTo>
                <a:cubicBezTo>
                  <a:pt x="1152" y="151"/>
                  <a:pt x="1151" y="139"/>
                  <a:pt x="1149" y="129"/>
                </a:cubicBezTo>
                <a:cubicBezTo>
                  <a:pt x="1148" y="140"/>
                  <a:pt x="1147" y="151"/>
                  <a:pt x="1146" y="162"/>
                </a:cubicBezTo>
                <a:cubicBezTo>
                  <a:pt x="1124" y="163"/>
                  <a:pt x="1113" y="175"/>
                  <a:pt x="1104" y="190"/>
                </a:cubicBezTo>
                <a:cubicBezTo>
                  <a:pt x="1102" y="190"/>
                  <a:pt x="1101" y="192"/>
                  <a:pt x="1097" y="191"/>
                </a:cubicBezTo>
                <a:cubicBezTo>
                  <a:pt x="1097" y="260"/>
                  <a:pt x="1098" y="331"/>
                  <a:pt x="1097" y="400"/>
                </a:cubicBezTo>
                <a:cubicBezTo>
                  <a:pt x="1095" y="400"/>
                  <a:pt x="1093" y="400"/>
                  <a:pt x="1091" y="400"/>
                </a:cubicBezTo>
                <a:cubicBezTo>
                  <a:pt x="1091" y="342"/>
                  <a:pt x="1091" y="284"/>
                  <a:pt x="1091" y="227"/>
                </a:cubicBezTo>
                <a:cubicBezTo>
                  <a:pt x="1075" y="227"/>
                  <a:pt x="1060" y="227"/>
                  <a:pt x="1044" y="227"/>
                </a:cubicBezTo>
                <a:cubicBezTo>
                  <a:pt x="1040" y="221"/>
                  <a:pt x="1031" y="220"/>
                  <a:pt x="1032" y="208"/>
                </a:cubicBezTo>
                <a:cubicBezTo>
                  <a:pt x="1023" y="208"/>
                  <a:pt x="1013" y="208"/>
                  <a:pt x="1004" y="208"/>
                </a:cubicBezTo>
                <a:cubicBezTo>
                  <a:pt x="1002" y="213"/>
                  <a:pt x="1007" y="226"/>
                  <a:pt x="1001" y="227"/>
                </a:cubicBezTo>
                <a:cubicBezTo>
                  <a:pt x="998" y="227"/>
                  <a:pt x="1000" y="221"/>
                  <a:pt x="1000" y="219"/>
                </a:cubicBezTo>
                <a:cubicBezTo>
                  <a:pt x="991" y="219"/>
                  <a:pt x="982" y="219"/>
                  <a:pt x="973" y="219"/>
                </a:cubicBezTo>
                <a:cubicBezTo>
                  <a:pt x="973" y="222"/>
                  <a:pt x="974" y="226"/>
                  <a:pt x="972" y="227"/>
                </a:cubicBezTo>
                <a:cubicBezTo>
                  <a:pt x="968" y="227"/>
                  <a:pt x="964" y="227"/>
                  <a:pt x="960" y="227"/>
                </a:cubicBezTo>
                <a:cubicBezTo>
                  <a:pt x="959" y="244"/>
                  <a:pt x="960" y="263"/>
                  <a:pt x="959" y="281"/>
                </a:cubicBezTo>
                <a:cubicBezTo>
                  <a:pt x="956" y="280"/>
                  <a:pt x="950" y="282"/>
                  <a:pt x="948" y="280"/>
                </a:cubicBezTo>
                <a:cubicBezTo>
                  <a:pt x="948" y="211"/>
                  <a:pt x="948" y="142"/>
                  <a:pt x="948" y="74"/>
                </a:cubicBezTo>
                <a:cubicBezTo>
                  <a:pt x="915" y="74"/>
                  <a:pt x="882" y="74"/>
                  <a:pt x="850" y="74"/>
                </a:cubicBezTo>
                <a:cubicBezTo>
                  <a:pt x="850" y="71"/>
                  <a:pt x="850" y="68"/>
                  <a:pt x="849" y="67"/>
                </a:cubicBezTo>
                <a:cubicBezTo>
                  <a:pt x="841" y="67"/>
                  <a:pt x="834" y="67"/>
                  <a:pt x="826" y="67"/>
                </a:cubicBezTo>
                <a:cubicBezTo>
                  <a:pt x="825" y="68"/>
                  <a:pt x="827" y="73"/>
                  <a:pt x="825" y="74"/>
                </a:cubicBezTo>
                <a:cubicBezTo>
                  <a:pt x="822" y="74"/>
                  <a:pt x="819" y="74"/>
                  <a:pt x="816" y="74"/>
                </a:cubicBezTo>
                <a:cubicBezTo>
                  <a:pt x="816" y="157"/>
                  <a:pt x="816" y="244"/>
                  <a:pt x="816" y="326"/>
                </a:cubicBezTo>
                <a:cubicBezTo>
                  <a:pt x="816" y="332"/>
                  <a:pt x="818" y="339"/>
                  <a:pt x="814" y="341"/>
                </a:cubicBezTo>
                <a:cubicBezTo>
                  <a:pt x="811" y="264"/>
                  <a:pt x="814" y="181"/>
                  <a:pt x="813" y="102"/>
                </a:cubicBezTo>
                <a:cubicBezTo>
                  <a:pt x="801" y="103"/>
                  <a:pt x="791" y="102"/>
                  <a:pt x="781" y="100"/>
                </a:cubicBezTo>
                <a:cubicBezTo>
                  <a:pt x="777" y="96"/>
                  <a:pt x="772" y="93"/>
                  <a:pt x="768" y="88"/>
                </a:cubicBezTo>
                <a:cubicBezTo>
                  <a:pt x="765" y="85"/>
                  <a:pt x="757" y="79"/>
                  <a:pt x="755" y="75"/>
                </a:cubicBezTo>
                <a:cubicBezTo>
                  <a:pt x="754" y="71"/>
                  <a:pt x="756" y="67"/>
                  <a:pt x="756" y="63"/>
                </a:cubicBezTo>
                <a:cubicBezTo>
                  <a:pt x="756" y="41"/>
                  <a:pt x="752" y="21"/>
                  <a:pt x="754" y="0"/>
                </a:cubicBezTo>
                <a:cubicBezTo>
                  <a:pt x="751" y="23"/>
                  <a:pt x="752" y="47"/>
                  <a:pt x="752" y="72"/>
                </a:cubicBezTo>
                <a:cubicBezTo>
                  <a:pt x="749" y="73"/>
                  <a:pt x="748" y="74"/>
                  <a:pt x="749" y="77"/>
                </a:cubicBezTo>
                <a:cubicBezTo>
                  <a:pt x="741" y="81"/>
                  <a:pt x="734" y="98"/>
                  <a:pt x="725" y="100"/>
                </a:cubicBezTo>
                <a:cubicBezTo>
                  <a:pt x="721" y="101"/>
                  <a:pt x="717" y="100"/>
                  <a:pt x="714" y="100"/>
                </a:cubicBezTo>
                <a:cubicBezTo>
                  <a:pt x="714" y="100"/>
                  <a:pt x="712" y="102"/>
                  <a:pt x="712" y="102"/>
                </a:cubicBezTo>
                <a:cubicBezTo>
                  <a:pt x="706" y="104"/>
                  <a:pt x="699" y="101"/>
                  <a:pt x="691" y="102"/>
                </a:cubicBezTo>
                <a:cubicBezTo>
                  <a:pt x="690" y="158"/>
                  <a:pt x="691" y="215"/>
                  <a:pt x="690" y="270"/>
                </a:cubicBezTo>
                <a:cubicBezTo>
                  <a:pt x="689" y="270"/>
                  <a:pt x="687" y="270"/>
                  <a:pt x="686" y="270"/>
                </a:cubicBezTo>
                <a:cubicBezTo>
                  <a:pt x="684" y="270"/>
                  <a:pt x="687" y="264"/>
                  <a:pt x="684" y="265"/>
                </a:cubicBezTo>
                <a:cubicBezTo>
                  <a:pt x="680" y="265"/>
                  <a:pt x="677" y="265"/>
                  <a:pt x="673" y="265"/>
                </a:cubicBezTo>
                <a:cubicBezTo>
                  <a:pt x="673" y="254"/>
                  <a:pt x="673" y="242"/>
                  <a:pt x="673" y="230"/>
                </a:cubicBezTo>
                <a:cubicBezTo>
                  <a:pt x="666" y="230"/>
                  <a:pt x="658" y="233"/>
                  <a:pt x="652" y="231"/>
                </a:cubicBezTo>
                <a:cubicBezTo>
                  <a:pt x="652" y="236"/>
                  <a:pt x="652" y="240"/>
                  <a:pt x="652" y="244"/>
                </a:cubicBezTo>
                <a:cubicBezTo>
                  <a:pt x="658" y="245"/>
                  <a:pt x="663" y="242"/>
                  <a:pt x="671" y="243"/>
                </a:cubicBezTo>
                <a:cubicBezTo>
                  <a:pt x="671" y="251"/>
                  <a:pt x="671" y="258"/>
                  <a:pt x="671" y="265"/>
                </a:cubicBezTo>
                <a:cubicBezTo>
                  <a:pt x="654" y="265"/>
                  <a:pt x="637" y="265"/>
                  <a:pt x="620" y="265"/>
                </a:cubicBezTo>
                <a:cubicBezTo>
                  <a:pt x="620" y="274"/>
                  <a:pt x="620" y="283"/>
                  <a:pt x="620" y="293"/>
                </a:cubicBezTo>
                <a:cubicBezTo>
                  <a:pt x="601" y="297"/>
                  <a:pt x="578" y="294"/>
                  <a:pt x="562" y="289"/>
                </a:cubicBezTo>
                <a:cubicBezTo>
                  <a:pt x="563" y="288"/>
                  <a:pt x="562" y="283"/>
                  <a:pt x="561" y="285"/>
                </a:cubicBezTo>
                <a:cubicBezTo>
                  <a:pt x="561" y="285"/>
                  <a:pt x="561" y="285"/>
                  <a:pt x="561" y="285"/>
                </a:cubicBezTo>
                <a:close/>
                <a:moveTo>
                  <a:pt x="749" y="80"/>
                </a:moveTo>
                <a:cubicBezTo>
                  <a:pt x="751" y="86"/>
                  <a:pt x="749" y="94"/>
                  <a:pt x="750" y="100"/>
                </a:cubicBezTo>
                <a:cubicBezTo>
                  <a:pt x="743" y="100"/>
                  <a:pt x="737" y="100"/>
                  <a:pt x="731" y="100"/>
                </a:cubicBezTo>
                <a:cubicBezTo>
                  <a:pt x="730" y="98"/>
                  <a:pt x="736" y="94"/>
                  <a:pt x="739" y="90"/>
                </a:cubicBezTo>
                <a:cubicBezTo>
                  <a:pt x="743" y="87"/>
                  <a:pt x="746" y="83"/>
                  <a:pt x="749" y="80"/>
                </a:cubicBezTo>
                <a:close/>
                <a:moveTo>
                  <a:pt x="754" y="80"/>
                </a:moveTo>
                <a:cubicBezTo>
                  <a:pt x="762" y="85"/>
                  <a:pt x="771" y="94"/>
                  <a:pt x="776" y="100"/>
                </a:cubicBezTo>
                <a:cubicBezTo>
                  <a:pt x="769" y="100"/>
                  <a:pt x="761" y="100"/>
                  <a:pt x="754" y="100"/>
                </a:cubicBezTo>
                <a:cubicBezTo>
                  <a:pt x="754" y="94"/>
                  <a:pt x="754" y="87"/>
                  <a:pt x="754" y="80"/>
                </a:cubicBezTo>
                <a:close/>
                <a:moveTo>
                  <a:pt x="1032" y="220"/>
                </a:moveTo>
                <a:cubicBezTo>
                  <a:pt x="1035" y="222"/>
                  <a:pt x="1037" y="225"/>
                  <a:pt x="1039" y="227"/>
                </a:cubicBezTo>
                <a:cubicBezTo>
                  <a:pt x="1038" y="228"/>
                  <a:pt x="1034" y="227"/>
                  <a:pt x="1032" y="228"/>
                </a:cubicBezTo>
                <a:cubicBezTo>
                  <a:pt x="1032" y="225"/>
                  <a:pt x="1032" y="223"/>
                  <a:pt x="1032" y="220"/>
                </a:cubicBezTo>
                <a:close/>
                <a:moveTo>
                  <a:pt x="552" y="281"/>
                </a:moveTo>
                <a:cubicBezTo>
                  <a:pt x="554" y="280"/>
                  <a:pt x="551" y="284"/>
                  <a:pt x="550" y="285"/>
                </a:cubicBezTo>
                <a:cubicBezTo>
                  <a:pt x="548" y="283"/>
                  <a:pt x="551" y="282"/>
                  <a:pt x="552" y="281"/>
                </a:cubicBezTo>
                <a:close/>
                <a:moveTo>
                  <a:pt x="553" y="289"/>
                </a:moveTo>
                <a:cubicBezTo>
                  <a:pt x="553" y="289"/>
                  <a:pt x="552" y="289"/>
                  <a:pt x="552" y="289"/>
                </a:cubicBezTo>
                <a:cubicBezTo>
                  <a:pt x="551" y="289"/>
                  <a:pt x="552" y="290"/>
                  <a:pt x="552" y="291"/>
                </a:cubicBezTo>
                <a:cubicBezTo>
                  <a:pt x="549" y="291"/>
                  <a:pt x="549" y="289"/>
                  <a:pt x="550" y="287"/>
                </a:cubicBezTo>
                <a:cubicBezTo>
                  <a:pt x="551" y="286"/>
                  <a:pt x="554" y="285"/>
                  <a:pt x="553" y="289"/>
                </a:cubicBezTo>
                <a:close/>
                <a:moveTo>
                  <a:pt x="572" y="301"/>
                </a:moveTo>
                <a:cubicBezTo>
                  <a:pt x="571" y="299"/>
                  <a:pt x="570" y="303"/>
                  <a:pt x="570" y="303"/>
                </a:cubicBezTo>
                <a:cubicBezTo>
                  <a:pt x="567" y="301"/>
                  <a:pt x="570" y="299"/>
                  <a:pt x="569" y="295"/>
                </a:cubicBezTo>
                <a:cubicBezTo>
                  <a:pt x="567" y="295"/>
                  <a:pt x="568" y="299"/>
                  <a:pt x="566" y="299"/>
                </a:cubicBezTo>
                <a:cubicBezTo>
                  <a:pt x="565" y="296"/>
                  <a:pt x="568" y="296"/>
                  <a:pt x="567" y="294"/>
                </a:cubicBezTo>
                <a:cubicBezTo>
                  <a:pt x="565" y="295"/>
                  <a:pt x="566" y="299"/>
                  <a:pt x="563" y="299"/>
                </a:cubicBezTo>
                <a:cubicBezTo>
                  <a:pt x="564" y="297"/>
                  <a:pt x="564" y="295"/>
                  <a:pt x="565" y="293"/>
                </a:cubicBezTo>
                <a:cubicBezTo>
                  <a:pt x="562" y="294"/>
                  <a:pt x="562" y="296"/>
                  <a:pt x="561" y="300"/>
                </a:cubicBezTo>
                <a:cubicBezTo>
                  <a:pt x="561" y="295"/>
                  <a:pt x="559" y="295"/>
                  <a:pt x="563" y="292"/>
                </a:cubicBezTo>
                <a:cubicBezTo>
                  <a:pt x="563" y="291"/>
                  <a:pt x="560" y="292"/>
                  <a:pt x="561" y="293"/>
                </a:cubicBezTo>
                <a:cubicBezTo>
                  <a:pt x="559" y="292"/>
                  <a:pt x="561" y="291"/>
                  <a:pt x="562" y="290"/>
                </a:cubicBezTo>
                <a:cubicBezTo>
                  <a:pt x="577" y="294"/>
                  <a:pt x="601" y="298"/>
                  <a:pt x="619" y="293"/>
                </a:cubicBezTo>
                <a:cubicBezTo>
                  <a:pt x="621" y="295"/>
                  <a:pt x="619" y="299"/>
                  <a:pt x="620" y="302"/>
                </a:cubicBezTo>
                <a:cubicBezTo>
                  <a:pt x="606" y="302"/>
                  <a:pt x="593" y="302"/>
                  <a:pt x="579" y="302"/>
                </a:cubicBezTo>
                <a:cubicBezTo>
                  <a:pt x="579" y="304"/>
                  <a:pt x="579" y="307"/>
                  <a:pt x="579" y="310"/>
                </a:cubicBezTo>
                <a:cubicBezTo>
                  <a:pt x="576" y="310"/>
                  <a:pt x="572" y="309"/>
                  <a:pt x="570" y="310"/>
                </a:cubicBezTo>
                <a:cubicBezTo>
                  <a:pt x="571" y="309"/>
                  <a:pt x="572" y="309"/>
                  <a:pt x="572" y="307"/>
                </a:cubicBezTo>
                <a:cubicBezTo>
                  <a:pt x="571" y="308"/>
                  <a:pt x="569" y="310"/>
                  <a:pt x="570" y="307"/>
                </a:cubicBezTo>
                <a:cubicBezTo>
                  <a:pt x="567" y="309"/>
                  <a:pt x="568" y="312"/>
                  <a:pt x="565" y="313"/>
                </a:cubicBezTo>
                <a:cubicBezTo>
                  <a:pt x="567" y="308"/>
                  <a:pt x="567" y="307"/>
                  <a:pt x="572" y="301"/>
                </a:cubicBezTo>
                <a:close/>
                <a:moveTo>
                  <a:pt x="1236" y="329"/>
                </a:moveTo>
                <a:cubicBezTo>
                  <a:pt x="1229" y="329"/>
                  <a:pt x="1222" y="329"/>
                  <a:pt x="1215" y="329"/>
                </a:cubicBezTo>
                <a:cubicBezTo>
                  <a:pt x="1215" y="327"/>
                  <a:pt x="1215" y="325"/>
                  <a:pt x="1215" y="324"/>
                </a:cubicBezTo>
                <a:cubicBezTo>
                  <a:pt x="1210" y="323"/>
                  <a:pt x="1203" y="325"/>
                  <a:pt x="1199" y="323"/>
                </a:cubicBezTo>
                <a:cubicBezTo>
                  <a:pt x="1198" y="317"/>
                  <a:pt x="1205" y="319"/>
                  <a:pt x="1208" y="319"/>
                </a:cubicBezTo>
                <a:cubicBezTo>
                  <a:pt x="1218" y="318"/>
                  <a:pt x="1229" y="315"/>
                  <a:pt x="1235" y="311"/>
                </a:cubicBezTo>
                <a:cubicBezTo>
                  <a:pt x="1238" y="314"/>
                  <a:pt x="1235" y="323"/>
                  <a:pt x="1236" y="329"/>
                </a:cubicBezTo>
                <a:close/>
                <a:moveTo>
                  <a:pt x="1399" y="359"/>
                </a:moveTo>
                <a:cubicBezTo>
                  <a:pt x="1400" y="368"/>
                  <a:pt x="1399" y="385"/>
                  <a:pt x="1399" y="398"/>
                </a:cubicBezTo>
                <a:cubicBezTo>
                  <a:pt x="1398" y="389"/>
                  <a:pt x="1399" y="371"/>
                  <a:pt x="1399" y="359"/>
                </a:cubicBezTo>
                <a:close/>
                <a:moveTo>
                  <a:pt x="1228" y="374"/>
                </a:moveTo>
                <a:cubicBezTo>
                  <a:pt x="1229" y="374"/>
                  <a:pt x="1229" y="374"/>
                  <a:pt x="1230" y="374"/>
                </a:cubicBezTo>
                <a:cubicBezTo>
                  <a:pt x="1232" y="380"/>
                  <a:pt x="1232" y="396"/>
                  <a:pt x="1230" y="403"/>
                </a:cubicBezTo>
                <a:cubicBezTo>
                  <a:pt x="1227" y="396"/>
                  <a:pt x="1229" y="383"/>
                  <a:pt x="1228" y="374"/>
                </a:cubicBezTo>
                <a:close/>
                <a:moveTo>
                  <a:pt x="1234" y="374"/>
                </a:moveTo>
                <a:cubicBezTo>
                  <a:pt x="1234" y="374"/>
                  <a:pt x="1234" y="374"/>
                  <a:pt x="1235" y="374"/>
                </a:cubicBezTo>
                <a:cubicBezTo>
                  <a:pt x="1237" y="380"/>
                  <a:pt x="1237" y="396"/>
                  <a:pt x="1235" y="403"/>
                </a:cubicBezTo>
                <a:cubicBezTo>
                  <a:pt x="1232" y="396"/>
                  <a:pt x="1234" y="383"/>
                  <a:pt x="1234" y="374"/>
                </a:cubicBezTo>
                <a:close/>
              </a:path>
            </a:pathLst>
          </a:custGeom>
          <a:gradFill>
            <a:gsLst>
              <a:gs pos="0">
                <a:srgbClr val="D5D1C5"/>
              </a:gs>
              <a:gs pos="100000">
                <a:srgbClr val="EAE8E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" y="5858396"/>
            <a:ext cx="9144000" cy="999604"/>
          </a:xfrm>
          <a:prstGeom prst="rect">
            <a:avLst/>
          </a:pr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1659831" y="3724553"/>
            <a:ext cx="2030685" cy="2216986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0" y="5039416"/>
            <a:ext cx="2330799" cy="834180"/>
          </a:xfrm>
          <a:custGeom>
            <a:avLst/>
            <a:gdLst/>
            <a:ahLst/>
            <a:cxnLst/>
            <a:rect l="0" t="0" r="0" b="0"/>
            <a:pathLst>
              <a:path w="380" h="136" extrusionOk="0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290916" y="4519599"/>
            <a:ext cx="1512168" cy="1367693"/>
          </a:xfrm>
          <a:custGeom>
            <a:avLst/>
            <a:gdLst/>
            <a:ahLst/>
            <a:cxnLst/>
            <a:rect l="0" t="0" r="0" b="0"/>
            <a:pathLst>
              <a:path w="314" h="284" extrusionOk="0">
                <a:moveTo>
                  <a:pt x="314" y="126"/>
                </a:moveTo>
                <a:lnTo>
                  <a:pt x="314" y="126"/>
                </a:lnTo>
                <a:lnTo>
                  <a:pt x="312" y="124"/>
                </a:lnTo>
                <a:lnTo>
                  <a:pt x="310" y="122"/>
                </a:lnTo>
                <a:lnTo>
                  <a:pt x="306" y="120"/>
                </a:lnTo>
                <a:lnTo>
                  <a:pt x="306" y="120"/>
                </a:lnTo>
                <a:lnTo>
                  <a:pt x="306" y="116"/>
                </a:lnTo>
                <a:lnTo>
                  <a:pt x="306" y="114"/>
                </a:lnTo>
                <a:lnTo>
                  <a:pt x="306" y="114"/>
                </a:lnTo>
                <a:lnTo>
                  <a:pt x="296" y="116"/>
                </a:lnTo>
                <a:lnTo>
                  <a:pt x="290" y="120"/>
                </a:lnTo>
                <a:lnTo>
                  <a:pt x="290" y="120"/>
                </a:lnTo>
                <a:lnTo>
                  <a:pt x="292" y="122"/>
                </a:lnTo>
                <a:lnTo>
                  <a:pt x="292" y="124"/>
                </a:lnTo>
                <a:lnTo>
                  <a:pt x="292" y="124"/>
                </a:lnTo>
                <a:lnTo>
                  <a:pt x="290" y="126"/>
                </a:lnTo>
                <a:lnTo>
                  <a:pt x="288" y="128"/>
                </a:lnTo>
                <a:lnTo>
                  <a:pt x="288" y="128"/>
                </a:lnTo>
                <a:lnTo>
                  <a:pt x="282" y="128"/>
                </a:lnTo>
                <a:lnTo>
                  <a:pt x="280" y="130"/>
                </a:lnTo>
                <a:lnTo>
                  <a:pt x="280" y="130"/>
                </a:lnTo>
                <a:lnTo>
                  <a:pt x="282" y="130"/>
                </a:lnTo>
                <a:lnTo>
                  <a:pt x="284" y="132"/>
                </a:lnTo>
                <a:lnTo>
                  <a:pt x="284" y="132"/>
                </a:lnTo>
                <a:lnTo>
                  <a:pt x="286" y="132"/>
                </a:lnTo>
                <a:lnTo>
                  <a:pt x="288" y="130"/>
                </a:lnTo>
                <a:lnTo>
                  <a:pt x="288" y="128"/>
                </a:lnTo>
                <a:lnTo>
                  <a:pt x="290" y="128"/>
                </a:lnTo>
                <a:lnTo>
                  <a:pt x="290" y="128"/>
                </a:lnTo>
                <a:lnTo>
                  <a:pt x="292" y="130"/>
                </a:lnTo>
                <a:lnTo>
                  <a:pt x="292" y="134"/>
                </a:lnTo>
                <a:lnTo>
                  <a:pt x="292" y="134"/>
                </a:lnTo>
                <a:lnTo>
                  <a:pt x="288" y="134"/>
                </a:lnTo>
                <a:lnTo>
                  <a:pt x="284" y="136"/>
                </a:lnTo>
                <a:lnTo>
                  <a:pt x="282" y="138"/>
                </a:lnTo>
                <a:lnTo>
                  <a:pt x="282" y="138"/>
                </a:lnTo>
                <a:lnTo>
                  <a:pt x="278" y="136"/>
                </a:lnTo>
                <a:lnTo>
                  <a:pt x="274" y="136"/>
                </a:lnTo>
                <a:lnTo>
                  <a:pt x="270" y="136"/>
                </a:lnTo>
                <a:lnTo>
                  <a:pt x="268" y="138"/>
                </a:lnTo>
                <a:lnTo>
                  <a:pt x="268" y="138"/>
                </a:lnTo>
                <a:lnTo>
                  <a:pt x="266" y="136"/>
                </a:lnTo>
                <a:lnTo>
                  <a:pt x="264" y="136"/>
                </a:lnTo>
                <a:lnTo>
                  <a:pt x="264" y="134"/>
                </a:lnTo>
                <a:lnTo>
                  <a:pt x="264" y="132"/>
                </a:lnTo>
                <a:lnTo>
                  <a:pt x="264" y="132"/>
                </a:lnTo>
                <a:lnTo>
                  <a:pt x="258" y="130"/>
                </a:lnTo>
                <a:lnTo>
                  <a:pt x="256" y="130"/>
                </a:lnTo>
                <a:lnTo>
                  <a:pt x="254" y="128"/>
                </a:lnTo>
                <a:lnTo>
                  <a:pt x="254" y="128"/>
                </a:lnTo>
                <a:lnTo>
                  <a:pt x="256" y="128"/>
                </a:lnTo>
                <a:lnTo>
                  <a:pt x="262" y="128"/>
                </a:lnTo>
                <a:lnTo>
                  <a:pt x="262" y="128"/>
                </a:lnTo>
                <a:lnTo>
                  <a:pt x="262" y="124"/>
                </a:lnTo>
                <a:lnTo>
                  <a:pt x="262" y="122"/>
                </a:lnTo>
                <a:lnTo>
                  <a:pt x="268" y="122"/>
                </a:lnTo>
                <a:lnTo>
                  <a:pt x="268" y="122"/>
                </a:lnTo>
                <a:lnTo>
                  <a:pt x="266" y="120"/>
                </a:lnTo>
                <a:lnTo>
                  <a:pt x="266" y="118"/>
                </a:lnTo>
                <a:lnTo>
                  <a:pt x="266" y="116"/>
                </a:lnTo>
                <a:lnTo>
                  <a:pt x="270" y="116"/>
                </a:lnTo>
                <a:lnTo>
                  <a:pt x="270" y="116"/>
                </a:lnTo>
                <a:lnTo>
                  <a:pt x="270" y="118"/>
                </a:lnTo>
                <a:lnTo>
                  <a:pt x="272" y="118"/>
                </a:lnTo>
                <a:lnTo>
                  <a:pt x="274" y="116"/>
                </a:lnTo>
                <a:lnTo>
                  <a:pt x="274" y="116"/>
                </a:lnTo>
                <a:lnTo>
                  <a:pt x="272" y="116"/>
                </a:lnTo>
                <a:lnTo>
                  <a:pt x="270" y="116"/>
                </a:lnTo>
                <a:lnTo>
                  <a:pt x="272" y="114"/>
                </a:lnTo>
                <a:lnTo>
                  <a:pt x="272" y="114"/>
                </a:lnTo>
                <a:lnTo>
                  <a:pt x="272" y="114"/>
                </a:lnTo>
                <a:lnTo>
                  <a:pt x="276" y="114"/>
                </a:lnTo>
                <a:lnTo>
                  <a:pt x="278" y="116"/>
                </a:lnTo>
                <a:lnTo>
                  <a:pt x="278" y="118"/>
                </a:lnTo>
                <a:lnTo>
                  <a:pt x="282" y="120"/>
                </a:lnTo>
                <a:lnTo>
                  <a:pt x="282" y="120"/>
                </a:lnTo>
                <a:lnTo>
                  <a:pt x="282" y="118"/>
                </a:lnTo>
                <a:lnTo>
                  <a:pt x="282" y="118"/>
                </a:lnTo>
                <a:lnTo>
                  <a:pt x="284" y="114"/>
                </a:lnTo>
                <a:lnTo>
                  <a:pt x="284" y="114"/>
                </a:lnTo>
                <a:lnTo>
                  <a:pt x="278" y="112"/>
                </a:lnTo>
                <a:lnTo>
                  <a:pt x="278" y="110"/>
                </a:lnTo>
                <a:lnTo>
                  <a:pt x="280" y="108"/>
                </a:lnTo>
                <a:lnTo>
                  <a:pt x="280" y="108"/>
                </a:lnTo>
                <a:lnTo>
                  <a:pt x="276" y="108"/>
                </a:lnTo>
                <a:lnTo>
                  <a:pt x="276" y="104"/>
                </a:lnTo>
                <a:lnTo>
                  <a:pt x="276" y="104"/>
                </a:lnTo>
                <a:lnTo>
                  <a:pt x="276" y="102"/>
                </a:lnTo>
                <a:lnTo>
                  <a:pt x="278" y="96"/>
                </a:lnTo>
                <a:lnTo>
                  <a:pt x="278" y="96"/>
                </a:lnTo>
                <a:lnTo>
                  <a:pt x="278" y="94"/>
                </a:lnTo>
                <a:lnTo>
                  <a:pt x="280" y="94"/>
                </a:lnTo>
                <a:lnTo>
                  <a:pt x="282" y="94"/>
                </a:lnTo>
                <a:lnTo>
                  <a:pt x="284" y="92"/>
                </a:lnTo>
                <a:lnTo>
                  <a:pt x="284" y="92"/>
                </a:lnTo>
                <a:lnTo>
                  <a:pt x="280" y="88"/>
                </a:lnTo>
                <a:lnTo>
                  <a:pt x="274" y="86"/>
                </a:lnTo>
                <a:lnTo>
                  <a:pt x="274" y="86"/>
                </a:lnTo>
                <a:lnTo>
                  <a:pt x="274" y="84"/>
                </a:lnTo>
                <a:lnTo>
                  <a:pt x="272" y="82"/>
                </a:lnTo>
                <a:lnTo>
                  <a:pt x="270" y="82"/>
                </a:lnTo>
                <a:lnTo>
                  <a:pt x="268" y="78"/>
                </a:lnTo>
                <a:lnTo>
                  <a:pt x="268" y="78"/>
                </a:lnTo>
                <a:lnTo>
                  <a:pt x="272" y="78"/>
                </a:lnTo>
                <a:lnTo>
                  <a:pt x="274" y="78"/>
                </a:lnTo>
                <a:lnTo>
                  <a:pt x="280" y="80"/>
                </a:lnTo>
                <a:lnTo>
                  <a:pt x="280" y="80"/>
                </a:lnTo>
                <a:lnTo>
                  <a:pt x="280" y="78"/>
                </a:lnTo>
                <a:lnTo>
                  <a:pt x="282" y="78"/>
                </a:lnTo>
                <a:lnTo>
                  <a:pt x="286" y="76"/>
                </a:lnTo>
                <a:lnTo>
                  <a:pt x="286" y="76"/>
                </a:lnTo>
                <a:lnTo>
                  <a:pt x="284" y="72"/>
                </a:lnTo>
                <a:lnTo>
                  <a:pt x="286" y="70"/>
                </a:lnTo>
                <a:lnTo>
                  <a:pt x="286" y="70"/>
                </a:lnTo>
                <a:lnTo>
                  <a:pt x="282" y="70"/>
                </a:lnTo>
                <a:lnTo>
                  <a:pt x="280" y="66"/>
                </a:lnTo>
                <a:lnTo>
                  <a:pt x="280" y="66"/>
                </a:lnTo>
                <a:lnTo>
                  <a:pt x="280" y="64"/>
                </a:lnTo>
                <a:lnTo>
                  <a:pt x="282" y="64"/>
                </a:lnTo>
                <a:lnTo>
                  <a:pt x="282" y="62"/>
                </a:lnTo>
                <a:lnTo>
                  <a:pt x="284" y="60"/>
                </a:lnTo>
                <a:lnTo>
                  <a:pt x="284" y="60"/>
                </a:lnTo>
                <a:lnTo>
                  <a:pt x="278" y="56"/>
                </a:lnTo>
                <a:lnTo>
                  <a:pt x="274" y="52"/>
                </a:lnTo>
                <a:lnTo>
                  <a:pt x="274" y="52"/>
                </a:lnTo>
                <a:lnTo>
                  <a:pt x="270" y="56"/>
                </a:lnTo>
                <a:lnTo>
                  <a:pt x="270" y="58"/>
                </a:lnTo>
                <a:lnTo>
                  <a:pt x="268" y="58"/>
                </a:lnTo>
                <a:lnTo>
                  <a:pt x="268" y="54"/>
                </a:lnTo>
                <a:lnTo>
                  <a:pt x="268" y="54"/>
                </a:lnTo>
                <a:lnTo>
                  <a:pt x="264" y="54"/>
                </a:lnTo>
                <a:lnTo>
                  <a:pt x="264" y="56"/>
                </a:lnTo>
                <a:lnTo>
                  <a:pt x="262" y="58"/>
                </a:lnTo>
                <a:lnTo>
                  <a:pt x="262" y="58"/>
                </a:lnTo>
                <a:lnTo>
                  <a:pt x="258" y="58"/>
                </a:lnTo>
                <a:lnTo>
                  <a:pt x="256" y="60"/>
                </a:lnTo>
                <a:lnTo>
                  <a:pt x="252" y="64"/>
                </a:lnTo>
                <a:lnTo>
                  <a:pt x="252" y="64"/>
                </a:lnTo>
                <a:lnTo>
                  <a:pt x="258" y="64"/>
                </a:lnTo>
                <a:lnTo>
                  <a:pt x="260" y="66"/>
                </a:lnTo>
                <a:lnTo>
                  <a:pt x="260" y="66"/>
                </a:lnTo>
                <a:lnTo>
                  <a:pt x="258" y="70"/>
                </a:lnTo>
                <a:lnTo>
                  <a:pt x="254" y="74"/>
                </a:lnTo>
                <a:lnTo>
                  <a:pt x="254" y="74"/>
                </a:lnTo>
                <a:lnTo>
                  <a:pt x="252" y="74"/>
                </a:lnTo>
                <a:lnTo>
                  <a:pt x="252" y="72"/>
                </a:lnTo>
                <a:lnTo>
                  <a:pt x="252" y="66"/>
                </a:lnTo>
                <a:lnTo>
                  <a:pt x="252" y="66"/>
                </a:lnTo>
                <a:lnTo>
                  <a:pt x="250" y="68"/>
                </a:lnTo>
                <a:lnTo>
                  <a:pt x="248" y="70"/>
                </a:lnTo>
                <a:lnTo>
                  <a:pt x="244" y="72"/>
                </a:lnTo>
                <a:lnTo>
                  <a:pt x="244" y="72"/>
                </a:lnTo>
                <a:lnTo>
                  <a:pt x="242" y="70"/>
                </a:lnTo>
                <a:lnTo>
                  <a:pt x="240" y="70"/>
                </a:lnTo>
                <a:lnTo>
                  <a:pt x="238" y="70"/>
                </a:lnTo>
                <a:lnTo>
                  <a:pt x="238" y="70"/>
                </a:lnTo>
                <a:lnTo>
                  <a:pt x="238" y="72"/>
                </a:lnTo>
                <a:lnTo>
                  <a:pt x="240" y="74"/>
                </a:lnTo>
                <a:lnTo>
                  <a:pt x="242" y="76"/>
                </a:lnTo>
                <a:lnTo>
                  <a:pt x="242" y="78"/>
                </a:lnTo>
                <a:lnTo>
                  <a:pt x="242" y="78"/>
                </a:lnTo>
                <a:lnTo>
                  <a:pt x="238" y="78"/>
                </a:lnTo>
                <a:lnTo>
                  <a:pt x="238" y="78"/>
                </a:lnTo>
                <a:lnTo>
                  <a:pt x="236" y="74"/>
                </a:lnTo>
                <a:lnTo>
                  <a:pt x="232" y="70"/>
                </a:lnTo>
                <a:lnTo>
                  <a:pt x="232" y="70"/>
                </a:lnTo>
                <a:lnTo>
                  <a:pt x="236" y="64"/>
                </a:lnTo>
                <a:lnTo>
                  <a:pt x="238" y="62"/>
                </a:lnTo>
                <a:lnTo>
                  <a:pt x="240" y="60"/>
                </a:lnTo>
                <a:lnTo>
                  <a:pt x="240" y="60"/>
                </a:lnTo>
                <a:lnTo>
                  <a:pt x="242" y="62"/>
                </a:lnTo>
                <a:lnTo>
                  <a:pt x="242" y="66"/>
                </a:lnTo>
                <a:lnTo>
                  <a:pt x="242" y="66"/>
                </a:lnTo>
                <a:lnTo>
                  <a:pt x="246" y="66"/>
                </a:lnTo>
                <a:lnTo>
                  <a:pt x="248" y="64"/>
                </a:lnTo>
                <a:lnTo>
                  <a:pt x="248" y="64"/>
                </a:lnTo>
                <a:lnTo>
                  <a:pt x="244" y="58"/>
                </a:lnTo>
                <a:lnTo>
                  <a:pt x="238" y="52"/>
                </a:lnTo>
                <a:lnTo>
                  <a:pt x="238" y="52"/>
                </a:lnTo>
                <a:lnTo>
                  <a:pt x="236" y="48"/>
                </a:lnTo>
                <a:lnTo>
                  <a:pt x="234" y="46"/>
                </a:lnTo>
                <a:lnTo>
                  <a:pt x="230" y="46"/>
                </a:lnTo>
                <a:lnTo>
                  <a:pt x="230" y="46"/>
                </a:lnTo>
                <a:lnTo>
                  <a:pt x="230" y="48"/>
                </a:lnTo>
                <a:lnTo>
                  <a:pt x="232" y="50"/>
                </a:lnTo>
                <a:lnTo>
                  <a:pt x="232" y="52"/>
                </a:lnTo>
                <a:lnTo>
                  <a:pt x="230" y="54"/>
                </a:lnTo>
                <a:lnTo>
                  <a:pt x="230" y="54"/>
                </a:lnTo>
                <a:lnTo>
                  <a:pt x="228" y="52"/>
                </a:lnTo>
                <a:lnTo>
                  <a:pt x="226" y="50"/>
                </a:lnTo>
                <a:lnTo>
                  <a:pt x="224" y="44"/>
                </a:lnTo>
                <a:lnTo>
                  <a:pt x="224" y="44"/>
                </a:lnTo>
                <a:lnTo>
                  <a:pt x="220" y="44"/>
                </a:lnTo>
                <a:lnTo>
                  <a:pt x="216" y="46"/>
                </a:lnTo>
                <a:lnTo>
                  <a:pt x="212" y="46"/>
                </a:lnTo>
                <a:lnTo>
                  <a:pt x="208" y="44"/>
                </a:lnTo>
                <a:lnTo>
                  <a:pt x="208" y="44"/>
                </a:lnTo>
                <a:lnTo>
                  <a:pt x="212" y="42"/>
                </a:lnTo>
                <a:lnTo>
                  <a:pt x="218" y="42"/>
                </a:lnTo>
                <a:lnTo>
                  <a:pt x="218" y="42"/>
                </a:lnTo>
                <a:lnTo>
                  <a:pt x="220" y="40"/>
                </a:lnTo>
                <a:lnTo>
                  <a:pt x="220" y="38"/>
                </a:lnTo>
                <a:lnTo>
                  <a:pt x="222" y="38"/>
                </a:lnTo>
                <a:lnTo>
                  <a:pt x="222" y="38"/>
                </a:lnTo>
                <a:lnTo>
                  <a:pt x="226" y="42"/>
                </a:lnTo>
                <a:lnTo>
                  <a:pt x="230" y="44"/>
                </a:lnTo>
                <a:lnTo>
                  <a:pt x="230" y="44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8" y="38"/>
                </a:lnTo>
                <a:lnTo>
                  <a:pt x="230" y="34"/>
                </a:lnTo>
                <a:lnTo>
                  <a:pt x="230" y="34"/>
                </a:lnTo>
                <a:lnTo>
                  <a:pt x="226" y="32"/>
                </a:lnTo>
                <a:lnTo>
                  <a:pt x="224" y="30"/>
                </a:lnTo>
                <a:lnTo>
                  <a:pt x="224" y="30"/>
                </a:lnTo>
                <a:lnTo>
                  <a:pt x="224" y="30"/>
                </a:lnTo>
                <a:lnTo>
                  <a:pt x="226" y="28"/>
                </a:lnTo>
                <a:lnTo>
                  <a:pt x="228" y="28"/>
                </a:lnTo>
                <a:lnTo>
                  <a:pt x="228" y="26"/>
                </a:lnTo>
                <a:lnTo>
                  <a:pt x="228" y="26"/>
                </a:lnTo>
                <a:lnTo>
                  <a:pt x="226" y="24"/>
                </a:lnTo>
                <a:lnTo>
                  <a:pt x="222" y="24"/>
                </a:lnTo>
                <a:lnTo>
                  <a:pt x="222" y="24"/>
                </a:lnTo>
                <a:lnTo>
                  <a:pt x="222" y="26"/>
                </a:lnTo>
                <a:lnTo>
                  <a:pt x="222" y="28"/>
                </a:lnTo>
                <a:lnTo>
                  <a:pt x="222" y="30"/>
                </a:lnTo>
                <a:lnTo>
                  <a:pt x="220" y="30"/>
                </a:lnTo>
                <a:lnTo>
                  <a:pt x="220" y="30"/>
                </a:lnTo>
                <a:lnTo>
                  <a:pt x="218" y="30"/>
                </a:lnTo>
                <a:lnTo>
                  <a:pt x="214" y="28"/>
                </a:lnTo>
                <a:lnTo>
                  <a:pt x="210" y="22"/>
                </a:lnTo>
                <a:lnTo>
                  <a:pt x="204" y="22"/>
                </a:lnTo>
                <a:lnTo>
                  <a:pt x="204" y="22"/>
                </a:lnTo>
                <a:lnTo>
                  <a:pt x="202" y="26"/>
                </a:lnTo>
                <a:lnTo>
                  <a:pt x="202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4"/>
                </a:lnTo>
                <a:lnTo>
                  <a:pt x="192" y="18"/>
                </a:lnTo>
                <a:lnTo>
                  <a:pt x="192" y="18"/>
                </a:lnTo>
                <a:lnTo>
                  <a:pt x="194" y="16"/>
                </a:lnTo>
                <a:lnTo>
                  <a:pt x="194" y="12"/>
                </a:lnTo>
                <a:lnTo>
                  <a:pt x="194" y="12"/>
                </a:lnTo>
                <a:lnTo>
                  <a:pt x="188" y="10"/>
                </a:lnTo>
                <a:lnTo>
                  <a:pt x="188" y="10"/>
                </a:lnTo>
                <a:lnTo>
                  <a:pt x="190" y="12"/>
                </a:lnTo>
                <a:lnTo>
                  <a:pt x="190" y="14"/>
                </a:lnTo>
                <a:lnTo>
                  <a:pt x="190" y="14"/>
                </a:lnTo>
                <a:lnTo>
                  <a:pt x="188" y="16"/>
                </a:lnTo>
                <a:lnTo>
                  <a:pt x="184" y="18"/>
                </a:lnTo>
                <a:lnTo>
                  <a:pt x="184" y="18"/>
                </a:lnTo>
                <a:lnTo>
                  <a:pt x="182" y="16"/>
                </a:lnTo>
                <a:lnTo>
                  <a:pt x="178" y="14"/>
                </a:lnTo>
                <a:lnTo>
                  <a:pt x="178" y="14"/>
                </a:lnTo>
                <a:lnTo>
                  <a:pt x="178" y="14"/>
                </a:lnTo>
                <a:lnTo>
                  <a:pt x="176" y="14"/>
                </a:lnTo>
                <a:lnTo>
                  <a:pt x="174" y="14"/>
                </a:lnTo>
                <a:lnTo>
                  <a:pt x="174" y="16"/>
                </a:lnTo>
                <a:lnTo>
                  <a:pt x="174" y="16"/>
                </a:lnTo>
                <a:lnTo>
                  <a:pt x="178" y="18"/>
                </a:lnTo>
                <a:lnTo>
                  <a:pt x="178" y="20"/>
                </a:lnTo>
                <a:lnTo>
                  <a:pt x="178" y="22"/>
                </a:lnTo>
                <a:lnTo>
                  <a:pt x="178" y="22"/>
                </a:lnTo>
                <a:lnTo>
                  <a:pt x="170" y="20"/>
                </a:lnTo>
                <a:lnTo>
                  <a:pt x="170" y="20"/>
                </a:lnTo>
                <a:lnTo>
                  <a:pt x="170" y="18"/>
                </a:lnTo>
                <a:lnTo>
                  <a:pt x="170" y="16"/>
                </a:lnTo>
                <a:lnTo>
                  <a:pt x="168" y="14"/>
                </a:lnTo>
                <a:lnTo>
                  <a:pt x="168" y="12"/>
                </a:lnTo>
                <a:lnTo>
                  <a:pt x="168" y="12"/>
                </a:lnTo>
                <a:lnTo>
                  <a:pt x="168" y="10"/>
                </a:lnTo>
                <a:lnTo>
                  <a:pt x="170" y="10"/>
                </a:lnTo>
                <a:lnTo>
                  <a:pt x="170" y="10"/>
                </a:lnTo>
                <a:lnTo>
                  <a:pt x="174" y="12"/>
                </a:lnTo>
                <a:lnTo>
                  <a:pt x="174" y="12"/>
                </a:lnTo>
                <a:lnTo>
                  <a:pt x="176" y="10"/>
                </a:lnTo>
                <a:lnTo>
                  <a:pt x="176" y="10"/>
                </a:lnTo>
                <a:lnTo>
                  <a:pt x="176" y="8"/>
                </a:lnTo>
                <a:lnTo>
                  <a:pt x="172" y="6"/>
                </a:lnTo>
                <a:lnTo>
                  <a:pt x="172" y="6"/>
                </a:lnTo>
                <a:lnTo>
                  <a:pt x="170" y="6"/>
                </a:lnTo>
                <a:lnTo>
                  <a:pt x="168" y="8"/>
                </a:lnTo>
                <a:lnTo>
                  <a:pt x="168" y="8"/>
                </a:lnTo>
                <a:lnTo>
                  <a:pt x="166" y="8"/>
                </a:lnTo>
                <a:lnTo>
                  <a:pt x="166" y="8"/>
                </a:lnTo>
                <a:lnTo>
                  <a:pt x="166" y="4"/>
                </a:lnTo>
                <a:lnTo>
                  <a:pt x="166" y="0"/>
                </a:lnTo>
                <a:lnTo>
                  <a:pt x="166" y="0"/>
                </a:lnTo>
                <a:lnTo>
                  <a:pt x="162" y="2"/>
                </a:lnTo>
                <a:lnTo>
                  <a:pt x="158" y="4"/>
                </a:lnTo>
                <a:lnTo>
                  <a:pt x="158" y="4"/>
                </a:lnTo>
                <a:lnTo>
                  <a:pt x="152" y="4"/>
                </a:lnTo>
                <a:lnTo>
                  <a:pt x="152" y="4"/>
                </a:lnTo>
                <a:lnTo>
                  <a:pt x="148" y="6"/>
                </a:lnTo>
                <a:lnTo>
                  <a:pt x="148" y="6"/>
                </a:lnTo>
                <a:lnTo>
                  <a:pt x="146" y="6"/>
                </a:lnTo>
                <a:lnTo>
                  <a:pt x="144" y="6"/>
                </a:lnTo>
                <a:lnTo>
                  <a:pt x="144" y="6"/>
                </a:lnTo>
                <a:lnTo>
                  <a:pt x="144" y="10"/>
                </a:lnTo>
                <a:lnTo>
                  <a:pt x="142" y="12"/>
                </a:lnTo>
                <a:lnTo>
                  <a:pt x="140" y="14"/>
                </a:lnTo>
                <a:lnTo>
                  <a:pt x="140" y="14"/>
                </a:lnTo>
                <a:lnTo>
                  <a:pt x="136" y="10"/>
                </a:lnTo>
                <a:lnTo>
                  <a:pt x="130" y="8"/>
                </a:lnTo>
                <a:lnTo>
                  <a:pt x="130" y="8"/>
                </a:lnTo>
                <a:lnTo>
                  <a:pt x="128" y="4"/>
                </a:lnTo>
                <a:lnTo>
                  <a:pt x="126" y="4"/>
                </a:lnTo>
                <a:lnTo>
                  <a:pt x="124" y="2"/>
                </a:lnTo>
                <a:lnTo>
                  <a:pt x="124" y="2"/>
                </a:lnTo>
                <a:lnTo>
                  <a:pt x="124" y="8"/>
                </a:lnTo>
                <a:lnTo>
                  <a:pt x="128" y="14"/>
                </a:lnTo>
                <a:lnTo>
                  <a:pt x="130" y="18"/>
                </a:lnTo>
                <a:lnTo>
                  <a:pt x="128" y="22"/>
                </a:lnTo>
                <a:lnTo>
                  <a:pt x="126" y="24"/>
                </a:lnTo>
                <a:lnTo>
                  <a:pt x="126" y="24"/>
                </a:lnTo>
                <a:lnTo>
                  <a:pt x="124" y="22"/>
                </a:lnTo>
                <a:lnTo>
                  <a:pt x="122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18"/>
                </a:lnTo>
                <a:lnTo>
                  <a:pt x="118" y="14"/>
                </a:lnTo>
                <a:lnTo>
                  <a:pt x="118" y="14"/>
                </a:lnTo>
                <a:lnTo>
                  <a:pt x="116" y="14"/>
                </a:lnTo>
                <a:lnTo>
                  <a:pt x="112" y="14"/>
                </a:lnTo>
                <a:lnTo>
                  <a:pt x="110" y="12"/>
                </a:lnTo>
                <a:lnTo>
                  <a:pt x="108" y="14"/>
                </a:lnTo>
                <a:lnTo>
                  <a:pt x="108" y="14"/>
                </a:lnTo>
                <a:lnTo>
                  <a:pt x="106" y="12"/>
                </a:lnTo>
                <a:lnTo>
                  <a:pt x="104" y="10"/>
                </a:lnTo>
                <a:lnTo>
                  <a:pt x="102" y="12"/>
                </a:lnTo>
                <a:lnTo>
                  <a:pt x="102" y="12"/>
                </a:lnTo>
                <a:lnTo>
                  <a:pt x="106" y="16"/>
                </a:lnTo>
                <a:lnTo>
                  <a:pt x="108" y="22"/>
                </a:lnTo>
                <a:lnTo>
                  <a:pt x="108" y="22"/>
                </a:lnTo>
                <a:lnTo>
                  <a:pt x="110" y="22"/>
                </a:lnTo>
                <a:lnTo>
                  <a:pt x="112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6"/>
                </a:lnTo>
                <a:lnTo>
                  <a:pt x="112" y="26"/>
                </a:lnTo>
                <a:lnTo>
                  <a:pt x="110" y="26"/>
                </a:lnTo>
                <a:lnTo>
                  <a:pt x="110" y="28"/>
                </a:lnTo>
                <a:lnTo>
                  <a:pt x="110" y="28"/>
                </a:lnTo>
                <a:lnTo>
                  <a:pt x="112" y="32"/>
                </a:lnTo>
                <a:lnTo>
                  <a:pt x="116" y="30"/>
                </a:lnTo>
                <a:lnTo>
                  <a:pt x="120" y="30"/>
                </a:lnTo>
                <a:lnTo>
                  <a:pt x="122" y="30"/>
                </a:lnTo>
                <a:lnTo>
                  <a:pt x="122" y="30"/>
                </a:lnTo>
                <a:lnTo>
                  <a:pt x="122" y="32"/>
                </a:lnTo>
                <a:lnTo>
                  <a:pt x="122" y="34"/>
                </a:lnTo>
                <a:lnTo>
                  <a:pt x="118" y="34"/>
                </a:lnTo>
                <a:lnTo>
                  <a:pt x="114" y="34"/>
                </a:lnTo>
                <a:lnTo>
                  <a:pt x="112" y="34"/>
                </a:lnTo>
                <a:lnTo>
                  <a:pt x="112" y="36"/>
                </a:lnTo>
                <a:lnTo>
                  <a:pt x="112" y="36"/>
                </a:lnTo>
                <a:lnTo>
                  <a:pt x="114" y="36"/>
                </a:lnTo>
                <a:lnTo>
                  <a:pt x="116" y="38"/>
                </a:lnTo>
                <a:lnTo>
                  <a:pt x="116" y="38"/>
                </a:lnTo>
                <a:lnTo>
                  <a:pt x="116" y="40"/>
                </a:lnTo>
                <a:lnTo>
                  <a:pt x="118" y="42"/>
                </a:lnTo>
                <a:lnTo>
                  <a:pt x="120" y="46"/>
                </a:lnTo>
                <a:lnTo>
                  <a:pt x="120" y="46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4" y="48"/>
                </a:lnTo>
                <a:lnTo>
                  <a:pt x="112" y="48"/>
                </a:lnTo>
                <a:lnTo>
                  <a:pt x="108" y="50"/>
                </a:lnTo>
                <a:lnTo>
                  <a:pt x="108" y="50"/>
                </a:lnTo>
                <a:lnTo>
                  <a:pt x="108" y="48"/>
                </a:lnTo>
                <a:lnTo>
                  <a:pt x="108" y="46"/>
                </a:lnTo>
                <a:lnTo>
                  <a:pt x="108" y="46"/>
                </a:lnTo>
                <a:lnTo>
                  <a:pt x="104" y="44"/>
                </a:lnTo>
                <a:lnTo>
                  <a:pt x="102" y="40"/>
                </a:lnTo>
                <a:lnTo>
                  <a:pt x="102" y="40"/>
                </a:lnTo>
                <a:lnTo>
                  <a:pt x="102" y="38"/>
                </a:lnTo>
                <a:lnTo>
                  <a:pt x="102" y="36"/>
                </a:lnTo>
                <a:lnTo>
                  <a:pt x="102" y="36"/>
                </a:lnTo>
                <a:lnTo>
                  <a:pt x="100" y="34"/>
                </a:lnTo>
                <a:lnTo>
                  <a:pt x="98" y="32"/>
                </a:lnTo>
                <a:lnTo>
                  <a:pt x="98" y="32"/>
                </a:lnTo>
                <a:lnTo>
                  <a:pt x="98" y="30"/>
                </a:lnTo>
                <a:lnTo>
                  <a:pt x="98" y="30"/>
                </a:lnTo>
                <a:lnTo>
                  <a:pt x="104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104" y="24"/>
                </a:lnTo>
                <a:lnTo>
                  <a:pt x="100" y="26"/>
                </a:lnTo>
                <a:lnTo>
                  <a:pt x="100" y="26"/>
                </a:lnTo>
                <a:lnTo>
                  <a:pt x="98" y="24"/>
                </a:lnTo>
                <a:lnTo>
                  <a:pt x="94" y="22"/>
                </a:lnTo>
                <a:lnTo>
                  <a:pt x="90" y="22"/>
                </a:lnTo>
                <a:lnTo>
                  <a:pt x="86" y="24"/>
                </a:lnTo>
                <a:lnTo>
                  <a:pt x="86" y="24"/>
                </a:lnTo>
                <a:lnTo>
                  <a:pt x="86" y="28"/>
                </a:lnTo>
                <a:lnTo>
                  <a:pt x="88" y="32"/>
                </a:lnTo>
                <a:lnTo>
                  <a:pt x="88" y="32"/>
                </a:lnTo>
                <a:lnTo>
                  <a:pt x="84" y="34"/>
                </a:lnTo>
                <a:lnTo>
                  <a:pt x="80" y="34"/>
                </a:lnTo>
                <a:lnTo>
                  <a:pt x="80" y="34"/>
                </a:lnTo>
                <a:lnTo>
                  <a:pt x="80" y="40"/>
                </a:lnTo>
                <a:lnTo>
                  <a:pt x="76" y="42"/>
                </a:lnTo>
                <a:lnTo>
                  <a:pt x="76" y="42"/>
                </a:lnTo>
                <a:lnTo>
                  <a:pt x="76" y="48"/>
                </a:lnTo>
                <a:lnTo>
                  <a:pt x="74" y="50"/>
                </a:lnTo>
                <a:lnTo>
                  <a:pt x="74" y="50"/>
                </a:lnTo>
                <a:lnTo>
                  <a:pt x="70" y="50"/>
                </a:lnTo>
                <a:lnTo>
                  <a:pt x="68" y="48"/>
                </a:lnTo>
                <a:lnTo>
                  <a:pt x="68" y="48"/>
                </a:lnTo>
                <a:lnTo>
                  <a:pt x="66" y="56"/>
                </a:lnTo>
                <a:lnTo>
                  <a:pt x="64" y="58"/>
                </a:lnTo>
                <a:lnTo>
                  <a:pt x="62" y="58"/>
                </a:lnTo>
                <a:lnTo>
                  <a:pt x="62" y="58"/>
                </a:lnTo>
                <a:lnTo>
                  <a:pt x="62" y="60"/>
                </a:lnTo>
                <a:lnTo>
                  <a:pt x="62" y="62"/>
                </a:lnTo>
                <a:lnTo>
                  <a:pt x="64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56" y="68"/>
                </a:lnTo>
                <a:lnTo>
                  <a:pt x="52" y="68"/>
                </a:lnTo>
                <a:lnTo>
                  <a:pt x="50" y="64"/>
                </a:lnTo>
                <a:lnTo>
                  <a:pt x="50" y="64"/>
                </a:lnTo>
                <a:lnTo>
                  <a:pt x="50" y="70"/>
                </a:lnTo>
                <a:lnTo>
                  <a:pt x="48" y="72"/>
                </a:lnTo>
                <a:lnTo>
                  <a:pt x="48" y="72"/>
                </a:lnTo>
                <a:lnTo>
                  <a:pt x="54" y="76"/>
                </a:lnTo>
                <a:lnTo>
                  <a:pt x="56" y="76"/>
                </a:lnTo>
                <a:lnTo>
                  <a:pt x="56" y="80"/>
                </a:lnTo>
                <a:lnTo>
                  <a:pt x="56" y="80"/>
                </a:lnTo>
                <a:lnTo>
                  <a:pt x="54" y="82"/>
                </a:lnTo>
                <a:lnTo>
                  <a:pt x="54" y="82"/>
                </a:lnTo>
                <a:lnTo>
                  <a:pt x="52" y="82"/>
                </a:lnTo>
                <a:lnTo>
                  <a:pt x="50" y="80"/>
                </a:lnTo>
                <a:lnTo>
                  <a:pt x="48" y="78"/>
                </a:lnTo>
                <a:lnTo>
                  <a:pt x="46" y="78"/>
                </a:lnTo>
                <a:lnTo>
                  <a:pt x="46" y="78"/>
                </a:lnTo>
                <a:lnTo>
                  <a:pt x="44" y="80"/>
                </a:lnTo>
                <a:lnTo>
                  <a:pt x="42" y="80"/>
                </a:lnTo>
                <a:lnTo>
                  <a:pt x="36" y="78"/>
                </a:lnTo>
                <a:lnTo>
                  <a:pt x="36" y="78"/>
                </a:lnTo>
                <a:lnTo>
                  <a:pt x="34" y="84"/>
                </a:lnTo>
                <a:lnTo>
                  <a:pt x="34" y="84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40" y="96"/>
                </a:lnTo>
                <a:lnTo>
                  <a:pt x="40" y="96"/>
                </a:lnTo>
                <a:lnTo>
                  <a:pt x="36" y="98"/>
                </a:lnTo>
                <a:lnTo>
                  <a:pt x="34" y="100"/>
                </a:lnTo>
                <a:lnTo>
                  <a:pt x="32" y="108"/>
                </a:lnTo>
                <a:lnTo>
                  <a:pt x="30" y="116"/>
                </a:lnTo>
                <a:lnTo>
                  <a:pt x="28" y="124"/>
                </a:lnTo>
                <a:lnTo>
                  <a:pt x="28" y="124"/>
                </a:lnTo>
                <a:lnTo>
                  <a:pt x="30" y="128"/>
                </a:lnTo>
                <a:lnTo>
                  <a:pt x="30" y="132"/>
                </a:lnTo>
                <a:lnTo>
                  <a:pt x="28" y="142"/>
                </a:lnTo>
                <a:lnTo>
                  <a:pt x="28" y="142"/>
                </a:lnTo>
                <a:lnTo>
                  <a:pt x="26" y="144"/>
                </a:lnTo>
                <a:lnTo>
                  <a:pt x="24" y="144"/>
                </a:lnTo>
                <a:lnTo>
                  <a:pt x="24" y="144"/>
                </a:lnTo>
                <a:lnTo>
                  <a:pt x="26" y="146"/>
                </a:lnTo>
                <a:lnTo>
                  <a:pt x="28" y="148"/>
                </a:lnTo>
                <a:lnTo>
                  <a:pt x="28" y="148"/>
                </a:lnTo>
                <a:lnTo>
                  <a:pt x="16" y="152"/>
                </a:lnTo>
                <a:lnTo>
                  <a:pt x="16" y="160"/>
                </a:lnTo>
                <a:lnTo>
                  <a:pt x="16" y="160"/>
                </a:lnTo>
                <a:lnTo>
                  <a:pt x="20" y="160"/>
                </a:lnTo>
                <a:lnTo>
                  <a:pt x="22" y="158"/>
                </a:lnTo>
                <a:lnTo>
                  <a:pt x="24" y="154"/>
                </a:lnTo>
                <a:lnTo>
                  <a:pt x="24" y="154"/>
                </a:lnTo>
                <a:lnTo>
                  <a:pt x="26" y="156"/>
                </a:lnTo>
                <a:lnTo>
                  <a:pt x="26" y="156"/>
                </a:lnTo>
                <a:lnTo>
                  <a:pt x="26" y="158"/>
                </a:lnTo>
                <a:lnTo>
                  <a:pt x="26" y="158"/>
                </a:lnTo>
                <a:lnTo>
                  <a:pt x="30" y="158"/>
                </a:lnTo>
                <a:lnTo>
                  <a:pt x="32" y="158"/>
                </a:lnTo>
                <a:lnTo>
                  <a:pt x="32" y="158"/>
                </a:lnTo>
                <a:lnTo>
                  <a:pt x="32" y="160"/>
                </a:lnTo>
                <a:lnTo>
                  <a:pt x="34" y="162"/>
                </a:lnTo>
                <a:lnTo>
                  <a:pt x="40" y="162"/>
                </a:lnTo>
                <a:lnTo>
                  <a:pt x="40" y="162"/>
                </a:lnTo>
                <a:lnTo>
                  <a:pt x="40" y="164"/>
                </a:lnTo>
                <a:lnTo>
                  <a:pt x="40" y="164"/>
                </a:lnTo>
                <a:lnTo>
                  <a:pt x="38" y="164"/>
                </a:lnTo>
                <a:lnTo>
                  <a:pt x="38" y="164"/>
                </a:lnTo>
                <a:lnTo>
                  <a:pt x="36" y="164"/>
                </a:lnTo>
                <a:lnTo>
                  <a:pt x="34" y="164"/>
                </a:lnTo>
                <a:lnTo>
                  <a:pt x="32" y="162"/>
                </a:lnTo>
                <a:lnTo>
                  <a:pt x="30" y="160"/>
                </a:lnTo>
                <a:lnTo>
                  <a:pt x="30" y="160"/>
                </a:lnTo>
                <a:lnTo>
                  <a:pt x="28" y="162"/>
                </a:lnTo>
                <a:lnTo>
                  <a:pt x="26" y="162"/>
                </a:lnTo>
                <a:lnTo>
                  <a:pt x="20" y="160"/>
                </a:lnTo>
                <a:lnTo>
                  <a:pt x="20" y="160"/>
                </a:lnTo>
                <a:lnTo>
                  <a:pt x="18" y="166"/>
                </a:lnTo>
                <a:lnTo>
                  <a:pt x="18" y="166"/>
                </a:lnTo>
                <a:lnTo>
                  <a:pt x="20" y="168"/>
                </a:lnTo>
                <a:lnTo>
                  <a:pt x="20" y="172"/>
                </a:lnTo>
                <a:lnTo>
                  <a:pt x="20" y="172"/>
                </a:lnTo>
                <a:lnTo>
                  <a:pt x="18" y="174"/>
                </a:lnTo>
                <a:lnTo>
                  <a:pt x="18" y="174"/>
                </a:lnTo>
                <a:lnTo>
                  <a:pt x="18" y="176"/>
                </a:lnTo>
                <a:lnTo>
                  <a:pt x="18" y="176"/>
                </a:lnTo>
                <a:lnTo>
                  <a:pt x="20" y="178"/>
                </a:lnTo>
                <a:lnTo>
                  <a:pt x="24" y="180"/>
                </a:lnTo>
                <a:lnTo>
                  <a:pt x="24" y="180"/>
                </a:lnTo>
                <a:lnTo>
                  <a:pt x="20" y="182"/>
                </a:lnTo>
                <a:lnTo>
                  <a:pt x="18" y="184"/>
                </a:lnTo>
                <a:lnTo>
                  <a:pt x="16" y="192"/>
                </a:lnTo>
                <a:lnTo>
                  <a:pt x="14" y="200"/>
                </a:lnTo>
                <a:lnTo>
                  <a:pt x="12" y="206"/>
                </a:lnTo>
                <a:lnTo>
                  <a:pt x="12" y="206"/>
                </a:lnTo>
                <a:lnTo>
                  <a:pt x="14" y="212"/>
                </a:lnTo>
                <a:lnTo>
                  <a:pt x="14" y="216"/>
                </a:lnTo>
                <a:lnTo>
                  <a:pt x="12" y="226"/>
                </a:lnTo>
                <a:lnTo>
                  <a:pt x="12" y="226"/>
                </a:lnTo>
                <a:lnTo>
                  <a:pt x="10" y="226"/>
                </a:lnTo>
                <a:lnTo>
                  <a:pt x="8" y="228"/>
                </a:lnTo>
                <a:lnTo>
                  <a:pt x="8" y="228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0" y="234"/>
                </a:lnTo>
                <a:lnTo>
                  <a:pt x="0" y="242"/>
                </a:lnTo>
                <a:lnTo>
                  <a:pt x="0" y="242"/>
                </a:lnTo>
                <a:lnTo>
                  <a:pt x="4" y="244"/>
                </a:lnTo>
                <a:lnTo>
                  <a:pt x="6" y="242"/>
                </a:lnTo>
                <a:lnTo>
                  <a:pt x="8" y="238"/>
                </a:lnTo>
                <a:lnTo>
                  <a:pt x="8" y="238"/>
                </a:lnTo>
                <a:lnTo>
                  <a:pt x="10" y="238"/>
                </a:lnTo>
                <a:lnTo>
                  <a:pt x="10" y="240"/>
                </a:lnTo>
                <a:lnTo>
                  <a:pt x="10" y="242"/>
                </a:lnTo>
                <a:lnTo>
                  <a:pt x="10" y="242"/>
                </a:lnTo>
                <a:lnTo>
                  <a:pt x="12" y="242"/>
                </a:lnTo>
                <a:lnTo>
                  <a:pt x="16" y="240"/>
                </a:lnTo>
                <a:lnTo>
                  <a:pt x="16" y="240"/>
                </a:lnTo>
                <a:lnTo>
                  <a:pt x="16" y="244"/>
                </a:lnTo>
                <a:lnTo>
                  <a:pt x="18" y="244"/>
                </a:lnTo>
                <a:lnTo>
                  <a:pt x="24" y="244"/>
                </a:lnTo>
                <a:lnTo>
                  <a:pt x="24" y="244"/>
                </a:lnTo>
                <a:lnTo>
                  <a:pt x="26" y="250"/>
                </a:lnTo>
                <a:lnTo>
                  <a:pt x="28" y="256"/>
                </a:lnTo>
                <a:lnTo>
                  <a:pt x="28" y="256"/>
                </a:lnTo>
                <a:lnTo>
                  <a:pt x="28" y="260"/>
                </a:lnTo>
                <a:lnTo>
                  <a:pt x="26" y="262"/>
                </a:lnTo>
                <a:lnTo>
                  <a:pt x="26" y="262"/>
                </a:lnTo>
                <a:lnTo>
                  <a:pt x="26" y="266"/>
                </a:lnTo>
                <a:lnTo>
                  <a:pt x="26" y="268"/>
                </a:lnTo>
                <a:lnTo>
                  <a:pt x="24" y="268"/>
                </a:lnTo>
                <a:lnTo>
                  <a:pt x="24" y="268"/>
                </a:lnTo>
                <a:lnTo>
                  <a:pt x="26" y="272"/>
                </a:lnTo>
                <a:lnTo>
                  <a:pt x="28" y="276"/>
                </a:lnTo>
                <a:lnTo>
                  <a:pt x="28" y="276"/>
                </a:lnTo>
                <a:lnTo>
                  <a:pt x="28" y="280"/>
                </a:lnTo>
                <a:lnTo>
                  <a:pt x="26" y="284"/>
                </a:lnTo>
                <a:lnTo>
                  <a:pt x="30" y="284"/>
                </a:lnTo>
                <a:lnTo>
                  <a:pt x="30" y="284"/>
                </a:lnTo>
                <a:lnTo>
                  <a:pt x="32" y="284"/>
                </a:lnTo>
                <a:lnTo>
                  <a:pt x="34" y="284"/>
                </a:lnTo>
                <a:lnTo>
                  <a:pt x="34" y="284"/>
                </a:lnTo>
                <a:lnTo>
                  <a:pt x="34" y="284"/>
                </a:lnTo>
                <a:lnTo>
                  <a:pt x="244" y="284"/>
                </a:lnTo>
                <a:lnTo>
                  <a:pt x="244" y="284"/>
                </a:lnTo>
                <a:lnTo>
                  <a:pt x="242" y="282"/>
                </a:lnTo>
                <a:lnTo>
                  <a:pt x="242" y="280"/>
                </a:lnTo>
                <a:lnTo>
                  <a:pt x="242" y="280"/>
                </a:lnTo>
                <a:lnTo>
                  <a:pt x="244" y="278"/>
                </a:lnTo>
                <a:lnTo>
                  <a:pt x="246" y="280"/>
                </a:lnTo>
                <a:lnTo>
                  <a:pt x="246" y="280"/>
                </a:lnTo>
                <a:lnTo>
                  <a:pt x="246" y="282"/>
                </a:lnTo>
                <a:lnTo>
                  <a:pt x="246" y="284"/>
                </a:lnTo>
                <a:lnTo>
                  <a:pt x="262" y="284"/>
                </a:lnTo>
                <a:lnTo>
                  <a:pt x="262" y="284"/>
                </a:lnTo>
                <a:lnTo>
                  <a:pt x="262" y="282"/>
                </a:lnTo>
                <a:lnTo>
                  <a:pt x="262" y="282"/>
                </a:lnTo>
                <a:lnTo>
                  <a:pt x="262" y="282"/>
                </a:lnTo>
                <a:lnTo>
                  <a:pt x="264" y="278"/>
                </a:lnTo>
                <a:lnTo>
                  <a:pt x="266" y="276"/>
                </a:lnTo>
                <a:lnTo>
                  <a:pt x="266" y="274"/>
                </a:lnTo>
                <a:lnTo>
                  <a:pt x="266" y="274"/>
                </a:lnTo>
                <a:lnTo>
                  <a:pt x="260" y="270"/>
                </a:lnTo>
                <a:lnTo>
                  <a:pt x="258" y="270"/>
                </a:lnTo>
                <a:lnTo>
                  <a:pt x="254" y="272"/>
                </a:lnTo>
                <a:lnTo>
                  <a:pt x="254" y="272"/>
                </a:lnTo>
                <a:lnTo>
                  <a:pt x="254" y="272"/>
                </a:lnTo>
                <a:lnTo>
                  <a:pt x="256" y="274"/>
                </a:lnTo>
                <a:lnTo>
                  <a:pt x="256" y="276"/>
                </a:lnTo>
                <a:lnTo>
                  <a:pt x="254" y="278"/>
                </a:lnTo>
                <a:lnTo>
                  <a:pt x="254" y="278"/>
                </a:lnTo>
                <a:lnTo>
                  <a:pt x="250" y="274"/>
                </a:lnTo>
                <a:lnTo>
                  <a:pt x="246" y="268"/>
                </a:lnTo>
                <a:lnTo>
                  <a:pt x="244" y="262"/>
                </a:lnTo>
                <a:lnTo>
                  <a:pt x="244" y="254"/>
                </a:lnTo>
                <a:lnTo>
                  <a:pt x="244" y="254"/>
                </a:lnTo>
                <a:lnTo>
                  <a:pt x="242" y="254"/>
                </a:lnTo>
                <a:lnTo>
                  <a:pt x="240" y="256"/>
                </a:lnTo>
                <a:lnTo>
                  <a:pt x="238" y="256"/>
                </a:lnTo>
                <a:lnTo>
                  <a:pt x="236" y="254"/>
                </a:lnTo>
                <a:lnTo>
                  <a:pt x="236" y="254"/>
                </a:lnTo>
                <a:lnTo>
                  <a:pt x="238" y="252"/>
                </a:lnTo>
                <a:lnTo>
                  <a:pt x="236" y="250"/>
                </a:lnTo>
                <a:lnTo>
                  <a:pt x="234" y="246"/>
                </a:lnTo>
                <a:lnTo>
                  <a:pt x="234" y="244"/>
                </a:lnTo>
                <a:lnTo>
                  <a:pt x="234" y="244"/>
                </a:lnTo>
                <a:lnTo>
                  <a:pt x="236" y="244"/>
                </a:lnTo>
                <a:lnTo>
                  <a:pt x="238" y="246"/>
                </a:lnTo>
                <a:lnTo>
                  <a:pt x="240" y="248"/>
                </a:lnTo>
                <a:lnTo>
                  <a:pt x="240" y="248"/>
                </a:lnTo>
                <a:lnTo>
                  <a:pt x="240" y="248"/>
                </a:lnTo>
                <a:lnTo>
                  <a:pt x="242" y="246"/>
                </a:lnTo>
                <a:lnTo>
                  <a:pt x="244" y="242"/>
                </a:lnTo>
                <a:lnTo>
                  <a:pt x="246" y="240"/>
                </a:lnTo>
                <a:lnTo>
                  <a:pt x="248" y="238"/>
                </a:lnTo>
                <a:lnTo>
                  <a:pt x="248" y="238"/>
                </a:lnTo>
                <a:lnTo>
                  <a:pt x="250" y="240"/>
                </a:lnTo>
                <a:lnTo>
                  <a:pt x="250" y="242"/>
                </a:lnTo>
                <a:lnTo>
                  <a:pt x="250" y="242"/>
                </a:lnTo>
                <a:lnTo>
                  <a:pt x="256" y="242"/>
                </a:lnTo>
                <a:lnTo>
                  <a:pt x="258" y="240"/>
                </a:lnTo>
                <a:lnTo>
                  <a:pt x="258" y="240"/>
                </a:lnTo>
                <a:lnTo>
                  <a:pt x="258" y="238"/>
                </a:lnTo>
                <a:lnTo>
                  <a:pt x="256" y="234"/>
                </a:lnTo>
                <a:lnTo>
                  <a:pt x="256" y="234"/>
                </a:lnTo>
                <a:lnTo>
                  <a:pt x="260" y="234"/>
                </a:lnTo>
                <a:lnTo>
                  <a:pt x="262" y="232"/>
                </a:lnTo>
                <a:lnTo>
                  <a:pt x="264" y="232"/>
                </a:lnTo>
                <a:lnTo>
                  <a:pt x="266" y="230"/>
                </a:lnTo>
                <a:lnTo>
                  <a:pt x="266" y="230"/>
                </a:lnTo>
                <a:lnTo>
                  <a:pt x="268" y="232"/>
                </a:lnTo>
                <a:lnTo>
                  <a:pt x="268" y="234"/>
                </a:lnTo>
                <a:lnTo>
                  <a:pt x="266" y="238"/>
                </a:lnTo>
                <a:lnTo>
                  <a:pt x="266" y="238"/>
                </a:lnTo>
                <a:lnTo>
                  <a:pt x="268" y="240"/>
                </a:lnTo>
                <a:lnTo>
                  <a:pt x="268" y="240"/>
                </a:lnTo>
                <a:lnTo>
                  <a:pt x="266" y="244"/>
                </a:lnTo>
                <a:lnTo>
                  <a:pt x="266" y="244"/>
                </a:lnTo>
                <a:lnTo>
                  <a:pt x="270" y="246"/>
                </a:lnTo>
                <a:lnTo>
                  <a:pt x="274" y="246"/>
                </a:lnTo>
                <a:lnTo>
                  <a:pt x="274" y="246"/>
                </a:lnTo>
                <a:lnTo>
                  <a:pt x="276" y="246"/>
                </a:lnTo>
                <a:lnTo>
                  <a:pt x="278" y="246"/>
                </a:lnTo>
                <a:lnTo>
                  <a:pt x="278" y="244"/>
                </a:lnTo>
                <a:lnTo>
                  <a:pt x="278" y="244"/>
                </a:lnTo>
                <a:lnTo>
                  <a:pt x="276" y="244"/>
                </a:lnTo>
                <a:lnTo>
                  <a:pt x="274" y="242"/>
                </a:lnTo>
                <a:lnTo>
                  <a:pt x="272" y="240"/>
                </a:lnTo>
                <a:lnTo>
                  <a:pt x="274" y="238"/>
                </a:lnTo>
                <a:lnTo>
                  <a:pt x="274" y="238"/>
                </a:lnTo>
                <a:lnTo>
                  <a:pt x="276" y="238"/>
                </a:lnTo>
                <a:lnTo>
                  <a:pt x="276" y="240"/>
                </a:lnTo>
                <a:lnTo>
                  <a:pt x="278" y="242"/>
                </a:lnTo>
                <a:lnTo>
                  <a:pt x="280" y="242"/>
                </a:lnTo>
                <a:lnTo>
                  <a:pt x="280" y="242"/>
                </a:lnTo>
                <a:lnTo>
                  <a:pt x="280" y="238"/>
                </a:lnTo>
                <a:lnTo>
                  <a:pt x="282" y="234"/>
                </a:lnTo>
                <a:lnTo>
                  <a:pt x="290" y="230"/>
                </a:lnTo>
                <a:lnTo>
                  <a:pt x="290" y="230"/>
                </a:lnTo>
                <a:lnTo>
                  <a:pt x="288" y="228"/>
                </a:lnTo>
                <a:lnTo>
                  <a:pt x="288" y="224"/>
                </a:lnTo>
                <a:lnTo>
                  <a:pt x="288" y="224"/>
                </a:lnTo>
                <a:lnTo>
                  <a:pt x="292" y="224"/>
                </a:lnTo>
                <a:lnTo>
                  <a:pt x="294" y="222"/>
                </a:lnTo>
                <a:lnTo>
                  <a:pt x="296" y="220"/>
                </a:lnTo>
                <a:lnTo>
                  <a:pt x="296" y="220"/>
                </a:lnTo>
                <a:lnTo>
                  <a:pt x="292" y="216"/>
                </a:lnTo>
                <a:lnTo>
                  <a:pt x="292" y="216"/>
                </a:lnTo>
                <a:lnTo>
                  <a:pt x="296" y="214"/>
                </a:lnTo>
                <a:lnTo>
                  <a:pt x="298" y="208"/>
                </a:lnTo>
                <a:lnTo>
                  <a:pt x="298" y="208"/>
                </a:lnTo>
                <a:lnTo>
                  <a:pt x="296" y="206"/>
                </a:lnTo>
                <a:lnTo>
                  <a:pt x="294" y="206"/>
                </a:lnTo>
                <a:lnTo>
                  <a:pt x="290" y="202"/>
                </a:lnTo>
                <a:lnTo>
                  <a:pt x="290" y="202"/>
                </a:lnTo>
                <a:lnTo>
                  <a:pt x="290" y="200"/>
                </a:lnTo>
                <a:lnTo>
                  <a:pt x="290" y="198"/>
                </a:lnTo>
                <a:lnTo>
                  <a:pt x="290" y="198"/>
                </a:lnTo>
                <a:lnTo>
                  <a:pt x="284" y="198"/>
                </a:lnTo>
                <a:lnTo>
                  <a:pt x="278" y="200"/>
                </a:lnTo>
                <a:lnTo>
                  <a:pt x="278" y="200"/>
                </a:lnTo>
                <a:lnTo>
                  <a:pt x="278" y="198"/>
                </a:lnTo>
                <a:lnTo>
                  <a:pt x="278" y="198"/>
                </a:lnTo>
                <a:lnTo>
                  <a:pt x="280" y="196"/>
                </a:lnTo>
                <a:lnTo>
                  <a:pt x="282" y="194"/>
                </a:lnTo>
                <a:lnTo>
                  <a:pt x="282" y="190"/>
                </a:lnTo>
                <a:lnTo>
                  <a:pt x="282" y="190"/>
                </a:lnTo>
                <a:lnTo>
                  <a:pt x="276" y="188"/>
                </a:lnTo>
                <a:lnTo>
                  <a:pt x="274" y="186"/>
                </a:lnTo>
                <a:lnTo>
                  <a:pt x="270" y="188"/>
                </a:lnTo>
                <a:lnTo>
                  <a:pt x="270" y="188"/>
                </a:lnTo>
                <a:lnTo>
                  <a:pt x="270" y="190"/>
                </a:lnTo>
                <a:lnTo>
                  <a:pt x="272" y="192"/>
                </a:lnTo>
                <a:lnTo>
                  <a:pt x="272" y="192"/>
                </a:lnTo>
                <a:lnTo>
                  <a:pt x="272" y="194"/>
                </a:lnTo>
                <a:lnTo>
                  <a:pt x="272" y="194"/>
                </a:lnTo>
                <a:lnTo>
                  <a:pt x="268" y="192"/>
                </a:lnTo>
                <a:lnTo>
                  <a:pt x="264" y="188"/>
                </a:lnTo>
                <a:lnTo>
                  <a:pt x="260" y="180"/>
                </a:lnTo>
                <a:lnTo>
                  <a:pt x="260" y="180"/>
                </a:lnTo>
                <a:lnTo>
                  <a:pt x="260" y="178"/>
                </a:lnTo>
                <a:lnTo>
                  <a:pt x="260" y="178"/>
                </a:lnTo>
                <a:lnTo>
                  <a:pt x="262" y="178"/>
                </a:lnTo>
                <a:lnTo>
                  <a:pt x="264" y="178"/>
                </a:lnTo>
                <a:lnTo>
                  <a:pt x="266" y="176"/>
                </a:lnTo>
                <a:lnTo>
                  <a:pt x="266" y="174"/>
                </a:lnTo>
                <a:lnTo>
                  <a:pt x="266" y="174"/>
                </a:lnTo>
                <a:lnTo>
                  <a:pt x="264" y="172"/>
                </a:lnTo>
                <a:lnTo>
                  <a:pt x="258" y="170"/>
                </a:lnTo>
                <a:lnTo>
                  <a:pt x="258" y="170"/>
                </a:lnTo>
                <a:lnTo>
                  <a:pt x="258" y="166"/>
                </a:lnTo>
                <a:lnTo>
                  <a:pt x="256" y="166"/>
                </a:lnTo>
                <a:lnTo>
                  <a:pt x="252" y="164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4" y="164"/>
                </a:lnTo>
                <a:lnTo>
                  <a:pt x="256" y="166"/>
                </a:lnTo>
                <a:lnTo>
                  <a:pt x="256" y="166"/>
                </a:lnTo>
                <a:lnTo>
                  <a:pt x="260" y="160"/>
                </a:lnTo>
                <a:lnTo>
                  <a:pt x="260" y="160"/>
                </a:lnTo>
                <a:lnTo>
                  <a:pt x="264" y="162"/>
                </a:lnTo>
                <a:lnTo>
                  <a:pt x="264" y="162"/>
                </a:lnTo>
                <a:lnTo>
                  <a:pt x="264" y="162"/>
                </a:lnTo>
                <a:lnTo>
                  <a:pt x="266" y="160"/>
                </a:lnTo>
                <a:lnTo>
                  <a:pt x="270" y="160"/>
                </a:lnTo>
                <a:lnTo>
                  <a:pt x="270" y="160"/>
                </a:lnTo>
                <a:lnTo>
                  <a:pt x="268" y="158"/>
                </a:lnTo>
                <a:lnTo>
                  <a:pt x="268" y="158"/>
                </a:lnTo>
                <a:lnTo>
                  <a:pt x="276" y="156"/>
                </a:lnTo>
                <a:lnTo>
                  <a:pt x="276" y="156"/>
                </a:lnTo>
                <a:lnTo>
                  <a:pt x="274" y="156"/>
                </a:lnTo>
                <a:lnTo>
                  <a:pt x="274" y="152"/>
                </a:lnTo>
                <a:lnTo>
                  <a:pt x="274" y="152"/>
                </a:lnTo>
                <a:lnTo>
                  <a:pt x="276" y="152"/>
                </a:lnTo>
                <a:lnTo>
                  <a:pt x="278" y="150"/>
                </a:lnTo>
                <a:lnTo>
                  <a:pt x="280" y="148"/>
                </a:lnTo>
                <a:lnTo>
                  <a:pt x="284" y="148"/>
                </a:lnTo>
                <a:lnTo>
                  <a:pt x="284" y="148"/>
                </a:lnTo>
                <a:lnTo>
                  <a:pt x="284" y="150"/>
                </a:lnTo>
                <a:lnTo>
                  <a:pt x="284" y="152"/>
                </a:lnTo>
                <a:lnTo>
                  <a:pt x="282" y="154"/>
                </a:lnTo>
                <a:lnTo>
                  <a:pt x="282" y="154"/>
                </a:lnTo>
                <a:lnTo>
                  <a:pt x="284" y="156"/>
                </a:lnTo>
                <a:lnTo>
                  <a:pt x="284" y="158"/>
                </a:lnTo>
                <a:lnTo>
                  <a:pt x="284" y="162"/>
                </a:lnTo>
                <a:lnTo>
                  <a:pt x="284" y="162"/>
                </a:lnTo>
                <a:lnTo>
                  <a:pt x="286" y="164"/>
                </a:lnTo>
                <a:lnTo>
                  <a:pt x="290" y="164"/>
                </a:lnTo>
                <a:lnTo>
                  <a:pt x="290" y="164"/>
                </a:lnTo>
                <a:lnTo>
                  <a:pt x="292" y="164"/>
                </a:lnTo>
                <a:lnTo>
                  <a:pt x="294" y="164"/>
                </a:lnTo>
                <a:lnTo>
                  <a:pt x="294" y="162"/>
                </a:lnTo>
                <a:lnTo>
                  <a:pt x="294" y="162"/>
                </a:lnTo>
                <a:lnTo>
                  <a:pt x="292" y="162"/>
                </a:lnTo>
                <a:lnTo>
                  <a:pt x="290" y="158"/>
                </a:lnTo>
                <a:lnTo>
                  <a:pt x="288" y="156"/>
                </a:lnTo>
                <a:lnTo>
                  <a:pt x="290" y="154"/>
                </a:lnTo>
                <a:lnTo>
                  <a:pt x="290" y="154"/>
                </a:lnTo>
                <a:lnTo>
                  <a:pt x="292" y="156"/>
                </a:lnTo>
                <a:lnTo>
                  <a:pt x="292" y="158"/>
                </a:lnTo>
                <a:lnTo>
                  <a:pt x="294" y="160"/>
                </a:lnTo>
                <a:lnTo>
                  <a:pt x="296" y="160"/>
                </a:lnTo>
                <a:lnTo>
                  <a:pt x="296" y="160"/>
                </a:lnTo>
                <a:lnTo>
                  <a:pt x="296" y="154"/>
                </a:lnTo>
                <a:lnTo>
                  <a:pt x="298" y="150"/>
                </a:lnTo>
                <a:lnTo>
                  <a:pt x="306" y="146"/>
                </a:lnTo>
                <a:lnTo>
                  <a:pt x="306" y="146"/>
                </a:lnTo>
                <a:lnTo>
                  <a:pt x="304" y="144"/>
                </a:lnTo>
                <a:lnTo>
                  <a:pt x="304" y="142"/>
                </a:lnTo>
                <a:lnTo>
                  <a:pt x="304" y="142"/>
                </a:lnTo>
                <a:lnTo>
                  <a:pt x="308" y="140"/>
                </a:lnTo>
                <a:lnTo>
                  <a:pt x="310" y="140"/>
                </a:lnTo>
                <a:lnTo>
                  <a:pt x="312" y="138"/>
                </a:lnTo>
                <a:lnTo>
                  <a:pt x="312" y="138"/>
                </a:lnTo>
                <a:lnTo>
                  <a:pt x="308" y="134"/>
                </a:lnTo>
                <a:lnTo>
                  <a:pt x="308" y="134"/>
                </a:lnTo>
                <a:lnTo>
                  <a:pt x="312" y="130"/>
                </a:lnTo>
                <a:lnTo>
                  <a:pt x="314" y="126"/>
                </a:lnTo>
                <a:lnTo>
                  <a:pt x="314" y="126"/>
                </a:lnTo>
                <a:close/>
                <a:moveTo>
                  <a:pt x="278" y="70"/>
                </a:moveTo>
                <a:lnTo>
                  <a:pt x="278" y="70"/>
                </a:lnTo>
                <a:lnTo>
                  <a:pt x="274" y="70"/>
                </a:lnTo>
                <a:lnTo>
                  <a:pt x="272" y="68"/>
                </a:lnTo>
                <a:lnTo>
                  <a:pt x="272" y="68"/>
                </a:lnTo>
                <a:lnTo>
                  <a:pt x="274" y="66"/>
                </a:lnTo>
                <a:lnTo>
                  <a:pt x="276" y="66"/>
                </a:lnTo>
                <a:lnTo>
                  <a:pt x="278" y="68"/>
                </a:lnTo>
                <a:lnTo>
                  <a:pt x="278" y="70"/>
                </a:lnTo>
                <a:lnTo>
                  <a:pt x="278" y="70"/>
                </a:lnTo>
                <a:close/>
                <a:moveTo>
                  <a:pt x="274" y="86"/>
                </a:moveTo>
                <a:lnTo>
                  <a:pt x="274" y="86"/>
                </a:lnTo>
                <a:lnTo>
                  <a:pt x="270" y="92"/>
                </a:lnTo>
                <a:lnTo>
                  <a:pt x="270" y="92"/>
                </a:lnTo>
                <a:lnTo>
                  <a:pt x="268" y="88"/>
                </a:lnTo>
                <a:lnTo>
                  <a:pt x="268" y="82"/>
                </a:lnTo>
                <a:lnTo>
                  <a:pt x="268" y="82"/>
                </a:lnTo>
                <a:lnTo>
                  <a:pt x="270" y="86"/>
                </a:lnTo>
                <a:lnTo>
                  <a:pt x="274" y="86"/>
                </a:lnTo>
                <a:lnTo>
                  <a:pt x="274" y="86"/>
                </a:lnTo>
                <a:close/>
                <a:moveTo>
                  <a:pt x="18" y="210"/>
                </a:moveTo>
                <a:lnTo>
                  <a:pt x="18" y="210"/>
                </a:lnTo>
                <a:lnTo>
                  <a:pt x="16" y="208"/>
                </a:lnTo>
                <a:lnTo>
                  <a:pt x="18" y="206"/>
                </a:lnTo>
                <a:lnTo>
                  <a:pt x="20" y="202"/>
                </a:lnTo>
                <a:lnTo>
                  <a:pt x="20" y="202"/>
                </a:lnTo>
                <a:lnTo>
                  <a:pt x="22" y="204"/>
                </a:lnTo>
                <a:lnTo>
                  <a:pt x="22" y="208"/>
                </a:lnTo>
                <a:lnTo>
                  <a:pt x="20" y="210"/>
                </a:lnTo>
                <a:lnTo>
                  <a:pt x="18" y="210"/>
                </a:lnTo>
                <a:lnTo>
                  <a:pt x="18" y="210"/>
                </a:lnTo>
                <a:close/>
                <a:moveTo>
                  <a:pt x="290" y="208"/>
                </a:moveTo>
                <a:lnTo>
                  <a:pt x="294" y="208"/>
                </a:lnTo>
                <a:lnTo>
                  <a:pt x="294" y="208"/>
                </a:lnTo>
                <a:lnTo>
                  <a:pt x="294" y="210"/>
                </a:lnTo>
                <a:lnTo>
                  <a:pt x="294" y="214"/>
                </a:lnTo>
                <a:lnTo>
                  <a:pt x="294" y="214"/>
                </a:lnTo>
                <a:lnTo>
                  <a:pt x="290" y="214"/>
                </a:lnTo>
                <a:lnTo>
                  <a:pt x="288" y="212"/>
                </a:lnTo>
                <a:lnTo>
                  <a:pt x="288" y="210"/>
                </a:lnTo>
                <a:lnTo>
                  <a:pt x="290" y="208"/>
                </a:lnTo>
                <a:lnTo>
                  <a:pt x="290" y="208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6" y="214"/>
                </a:lnTo>
                <a:lnTo>
                  <a:pt x="206" y="214"/>
                </a:lnTo>
                <a:lnTo>
                  <a:pt x="204" y="214"/>
                </a:lnTo>
                <a:lnTo>
                  <a:pt x="202" y="212"/>
                </a:lnTo>
                <a:lnTo>
                  <a:pt x="202" y="208"/>
                </a:lnTo>
                <a:lnTo>
                  <a:pt x="208" y="208"/>
                </a:lnTo>
                <a:close/>
                <a:moveTo>
                  <a:pt x="56" y="216"/>
                </a:moveTo>
                <a:lnTo>
                  <a:pt x="56" y="216"/>
                </a:lnTo>
                <a:lnTo>
                  <a:pt x="54" y="216"/>
                </a:lnTo>
                <a:lnTo>
                  <a:pt x="54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12"/>
                </a:lnTo>
                <a:lnTo>
                  <a:pt x="52" y="210"/>
                </a:lnTo>
                <a:lnTo>
                  <a:pt x="54" y="208"/>
                </a:lnTo>
                <a:lnTo>
                  <a:pt x="56" y="208"/>
                </a:lnTo>
                <a:lnTo>
                  <a:pt x="56" y="208"/>
                </a:lnTo>
                <a:lnTo>
                  <a:pt x="54" y="212"/>
                </a:lnTo>
                <a:lnTo>
                  <a:pt x="56" y="216"/>
                </a:lnTo>
                <a:lnTo>
                  <a:pt x="56" y="216"/>
                </a:lnTo>
                <a:close/>
                <a:moveTo>
                  <a:pt x="134" y="86"/>
                </a:moveTo>
                <a:lnTo>
                  <a:pt x="134" y="86"/>
                </a:lnTo>
                <a:lnTo>
                  <a:pt x="136" y="86"/>
                </a:lnTo>
                <a:lnTo>
                  <a:pt x="138" y="86"/>
                </a:lnTo>
                <a:lnTo>
                  <a:pt x="142" y="84"/>
                </a:lnTo>
                <a:lnTo>
                  <a:pt x="142" y="84"/>
                </a:lnTo>
                <a:lnTo>
                  <a:pt x="146" y="82"/>
                </a:lnTo>
                <a:lnTo>
                  <a:pt x="146" y="82"/>
                </a:lnTo>
                <a:lnTo>
                  <a:pt x="148" y="84"/>
                </a:lnTo>
                <a:lnTo>
                  <a:pt x="148" y="84"/>
                </a:lnTo>
                <a:lnTo>
                  <a:pt x="142" y="88"/>
                </a:lnTo>
                <a:lnTo>
                  <a:pt x="142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close/>
                <a:moveTo>
                  <a:pt x="136" y="78"/>
                </a:moveTo>
                <a:lnTo>
                  <a:pt x="136" y="78"/>
                </a:lnTo>
                <a:lnTo>
                  <a:pt x="138" y="78"/>
                </a:lnTo>
                <a:lnTo>
                  <a:pt x="138" y="80"/>
                </a:lnTo>
                <a:lnTo>
                  <a:pt x="140" y="82"/>
                </a:lnTo>
                <a:lnTo>
                  <a:pt x="140" y="82"/>
                </a:lnTo>
                <a:lnTo>
                  <a:pt x="140" y="84"/>
                </a:lnTo>
                <a:lnTo>
                  <a:pt x="138" y="84"/>
                </a:lnTo>
                <a:lnTo>
                  <a:pt x="134" y="84"/>
                </a:lnTo>
                <a:lnTo>
                  <a:pt x="134" y="84"/>
                </a:lnTo>
                <a:lnTo>
                  <a:pt x="134" y="82"/>
                </a:lnTo>
                <a:lnTo>
                  <a:pt x="136" y="78"/>
                </a:lnTo>
                <a:lnTo>
                  <a:pt x="136" y="78"/>
                </a:lnTo>
                <a:close/>
                <a:moveTo>
                  <a:pt x="154" y="94"/>
                </a:moveTo>
                <a:lnTo>
                  <a:pt x="154" y="94"/>
                </a:lnTo>
                <a:lnTo>
                  <a:pt x="156" y="96"/>
                </a:lnTo>
                <a:lnTo>
                  <a:pt x="156" y="100"/>
                </a:lnTo>
                <a:lnTo>
                  <a:pt x="156" y="100"/>
                </a:lnTo>
                <a:lnTo>
                  <a:pt x="158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2"/>
                </a:lnTo>
                <a:lnTo>
                  <a:pt x="160" y="102"/>
                </a:lnTo>
                <a:lnTo>
                  <a:pt x="162" y="106"/>
                </a:lnTo>
                <a:lnTo>
                  <a:pt x="162" y="106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54" y="102"/>
                </a:lnTo>
                <a:lnTo>
                  <a:pt x="154" y="102"/>
                </a:lnTo>
                <a:lnTo>
                  <a:pt x="152" y="98"/>
                </a:lnTo>
                <a:lnTo>
                  <a:pt x="152" y="94"/>
                </a:lnTo>
                <a:lnTo>
                  <a:pt x="152" y="94"/>
                </a:lnTo>
                <a:lnTo>
                  <a:pt x="154" y="94"/>
                </a:lnTo>
                <a:lnTo>
                  <a:pt x="154" y="94"/>
                </a:lnTo>
                <a:close/>
                <a:moveTo>
                  <a:pt x="174" y="78"/>
                </a:moveTo>
                <a:lnTo>
                  <a:pt x="174" y="78"/>
                </a:lnTo>
                <a:lnTo>
                  <a:pt x="178" y="78"/>
                </a:lnTo>
                <a:lnTo>
                  <a:pt x="178" y="78"/>
                </a:lnTo>
                <a:lnTo>
                  <a:pt x="178" y="86"/>
                </a:lnTo>
                <a:lnTo>
                  <a:pt x="174" y="90"/>
                </a:lnTo>
                <a:lnTo>
                  <a:pt x="174" y="90"/>
                </a:lnTo>
                <a:lnTo>
                  <a:pt x="174" y="84"/>
                </a:lnTo>
                <a:lnTo>
                  <a:pt x="174" y="78"/>
                </a:lnTo>
                <a:lnTo>
                  <a:pt x="174" y="78"/>
                </a:lnTo>
                <a:close/>
                <a:moveTo>
                  <a:pt x="174" y="68"/>
                </a:moveTo>
                <a:lnTo>
                  <a:pt x="174" y="68"/>
                </a:lnTo>
                <a:lnTo>
                  <a:pt x="178" y="68"/>
                </a:lnTo>
                <a:lnTo>
                  <a:pt x="178" y="72"/>
                </a:lnTo>
                <a:lnTo>
                  <a:pt x="174" y="72"/>
                </a:lnTo>
                <a:lnTo>
                  <a:pt x="174" y="72"/>
                </a:lnTo>
                <a:lnTo>
                  <a:pt x="174" y="70"/>
                </a:lnTo>
                <a:lnTo>
                  <a:pt x="174" y="68"/>
                </a:lnTo>
                <a:lnTo>
                  <a:pt x="174" y="68"/>
                </a:lnTo>
                <a:close/>
                <a:moveTo>
                  <a:pt x="196" y="94"/>
                </a:moveTo>
                <a:lnTo>
                  <a:pt x="196" y="94"/>
                </a:lnTo>
                <a:lnTo>
                  <a:pt x="200" y="96"/>
                </a:lnTo>
                <a:lnTo>
                  <a:pt x="200" y="98"/>
                </a:lnTo>
                <a:lnTo>
                  <a:pt x="200" y="98"/>
                </a:lnTo>
                <a:lnTo>
                  <a:pt x="198" y="98"/>
                </a:lnTo>
                <a:lnTo>
                  <a:pt x="196" y="96"/>
                </a:lnTo>
                <a:lnTo>
                  <a:pt x="196" y="94"/>
                </a:lnTo>
                <a:lnTo>
                  <a:pt x="196" y="94"/>
                </a:lnTo>
                <a:close/>
                <a:moveTo>
                  <a:pt x="202" y="110"/>
                </a:moveTo>
                <a:lnTo>
                  <a:pt x="202" y="110"/>
                </a:lnTo>
                <a:lnTo>
                  <a:pt x="204" y="114"/>
                </a:lnTo>
                <a:lnTo>
                  <a:pt x="204" y="114"/>
                </a:lnTo>
                <a:lnTo>
                  <a:pt x="200" y="112"/>
                </a:lnTo>
                <a:lnTo>
                  <a:pt x="198" y="110"/>
                </a:lnTo>
                <a:lnTo>
                  <a:pt x="202" y="110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32" y="124"/>
                </a:lnTo>
                <a:lnTo>
                  <a:pt x="234" y="124"/>
                </a:lnTo>
                <a:lnTo>
                  <a:pt x="234" y="132"/>
                </a:lnTo>
                <a:lnTo>
                  <a:pt x="234" y="132"/>
                </a:lnTo>
                <a:lnTo>
                  <a:pt x="232" y="130"/>
                </a:lnTo>
                <a:lnTo>
                  <a:pt x="230" y="128"/>
                </a:lnTo>
                <a:lnTo>
                  <a:pt x="230" y="128"/>
                </a:lnTo>
                <a:lnTo>
                  <a:pt x="228" y="128"/>
                </a:lnTo>
                <a:lnTo>
                  <a:pt x="228" y="126"/>
                </a:lnTo>
                <a:lnTo>
                  <a:pt x="224" y="124"/>
                </a:lnTo>
                <a:lnTo>
                  <a:pt x="224" y="124"/>
                </a:lnTo>
                <a:lnTo>
                  <a:pt x="224" y="120"/>
                </a:lnTo>
                <a:lnTo>
                  <a:pt x="224" y="114"/>
                </a:lnTo>
                <a:lnTo>
                  <a:pt x="224" y="114"/>
                </a:lnTo>
                <a:lnTo>
                  <a:pt x="224" y="112"/>
                </a:lnTo>
                <a:lnTo>
                  <a:pt x="222" y="110"/>
                </a:lnTo>
                <a:lnTo>
                  <a:pt x="220" y="110"/>
                </a:lnTo>
                <a:lnTo>
                  <a:pt x="220" y="106"/>
                </a:lnTo>
                <a:lnTo>
                  <a:pt x="220" y="106"/>
                </a:lnTo>
                <a:lnTo>
                  <a:pt x="224" y="108"/>
                </a:lnTo>
                <a:lnTo>
                  <a:pt x="224" y="110"/>
                </a:lnTo>
                <a:lnTo>
                  <a:pt x="228" y="112"/>
                </a:lnTo>
                <a:lnTo>
                  <a:pt x="228" y="112"/>
                </a:lnTo>
                <a:lnTo>
                  <a:pt x="230" y="118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40" y="156"/>
                </a:moveTo>
                <a:lnTo>
                  <a:pt x="240" y="156"/>
                </a:lnTo>
                <a:lnTo>
                  <a:pt x="240" y="154"/>
                </a:lnTo>
                <a:lnTo>
                  <a:pt x="240" y="152"/>
                </a:lnTo>
                <a:lnTo>
                  <a:pt x="240" y="152"/>
                </a:lnTo>
                <a:lnTo>
                  <a:pt x="242" y="154"/>
                </a:lnTo>
                <a:lnTo>
                  <a:pt x="242" y="154"/>
                </a:lnTo>
                <a:lnTo>
                  <a:pt x="240" y="156"/>
                </a:lnTo>
                <a:lnTo>
                  <a:pt x="240" y="156"/>
                </a:lnTo>
                <a:close/>
                <a:moveTo>
                  <a:pt x="168" y="112"/>
                </a:moveTo>
                <a:lnTo>
                  <a:pt x="168" y="112"/>
                </a:lnTo>
                <a:lnTo>
                  <a:pt x="168" y="114"/>
                </a:lnTo>
                <a:lnTo>
                  <a:pt x="168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close/>
                <a:moveTo>
                  <a:pt x="162" y="108"/>
                </a:moveTo>
                <a:lnTo>
                  <a:pt x="162" y="108"/>
                </a:lnTo>
                <a:lnTo>
                  <a:pt x="162" y="108"/>
                </a:lnTo>
                <a:lnTo>
                  <a:pt x="162" y="108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30" y="178"/>
                </a:moveTo>
                <a:lnTo>
                  <a:pt x="130" y="178"/>
                </a:lnTo>
                <a:lnTo>
                  <a:pt x="130" y="176"/>
                </a:lnTo>
                <a:lnTo>
                  <a:pt x="126" y="174"/>
                </a:lnTo>
                <a:lnTo>
                  <a:pt x="126" y="174"/>
                </a:lnTo>
                <a:lnTo>
                  <a:pt x="128" y="172"/>
                </a:lnTo>
                <a:lnTo>
                  <a:pt x="128" y="172"/>
                </a:lnTo>
                <a:lnTo>
                  <a:pt x="132" y="172"/>
                </a:lnTo>
                <a:lnTo>
                  <a:pt x="134" y="174"/>
                </a:lnTo>
                <a:lnTo>
                  <a:pt x="134" y="174"/>
                </a:lnTo>
                <a:lnTo>
                  <a:pt x="132" y="178"/>
                </a:lnTo>
                <a:lnTo>
                  <a:pt x="132" y="178"/>
                </a:lnTo>
                <a:lnTo>
                  <a:pt x="132" y="178"/>
                </a:lnTo>
                <a:lnTo>
                  <a:pt x="130" y="178"/>
                </a:lnTo>
                <a:lnTo>
                  <a:pt x="130" y="178"/>
                </a:lnTo>
                <a:close/>
                <a:moveTo>
                  <a:pt x="176" y="116"/>
                </a:moveTo>
                <a:lnTo>
                  <a:pt x="176" y="116"/>
                </a:lnTo>
                <a:lnTo>
                  <a:pt x="180" y="116"/>
                </a:lnTo>
                <a:lnTo>
                  <a:pt x="182" y="112"/>
                </a:lnTo>
                <a:lnTo>
                  <a:pt x="182" y="112"/>
                </a:lnTo>
                <a:lnTo>
                  <a:pt x="184" y="114"/>
                </a:lnTo>
                <a:lnTo>
                  <a:pt x="184" y="114"/>
                </a:lnTo>
                <a:lnTo>
                  <a:pt x="182" y="118"/>
                </a:lnTo>
                <a:lnTo>
                  <a:pt x="182" y="118"/>
                </a:lnTo>
                <a:lnTo>
                  <a:pt x="176" y="118"/>
                </a:lnTo>
                <a:lnTo>
                  <a:pt x="176" y="118"/>
                </a:lnTo>
                <a:lnTo>
                  <a:pt x="176" y="116"/>
                </a:lnTo>
                <a:lnTo>
                  <a:pt x="176" y="116"/>
                </a:lnTo>
                <a:close/>
                <a:moveTo>
                  <a:pt x="218" y="124"/>
                </a:moveTo>
                <a:lnTo>
                  <a:pt x="224" y="124"/>
                </a:lnTo>
                <a:lnTo>
                  <a:pt x="224" y="124"/>
                </a:lnTo>
                <a:lnTo>
                  <a:pt x="222" y="132"/>
                </a:lnTo>
                <a:lnTo>
                  <a:pt x="222" y="132"/>
                </a:lnTo>
                <a:lnTo>
                  <a:pt x="220" y="132"/>
                </a:lnTo>
                <a:lnTo>
                  <a:pt x="220" y="132"/>
                </a:lnTo>
                <a:lnTo>
                  <a:pt x="218" y="130"/>
                </a:lnTo>
                <a:lnTo>
                  <a:pt x="218" y="130"/>
                </a:lnTo>
                <a:lnTo>
                  <a:pt x="218" y="124"/>
                </a:lnTo>
                <a:lnTo>
                  <a:pt x="218" y="124"/>
                </a:lnTo>
                <a:close/>
                <a:moveTo>
                  <a:pt x="206" y="122"/>
                </a:move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close/>
                <a:moveTo>
                  <a:pt x="218" y="96"/>
                </a:moveTo>
                <a:lnTo>
                  <a:pt x="218" y="102"/>
                </a:lnTo>
                <a:lnTo>
                  <a:pt x="218" y="102"/>
                </a:lnTo>
                <a:lnTo>
                  <a:pt x="216" y="102"/>
                </a:lnTo>
                <a:lnTo>
                  <a:pt x="216" y="100"/>
                </a:lnTo>
                <a:lnTo>
                  <a:pt x="216" y="96"/>
                </a:lnTo>
                <a:lnTo>
                  <a:pt x="216" y="96"/>
                </a:lnTo>
                <a:lnTo>
                  <a:pt x="216" y="94"/>
                </a:lnTo>
                <a:lnTo>
                  <a:pt x="214" y="90"/>
                </a:lnTo>
                <a:lnTo>
                  <a:pt x="214" y="90"/>
                </a:lnTo>
                <a:lnTo>
                  <a:pt x="220" y="92"/>
                </a:lnTo>
                <a:lnTo>
                  <a:pt x="222" y="94"/>
                </a:lnTo>
                <a:lnTo>
                  <a:pt x="222" y="94"/>
                </a:lnTo>
                <a:lnTo>
                  <a:pt x="222" y="96"/>
                </a:lnTo>
                <a:lnTo>
                  <a:pt x="218" y="96"/>
                </a:lnTo>
                <a:lnTo>
                  <a:pt x="218" y="96"/>
                </a:lnTo>
                <a:close/>
                <a:moveTo>
                  <a:pt x="184" y="110"/>
                </a:moveTo>
                <a:lnTo>
                  <a:pt x="184" y="110"/>
                </a:lnTo>
                <a:lnTo>
                  <a:pt x="184" y="110"/>
                </a:lnTo>
                <a:lnTo>
                  <a:pt x="184" y="110"/>
                </a:lnTo>
                <a:lnTo>
                  <a:pt x="184" y="108"/>
                </a:lnTo>
                <a:lnTo>
                  <a:pt x="184" y="108"/>
                </a:lnTo>
                <a:lnTo>
                  <a:pt x="186" y="108"/>
                </a:lnTo>
                <a:lnTo>
                  <a:pt x="186" y="108"/>
                </a:lnTo>
                <a:lnTo>
                  <a:pt x="184" y="110"/>
                </a:lnTo>
                <a:lnTo>
                  <a:pt x="184" y="110"/>
                </a:lnTo>
                <a:close/>
                <a:moveTo>
                  <a:pt x="172" y="92"/>
                </a:moveTo>
                <a:lnTo>
                  <a:pt x="172" y="92"/>
                </a:lnTo>
                <a:lnTo>
                  <a:pt x="172" y="92"/>
                </a:lnTo>
                <a:lnTo>
                  <a:pt x="172" y="92"/>
                </a:lnTo>
                <a:lnTo>
                  <a:pt x="172" y="94"/>
                </a:lnTo>
                <a:lnTo>
                  <a:pt x="172" y="94"/>
                </a:lnTo>
                <a:lnTo>
                  <a:pt x="172" y="96"/>
                </a:lnTo>
                <a:lnTo>
                  <a:pt x="168" y="96"/>
                </a:lnTo>
                <a:lnTo>
                  <a:pt x="168" y="96"/>
                </a:lnTo>
                <a:lnTo>
                  <a:pt x="168" y="92"/>
                </a:lnTo>
                <a:lnTo>
                  <a:pt x="166" y="90"/>
                </a:lnTo>
                <a:lnTo>
                  <a:pt x="164" y="90"/>
                </a:lnTo>
                <a:lnTo>
                  <a:pt x="160" y="88"/>
                </a:lnTo>
                <a:lnTo>
                  <a:pt x="160" y="88"/>
                </a:lnTo>
                <a:lnTo>
                  <a:pt x="162" y="86"/>
                </a:lnTo>
                <a:lnTo>
                  <a:pt x="162" y="86"/>
                </a:lnTo>
                <a:lnTo>
                  <a:pt x="166" y="84"/>
                </a:lnTo>
                <a:lnTo>
                  <a:pt x="166" y="84"/>
                </a:lnTo>
                <a:lnTo>
                  <a:pt x="168" y="84"/>
                </a:lnTo>
                <a:lnTo>
                  <a:pt x="168" y="86"/>
                </a:lnTo>
                <a:lnTo>
                  <a:pt x="168" y="86"/>
                </a:lnTo>
                <a:lnTo>
                  <a:pt x="172" y="88"/>
                </a:lnTo>
                <a:lnTo>
                  <a:pt x="172" y="88"/>
                </a:lnTo>
                <a:lnTo>
                  <a:pt x="172" y="92"/>
                </a:lnTo>
                <a:lnTo>
                  <a:pt x="172" y="92"/>
                </a:lnTo>
                <a:close/>
                <a:moveTo>
                  <a:pt x="110" y="106"/>
                </a:moveTo>
                <a:lnTo>
                  <a:pt x="110" y="106"/>
                </a:lnTo>
                <a:lnTo>
                  <a:pt x="110" y="104"/>
                </a:lnTo>
                <a:lnTo>
                  <a:pt x="112" y="104"/>
                </a:lnTo>
                <a:lnTo>
                  <a:pt x="112" y="104"/>
                </a:lnTo>
                <a:lnTo>
                  <a:pt x="110" y="106"/>
                </a:lnTo>
                <a:lnTo>
                  <a:pt x="110" y="106"/>
                </a:lnTo>
                <a:close/>
                <a:moveTo>
                  <a:pt x="94" y="114"/>
                </a:moveTo>
                <a:lnTo>
                  <a:pt x="94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4" y="114"/>
                </a:lnTo>
                <a:lnTo>
                  <a:pt x="94" y="114"/>
                </a:lnTo>
                <a:close/>
                <a:moveTo>
                  <a:pt x="98" y="108"/>
                </a:moveTo>
                <a:lnTo>
                  <a:pt x="98" y="108"/>
                </a:lnTo>
                <a:lnTo>
                  <a:pt x="96" y="110"/>
                </a:lnTo>
                <a:lnTo>
                  <a:pt x="94" y="110"/>
                </a:lnTo>
                <a:lnTo>
                  <a:pt x="94" y="110"/>
                </a:lnTo>
                <a:lnTo>
                  <a:pt x="96" y="108"/>
                </a:lnTo>
                <a:lnTo>
                  <a:pt x="96" y="108"/>
                </a:lnTo>
                <a:lnTo>
                  <a:pt x="98" y="108"/>
                </a:lnTo>
                <a:lnTo>
                  <a:pt x="98" y="108"/>
                </a:lnTo>
                <a:close/>
                <a:moveTo>
                  <a:pt x="100" y="78"/>
                </a:moveTo>
                <a:lnTo>
                  <a:pt x="100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lnTo>
                  <a:pt x="104" y="80"/>
                </a:lnTo>
                <a:lnTo>
                  <a:pt x="102" y="80"/>
                </a:lnTo>
                <a:lnTo>
                  <a:pt x="100" y="80"/>
                </a:lnTo>
                <a:lnTo>
                  <a:pt x="100" y="78"/>
                </a:lnTo>
                <a:lnTo>
                  <a:pt x="100" y="78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88" y="96"/>
                </a:lnTo>
                <a:lnTo>
                  <a:pt x="88" y="96"/>
                </a:lnTo>
                <a:lnTo>
                  <a:pt x="82" y="98"/>
                </a:lnTo>
                <a:lnTo>
                  <a:pt x="76" y="100"/>
                </a:lnTo>
                <a:lnTo>
                  <a:pt x="76" y="100"/>
                </a:lnTo>
                <a:lnTo>
                  <a:pt x="78" y="98"/>
                </a:lnTo>
                <a:lnTo>
                  <a:pt x="80" y="96"/>
                </a:lnTo>
                <a:lnTo>
                  <a:pt x="84" y="94"/>
                </a:lnTo>
                <a:lnTo>
                  <a:pt x="86" y="96"/>
                </a:lnTo>
                <a:lnTo>
                  <a:pt x="86" y="96"/>
                </a:lnTo>
                <a:close/>
                <a:moveTo>
                  <a:pt x="80" y="106"/>
                </a:moveTo>
                <a:lnTo>
                  <a:pt x="80" y="106"/>
                </a:lnTo>
                <a:lnTo>
                  <a:pt x="80" y="104"/>
                </a:lnTo>
                <a:lnTo>
                  <a:pt x="82" y="104"/>
                </a:lnTo>
                <a:lnTo>
                  <a:pt x="84" y="104"/>
                </a:lnTo>
                <a:lnTo>
                  <a:pt x="84" y="104"/>
                </a:lnTo>
                <a:lnTo>
                  <a:pt x="84" y="108"/>
                </a:lnTo>
                <a:lnTo>
                  <a:pt x="82" y="108"/>
                </a:lnTo>
                <a:lnTo>
                  <a:pt x="82" y="108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close/>
                <a:moveTo>
                  <a:pt x="74" y="100"/>
                </a:moveTo>
                <a:lnTo>
                  <a:pt x="74" y="100"/>
                </a:lnTo>
                <a:lnTo>
                  <a:pt x="70" y="100"/>
                </a:lnTo>
                <a:lnTo>
                  <a:pt x="70" y="96"/>
                </a:lnTo>
                <a:lnTo>
                  <a:pt x="70" y="96"/>
                </a:lnTo>
                <a:lnTo>
                  <a:pt x="74" y="98"/>
                </a:lnTo>
                <a:lnTo>
                  <a:pt x="74" y="100"/>
                </a:lnTo>
                <a:lnTo>
                  <a:pt x="74" y="100"/>
                </a:lnTo>
                <a:close/>
                <a:moveTo>
                  <a:pt x="116" y="196"/>
                </a:moveTo>
                <a:lnTo>
                  <a:pt x="116" y="196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6"/>
                </a:lnTo>
                <a:lnTo>
                  <a:pt x="116" y="196"/>
                </a:lnTo>
                <a:close/>
                <a:moveTo>
                  <a:pt x="122" y="198"/>
                </a:moveTo>
                <a:lnTo>
                  <a:pt x="122" y="198"/>
                </a:lnTo>
                <a:lnTo>
                  <a:pt x="122" y="198"/>
                </a:lnTo>
                <a:lnTo>
                  <a:pt x="122" y="198"/>
                </a:lnTo>
                <a:lnTo>
                  <a:pt x="120" y="200"/>
                </a:lnTo>
                <a:lnTo>
                  <a:pt x="120" y="200"/>
                </a:lnTo>
                <a:lnTo>
                  <a:pt x="118" y="200"/>
                </a:lnTo>
                <a:lnTo>
                  <a:pt x="118" y="200"/>
                </a:lnTo>
                <a:lnTo>
                  <a:pt x="122" y="198"/>
                </a:lnTo>
                <a:lnTo>
                  <a:pt x="122" y="198"/>
                </a:lnTo>
                <a:close/>
                <a:moveTo>
                  <a:pt x="166" y="202"/>
                </a:moveTo>
                <a:lnTo>
                  <a:pt x="166" y="202"/>
                </a:lnTo>
                <a:lnTo>
                  <a:pt x="166" y="202"/>
                </a:lnTo>
                <a:lnTo>
                  <a:pt x="166" y="202"/>
                </a:lnTo>
                <a:lnTo>
                  <a:pt x="156" y="202"/>
                </a:lnTo>
                <a:lnTo>
                  <a:pt x="166" y="202"/>
                </a:lnTo>
                <a:close/>
                <a:moveTo>
                  <a:pt x="250" y="96"/>
                </a:moveTo>
                <a:lnTo>
                  <a:pt x="250" y="96"/>
                </a:lnTo>
                <a:lnTo>
                  <a:pt x="250" y="98"/>
                </a:lnTo>
                <a:lnTo>
                  <a:pt x="250" y="100"/>
                </a:lnTo>
                <a:lnTo>
                  <a:pt x="246" y="104"/>
                </a:lnTo>
                <a:lnTo>
                  <a:pt x="246" y="104"/>
                </a:lnTo>
                <a:lnTo>
                  <a:pt x="242" y="102"/>
                </a:lnTo>
                <a:lnTo>
                  <a:pt x="242" y="98"/>
                </a:lnTo>
                <a:lnTo>
                  <a:pt x="242" y="98"/>
                </a:lnTo>
                <a:lnTo>
                  <a:pt x="246" y="96"/>
                </a:lnTo>
                <a:lnTo>
                  <a:pt x="250" y="96"/>
                </a:lnTo>
                <a:lnTo>
                  <a:pt x="250" y="96"/>
                </a:lnTo>
                <a:close/>
                <a:moveTo>
                  <a:pt x="238" y="124"/>
                </a:moveTo>
                <a:lnTo>
                  <a:pt x="238" y="124"/>
                </a:lnTo>
                <a:lnTo>
                  <a:pt x="236" y="122"/>
                </a:lnTo>
                <a:lnTo>
                  <a:pt x="236" y="120"/>
                </a:lnTo>
                <a:lnTo>
                  <a:pt x="236" y="118"/>
                </a:lnTo>
                <a:lnTo>
                  <a:pt x="236" y="118"/>
                </a:lnTo>
                <a:lnTo>
                  <a:pt x="238" y="118"/>
                </a:lnTo>
                <a:lnTo>
                  <a:pt x="240" y="120"/>
                </a:lnTo>
                <a:lnTo>
                  <a:pt x="240" y="122"/>
                </a:lnTo>
                <a:lnTo>
                  <a:pt x="238" y="124"/>
                </a:lnTo>
                <a:lnTo>
                  <a:pt x="238" y="124"/>
                </a:lnTo>
                <a:close/>
                <a:moveTo>
                  <a:pt x="230" y="84"/>
                </a:moveTo>
                <a:lnTo>
                  <a:pt x="230" y="84"/>
                </a:lnTo>
                <a:lnTo>
                  <a:pt x="234" y="86"/>
                </a:lnTo>
                <a:lnTo>
                  <a:pt x="234" y="88"/>
                </a:lnTo>
                <a:lnTo>
                  <a:pt x="230" y="88"/>
                </a:lnTo>
                <a:lnTo>
                  <a:pt x="230" y="84"/>
                </a:lnTo>
                <a:close/>
                <a:moveTo>
                  <a:pt x="236" y="108"/>
                </a:moveTo>
                <a:lnTo>
                  <a:pt x="236" y="108"/>
                </a:lnTo>
                <a:lnTo>
                  <a:pt x="234" y="110"/>
                </a:lnTo>
                <a:lnTo>
                  <a:pt x="234" y="110"/>
                </a:lnTo>
                <a:lnTo>
                  <a:pt x="230" y="108"/>
                </a:lnTo>
                <a:lnTo>
                  <a:pt x="226" y="106"/>
                </a:lnTo>
                <a:lnTo>
                  <a:pt x="226" y="106"/>
                </a:lnTo>
                <a:lnTo>
                  <a:pt x="224" y="102"/>
                </a:lnTo>
                <a:lnTo>
                  <a:pt x="224" y="96"/>
                </a:lnTo>
                <a:lnTo>
                  <a:pt x="224" y="96"/>
                </a:lnTo>
                <a:lnTo>
                  <a:pt x="226" y="96"/>
                </a:lnTo>
                <a:lnTo>
                  <a:pt x="226" y="98"/>
                </a:lnTo>
                <a:lnTo>
                  <a:pt x="228" y="102"/>
                </a:lnTo>
                <a:lnTo>
                  <a:pt x="228" y="102"/>
                </a:lnTo>
                <a:lnTo>
                  <a:pt x="234" y="102"/>
                </a:lnTo>
                <a:lnTo>
                  <a:pt x="236" y="104"/>
                </a:lnTo>
                <a:lnTo>
                  <a:pt x="236" y="108"/>
                </a:lnTo>
                <a:lnTo>
                  <a:pt x="236" y="108"/>
                </a:lnTo>
                <a:close/>
                <a:moveTo>
                  <a:pt x="228" y="64"/>
                </a:moveTo>
                <a:lnTo>
                  <a:pt x="228" y="64"/>
                </a:lnTo>
                <a:lnTo>
                  <a:pt x="228" y="66"/>
                </a:lnTo>
                <a:lnTo>
                  <a:pt x="228" y="68"/>
                </a:lnTo>
                <a:lnTo>
                  <a:pt x="226" y="70"/>
                </a:lnTo>
                <a:lnTo>
                  <a:pt x="226" y="70"/>
                </a:lnTo>
                <a:lnTo>
                  <a:pt x="226" y="70"/>
                </a:lnTo>
                <a:lnTo>
                  <a:pt x="224" y="70"/>
                </a:lnTo>
                <a:lnTo>
                  <a:pt x="224" y="68"/>
                </a:lnTo>
                <a:lnTo>
                  <a:pt x="222" y="68"/>
                </a:lnTo>
                <a:lnTo>
                  <a:pt x="222" y="68"/>
                </a:lnTo>
                <a:lnTo>
                  <a:pt x="224" y="66"/>
                </a:lnTo>
                <a:lnTo>
                  <a:pt x="228" y="64"/>
                </a:lnTo>
                <a:lnTo>
                  <a:pt x="228" y="64"/>
                </a:lnTo>
                <a:close/>
                <a:moveTo>
                  <a:pt x="212" y="54"/>
                </a:moveTo>
                <a:lnTo>
                  <a:pt x="212" y="54"/>
                </a:lnTo>
                <a:lnTo>
                  <a:pt x="218" y="56"/>
                </a:lnTo>
                <a:lnTo>
                  <a:pt x="222" y="62"/>
                </a:lnTo>
                <a:lnTo>
                  <a:pt x="222" y="62"/>
                </a:lnTo>
                <a:lnTo>
                  <a:pt x="214" y="60"/>
                </a:lnTo>
                <a:lnTo>
                  <a:pt x="212" y="58"/>
                </a:lnTo>
                <a:lnTo>
                  <a:pt x="212" y="54"/>
                </a:lnTo>
                <a:lnTo>
                  <a:pt x="212" y="54"/>
                </a:lnTo>
                <a:close/>
                <a:moveTo>
                  <a:pt x="214" y="74"/>
                </a:moveTo>
                <a:lnTo>
                  <a:pt x="214" y="74"/>
                </a:lnTo>
                <a:lnTo>
                  <a:pt x="214" y="70"/>
                </a:lnTo>
                <a:lnTo>
                  <a:pt x="212" y="68"/>
                </a:lnTo>
                <a:lnTo>
                  <a:pt x="214" y="66"/>
                </a:lnTo>
                <a:lnTo>
                  <a:pt x="214" y="66"/>
                </a:lnTo>
                <a:lnTo>
                  <a:pt x="216" y="68"/>
                </a:lnTo>
                <a:lnTo>
                  <a:pt x="218" y="68"/>
                </a:lnTo>
                <a:lnTo>
                  <a:pt x="218" y="68"/>
                </a:lnTo>
                <a:lnTo>
                  <a:pt x="216" y="72"/>
                </a:lnTo>
                <a:lnTo>
                  <a:pt x="216" y="76"/>
                </a:lnTo>
                <a:lnTo>
                  <a:pt x="216" y="76"/>
                </a:lnTo>
                <a:lnTo>
                  <a:pt x="222" y="74"/>
                </a:lnTo>
                <a:lnTo>
                  <a:pt x="226" y="74"/>
                </a:lnTo>
                <a:lnTo>
                  <a:pt x="230" y="74"/>
                </a:lnTo>
                <a:lnTo>
                  <a:pt x="230" y="74"/>
                </a:lnTo>
                <a:lnTo>
                  <a:pt x="230" y="76"/>
                </a:lnTo>
                <a:lnTo>
                  <a:pt x="228" y="78"/>
                </a:lnTo>
                <a:lnTo>
                  <a:pt x="228" y="78"/>
                </a:lnTo>
                <a:lnTo>
                  <a:pt x="224" y="78"/>
                </a:lnTo>
                <a:lnTo>
                  <a:pt x="224" y="78"/>
                </a:lnTo>
                <a:lnTo>
                  <a:pt x="220" y="82"/>
                </a:lnTo>
                <a:lnTo>
                  <a:pt x="220" y="82"/>
                </a:lnTo>
                <a:lnTo>
                  <a:pt x="214" y="78"/>
                </a:lnTo>
                <a:lnTo>
                  <a:pt x="214" y="78"/>
                </a:lnTo>
                <a:lnTo>
                  <a:pt x="212" y="78"/>
                </a:lnTo>
                <a:lnTo>
                  <a:pt x="208" y="78"/>
                </a:lnTo>
                <a:lnTo>
                  <a:pt x="208" y="78"/>
                </a:lnTo>
                <a:lnTo>
                  <a:pt x="208" y="76"/>
                </a:lnTo>
                <a:lnTo>
                  <a:pt x="208" y="72"/>
                </a:lnTo>
                <a:lnTo>
                  <a:pt x="208" y="72"/>
                </a:lnTo>
                <a:lnTo>
                  <a:pt x="212" y="74"/>
                </a:lnTo>
                <a:lnTo>
                  <a:pt x="214" y="74"/>
                </a:lnTo>
                <a:lnTo>
                  <a:pt x="214" y="74"/>
                </a:lnTo>
                <a:close/>
                <a:moveTo>
                  <a:pt x="198" y="30"/>
                </a:moveTo>
                <a:lnTo>
                  <a:pt x="198" y="30"/>
                </a:lnTo>
                <a:lnTo>
                  <a:pt x="200" y="30"/>
                </a:lnTo>
                <a:lnTo>
                  <a:pt x="200" y="32"/>
                </a:lnTo>
                <a:lnTo>
                  <a:pt x="200" y="36"/>
                </a:lnTo>
                <a:lnTo>
                  <a:pt x="200" y="36"/>
                </a:lnTo>
                <a:lnTo>
                  <a:pt x="202" y="44"/>
                </a:lnTo>
                <a:lnTo>
                  <a:pt x="208" y="44"/>
                </a:lnTo>
                <a:lnTo>
                  <a:pt x="208" y="44"/>
                </a:lnTo>
                <a:lnTo>
                  <a:pt x="206" y="48"/>
                </a:lnTo>
                <a:lnTo>
                  <a:pt x="206" y="50"/>
                </a:lnTo>
                <a:lnTo>
                  <a:pt x="200" y="54"/>
                </a:lnTo>
                <a:lnTo>
                  <a:pt x="200" y="54"/>
                </a:lnTo>
                <a:lnTo>
                  <a:pt x="198" y="52"/>
                </a:lnTo>
                <a:lnTo>
                  <a:pt x="198" y="52"/>
                </a:lnTo>
                <a:lnTo>
                  <a:pt x="200" y="48"/>
                </a:lnTo>
                <a:lnTo>
                  <a:pt x="202" y="46"/>
                </a:lnTo>
                <a:lnTo>
                  <a:pt x="202" y="46"/>
                </a:lnTo>
                <a:lnTo>
                  <a:pt x="200" y="44"/>
                </a:lnTo>
                <a:lnTo>
                  <a:pt x="198" y="44"/>
                </a:lnTo>
                <a:lnTo>
                  <a:pt x="198" y="44"/>
                </a:lnTo>
                <a:lnTo>
                  <a:pt x="198" y="40"/>
                </a:lnTo>
                <a:lnTo>
                  <a:pt x="196" y="38"/>
                </a:lnTo>
                <a:lnTo>
                  <a:pt x="194" y="36"/>
                </a:lnTo>
                <a:lnTo>
                  <a:pt x="192" y="34"/>
                </a:lnTo>
                <a:lnTo>
                  <a:pt x="192" y="34"/>
                </a:lnTo>
                <a:lnTo>
                  <a:pt x="196" y="32"/>
                </a:lnTo>
                <a:lnTo>
                  <a:pt x="198" y="30"/>
                </a:lnTo>
                <a:lnTo>
                  <a:pt x="198" y="30"/>
                </a:lnTo>
                <a:close/>
                <a:moveTo>
                  <a:pt x="188" y="70"/>
                </a:moveTo>
                <a:lnTo>
                  <a:pt x="188" y="70"/>
                </a:lnTo>
                <a:lnTo>
                  <a:pt x="184" y="68"/>
                </a:lnTo>
                <a:lnTo>
                  <a:pt x="182" y="66"/>
                </a:lnTo>
                <a:lnTo>
                  <a:pt x="182" y="62"/>
                </a:lnTo>
                <a:lnTo>
                  <a:pt x="182" y="62"/>
                </a:lnTo>
                <a:lnTo>
                  <a:pt x="186" y="62"/>
                </a:lnTo>
                <a:lnTo>
                  <a:pt x="188" y="64"/>
                </a:lnTo>
                <a:lnTo>
                  <a:pt x="188" y="68"/>
                </a:lnTo>
                <a:lnTo>
                  <a:pt x="188" y="70"/>
                </a:lnTo>
                <a:lnTo>
                  <a:pt x="188" y="70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0" y="24"/>
                </a:lnTo>
                <a:lnTo>
                  <a:pt x="182" y="26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2" y="32"/>
                </a:lnTo>
                <a:lnTo>
                  <a:pt x="182" y="32"/>
                </a:lnTo>
                <a:lnTo>
                  <a:pt x="180" y="30"/>
                </a:lnTo>
                <a:lnTo>
                  <a:pt x="176" y="28"/>
                </a:lnTo>
                <a:lnTo>
                  <a:pt x="176" y="28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80" y="40"/>
                </a:moveTo>
                <a:lnTo>
                  <a:pt x="180" y="40"/>
                </a:lnTo>
                <a:lnTo>
                  <a:pt x="170" y="40"/>
                </a:lnTo>
                <a:lnTo>
                  <a:pt x="170" y="40"/>
                </a:lnTo>
                <a:lnTo>
                  <a:pt x="176" y="36"/>
                </a:lnTo>
                <a:lnTo>
                  <a:pt x="180" y="38"/>
                </a:lnTo>
                <a:lnTo>
                  <a:pt x="180" y="40"/>
                </a:lnTo>
                <a:lnTo>
                  <a:pt x="180" y="40"/>
                </a:lnTo>
                <a:close/>
                <a:moveTo>
                  <a:pt x="164" y="54"/>
                </a:moveTo>
                <a:lnTo>
                  <a:pt x="168" y="54"/>
                </a:lnTo>
                <a:lnTo>
                  <a:pt x="168" y="54"/>
                </a:lnTo>
                <a:lnTo>
                  <a:pt x="168" y="56"/>
                </a:lnTo>
                <a:lnTo>
                  <a:pt x="168" y="58"/>
                </a:lnTo>
                <a:lnTo>
                  <a:pt x="166" y="60"/>
                </a:lnTo>
                <a:lnTo>
                  <a:pt x="164" y="58"/>
                </a:lnTo>
                <a:lnTo>
                  <a:pt x="164" y="56"/>
                </a:lnTo>
                <a:lnTo>
                  <a:pt x="164" y="54"/>
                </a:lnTo>
                <a:lnTo>
                  <a:pt x="164" y="54"/>
                </a:lnTo>
                <a:close/>
                <a:moveTo>
                  <a:pt x="158" y="64"/>
                </a:moveTo>
                <a:lnTo>
                  <a:pt x="162" y="64"/>
                </a:lnTo>
                <a:lnTo>
                  <a:pt x="162" y="64"/>
                </a:lnTo>
                <a:lnTo>
                  <a:pt x="162" y="68"/>
                </a:lnTo>
                <a:lnTo>
                  <a:pt x="162" y="68"/>
                </a:lnTo>
                <a:lnTo>
                  <a:pt x="168" y="70"/>
                </a:lnTo>
                <a:lnTo>
                  <a:pt x="168" y="70"/>
                </a:lnTo>
                <a:lnTo>
                  <a:pt x="166" y="74"/>
                </a:lnTo>
                <a:lnTo>
                  <a:pt x="166" y="80"/>
                </a:lnTo>
                <a:lnTo>
                  <a:pt x="162" y="80"/>
                </a:lnTo>
                <a:lnTo>
                  <a:pt x="162" y="80"/>
                </a:lnTo>
                <a:lnTo>
                  <a:pt x="160" y="78"/>
                </a:lnTo>
                <a:lnTo>
                  <a:pt x="160" y="76"/>
                </a:lnTo>
                <a:lnTo>
                  <a:pt x="160" y="76"/>
                </a:lnTo>
                <a:lnTo>
                  <a:pt x="160" y="72"/>
                </a:lnTo>
                <a:lnTo>
                  <a:pt x="160" y="68"/>
                </a:lnTo>
                <a:lnTo>
                  <a:pt x="158" y="64"/>
                </a:lnTo>
                <a:lnTo>
                  <a:pt x="158" y="64"/>
                </a:lnTo>
                <a:close/>
                <a:moveTo>
                  <a:pt x="150" y="92"/>
                </a:moveTo>
                <a:lnTo>
                  <a:pt x="150" y="92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2"/>
                </a:lnTo>
                <a:lnTo>
                  <a:pt x="150" y="92"/>
                </a:lnTo>
                <a:close/>
                <a:moveTo>
                  <a:pt x="146" y="58"/>
                </a:moveTo>
                <a:lnTo>
                  <a:pt x="146" y="58"/>
                </a:lnTo>
                <a:lnTo>
                  <a:pt x="142" y="56"/>
                </a:lnTo>
                <a:lnTo>
                  <a:pt x="142" y="56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8" y="56"/>
                </a:lnTo>
                <a:lnTo>
                  <a:pt x="146" y="58"/>
                </a:lnTo>
                <a:lnTo>
                  <a:pt x="146" y="58"/>
                </a:lnTo>
                <a:close/>
                <a:moveTo>
                  <a:pt x="142" y="16"/>
                </a:moveTo>
                <a:lnTo>
                  <a:pt x="142" y="16"/>
                </a:lnTo>
                <a:lnTo>
                  <a:pt x="140" y="20"/>
                </a:lnTo>
                <a:lnTo>
                  <a:pt x="136" y="22"/>
                </a:lnTo>
                <a:lnTo>
                  <a:pt x="136" y="22"/>
                </a:lnTo>
                <a:lnTo>
                  <a:pt x="136" y="18"/>
                </a:lnTo>
                <a:lnTo>
                  <a:pt x="136" y="16"/>
                </a:lnTo>
                <a:lnTo>
                  <a:pt x="138" y="14"/>
                </a:lnTo>
                <a:lnTo>
                  <a:pt x="142" y="16"/>
                </a:lnTo>
                <a:lnTo>
                  <a:pt x="142" y="16"/>
                </a:lnTo>
                <a:close/>
                <a:moveTo>
                  <a:pt x="130" y="30"/>
                </a:moveTo>
                <a:lnTo>
                  <a:pt x="130" y="30"/>
                </a:lnTo>
                <a:lnTo>
                  <a:pt x="136" y="32"/>
                </a:lnTo>
                <a:lnTo>
                  <a:pt x="140" y="32"/>
                </a:lnTo>
                <a:lnTo>
                  <a:pt x="144" y="32"/>
                </a:lnTo>
                <a:lnTo>
                  <a:pt x="144" y="32"/>
                </a:lnTo>
                <a:lnTo>
                  <a:pt x="146" y="34"/>
                </a:lnTo>
                <a:lnTo>
                  <a:pt x="146" y="34"/>
                </a:lnTo>
                <a:lnTo>
                  <a:pt x="146" y="36"/>
                </a:lnTo>
                <a:lnTo>
                  <a:pt x="144" y="36"/>
                </a:lnTo>
                <a:lnTo>
                  <a:pt x="144" y="36"/>
                </a:lnTo>
                <a:lnTo>
                  <a:pt x="142" y="38"/>
                </a:lnTo>
                <a:lnTo>
                  <a:pt x="142" y="38"/>
                </a:lnTo>
                <a:lnTo>
                  <a:pt x="140" y="36"/>
                </a:lnTo>
                <a:lnTo>
                  <a:pt x="138" y="34"/>
                </a:lnTo>
                <a:lnTo>
                  <a:pt x="130" y="36"/>
                </a:lnTo>
                <a:lnTo>
                  <a:pt x="130" y="36"/>
                </a:lnTo>
                <a:lnTo>
                  <a:pt x="128" y="32"/>
                </a:lnTo>
                <a:lnTo>
                  <a:pt x="130" y="30"/>
                </a:lnTo>
                <a:lnTo>
                  <a:pt x="130" y="30"/>
                </a:lnTo>
                <a:close/>
                <a:moveTo>
                  <a:pt x="126" y="40"/>
                </a:moveTo>
                <a:lnTo>
                  <a:pt x="126" y="40"/>
                </a:lnTo>
                <a:lnTo>
                  <a:pt x="128" y="44"/>
                </a:lnTo>
                <a:lnTo>
                  <a:pt x="128" y="48"/>
                </a:lnTo>
                <a:lnTo>
                  <a:pt x="128" y="48"/>
                </a:lnTo>
                <a:lnTo>
                  <a:pt x="132" y="48"/>
                </a:lnTo>
                <a:lnTo>
                  <a:pt x="134" y="46"/>
                </a:lnTo>
                <a:lnTo>
                  <a:pt x="134" y="42"/>
                </a:lnTo>
                <a:lnTo>
                  <a:pt x="134" y="42"/>
                </a:lnTo>
                <a:lnTo>
                  <a:pt x="136" y="44"/>
                </a:lnTo>
                <a:lnTo>
                  <a:pt x="138" y="46"/>
                </a:lnTo>
                <a:lnTo>
                  <a:pt x="144" y="48"/>
                </a:lnTo>
                <a:lnTo>
                  <a:pt x="144" y="48"/>
                </a:lnTo>
                <a:lnTo>
                  <a:pt x="134" y="50"/>
                </a:lnTo>
                <a:lnTo>
                  <a:pt x="130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4"/>
                </a:lnTo>
                <a:lnTo>
                  <a:pt x="126" y="40"/>
                </a:lnTo>
                <a:lnTo>
                  <a:pt x="126" y="40"/>
                </a:lnTo>
                <a:close/>
                <a:moveTo>
                  <a:pt x="104" y="62"/>
                </a:moveTo>
                <a:lnTo>
                  <a:pt x="104" y="62"/>
                </a:lnTo>
                <a:lnTo>
                  <a:pt x="102" y="68"/>
                </a:lnTo>
                <a:lnTo>
                  <a:pt x="98" y="68"/>
                </a:lnTo>
                <a:lnTo>
                  <a:pt x="98" y="68"/>
                </a:lnTo>
                <a:lnTo>
                  <a:pt x="100" y="64"/>
                </a:lnTo>
                <a:lnTo>
                  <a:pt x="104" y="62"/>
                </a:lnTo>
                <a:lnTo>
                  <a:pt x="104" y="62"/>
                </a:lnTo>
                <a:close/>
                <a:moveTo>
                  <a:pt x="78" y="88"/>
                </a:moveTo>
                <a:lnTo>
                  <a:pt x="78" y="88"/>
                </a:lnTo>
                <a:lnTo>
                  <a:pt x="82" y="86"/>
                </a:lnTo>
                <a:lnTo>
                  <a:pt x="86" y="86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6"/>
                </a:lnTo>
                <a:lnTo>
                  <a:pt x="82" y="90"/>
                </a:lnTo>
                <a:lnTo>
                  <a:pt x="74" y="92"/>
                </a:lnTo>
                <a:lnTo>
                  <a:pt x="74" y="92"/>
                </a:lnTo>
                <a:lnTo>
                  <a:pt x="74" y="90"/>
                </a:lnTo>
                <a:lnTo>
                  <a:pt x="74" y="86"/>
                </a:lnTo>
                <a:lnTo>
                  <a:pt x="72" y="86"/>
                </a:lnTo>
                <a:lnTo>
                  <a:pt x="72" y="84"/>
                </a:lnTo>
                <a:lnTo>
                  <a:pt x="72" y="84"/>
                </a:lnTo>
                <a:lnTo>
                  <a:pt x="74" y="84"/>
                </a:lnTo>
                <a:lnTo>
                  <a:pt x="76" y="84"/>
                </a:lnTo>
                <a:lnTo>
                  <a:pt x="78" y="88"/>
                </a:lnTo>
                <a:lnTo>
                  <a:pt x="78" y="88"/>
                </a:lnTo>
                <a:close/>
                <a:moveTo>
                  <a:pt x="74" y="54"/>
                </a:moveTo>
                <a:lnTo>
                  <a:pt x="74" y="54"/>
                </a:lnTo>
                <a:lnTo>
                  <a:pt x="76" y="58"/>
                </a:lnTo>
                <a:lnTo>
                  <a:pt x="74" y="62"/>
                </a:lnTo>
                <a:lnTo>
                  <a:pt x="74" y="62"/>
                </a:lnTo>
                <a:lnTo>
                  <a:pt x="70" y="60"/>
                </a:lnTo>
                <a:lnTo>
                  <a:pt x="70" y="58"/>
                </a:lnTo>
                <a:lnTo>
                  <a:pt x="70" y="54"/>
                </a:lnTo>
                <a:lnTo>
                  <a:pt x="74" y="54"/>
                </a:lnTo>
                <a:lnTo>
                  <a:pt x="74" y="54"/>
                </a:lnTo>
                <a:close/>
                <a:moveTo>
                  <a:pt x="62" y="110"/>
                </a:moveTo>
                <a:lnTo>
                  <a:pt x="62" y="110"/>
                </a:lnTo>
                <a:lnTo>
                  <a:pt x="62" y="110"/>
                </a:lnTo>
                <a:lnTo>
                  <a:pt x="64" y="110"/>
                </a:lnTo>
                <a:lnTo>
                  <a:pt x="64" y="110"/>
                </a:lnTo>
                <a:lnTo>
                  <a:pt x="66" y="110"/>
                </a:lnTo>
                <a:lnTo>
                  <a:pt x="66" y="112"/>
                </a:lnTo>
                <a:lnTo>
                  <a:pt x="66" y="112"/>
                </a:lnTo>
                <a:lnTo>
                  <a:pt x="64" y="114"/>
                </a:lnTo>
                <a:lnTo>
                  <a:pt x="62" y="114"/>
                </a:lnTo>
                <a:lnTo>
                  <a:pt x="62" y="114"/>
                </a:lnTo>
                <a:lnTo>
                  <a:pt x="62" y="112"/>
                </a:lnTo>
                <a:lnTo>
                  <a:pt x="62" y="110"/>
                </a:lnTo>
                <a:close/>
                <a:moveTo>
                  <a:pt x="48" y="84"/>
                </a:moveTo>
                <a:lnTo>
                  <a:pt x="48" y="84"/>
                </a:lnTo>
                <a:lnTo>
                  <a:pt x="50" y="84"/>
                </a:lnTo>
                <a:lnTo>
                  <a:pt x="52" y="86"/>
                </a:lnTo>
                <a:lnTo>
                  <a:pt x="52" y="86"/>
                </a:lnTo>
                <a:lnTo>
                  <a:pt x="52" y="88"/>
                </a:lnTo>
                <a:lnTo>
                  <a:pt x="52" y="88"/>
                </a:lnTo>
                <a:lnTo>
                  <a:pt x="48" y="88"/>
                </a:lnTo>
                <a:lnTo>
                  <a:pt x="48" y="88"/>
                </a:lnTo>
                <a:lnTo>
                  <a:pt x="48" y="84"/>
                </a:lnTo>
                <a:lnTo>
                  <a:pt x="48" y="84"/>
                </a:lnTo>
                <a:close/>
                <a:moveTo>
                  <a:pt x="36" y="120"/>
                </a:moveTo>
                <a:lnTo>
                  <a:pt x="36" y="120"/>
                </a:lnTo>
                <a:lnTo>
                  <a:pt x="38" y="122"/>
                </a:lnTo>
                <a:lnTo>
                  <a:pt x="38" y="124"/>
                </a:lnTo>
                <a:lnTo>
                  <a:pt x="36" y="126"/>
                </a:lnTo>
                <a:lnTo>
                  <a:pt x="34" y="126"/>
                </a:lnTo>
                <a:lnTo>
                  <a:pt x="34" y="126"/>
                </a:lnTo>
                <a:lnTo>
                  <a:pt x="32" y="124"/>
                </a:lnTo>
                <a:lnTo>
                  <a:pt x="34" y="122"/>
                </a:lnTo>
                <a:lnTo>
                  <a:pt x="36" y="120"/>
                </a:lnTo>
                <a:lnTo>
                  <a:pt x="36" y="120"/>
                </a:lnTo>
                <a:close/>
                <a:moveTo>
                  <a:pt x="32" y="166"/>
                </a:moveTo>
                <a:lnTo>
                  <a:pt x="32" y="166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32" y="172"/>
                </a:lnTo>
                <a:lnTo>
                  <a:pt x="32" y="170"/>
                </a:lnTo>
                <a:lnTo>
                  <a:pt x="32" y="166"/>
                </a:lnTo>
                <a:lnTo>
                  <a:pt x="32" y="166"/>
                </a:lnTo>
                <a:close/>
                <a:moveTo>
                  <a:pt x="40" y="236"/>
                </a:moveTo>
                <a:lnTo>
                  <a:pt x="36" y="236"/>
                </a:lnTo>
                <a:lnTo>
                  <a:pt x="36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0" y="236"/>
                </a:lnTo>
                <a:close/>
                <a:moveTo>
                  <a:pt x="56" y="228"/>
                </a:moveTo>
                <a:lnTo>
                  <a:pt x="56" y="228"/>
                </a:lnTo>
                <a:lnTo>
                  <a:pt x="52" y="228"/>
                </a:lnTo>
                <a:lnTo>
                  <a:pt x="50" y="226"/>
                </a:lnTo>
                <a:lnTo>
                  <a:pt x="48" y="222"/>
                </a:lnTo>
                <a:lnTo>
                  <a:pt x="48" y="218"/>
                </a:lnTo>
                <a:lnTo>
                  <a:pt x="48" y="218"/>
                </a:lnTo>
                <a:lnTo>
                  <a:pt x="52" y="220"/>
                </a:lnTo>
                <a:lnTo>
                  <a:pt x="54" y="222"/>
                </a:lnTo>
                <a:lnTo>
                  <a:pt x="56" y="224"/>
                </a:lnTo>
                <a:lnTo>
                  <a:pt x="56" y="228"/>
                </a:lnTo>
                <a:lnTo>
                  <a:pt x="56" y="228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62" y="222"/>
                </a:lnTo>
                <a:lnTo>
                  <a:pt x="62" y="222"/>
                </a:lnTo>
                <a:lnTo>
                  <a:pt x="60" y="222"/>
                </a:lnTo>
                <a:lnTo>
                  <a:pt x="60" y="222"/>
                </a:lnTo>
                <a:lnTo>
                  <a:pt x="58" y="220"/>
                </a:lnTo>
                <a:lnTo>
                  <a:pt x="60" y="218"/>
                </a:lnTo>
                <a:lnTo>
                  <a:pt x="60" y="212"/>
                </a:lnTo>
                <a:lnTo>
                  <a:pt x="60" y="212"/>
                </a:lnTo>
                <a:lnTo>
                  <a:pt x="66" y="214"/>
                </a:lnTo>
                <a:lnTo>
                  <a:pt x="72" y="216"/>
                </a:lnTo>
                <a:lnTo>
                  <a:pt x="72" y="216"/>
                </a:lnTo>
                <a:lnTo>
                  <a:pt x="72" y="218"/>
                </a:lnTo>
                <a:lnTo>
                  <a:pt x="70" y="220"/>
                </a:lnTo>
                <a:lnTo>
                  <a:pt x="66" y="220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80" y="240"/>
                </a:moveTo>
                <a:lnTo>
                  <a:pt x="80" y="240"/>
                </a:lnTo>
                <a:lnTo>
                  <a:pt x="82" y="242"/>
                </a:lnTo>
                <a:lnTo>
                  <a:pt x="84" y="244"/>
                </a:lnTo>
                <a:lnTo>
                  <a:pt x="84" y="244"/>
                </a:lnTo>
                <a:lnTo>
                  <a:pt x="80" y="244"/>
                </a:lnTo>
                <a:lnTo>
                  <a:pt x="78" y="242"/>
                </a:lnTo>
                <a:lnTo>
                  <a:pt x="78" y="242"/>
                </a:lnTo>
                <a:lnTo>
                  <a:pt x="80" y="240"/>
                </a:lnTo>
                <a:lnTo>
                  <a:pt x="80" y="240"/>
                </a:lnTo>
                <a:close/>
                <a:moveTo>
                  <a:pt x="82" y="278"/>
                </a:moveTo>
                <a:lnTo>
                  <a:pt x="82" y="278"/>
                </a:lnTo>
                <a:lnTo>
                  <a:pt x="82" y="274"/>
                </a:lnTo>
                <a:lnTo>
                  <a:pt x="82" y="272"/>
                </a:lnTo>
                <a:lnTo>
                  <a:pt x="82" y="272"/>
                </a:lnTo>
                <a:lnTo>
                  <a:pt x="88" y="272"/>
                </a:lnTo>
                <a:lnTo>
                  <a:pt x="88" y="272"/>
                </a:lnTo>
                <a:lnTo>
                  <a:pt x="86" y="276"/>
                </a:lnTo>
                <a:lnTo>
                  <a:pt x="84" y="278"/>
                </a:lnTo>
                <a:lnTo>
                  <a:pt x="82" y="278"/>
                </a:lnTo>
                <a:lnTo>
                  <a:pt x="82" y="278"/>
                </a:lnTo>
                <a:close/>
                <a:moveTo>
                  <a:pt x="98" y="258"/>
                </a:moveTo>
                <a:lnTo>
                  <a:pt x="98" y="258"/>
                </a:lnTo>
                <a:lnTo>
                  <a:pt x="98" y="260"/>
                </a:lnTo>
                <a:lnTo>
                  <a:pt x="96" y="262"/>
                </a:lnTo>
                <a:lnTo>
                  <a:pt x="92" y="264"/>
                </a:lnTo>
                <a:lnTo>
                  <a:pt x="92" y="264"/>
                </a:lnTo>
                <a:lnTo>
                  <a:pt x="94" y="260"/>
                </a:lnTo>
                <a:lnTo>
                  <a:pt x="98" y="258"/>
                </a:lnTo>
                <a:lnTo>
                  <a:pt x="98" y="258"/>
                </a:lnTo>
                <a:close/>
                <a:moveTo>
                  <a:pt x="104" y="284"/>
                </a:moveTo>
                <a:lnTo>
                  <a:pt x="104" y="284"/>
                </a:lnTo>
                <a:lnTo>
                  <a:pt x="98" y="278"/>
                </a:lnTo>
                <a:lnTo>
                  <a:pt x="94" y="276"/>
                </a:lnTo>
                <a:lnTo>
                  <a:pt x="92" y="274"/>
                </a:lnTo>
                <a:lnTo>
                  <a:pt x="92" y="274"/>
                </a:lnTo>
                <a:lnTo>
                  <a:pt x="98" y="272"/>
                </a:lnTo>
                <a:lnTo>
                  <a:pt x="98" y="272"/>
                </a:lnTo>
                <a:lnTo>
                  <a:pt x="100" y="278"/>
                </a:lnTo>
                <a:lnTo>
                  <a:pt x="104" y="280"/>
                </a:lnTo>
                <a:lnTo>
                  <a:pt x="104" y="280"/>
                </a:lnTo>
                <a:lnTo>
                  <a:pt x="106" y="278"/>
                </a:lnTo>
                <a:lnTo>
                  <a:pt x="110" y="278"/>
                </a:lnTo>
                <a:lnTo>
                  <a:pt x="110" y="278"/>
                </a:lnTo>
                <a:lnTo>
                  <a:pt x="110" y="280"/>
                </a:lnTo>
                <a:lnTo>
                  <a:pt x="108" y="280"/>
                </a:lnTo>
                <a:lnTo>
                  <a:pt x="106" y="282"/>
                </a:lnTo>
                <a:lnTo>
                  <a:pt x="104" y="284"/>
                </a:lnTo>
                <a:lnTo>
                  <a:pt x="104" y="284"/>
                </a:lnTo>
                <a:close/>
                <a:moveTo>
                  <a:pt x="116" y="272"/>
                </a:moveTo>
                <a:lnTo>
                  <a:pt x="116" y="272"/>
                </a:lnTo>
                <a:lnTo>
                  <a:pt x="114" y="270"/>
                </a:lnTo>
                <a:lnTo>
                  <a:pt x="114" y="268"/>
                </a:lnTo>
                <a:lnTo>
                  <a:pt x="114" y="268"/>
                </a:lnTo>
                <a:lnTo>
                  <a:pt x="116" y="268"/>
                </a:lnTo>
                <a:lnTo>
                  <a:pt x="116" y="268"/>
                </a:lnTo>
                <a:lnTo>
                  <a:pt x="116" y="272"/>
                </a:lnTo>
                <a:lnTo>
                  <a:pt x="116" y="272"/>
                </a:lnTo>
                <a:close/>
                <a:moveTo>
                  <a:pt x="108" y="266"/>
                </a:moveTo>
                <a:lnTo>
                  <a:pt x="108" y="266"/>
                </a:lnTo>
                <a:lnTo>
                  <a:pt x="104" y="262"/>
                </a:lnTo>
                <a:lnTo>
                  <a:pt x="100" y="258"/>
                </a:lnTo>
                <a:lnTo>
                  <a:pt x="100" y="258"/>
                </a:lnTo>
                <a:lnTo>
                  <a:pt x="100" y="256"/>
                </a:lnTo>
                <a:lnTo>
                  <a:pt x="102" y="254"/>
                </a:lnTo>
                <a:lnTo>
                  <a:pt x="102" y="254"/>
                </a:lnTo>
                <a:lnTo>
                  <a:pt x="106" y="256"/>
                </a:lnTo>
                <a:lnTo>
                  <a:pt x="108" y="260"/>
                </a:lnTo>
                <a:lnTo>
                  <a:pt x="108" y="260"/>
                </a:lnTo>
                <a:lnTo>
                  <a:pt x="110" y="258"/>
                </a:lnTo>
                <a:lnTo>
                  <a:pt x="112" y="256"/>
                </a:lnTo>
                <a:lnTo>
                  <a:pt x="112" y="256"/>
                </a:lnTo>
                <a:lnTo>
                  <a:pt x="116" y="256"/>
                </a:lnTo>
                <a:lnTo>
                  <a:pt x="118" y="256"/>
                </a:lnTo>
                <a:lnTo>
                  <a:pt x="118" y="256"/>
                </a:lnTo>
                <a:lnTo>
                  <a:pt x="116" y="262"/>
                </a:lnTo>
                <a:lnTo>
                  <a:pt x="114" y="262"/>
                </a:lnTo>
                <a:lnTo>
                  <a:pt x="110" y="262"/>
                </a:lnTo>
                <a:lnTo>
                  <a:pt x="108" y="266"/>
                </a:lnTo>
                <a:lnTo>
                  <a:pt x="108" y="266"/>
                </a:lnTo>
                <a:close/>
                <a:moveTo>
                  <a:pt x="114" y="204"/>
                </a:moveTo>
                <a:lnTo>
                  <a:pt x="114" y="204"/>
                </a:lnTo>
                <a:lnTo>
                  <a:pt x="114" y="202"/>
                </a:lnTo>
                <a:lnTo>
                  <a:pt x="122" y="202"/>
                </a:lnTo>
                <a:lnTo>
                  <a:pt x="122" y="202"/>
                </a:lnTo>
                <a:lnTo>
                  <a:pt x="120" y="204"/>
                </a:lnTo>
                <a:lnTo>
                  <a:pt x="114" y="204"/>
                </a:lnTo>
                <a:lnTo>
                  <a:pt x="114" y="204"/>
                </a:lnTo>
                <a:close/>
                <a:moveTo>
                  <a:pt x="166" y="232"/>
                </a:moveTo>
                <a:lnTo>
                  <a:pt x="166" y="232"/>
                </a:lnTo>
                <a:lnTo>
                  <a:pt x="164" y="230"/>
                </a:lnTo>
                <a:lnTo>
                  <a:pt x="160" y="226"/>
                </a:lnTo>
                <a:lnTo>
                  <a:pt x="160" y="226"/>
                </a:lnTo>
                <a:lnTo>
                  <a:pt x="164" y="224"/>
                </a:lnTo>
                <a:lnTo>
                  <a:pt x="166" y="226"/>
                </a:lnTo>
                <a:lnTo>
                  <a:pt x="168" y="230"/>
                </a:lnTo>
                <a:lnTo>
                  <a:pt x="166" y="232"/>
                </a:lnTo>
                <a:lnTo>
                  <a:pt x="166" y="232"/>
                </a:lnTo>
                <a:close/>
                <a:moveTo>
                  <a:pt x="170" y="204"/>
                </a:moveTo>
                <a:lnTo>
                  <a:pt x="170" y="204"/>
                </a:lnTo>
                <a:lnTo>
                  <a:pt x="172" y="204"/>
                </a:lnTo>
                <a:lnTo>
                  <a:pt x="172" y="204"/>
                </a:lnTo>
                <a:lnTo>
                  <a:pt x="174" y="206"/>
                </a:lnTo>
                <a:lnTo>
                  <a:pt x="174" y="206"/>
                </a:lnTo>
                <a:lnTo>
                  <a:pt x="174" y="208"/>
                </a:lnTo>
                <a:lnTo>
                  <a:pt x="172" y="208"/>
                </a:lnTo>
                <a:lnTo>
                  <a:pt x="170" y="206"/>
                </a:lnTo>
                <a:lnTo>
                  <a:pt x="170" y="204"/>
                </a:lnTo>
                <a:lnTo>
                  <a:pt x="170" y="204"/>
                </a:lnTo>
                <a:close/>
                <a:moveTo>
                  <a:pt x="178" y="206"/>
                </a:moveTo>
                <a:lnTo>
                  <a:pt x="178" y="206"/>
                </a:lnTo>
                <a:lnTo>
                  <a:pt x="176" y="204"/>
                </a:lnTo>
                <a:lnTo>
                  <a:pt x="176" y="202"/>
                </a:lnTo>
                <a:lnTo>
                  <a:pt x="180" y="202"/>
                </a:lnTo>
                <a:lnTo>
                  <a:pt x="180" y="202"/>
                </a:lnTo>
                <a:lnTo>
                  <a:pt x="180" y="204"/>
                </a:lnTo>
                <a:lnTo>
                  <a:pt x="178" y="206"/>
                </a:lnTo>
                <a:lnTo>
                  <a:pt x="178" y="206"/>
                </a:lnTo>
                <a:close/>
                <a:moveTo>
                  <a:pt x="190" y="204"/>
                </a:moveTo>
                <a:lnTo>
                  <a:pt x="190" y="204"/>
                </a:lnTo>
                <a:lnTo>
                  <a:pt x="190" y="206"/>
                </a:lnTo>
                <a:lnTo>
                  <a:pt x="190" y="206"/>
                </a:lnTo>
                <a:lnTo>
                  <a:pt x="188" y="204"/>
                </a:lnTo>
                <a:lnTo>
                  <a:pt x="188" y="204"/>
                </a:lnTo>
                <a:lnTo>
                  <a:pt x="184" y="202"/>
                </a:lnTo>
                <a:lnTo>
                  <a:pt x="194" y="202"/>
                </a:lnTo>
                <a:lnTo>
                  <a:pt x="194" y="202"/>
                </a:lnTo>
                <a:lnTo>
                  <a:pt x="190" y="202"/>
                </a:lnTo>
                <a:lnTo>
                  <a:pt x="190" y="204"/>
                </a:lnTo>
                <a:lnTo>
                  <a:pt x="190" y="204"/>
                </a:lnTo>
                <a:lnTo>
                  <a:pt x="190" y="204"/>
                </a:lnTo>
                <a:close/>
                <a:moveTo>
                  <a:pt x="202" y="218"/>
                </a:moveTo>
                <a:lnTo>
                  <a:pt x="202" y="218"/>
                </a:lnTo>
                <a:lnTo>
                  <a:pt x="204" y="218"/>
                </a:lnTo>
                <a:lnTo>
                  <a:pt x="204" y="220"/>
                </a:lnTo>
                <a:lnTo>
                  <a:pt x="206" y="222"/>
                </a:lnTo>
                <a:lnTo>
                  <a:pt x="206" y="222"/>
                </a:lnTo>
                <a:lnTo>
                  <a:pt x="204" y="222"/>
                </a:lnTo>
                <a:lnTo>
                  <a:pt x="202" y="222"/>
                </a:lnTo>
                <a:lnTo>
                  <a:pt x="202" y="222"/>
                </a:lnTo>
                <a:lnTo>
                  <a:pt x="202" y="218"/>
                </a:lnTo>
                <a:lnTo>
                  <a:pt x="202" y="218"/>
                </a:lnTo>
                <a:close/>
                <a:moveTo>
                  <a:pt x="204" y="260"/>
                </a:moveTo>
                <a:lnTo>
                  <a:pt x="204" y="260"/>
                </a:lnTo>
                <a:lnTo>
                  <a:pt x="204" y="258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08" y="260"/>
                </a:lnTo>
                <a:lnTo>
                  <a:pt x="204" y="260"/>
                </a:lnTo>
                <a:lnTo>
                  <a:pt x="204" y="260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8" y="204"/>
                </a:lnTo>
                <a:lnTo>
                  <a:pt x="208" y="202"/>
                </a:lnTo>
                <a:lnTo>
                  <a:pt x="214" y="202"/>
                </a:lnTo>
                <a:lnTo>
                  <a:pt x="214" y="202"/>
                </a:lnTo>
                <a:lnTo>
                  <a:pt x="214" y="206"/>
                </a:lnTo>
                <a:lnTo>
                  <a:pt x="214" y="206"/>
                </a:lnTo>
                <a:lnTo>
                  <a:pt x="216" y="208"/>
                </a:lnTo>
                <a:lnTo>
                  <a:pt x="218" y="208"/>
                </a:lnTo>
                <a:lnTo>
                  <a:pt x="218" y="214"/>
                </a:lnTo>
                <a:lnTo>
                  <a:pt x="218" y="214"/>
                </a:lnTo>
                <a:lnTo>
                  <a:pt x="216" y="214"/>
                </a:lnTo>
                <a:lnTo>
                  <a:pt x="214" y="210"/>
                </a:lnTo>
                <a:lnTo>
                  <a:pt x="214" y="210"/>
                </a:lnTo>
                <a:lnTo>
                  <a:pt x="212" y="210"/>
                </a:lnTo>
                <a:lnTo>
                  <a:pt x="212" y="210"/>
                </a:lnTo>
                <a:lnTo>
                  <a:pt x="208" y="208"/>
                </a:lnTo>
                <a:lnTo>
                  <a:pt x="208" y="208"/>
                </a:lnTo>
                <a:close/>
                <a:moveTo>
                  <a:pt x="218" y="256"/>
                </a:moveTo>
                <a:lnTo>
                  <a:pt x="218" y="256"/>
                </a:lnTo>
                <a:lnTo>
                  <a:pt x="216" y="256"/>
                </a:lnTo>
                <a:lnTo>
                  <a:pt x="214" y="252"/>
                </a:lnTo>
                <a:lnTo>
                  <a:pt x="214" y="252"/>
                </a:lnTo>
                <a:lnTo>
                  <a:pt x="216" y="252"/>
                </a:lnTo>
                <a:lnTo>
                  <a:pt x="216" y="248"/>
                </a:lnTo>
                <a:lnTo>
                  <a:pt x="216" y="248"/>
                </a:lnTo>
                <a:lnTo>
                  <a:pt x="218" y="248"/>
                </a:lnTo>
                <a:lnTo>
                  <a:pt x="220" y="250"/>
                </a:lnTo>
                <a:lnTo>
                  <a:pt x="220" y="250"/>
                </a:lnTo>
                <a:lnTo>
                  <a:pt x="220" y="250"/>
                </a:lnTo>
                <a:lnTo>
                  <a:pt x="220" y="254"/>
                </a:lnTo>
                <a:lnTo>
                  <a:pt x="218" y="256"/>
                </a:lnTo>
                <a:lnTo>
                  <a:pt x="218" y="256"/>
                </a:lnTo>
                <a:close/>
                <a:moveTo>
                  <a:pt x="220" y="202"/>
                </a:moveTo>
                <a:lnTo>
                  <a:pt x="220" y="202"/>
                </a:lnTo>
                <a:lnTo>
                  <a:pt x="220" y="202"/>
                </a:lnTo>
                <a:lnTo>
                  <a:pt x="224" y="204"/>
                </a:lnTo>
                <a:lnTo>
                  <a:pt x="222" y="208"/>
                </a:lnTo>
                <a:lnTo>
                  <a:pt x="222" y="208"/>
                </a:lnTo>
                <a:lnTo>
                  <a:pt x="220" y="204"/>
                </a:lnTo>
                <a:lnTo>
                  <a:pt x="220" y="202"/>
                </a:lnTo>
                <a:lnTo>
                  <a:pt x="220" y="202"/>
                </a:lnTo>
                <a:lnTo>
                  <a:pt x="220" y="202"/>
                </a:lnTo>
                <a:close/>
                <a:moveTo>
                  <a:pt x="224" y="240"/>
                </a:moveTo>
                <a:lnTo>
                  <a:pt x="224" y="240"/>
                </a:lnTo>
                <a:lnTo>
                  <a:pt x="224" y="238"/>
                </a:lnTo>
                <a:lnTo>
                  <a:pt x="224" y="236"/>
                </a:lnTo>
                <a:lnTo>
                  <a:pt x="224" y="236"/>
                </a:lnTo>
                <a:lnTo>
                  <a:pt x="226" y="236"/>
                </a:lnTo>
                <a:lnTo>
                  <a:pt x="226" y="238"/>
                </a:lnTo>
                <a:lnTo>
                  <a:pt x="226" y="240"/>
                </a:lnTo>
                <a:lnTo>
                  <a:pt x="224" y="240"/>
                </a:lnTo>
                <a:lnTo>
                  <a:pt x="224" y="240"/>
                </a:lnTo>
                <a:close/>
                <a:moveTo>
                  <a:pt x="238" y="278"/>
                </a:moveTo>
                <a:lnTo>
                  <a:pt x="238" y="278"/>
                </a:lnTo>
                <a:lnTo>
                  <a:pt x="234" y="276"/>
                </a:lnTo>
                <a:lnTo>
                  <a:pt x="234" y="274"/>
                </a:lnTo>
                <a:lnTo>
                  <a:pt x="234" y="272"/>
                </a:lnTo>
                <a:lnTo>
                  <a:pt x="234" y="272"/>
                </a:lnTo>
                <a:lnTo>
                  <a:pt x="236" y="272"/>
                </a:lnTo>
                <a:lnTo>
                  <a:pt x="238" y="272"/>
                </a:lnTo>
                <a:lnTo>
                  <a:pt x="238" y="278"/>
                </a:lnTo>
                <a:lnTo>
                  <a:pt x="238" y="278"/>
                </a:lnTo>
                <a:close/>
                <a:moveTo>
                  <a:pt x="232" y="240"/>
                </a:moveTo>
                <a:lnTo>
                  <a:pt x="232" y="240"/>
                </a:lnTo>
                <a:lnTo>
                  <a:pt x="232" y="238"/>
                </a:lnTo>
                <a:lnTo>
                  <a:pt x="230" y="236"/>
                </a:lnTo>
                <a:lnTo>
                  <a:pt x="232" y="234"/>
                </a:lnTo>
                <a:lnTo>
                  <a:pt x="232" y="234"/>
                </a:lnTo>
                <a:lnTo>
                  <a:pt x="234" y="234"/>
                </a:lnTo>
                <a:lnTo>
                  <a:pt x="236" y="236"/>
                </a:lnTo>
                <a:lnTo>
                  <a:pt x="236" y="236"/>
                </a:lnTo>
                <a:lnTo>
                  <a:pt x="234" y="240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82" y="216"/>
                </a:moveTo>
                <a:lnTo>
                  <a:pt x="282" y="216"/>
                </a:lnTo>
                <a:lnTo>
                  <a:pt x="284" y="216"/>
                </a:lnTo>
                <a:lnTo>
                  <a:pt x="286" y="218"/>
                </a:lnTo>
                <a:lnTo>
                  <a:pt x="286" y="220"/>
                </a:lnTo>
                <a:lnTo>
                  <a:pt x="284" y="222"/>
                </a:lnTo>
                <a:lnTo>
                  <a:pt x="284" y="222"/>
                </a:lnTo>
                <a:lnTo>
                  <a:pt x="282" y="222"/>
                </a:lnTo>
                <a:lnTo>
                  <a:pt x="282" y="220"/>
                </a:lnTo>
                <a:lnTo>
                  <a:pt x="282" y="216"/>
                </a:lnTo>
                <a:lnTo>
                  <a:pt x="282" y="216"/>
                </a:lnTo>
                <a:close/>
                <a:moveTo>
                  <a:pt x="280" y="230"/>
                </a:moveTo>
                <a:lnTo>
                  <a:pt x="280" y="230"/>
                </a:lnTo>
                <a:lnTo>
                  <a:pt x="276" y="230"/>
                </a:lnTo>
                <a:lnTo>
                  <a:pt x="276" y="230"/>
                </a:lnTo>
                <a:lnTo>
                  <a:pt x="276" y="224"/>
                </a:lnTo>
                <a:lnTo>
                  <a:pt x="280" y="224"/>
                </a:lnTo>
                <a:lnTo>
                  <a:pt x="280" y="224"/>
                </a:lnTo>
                <a:lnTo>
                  <a:pt x="280" y="228"/>
                </a:lnTo>
                <a:lnTo>
                  <a:pt x="280" y="230"/>
                </a:lnTo>
                <a:lnTo>
                  <a:pt x="280" y="230"/>
                </a:lnTo>
                <a:lnTo>
                  <a:pt x="280" y="230"/>
                </a:lnTo>
                <a:close/>
                <a:moveTo>
                  <a:pt x="276" y="202"/>
                </a:moveTo>
                <a:lnTo>
                  <a:pt x="276" y="202"/>
                </a:lnTo>
                <a:lnTo>
                  <a:pt x="274" y="202"/>
                </a:lnTo>
                <a:lnTo>
                  <a:pt x="274" y="202"/>
                </a:lnTo>
                <a:lnTo>
                  <a:pt x="276" y="204"/>
                </a:lnTo>
                <a:lnTo>
                  <a:pt x="276" y="206"/>
                </a:lnTo>
                <a:lnTo>
                  <a:pt x="276" y="206"/>
                </a:lnTo>
                <a:lnTo>
                  <a:pt x="274" y="208"/>
                </a:lnTo>
                <a:lnTo>
                  <a:pt x="272" y="210"/>
                </a:lnTo>
                <a:lnTo>
                  <a:pt x="272" y="210"/>
                </a:lnTo>
                <a:lnTo>
                  <a:pt x="266" y="212"/>
                </a:lnTo>
                <a:lnTo>
                  <a:pt x="264" y="212"/>
                </a:lnTo>
                <a:lnTo>
                  <a:pt x="264" y="212"/>
                </a:lnTo>
                <a:lnTo>
                  <a:pt x="266" y="214"/>
                </a:lnTo>
                <a:lnTo>
                  <a:pt x="268" y="214"/>
                </a:lnTo>
                <a:lnTo>
                  <a:pt x="268" y="214"/>
                </a:lnTo>
                <a:lnTo>
                  <a:pt x="270" y="214"/>
                </a:lnTo>
                <a:lnTo>
                  <a:pt x="272" y="214"/>
                </a:lnTo>
                <a:lnTo>
                  <a:pt x="272" y="212"/>
                </a:lnTo>
                <a:lnTo>
                  <a:pt x="274" y="210"/>
                </a:lnTo>
                <a:lnTo>
                  <a:pt x="274" y="210"/>
                </a:lnTo>
                <a:lnTo>
                  <a:pt x="276" y="214"/>
                </a:lnTo>
                <a:lnTo>
                  <a:pt x="276" y="216"/>
                </a:lnTo>
                <a:lnTo>
                  <a:pt x="276" y="216"/>
                </a:lnTo>
                <a:lnTo>
                  <a:pt x="272" y="216"/>
                </a:lnTo>
                <a:lnTo>
                  <a:pt x="268" y="218"/>
                </a:lnTo>
                <a:lnTo>
                  <a:pt x="266" y="222"/>
                </a:lnTo>
                <a:lnTo>
                  <a:pt x="266" y="222"/>
                </a:lnTo>
                <a:lnTo>
                  <a:pt x="262" y="220"/>
                </a:lnTo>
                <a:lnTo>
                  <a:pt x="258" y="220"/>
                </a:lnTo>
                <a:lnTo>
                  <a:pt x="254" y="220"/>
                </a:lnTo>
                <a:lnTo>
                  <a:pt x="250" y="222"/>
                </a:lnTo>
                <a:lnTo>
                  <a:pt x="250" y="222"/>
                </a:lnTo>
                <a:lnTo>
                  <a:pt x="250" y="220"/>
                </a:lnTo>
                <a:lnTo>
                  <a:pt x="248" y="218"/>
                </a:lnTo>
                <a:lnTo>
                  <a:pt x="248" y="218"/>
                </a:lnTo>
                <a:lnTo>
                  <a:pt x="246" y="214"/>
                </a:lnTo>
                <a:lnTo>
                  <a:pt x="246" y="214"/>
                </a:lnTo>
                <a:lnTo>
                  <a:pt x="242" y="214"/>
                </a:lnTo>
                <a:lnTo>
                  <a:pt x="240" y="212"/>
                </a:lnTo>
                <a:lnTo>
                  <a:pt x="238" y="210"/>
                </a:lnTo>
                <a:lnTo>
                  <a:pt x="238" y="210"/>
                </a:lnTo>
                <a:lnTo>
                  <a:pt x="240" y="210"/>
                </a:lnTo>
                <a:lnTo>
                  <a:pt x="244" y="210"/>
                </a:lnTo>
                <a:lnTo>
                  <a:pt x="244" y="210"/>
                </a:lnTo>
                <a:lnTo>
                  <a:pt x="246" y="208"/>
                </a:lnTo>
                <a:lnTo>
                  <a:pt x="246" y="206"/>
                </a:lnTo>
                <a:lnTo>
                  <a:pt x="250" y="204"/>
                </a:lnTo>
                <a:lnTo>
                  <a:pt x="250" y="204"/>
                </a:lnTo>
                <a:lnTo>
                  <a:pt x="250" y="204"/>
                </a:lnTo>
                <a:lnTo>
                  <a:pt x="250" y="202"/>
                </a:lnTo>
                <a:lnTo>
                  <a:pt x="260" y="202"/>
                </a:lnTo>
                <a:lnTo>
                  <a:pt x="260" y="202"/>
                </a:lnTo>
                <a:lnTo>
                  <a:pt x="258" y="196"/>
                </a:lnTo>
                <a:lnTo>
                  <a:pt x="258" y="196"/>
                </a:lnTo>
                <a:lnTo>
                  <a:pt x="260" y="198"/>
                </a:lnTo>
                <a:lnTo>
                  <a:pt x="262" y="200"/>
                </a:lnTo>
                <a:lnTo>
                  <a:pt x="262" y="200"/>
                </a:lnTo>
                <a:lnTo>
                  <a:pt x="262" y="202"/>
                </a:lnTo>
                <a:lnTo>
                  <a:pt x="262" y="202"/>
                </a:lnTo>
                <a:lnTo>
                  <a:pt x="262" y="202"/>
                </a:lnTo>
                <a:lnTo>
                  <a:pt x="266" y="202"/>
                </a:lnTo>
                <a:lnTo>
                  <a:pt x="266" y="202"/>
                </a:lnTo>
                <a:lnTo>
                  <a:pt x="266" y="202"/>
                </a:lnTo>
                <a:lnTo>
                  <a:pt x="276" y="202"/>
                </a:lnTo>
                <a:close/>
                <a:moveTo>
                  <a:pt x="256" y="172"/>
                </a:moveTo>
                <a:lnTo>
                  <a:pt x="256" y="172"/>
                </a:lnTo>
                <a:lnTo>
                  <a:pt x="254" y="172"/>
                </a:lnTo>
                <a:lnTo>
                  <a:pt x="252" y="172"/>
                </a:lnTo>
                <a:lnTo>
                  <a:pt x="252" y="172"/>
                </a:lnTo>
                <a:lnTo>
                  <a:pt x="254" y="168"/>
                </a:lnTo>
                <a:lnTo>
                  <a:pt x="254" y="168"/>
                </a:lnTo>
                <a:lnTo>
                  <a:pt x="256" y="170"/>
                </a:lnTo>
                <a:lnTo>
                  <a:pt x="256" y="170"/>
                </a:lnTo>
                <a:lnTo>
                  <a:pt x="256" y="172"/>
                </a:lnTo>
                <a:lnTo>
                  <a:pt x="256" y="172"/>
                </a:lnTo>
                <a:close/>
                <a:moveTo>
                  <a:pt x="296" y="148"/>
                </a:moveTo>
                <a:lnTo>
                  <a:pt x="296" y="148"/>
                </a:lnTo>
                <a:lnTo>
                  <a:pt x="294" y="148"/>
                </a:lnTo>
                <a:lnTo>
                  <a:pt x="292" y="146"/>
                </a:lnTo>
                <a:lnTo>
                  <a:pt x="292" y="140"/>
                </a:lnTo>
                <a:lnTo>
                  <a:pt x="296" y="140"/>
                </a:lnTo>
                <a:lnTo>
                  <a:pt x="296" y="140"/>
                </a:lnTo>
                <a:lnTo>
                  <a:pt x="296" y="144"/>
                </a:lnTo>
                <a:lnTo>
                  <a:pt x="298" y="146"/>
                </a:lnTo>
                <a:lnTo>
                  <a:pt x="296" y="148"/>
                </a:lnTo>
                <a:lnTo>
                  <a:pt x="296" y="148"/>
                </a:lnTo>
                <a:close/>
                <a:moveTo>
                  <a:pt x="300" y="138"/>
                </a:moveTo>
                <a:lnTo>
                  <a:pt x="300" y="138"/>
                </a:lnTo>
                <a:lnTo>
                  <a:pt x="298" y="138"/>
                </a:lnTo>
                <a:lnTo>
                  <a:pt x="298" y="138"/>
                </a:lnTo>
                <a:lnTo>
                  <a:pt x="298" y="132"/>
                </a:lnTo>
                <a:lnTo>
                  <a:pt x="298" y="132"/>
                </a:lnTo>
                <a:lnTo>
                  <a:pt x="300" y="132"/>
                </a:lnTo>
                <a:lnTo>
                  <a:pt x="302" y="134"/>
                </a:lnTo>
                <a:lnTo>
                  <a:pt x="302" y="138"/>
                </a:lnTo>
                <a:lnTo>
                  <a:pt x="300" y="138"/>
                </a:lnTo>
                <a:lnTo>
                  <a:pt x="300" y="138"/>
                </a:lnTo>
                <a:close/>
                <a:moveTo>
                  <a:pt x="306" y="124"/>
                </a:moveTo>
                <a:lnTo>
                  <a:pt x="310" y="124"/>
                </a:lnTo>
                <a:lnTo>
                  <a:pt x="310" y="124"/>
                </a:lnTo>
                <a:lnTo>
                  <a:pt x="310" y="128"/>
                </a:lnTo>
                <a:lnTo>
                  <a:pt x="310" y="130"/>
                </a:lnTo>
                <a:lnTo>
                  <a:pt x="310" y="130"/>
                </a:lnTo>
                <a:lnTo>
                  <a:pt x="306" y="130"/>
                </a:lnTo>
                <a:lnTo>
                  <a:pt x="304" y="128"/>
                </a:lnTo>
                <a:lnTo>
                  <a:pt x="304" y="126"/>
                </a:lnTo>
                <a:lnTo>
                  <a:pt x="306" y="124"/>
                </a:lnTo>
                <a:lnTo>
                  <a:pt x="306" y="124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906540" y="4534324"/>
            <a:ext cx="1296143" cy="1415055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275291" y="5032552"/>
            <a:ext cx="2330799" cy="834180"/>
          </a:xfrm>
          <a:custGeom>
            <a:avLst/>
            <a:gdLst/>
            <a:ahLst/>
            <a:cxnLst/>
            <a:rect l="0" t="0" r="0" b="0"/>
            <a:pathLst>
              <a:path w="380" h="136" extrusionOk="0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426553" y="4141339"/>
            <a:ext cx="1648923" cy="1800200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1205218" y="4898795"/>
            <a:ext cx="576064" cy="1747396"/>
            <a:chOff x="3330476" y="4248783"/>
            <a:chExt cx="467874" cy="1419218"/>
          </a:xfrm>
        </p:grpSpPr>
        <p:sp>
          <p:nvSpPr>
            <p:cNvPr id="275" name="Shape 275"/>
            <p:cNvSpPr/>
            <p:nvPr/>
          </p:nvSpPr>
          <p:spPr>
            <a:xfrm>
              <a:off x="3330476" y="4248783"/>
              <a:ext cx="467874" cy="1419218"/>
            </a:xfrm>
            <a:custGeom>
              <a:avLst/>
              <a:gdLst/>
              <a:ahLst/>
              <a:cxnLst/>
              <a:rect l="0" t="0" r="0" b="0"/>
              <a:pathLst>
                <a:path w="480" h="1456" extrusionOk="0">
                  <a:moveTo>
                    <a:pt x="480" y="610"/>
                  </a:moveTo>
                  <a:lnTo>
                    <a:pt x="480" y="610"/>
                  </a:lnTo>
                  <a:lnTo>
                    <a:pt x="480" y="600"/>
                  </a:lnTo>
                  <a:lnTo>
                    <a:pt x="476" y="590"/>
                  </a:lnTo>
                  <a:lnTo>
                    <a:pt x="474" y="582"/>
                  </a:lnTo>
                  <a:lnTo>
                    <a:pt x="472" y="574"/>
                  </a:lnTo>
                  <a:lnTo>
                    <a:pt x="472" y="574"/>
                  </a:lnTo>
                  <a:lnTo>
                    <a:pt x="474" y="540"/>
                  </a:lnTo>
                  <a:lnTo>
                    <a:pt x="474" y="506"/>
                  </a:lnTo>
                  <a:lnTo>
                    <a:pt x="474" y="506"/>
                  </a:lnTo>
                  <a:lnTo>
                    <a:pt x="474" y="490"/>
                  </a:lnTo>
                  <a:lnTo>
                    <a:pt x="472" y="480"/>
                  </a:lnTo>
                  <a:lnTo>
                    <a:pt x="468" y="468"/>
                  </a:lnTo>
                  <a:lnTo>
                    <a:pt x="466" y="460"/>
                  </a:lnTo>
                  <a:lnTo>
                    <a:pt x="464" y="448"/>
                  </a:lnTo>
                  <a:lnTo>
                    <a:pt x="462" y="426"/>
                  </a:lnTo>
                  <a:lnTo>
                    <a:pt x="460" y="394"/>
                  </a:lnTo>
                  <a:lnTo>
                    <a:pt x="460" y="394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56" y="282"/>
                  </a:lnTo>
                  <a:lnTo>
                    <a:pt x="454" y="278"/>
                  </a:lnTo>
                  <a:lnTo>
                    <a:pt x="442" y="272"/>
                  </a:lnTo>
                  <a:lnTo>
                    <a:pt x="406" y="254"/>
                  </a:lnTo>
                  <a:lnTo>
                    <a:pt x="384" y="242"/>
                  </a:lnTo>
                  <a:lnTo>
                    <a:pt x="362" y="230"/>
                  </a:lnTo>
                  <a:lnTo>
                    <a:pt x="344" y="214"/>
                  </a:lnTo>
                  <a:lnTo>
                    <a:pt x="334" y="206"/>
                  </a:lnTo>
                  <a:lnTo>
                    <a:pt x="328" y="198"/>
                  </a:lnTo>
                  <a:lnTo>
                    <a:pt x="328" y="198"/>
                  </a:lnTo>
                  <a:lnTo>
                    <a:pt x="326" y="194"/>
                  </a:lnTo>
                  <a:lnTo>
                    <a:pt x="324" y="190"/>
                  </a:lnTo>
                  <a:lnTo>
                    <a:pt x="326" y="180"/>
                  </a:lnTo>
                  <a:lnTo>
                    <a:pt x="330" y="170"/>
                  </a:lnTo>
                  <a:lnTo>
                    <a:pt x="330" y="158"/>
                  </a:lnTo>
                  <a:lnTo>
                    <a:pt x="330" y="158"/>
                  </a:lnTo>
                  <a:lnTo>
                    <a:pt x="330" y="150"/>
                  </a:lnTo>
                  <a:lnTo>
                    <a:pt x="332" y="146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8" y="144"/>
                  </a:lnTo>
                  <a:lnTo>
                    <a:pt x="340" y="142"/>
                  </a:lnTo>
                  <a:lnTo>
                    <a:pt x="344" y="138"/>
                  </a:lnTo>
                  <a:lnTo>
                    <a:pt x="346" y="130"/>
                  </a:lnTo>
                  <a:lnTo>
                    <a:pt x="346" y="130"/>
                  </a:lnTo>
                  <a:lnTo>
                    <a:pt x="348" y="122"/>
                  </a:lnTo>
                  <a:lnTo>
                    <a:pt x="348" y="116"/>
                  </a:lnTo>
                  <a:lnTo>
                    <a:pt x="346" y="110"/>
                  </a:lnTo>
                  <a:lnTo>
                    <a:pt x="346" y="102"/>
                  </a:lnTo>
                  <a:lnTo>
                    <a:pt x="346" y="102"/>
                  </a:lnTo>
                  <a:lnTo>
                    <a:pt x="348" y="74"/>
                  </a:lnTo>
                  <a:lnTo>
                    <a:pt x="348" y="56"/>
                  </a:lnTo>
                  <a:lnTo>
                    <a:pt x="344" y="42"/>
                  </a:lnTo>
                  <a:lnTo>
                    <a:pt x="338" y="30"/>
                  </a:lnTo>
                  <a:lnTo>
                    <a:pt x="338" y="30"/>
                  </a:lnTo>
                  <a:lnTo>
                    <a:pt x="324" y="16"/>
                  </a:lnTo>
                  <a:lnTo>
                    <a:pt x="306" y="8"/>
                  </a:lnTo>
                  <a:lnTo>
                    <a:pt x="290" y="2"/>
                  </a:lnTo>
                  <a:lnTo>
                    <a:pt x="274" y="0"/>
                  </a:lnTo>
                  <a:lnTo>
                    <a:pt x="258" y="0"/>
                  </a:lnTo>
                  <a:lnTo>
                    <a:pt x="244" y="4"/>
                  </a:lnTo>
                  <a:lnTo>
                    <a:pt x="232" y="12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12" y="34"/>
                  </a:lnTo>
                  <a:lnTo>
                    <a:pt x="206" y="44"/>
                  </a:lnTo>
                  <a:lnTo>
                    <a:pt x="204" y="54"/>
                  </a:lnTo>
                  <a:lnTo>
                    <a:pt x="202" y="62"/>
                  </a:lnTo>
                  <a:lnTo>
                    <a:pt x="206" y="80"/>
                  </a:lnTo>
                  <a:lnTo>
                    <a:pt x="206" y="92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8" y="118"/>
                  </a:lnTo>
                  <a:lnTo>
                    <a:pt x="208" y="128"/>
                  </a:lnTo>
                  <a:lnTo>
                    <a:pt x="212" y="140"/>
                  </a:lnTo>
                  <a:lnTo>
                    <a:pt x="218" y="150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6" y="162"/>
                  </a:lnTo>
                  <a:lnTo>
                    <a:pt x="226" y="162"/>
                  </a:lnTo>
                  <a:lnTo>
                    <a:pt x="230" y="174"/>
                  </a:lnTo>
                  <a:lnTo>
                    <a:pt x="232" y="186"/>
                  </a:lnTo>
                  <a:lnTo>
                    <a:pt x="232" y="186"/>
                  </a:lnTo>
                  <a:lnTo>
                    <a:pt x="234" y="192"/>
                  </a:lnTo>
                  <a:lnTo>
                    <a:pt x="232" y="198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18" y="212"/>
                  </a:lnTo>
                  <a:lnTo>
                    <a:pt x="212" y="214"/>
                  </a:lnTo>
                  <a:lnTo>
                    <a:pt x="202" y="218"/>
                  </a:lnTo>
                  <a:lnTo>
                    <a:pt x="190" y="218"/>
                  </a:lnTo>
                  <a:lnTo>
                    <a:pt x="180" y="222"/>
                  </a:lnTo>
                  <a:lnTo>
                    <a:pt x="180" y="222"/>
                  </a:lnTo>
                  <a:lnTo>
                    <a:pt x="158" y="230"/>
                  </a:lnTo>
                  <a:lnTo>
                    <a:pt x="144" y="234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16" y="240"/>
                  </a:lnTo>
                  <a:lnTo>
                    <a:pt x="104" y="240"/>
                  </a:lnTo>
                  <a:lnTo>
                    <a:pt x="100" y="242"/>
                  </a:lnTo>
                  <a:lnTo>
                    <a:pt x="94" y="244"/>
                  </a:lnTo>
                  <a:lnTo>
                    <a:pt x="92" y="246"/>
                  </a:lnTo>
                  <a:lnTo>
                    <a:pt x="92" y="250"/>
                  </a:lnTo>
                  <a:lnTo>
                    <a:pt x="92" y="250"/>
                  </a:lnTo>
                  <a:lnTo>
                    <a:pt x="90" y="260"/>
                  </a:lnTo>
                  <a:lnTo>
                    <a:pt x="88" y="270"/>
                  </a:lnTo>
                  <a:lnTo>
                    <a:pt x="78" y="298"/>
                  </a:lnTo>
                  <a:lnTo>
                    <a:pt x="66" y="328"/>
                  </a:lnTo>
                  <a:lnTo>
                    <a:pt x="54" y="352"/>
                  </a:lnTo>
                  <a:lnTo>
                    <a:pt x="54" y="352"/>
                  </a:lnTo>
                  <a:lnTo>
                    <a:pt x="36" y="386"/>
                  </a:lnTo>
                  <a:lnTo>
                    <a:pt x="28" y="406"/>
                  </a:lnTo>
                  <a:lnTo>
                    <a:pt x="18" y="430"/>
                  </a:lnTo>
                  <a:lnTo>
                    <a:pt x="18" y="430"/>
                  </a:lnTo>
                  <a:lnTo>
                    <a:pt x="10" y="448"/>
                  </a:lnTo>
                  <a:lnTo>
                    <a:pt x="4" y="464"/>
                  </a:lnTo>
                  <a:lnTo>
                    <a:pt x="2" y="476"/>
                  </a:lnTo>
                  <a:lnTo>
                    <a:pt x="0" y="486"/>
                  </a:lnTo>
                  <a:lnTo>
                    <a:pt x="0" y="502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4" y="542"/>
                  </a:lnTo>
                  <a:lnTo>
                    <a:pt x="10" y="562"/>
                  </a:lnTo>
                  <a:lnTo>
                    <a:pt x="16" y="580"/>
                  </a:lnTo>
                  <a:lnTo>
                    <a:pt x="22" y="604"/>
                  </a:lnTo>
                  <a:lnTo>
                    <a:pt x="22" y="604"/>
                  </a:lnTo>
                  <a:lnTo>
                    <a:pt x="32" y="632"/>
                  </a:lnTo>
                  <a:lnTo>
                    <a:pt x="38" y="650"/>
                  </a:lnTo>
                  <a:lnTo>
                    <a:pt x="40" y="664"/>
                  </a:lnTo>
                  <a:lnTo>
                    <a:pt x="40" y="664"/>
                  </a:lnTo>
                  <a:lnTo>
                    <a:pt x="40" y="668"/>
                  </a:lnTo>
                  <a:lnTo>
                    <a:pt x="42" y="674"/>
                  </a:lnTo>
                  <a:lnTo>
                    <a:pt x="44" y="678"/>
                  </a:lnTo>
                  <a:lnTo>
                    <a:pt x="52" y="678"/>
                  </a:lnTo>
                  <a:lnTo>
                    <a:pt x="52" y="678"/>
                  </a:lnTo>
                  <a:lnTo>
                    <a:pt x="58" y="676"/>
                  </a:lnTo>
                  <a:lnTo>
                    <a:pt x="70" y="672"/>
                  </a:lnTo>
                  <a:lnTo>
                    <a:pt x="70" y="672"/>
                  </a:lnTo>
                  <a:lnTo>
                    <a:pt x="72" y="708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76" y="732"/>
                  </a:lnTo>
                  <a:lnTo>
                    <a:pt x="78" y="738"/>
                  </a:lnTo>
                  <a:lnTo>
                    <a:pt x="82" y="744"/>
                  </a:lnTo>
                  <a:lnTo>
                    <a:pt x="88" y="752"/>
                  </a:lnTo>
                  <a:lnTo>
                    <a:pt x="90" y="758"/>
                  </a:lnTo>
                  <a:lnTo>
                    <a:pt x="90" y="764"/>
                  </a:lnTo>
                  <a:lnTo>
                    <a:pt x="90" y="764"/>
                  </a:lnTo>
                  <a:lnTo>
                    <a:pt x="92" y="842"/>
                  </a:lnTo>
                  <a:lnTo>
                    <a:pt x="94" y="916"/>
                  </a:lnTo>
                  <a:lnTo>
                    <a:pt x="94" y="916"/>
                  </a:lnTo>
                  <a:lnTo>
                    <a:pt x="96" y="964"/>
                  </a:lnTo>
                  <a:lnTo>
                    <a:pt x="100" y="986"/>
                  </a:lnTo>
                  <a:lnTo>
                    <a:pt x="102" y="996"/>
                  </a:lnTo>
                  <a:lnTo>
                    <a:pt x="104" y="1014"/>
                  </a:lnTo>
                  <a:lnTo>
                    <a:pt x="104" y="1014"/>
                  </a:lnTo>
                  <a:lnTo>
                    <a:pt x="122" y="1110"/>
                  </a:lnTo>
                  <a:lnTo>
                    <a:pt x="138" y="1206"/>
                  </a:lnTo>
                  <a:lnTo>
                    <a:pt x="138" y="1206"/>
                  </a:lnTo>
                  <a:lnTo>
                    <a:pt x="140" y="1230"/>
                  </a:lnTo>
                  <a:lnTo>
                    <a:pt x="146" y="1258"/>
                  </a:lnTo>
                  <a:lnTo>
                    <a:pt x="152" y="1284"/>
                  </a:lnTo>
                  <a:lnTo>
                    <a:pt x="154" y="1306"/>
                  </a:lnTo>
                  <a:lnTo>
                    <a:pt x="154" y="1306"/>
                  </a:lnTo>
                  <a:lnTo>
                    <a:pt x="156" y="1310"/>
                  </a:lnTo>
                  <a:lnTo>
                    <a:pt x="156" y="1310"/>
                  </a:lnTo>
                  <a:lnTo>
                    <a:pt x="160" y="1310"/>
                  </a:lnTo>
                  <a:lnTo>
                    <a:pt x="162" y="1310"/>
                  </a:lnTo>
                  <a:lnTo>
                    <a:pt x="164" y="1314"/>
                  </a:lnTo>
                  <a:lnTo>
                    <a:pt x="164" y="1314"/>
                  </a:lnTo>
                  <a:lnTo>
                    <a:pt x="162" y="1330"/>
                  </a:lnTo>
                  <a:lnTo>
                    <a:pt x="160" y="1340"/>
                  </a:lnTo>
                  <a:lnTo>
                    <a:pt x="156" y="1348"/>
                  </a:lnTo>
                  <a:lnTo>
                    <a:pt x="156" y="1360"/>
                  </a:lnTo>
                  <a:lnTo>
                    <a:pt x="156" y="1360"/>
                  </a:lnTo>
                  <a:lnTo>
                    <a:pt x="156" y="1374"/>
                  </a:lnTo>
                  <a:lnTo>
                    <a:pt x="156" y="1382"/>
                  </a:lnTo>
                  <a:lnTo>
                    <a:pt x="160" y="1386"/>
                  </a:lnTo>
                  <a:lnTo>
                    <a:pt x="166" y="1390"/>
                  </a:lnTo>
                  <a:lnTo>
                    <a:pt x="166" y="1390"/>
                  </a:lnTo>
                  <a:lnTo>
                    <a:pt x="176" y="1392"/>
                  </a:lnTo>
                  <a:lnTo>
                    <a:pt x="186" y="1394"/>
                  </a:lnTo>
                  <a:lnTo>
                    <a:pt x="196" y="1392"/>
                  </a:lnTo>
                  <a:lnTo>
                    <a:pt x="206" y="1390"/>
                  </a:lnTo>
                  <a:lnTo>
                    <a:pt x="206" y="1390"/>
                  </a:lnTo>
                  <a:lnTo>
                    <a:pt x="208" y="1386"/>
                  </a:lnTo>
                  <a:lnTo>
                    <a:pt x="212" y="1378"/>
                  </a:lnTo>
                  <a:lnTo>
                    <a:pt x="218" y="1352"/>
                  </a:lnTo>
                  <a:lnTo>
                    <a:pt x="218" y="1352"/>
                  </a:lnTo>
                  <a:lnTo>
                    <a:pt x="212" y="1400"/>
                  </a:lnTo>
                  <a:lnTo>
                    <a:pt x="208" y="1436"/>
                  </a:lnTo>
                  <a:lnTo>
                    <a:pt x="208" y="1436"/>
                  </a:lnTo>
                  <a:lnTo>
                    <a:pt x="210" y="1444"/>
                  </a:lnTo>
                  <a:lnTo>
                    <a:pt x="214" y="1448"/>
                  </a:lnTo>
                  <a:lnTo>
                    <a:pt x="220" y="1452"/>
                  </a:lnTo>
                  <a:lnTo>
                    <a:pt x="228" y="1454"/>
                  </a:lnTo>
                  <a:lnTo>
                    <a:pt x="244" y="1456"/>
                  </a:lnTo>
                  <a:lnTo>
                    <a:pt x="262" y="1456"/>
                  </a:lnTo>
                  <a:lnTo>
                    <a:pt x="262" y="1456"/>
                  </a:lnTo>
                  <a:lnTo>
                    <a:pt x="270" y="1454"/>
                  </a:lnTo>
                  <a:lnTo>
                    <a:pt x="282" y="1448"/>
                  </a:lnTo>
                  <a:lnTo>
                    <a:pt x="292" y="1438"/>
                  </a:lnTo>
                  <a:lnTo>
                    <a:pt x="300" y="1428"/>
                  </a:lnTo>
                  <a:lnTo>
                    <a:pt x="300" y="1428"/>
                  </a:lnTo>
                  <a:lnTo>
                    <a:pt x="300" y="1426"/>
                  </a:lnTo>
                  <a:lnTo>
                    <a:pt x="300" y="1420"/>
                  </a:lnTo>
                  <a:lnTo>
                    <a:pt x="296" y="1406"/>
                  </a:lnTo>
                  <a:lnTo>
                    <a:pt x="292" y="1388"/>
                  </a:lnTo>
                  <a:lnTo>
                    <a:pt x="290" y="1370"/>
                  </a:lnTo>
                  <a:lnTo>
                    <a:pt x="290" y="1370"/>
                  </a:lnTo>
                  <a:lnTo>
                    <a:pt x="290" y="1368"/>
                  </a:lnTo>
                  <a:lnTo>
                    <a:pt x="292" y="1366"/>
                  </a:lnTo>
                  <a:lnTo>
                    <a:pt x="296" y="1364"/>
                  </a:lnTo>
                  <a:lnTo>
                    <a:pt x="298" y="1360"/>
                  </a:lnTo>
                  <a:lnTo>
                    <a:pt x="298" y="1360"/>
                  </a:lnTo>
                  <a:lnTo>
                    <a:pt x="300" y="1334"/>
                  </a:lnTo>
                  <a:lnTo>
                    <a:pt x="308" y="1300"/>
                  </a:lnTo>
                  <a:lnTo>
                    <a:pt x="308" y="1300"/>
                  </a:lnTo>
                  <a:lnTo>
                    <a:pt x="310" y="1292"/>
                  </a:lnTo>
                  <a:lnTo>
                    <a:pt x="312" y="1284"/>
                  </a:lnTo>
                  <a:lnTo>
                    <a:pt x="322" y="1264"/>
                  </a:lnTo>
                  <a:lnTo>
                    <a:pt x="330" y="1242"/>
                  </a:lnTo>
                  <a:lnTo>
                    <a:pt x="334" y="1232"/>
                  </a:lnTo>
                  <a:lnTo>
                    <a:pt x="334" y="1224"/>
                  </a:lnTo>
                  <a:lnTo>
                    <a:pt x="334" y="1224"/>
                  </a:lnTo>
                  <a:lnTo>
                    <a:pt x="342" y="1170"/>
                  </a:lnTo>
                  <a:lnTo>
                    <a:pt x="348" y="1114"/>
                  </a:lnTo>
                  <a:lnTo>
                    <a:pt x="354" y="1048"/>
                  </a:lnTo>
                  <a:lnTo>
                    <a:pt x="360" y="968"/>
                  </a:lnTo>
                  <a:lnTo>
                    <a:pt x="360" y="968"/>
                  </a:lnTo>
                  <a:lnTo>
                    <a:pt x="362" y="934"/>
                  </a:lnTo>
                  <a:lnTo>
                    <a:pt x="368" y="890"/>
                  </a:lnTo>
                  <a:lnTo>
                    <a:pt x="376" y="846"/>
                  </a:lnTo>
                  <a:lnTo>
                    <a:pt x="378" y="826"/>
                  </a:lnTo>
                  <a:lnTo>
                    <a:pt x="378" y="810"/>
                  </a:lnTo>
                  <a:lnTo>
                    <a:pt x="378" y="810"/>
                  </a:lnTo>
                  <a:lnTo>
                    <a:pt x="380" y="804"/>
                  </a:lnTo>
                  <a:lnTo>
                    <a:pt x="380" y="802"/>
                  </a:lnTo>
                  <a:lnTo>
                    <a:pt x="386" y="800"/>
                  </a:lnTo>
                  <a:lnTo>
                    <a:pt x="388" y="798"/>
                  </a:lnTo>
                  <a:lnTo>
                    <a:pt x="390" y="796"/>
                  </a:lnTo>
                  <a:lnTo>
                    <a:pt x="392" y="790"/>
                  </a:lnTo>
                  <a:lnTo>
                    <a:pt x="392" y="778"/>
                  </a:lnTo>
                  <a:lnTo>
                    <a:pt x="392" y="778"/>
                  </a:lnTo>
                  <a:lnTo>
                    <a:pt x="396" y="654"/>
                  </a:lnTo>
                  <a:lnTo>
                    <a:pt x="396" y="654"/>
                  </a:lnTo>
                  <a:lnTo>
                    <a:pt x="390" y="582"/>
                  </a:lnTo>
                  <a:lnTo>
                    <a:pt x="390" y="582"/>
                  </a:lnTo>
                  <a:lnTo>
                    <a:pt x="386" y="528"/>
                  </a:lnTo>
                  <a:lnTo>
                    <a:pt x="388" y="516"/>
                  </a:lnTo>
                  <a:lnTo>
                    <a:pt x="388" y="514"/>
                  </a:lnTo>
                  <a:lnTo>
                    <a:pt x="390" y="516"/>
                  </a:lnTo>
                  <a:lnTo>
                    <a:pt x="390" y="516"/>
                  </a:lnTo>
                  <a:lnTo>
                    <a:pt x="388" y="532"/>
                  </a:lnTo>
                  <a:lnTo>
                    <a:pt x="388" y="550"/>
                  </a:lnTo>
                  <a:lnTo>
                    <a:pt x="388" y="568"/>
                  </a:lnTo>
                  <a:lnTo>
                    <a:pt x="388" y="568"/>
                  </a:lnTo>
                  <a:lnTo>
                    <a:pt x="392" y="580"/>
                  </a:lnTo>
                  <a:lnTo>
                    <a:pt x="394" y="590"/>
                  </a:lnTo>
                  <a:lnTo>
                    <a:pt x="398" y="608"/>
                  </a:lnTo>
                  <a:lnTo>
                    <a:pt x="398" y="642"/>
                  </a:lnTo>
                  <a:lnTo>
                    <a:pt x="398" y="642"/>
                  </a:lnTo>
                  <a:lnTo>
                    <a:pt x="402" y="678"/>
                  </a:lnTo>
                  <a:lnTo>
                    <a:pt x="406" y="696"/>
                  </a:lnTo>
                  <a:lnTo>
                    <a:pt x="406" y="696"/>
                  </a:lnTo>
                  <a:lnTo>
                    <a:pt x="406" y="718"/>
                  </a:lnTo>
                  <a:lnTo>
                    <a:pt x="408" y="732"/>
                  </a:lnTo>
                  <a:lnTo>
                    <a:pt x="408" y="732"/>
                  </a:lnTo>
                  <a:lnTo>
                    <a:pt x="412" y="732"/>
                  </a:lnTo>
                  <a:lnTo>
                    <a:pt x="412" y="732"/>
                  </a:lnTo>
                  <a:lnTo>
                    <a:pt x="410" y="736"/>
                  </a:lnTo>
                  <a:lnTo>
                    <a:pt x="410" y="736"/>
                  </a:lnTo>
                  <a:lnTo>
                    <a:pt x="408" y="744"/>
                  </a:lnTo>
                  <a:lnTo>
                    <a:pt x="408" y="754"/>
                  </a:lnTo>
                  <a:lnTo>
                    <a:pt x="408" y="764"/>
                  </a:lnTo>
                  <a:lnTo>
                    <a:pt x="408" y="764"/>
                  </a:lnTo>
                  <a:lnTo>
                    <a:pt x="408" y="790"/>
                  </a:lnTo>
                  <a:lnTo>
                    <a:pt x="408" y="790"/>
                  </a:lnTo>
                  <a:lnTo>
                    <a:pt x="412" y="794"/>
                  </a:lnTo>
                  <a:lnTo>
                    <a:pt x="416" y="798"/>
                  </a:lnTo>
                  <a:lnTo>
                    <a:pt x="418" y="798"/>
                  </a:lnTo>
                  <a:lnTo>
                    <a:pt x="422" y="796"/>
                  </a:lnTo>
                  <a:lnTo>
                    <a:pt x="424" y="794"/>
                  </a:lnTo>
                  <a:lnTo>
                    <a:pt x="424" y="788"/>
                  </a:lnTo>
                  <a:lnTo>
                    <a:pt x="424" y="788"/>
                  </a:lnTo>
                  <a:lnTo>
                    <a:pt x="424" y="780"/>
                  </a:lnTo>
                  <a:lnTo>
                    <a:pt x="424" y="770"/>
                  </a:lnTo>
                  <a:lnTo>
                    <a:pt x="424" y="770"/>
                  </a:lnTo>
                  <a:lnTo>
                    <a:pt x="428" y="768"/>
                  </a:lnTo>
                  <a:lnTo>
                    <a:pt x="432" y="768"/>
                  </a:lnTo>
                  <a:lnTo>
                    <a:pt x="434" y="770"/>
                  </a:lnTo>
                  <a:lnTo>
                    <a:pt x="436" y="776"/>
                  </a:lnTo>
                  <a:lnTo>
                    <a:pt x="436" y="776"/>
                  </a:lnTo>
                  <a:lnTo>
                    <a:pt x="434" y="786"/>
                  </a:lnTo>
                  <a:lnTo>
                    <a:pt x="434" y="786"/>
                  </a:lnTo>
                  <a:lnTo>
                    <a:pt x="434" y="794"/>
                  </a:lnTo>
                  <a:lnTo>
                    <a:pt x="432" y="796"/>
                  </a:lnTo>
                  <a:lnTo>
                    <a:pt x="428" y="798"/>
                  </a:lnTo>
                  <a:lnTo>
                    <a:pt x="428" y="798"/>
                  </a:lnTo>
                  <a:lnTo>
                    <a:pt x="422" y="802"/>
                  </a:lnTo>
                  <a:lnTo>
                    <a:pt x="412" y="802"/>
                  </a:lnTo>
                  <a:lnTo>
                    <a:pt x="412" y="802"/>
                  </a:lnTo>
                  <a:lnTo>
                    <a:pt x="406" y="804"/>
                  </a:lnTo>
                  <a:lnTo>
                    <a:pt x="400" y="806"/>
                  </a:lnTo>
                  <a:lnTo>
                    <a:pt x="398" y="808"/>
                  </a:lnTo>
                  <a:lnTo>
                    <a:pt x="398" y="812"/>
                  </a:lnTo>
                  <a:lnTo>
                    <a:pt x="398" y="812"/>
                  </a:lnTo>
                  <a:lnTo>
                    <a:pt x="402" y="816"/>
                  </a:lnTo>
                  <a:lnTo>
                    <a:pt x="406" y="816"/>
                  </a:lnTo>
                  <a:lnTo>
                    <a:pt x="412" y="818"/>
                  </a:lnTo>
                  <a:lnTo>
                    <a:pt x="412" y="818"/>
                  </a:lnTo>
                  <a:lnTo>
                    <a:pt x="420" y="816"/>
                  </a:lnTo>
                  <a:lnTo>
                    <a:pt x="432" y="814"/>
                  </a:lnTo>
                  <a:lnTo>
                    <a:pt x="444" y="810"/>
                  </a:lnTo>
                  <a:lnTo>
                    <a:pt x="448" y="806"/>
                  </a:lnTo>
                  <a:lnTo>
                    <a:pt x="452" y="802"/>
                  </a:lnTo>
                  <a:lnTo>
                    <a:pt x="452" y="802"/>
                  </a:lnTo>
                  <a:lnTo>
                    <a:pt x="454" y="796"/>
                  </a:lnTo>
                  <a:lnTo>
                    <a:pt x="460" y="790"/>
                  </a:lnTo>
                  <a:lnTo>
                    <a:pt x="460" y="790"/>
                  </a:lnTo>
                  <a:lnTo>
                    <a:pt x="464" y="780"/>
                  </a:lnTo>
                  <a:lnTo>
                    <a:pt x="464" y="766"/>
                  </a:lnTo>
                  <a:lnTo>
                    <a:pt x="464" y="766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4" y="742"/>
                  </a:lnTo>
                  <a:lnTo>
                    <a:pt x="464" y="742"/>
                  </a:lnTo>
                  <a:lnTo>
                    <a:pt x="464" y="734"/>
                  </a:lnTo>
                  <a:lnTo>
                    <a:pt x="464" y="734"/>
                  </a:lnTo>
                  <a:lnTo>
                    <a:pt x="464" y="724"/>
                  </a:lnTo>
                  <a:lnTo>
                    <a:pt x="466" y="710"/>
                  </a:lnTo>
                  <a:lnTo>
                    <a:pt x="472" y="680"/>
                  </a:lnTo>
                  <a:lnTo>
                    <a:pt x="472" y="680"/>
                  </a:lnTo>
                  <a:lnTo>
                    <a:pt x="478" y="644"/>
                  </a:lnTo>
                  <a:lnTo>
                    <a:pt x="480" y="626"/>
                  </a:lnTo>
                  <a:lnTo>
                    <a:pt x="480" y="610"/>
                  </a:lnTo>
                  <a:lnTo>
                    <a:pt x="480" y="610"/>
                  </a:lnTo>
                  <a:close/>
                  <a:moveTo>
                    <a:pt x="96" y="590"/>
                  </a:moveTo>
                  <a:lnTo>
                    <a:pt x="96" y="590"/>
                  </a:lnTo>
                  <a:lnTo>
                    <a:pt x="92" y="600"/>
                  </a:lnTo>
                  <a:lnTo>
                    <a:pt x="88" y="604"/>
                  </a:lnTo>
                  <a:lnTo>
                    <a:pt x="88" y="604"/>
                  </a:lnTo>
                  <a:lnTo>
                    <a:pt x="84" y="594"/>
                  </a:lnTo>
                  <a:lnTo>
                    <a:pt x="84" y="594"/>
                  </a:lnTo>
                  <a:lnTo>
                    <a:pt x="76" y="564"/>
                  </a:lnTo>
                  <a:lnTo>
                    <a:pt x="70" y="522"/>
                  </a:lnTo>
                  <a:lnTo>
                    <a:pt x="70" y="522"/>
                  </a:lnTo>
                  <a:lnTo>
                    <a:pt x="70" y="502"/>
                  </a:lnTo>
                  <a:lnTo>
                    <a:pt x="74" y="494"/>
                  </a:lnTo>
                  <a:lnTo>
                    <a:pt x="76" y="486"/>
                  </a:lnTo>
                  <a:lnTo>
                    <a:pt x="76" y="486"/>
                  </a:lnTo>
                  <a:lnTo>
                    <a:pt x="82" y="478"/>
                  </a:lnTo>
                  <a:lnTo>
                    <a:pt x="86" y="470"/>
                  </a:lnTo>
                  <a:lnTo>
                    <a:pt x="88" y="460"/>
                  </a:lnTo>
                  <a:lnTo>
                    <a:pt x="88" y="46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2" y="424"/>
                  </a:lnTo>
                  <a:lnTo>
                    <a:pt x="106" y="418"/>
                  </a:lnTo>
                  <a:lnTo>
                    <a:pt x="110" y="418"/>
                  </a:lnTo>
                  <a:lnTo>
                    <a:pt x="114" y="422"/>
                  </a:lnTo>
                  <a:lnTo>
                    <a:pt x="114" y="422"/>
                  </a:lnTo>
                  <a:lnTo>
                    <a:pt x="116" y="430"/>
                  </a:lnTo>
                  <a:lnTo>
                    <a:pt x="118" y="440"/>
                  </a:lnTo>
                  <a:lnTo>
                    <a:pt x="122" y="470"/>
                  </a:lnTo>
                  <a:lnTo>
                    <a:pt x="126" y="508"/>
                  </a:lnTo>
                  <a:lnTo>
                    <a:pt x="126" y="508"/>
                  </a:lnTo>
                  <a:lnTo>
                    <a:pt x="126" y="516"/>
                  </a:lnTo>
                  <a:lnTo>
                    <a:pt x="124" y="524"/>
                  </a:lnTo>
                  <a:lnTo>
                    <a:pt x="118" y="544"/>
                  </a:lnTo>
                  <a:lnTo>
                    <a:pt x="96" y="590"/>
                  </a:lnTo>
                  <a:lnTo>
                    <a:pt x="96" y="590"/>
                  </a:lnTo>
                  <a:close/>
                  <a:moveTo>
                    <a:pt x="238" y="1034"/>
                  </a:moveTo>
                  <a:lnTo>
                    <a:pt x="238" y="1034"/>
                  </a:lnTo>
                  <a:lnTo>
                    <a:pt x="232" y="1090"/>
                  </a:lnTo>
                  <a:lnTo>
                    <a:pt x="228" y="1130"/>
                  </a:lnTo>
                  <a:lnTo>
                    <a:pt x="226" y="1158"/>
                  </a:lnTo>
                  <a:lnTo>
                    <a:pt x="226" y="1158"/>
                  </a:lnTo>
                  <a:lnTo>
                    <a:pt x="226" y="1204"/>
                  </a:lnTo>
                  <a:lnTo>
                    <a:pt x="226" y="1204"/>
                  </a:lnTo>
                  <a:lnTo>
                    <a:pt x="220" y="1158"/>
                  </a:lnTo>
                  <a:lnTo>
                    <a:pt x="220" y="1158"/>
                  </a:lnTo>
                  <a:lnTo>
                    <a:pt x="214" y="1142"/>
                  </a:lnTo>
                  <a:lnTo>
                    <a:pt x="212" y="1136"/>
                  </a:lnTo>
                  <a:lnTo>
                    <a:pt x="212" y="1130"/>
                  </a:lnTo>
                  <a:lnTo>
                    <a:pt x="212" y="1130"/>
                  </a:lnTo>
                  <a:lnTo>
                    <a:pt x="212" y="1084"/>
                  </a:lnTo>
                  <a:lnTo>
                    <a:pt x="212" y="1030"/>
                  </a:lnTo>
                  <a:lnTo>
                    <a:pt x="212" y="1030"/>
                  </a:lnTo>
                  <a:lnTo>
                    <a:pt x="212" y="1020"/>
                  </a:lnTo>
                  <a:lnTo>
                    <a:pt x="210" y="1012"/>
                  </a:lnTo>
                  <a:lnTo>
                    <a:pt x="210" y="998"/>
                  </a:lnTo>
                  <a:lnTo>
                    <a:pt x="216" y="972"/>
                  </a:lnTo>
                  <a:lnTo>
                    <a:pt x="216" y="972"/>
                  </a:lnTo>
                  <a:lnTo>
                    <a:pt x="226" y="900"/>
                  </a:lnTo>
                  <a:lnTo>
                    <a:pt x="232" y="856"/>
                  </a:lnTo>
                  <a:lnTo>
                    <a:pt x="234" y="842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8" y="844"/>
                  </a:lnTo>
                  <a:lnTo>
                    <a:pt x="238" y="856"/>
                  </a:lnTo>
                  <a:lnTo>
                    <a:pt x="240" y="892"/>
                  </a:lnTo>
                  <a:lnTo>
                    <a:pt x="240" y="930"/>
                  </a:lnTo>
                  <a:lnTo>
                    <a:pt x="240" y="952"/>
                  </a:lnTo>
                  <a:lnTo>
                    <a:pt x="240" y="952"/>
                  </a:lnTo>
                  <a:lnTo>
                    <a:pt x="242" y="970"/>
                  </a:lnTo>
                  <a:lnTo>
                    <a:pt x="240" y="998"/>
                  </a:lnTo>
                  <a:lnTo>
                    <a:pt x="238" y="1034"/>
                  </a:lnTo>
                  <a:lnTo>
                    <a:pt x="238" y="1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6" name="Shape 27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41019" y="4426185"/>
              <a:ext cx="116969" cy="333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Shape 277"/>
          <p:cNvGrpSpPr/>
          <p:nvPr/>
        </p:nvGrpSpPr>
        <p:grpSpPr>
          <a:xfrm>
            <a:off x="3465158" y="4893602"/>
            <a:ext cx="473328" cy="1463390"/>
            <a:chOff x="8281988" y="4048125"/>
            <a:chExt cx="727075" cy="2247900"/>
          </a:xfrm>
        </p:grpSpPr>
        <p:sp>
          <p:nvSpPr>
            <p:cNvPr id="278" name="Shape 278"/>
            <p:cNvSpPr/>
            <p:nvPr/>
          </p:nvSpPr>
          <p:spPr>
            <a:xfrm>
              <a:off x="8281988" y="4048125"/>
              <a:ext cx="727075" cy="2247900"/>
            </a:xfrm>
            <a:custGeom>
              <a:avLst/>
              <a:gdLst/>
              <a:ahLst/>
              <a:cxnLst/>
              <a:rect l="0" t="0" r="0" b="0"/>
              <a:pathLst>
                <a:path w="458" h="1416" extrusionOk="0">
                  <a:moveTo>
                    <a:pt x="4" y="1308"/>
                  </a:moveTo>
                  <a:lnTo>
                    <a:pt x="4" y="1308"/>
                  </a:lnTo>
                  <a:lnTo>
                    <a:pt x="6" y="1300"/>
                  </a:lnTo>
                  <a:lnTo>
                    <a:pt x="10" y="1296"/>
                  </a:lnTo>
                  <a:lnTo>
                    <a:pt x="16" y="1292"/>
                  </a:lnTo>
                  <a:lnTo>
                    <a:pt x="22" y="1290"/>
                  </a:lnTo>
                  <a:lnTo>
                    <a:pt x="24" y="1290"/>
                  </a:lnTo>
                  <a:lnTo>
                    <a:pt x="24" y="1290"/>
                  </a:lnTo>
                  <a:lnTo>
                    <a:pt x="44" y="1288"/>
                  </a:lnTo>
                  <a:lnTo>
                    <a:pt x="56" y="1288"/>
                  </a:lnTo>
                  <a:lnTo>
                    <a:pt x="64" y="1286"/>
                  </a:lnTo>
                  <a:lnTo>
                    <a:pt x="64" y="1286"/>
                  </a:lnTo>
                  <a:lnTo>
                    <a:pt x="70" y="1282"/>
                  </a:lnTo>
                  <a:lnTo>
                    <a:pt x="76" y="1278"/>
                  </a:lnTo>
                  <a:lnTo>
                    <a:pt x="78" y="1274"/>
                  </a:lnTo>
                  <a:lnTo>
                    <a:pt x="80" y="1268"/>
                  </a:lnTo>
                  <a:lnTo>
                    <a:pt x="82" y="1254"/>
                  </a:lnTo>
                  <a:lnTo>
                    <a:pt x="84" y="1242"/>
                  </a:lnTo>
                  <a:lnTo>
                    <a:pt x="84" y="1242"/>
                  </a:lnTo>
                  <a:lnTo>
                    <a:pt x="86" y="1234"/>
                  </a:lnTo>
                  <a:lnTo>
                    <a:pt x="90" y="1230"/>
                  </a:lnTo>
                  <a:lnTo>
                    <a:pt x="94" y="1228"/>
                  </a:lnTo>
                  <a:lnTo>
                    <a:pt x="98" y="1228"/>
                  </a:lnTo>
                  <a:lnTo>
                    <a:pt x="102" y="1228"/>
                  </a:lnTo>
                  <a:lnTo>
                    <a:pt x="106" y="1224"/>
                  </a:lnTo>
                  <a:lnTo>
                    <a:pt x="108" y="1220"/>
                  </a:lnTo>
                  <a:lnTo>
                    <a:pt x="112" y="1210"/>
                  </a:lnTo>
                  <a:lnTo>
                    <a:pt x="112" y="1210"/>
                  </a:lnTo>
                  <a:lnTo>
                    <a:pt x="114" y="1188"/>
                  </a:lnTo>
                  <a:lnTo>
                    <a:pt x="112" y="1170"/>
                  </a:lnTo>
                  <a:lnTo>
                    <a:pt x="110" y="1150"/>
                  </a:lnTo>
                  <a:lnTo>
                    <a:pt x="106" y="1132"/>
                  </a:lnTo>
                  <a:lnTo>
                    <a:pt x="96" y="1092"/>
                  </a:lnTo>
                  <a:lnTo>
                    <a:pt x="92" y="1070"/>
                  </a:lnTo>
                  <a:lnTo>
                    <a:pt x="88" y="1044"/>
                  </a:lnTo>
                  <a:lnTo>
                    <a:pt x="88" y="1044"/>
                  </a:lnTo>
                  <a:lnTo>
                    <a:pt x="82" y="990"/>
                  </a:lnTo>
                  <a:lnTo>
                    <a:pt x="74" y="926"/>
                  </a:lnTo>
                  <a:lnTo>
                    <a:pt x="70" y="860"/>
                  </a:lnTo>
                  <a:lnTo>
                    <a:pt x="70" y="832"/>
                  </a:lnTo>
                  <a:lnTo>
                    <a:pt x="70" y="806"/>
                  </a:lnTo>
                  <a:lnTo>
                    <a:pt x="70" y="806"/>
                  </a:lnTo>
                  <a:lnTo>
                    <a:pt x="72" y="776"/>
                  </a:lnTo>
                  <a:lnTo>
                    <a:pt x="72" y="738"/>
                  </a:lnTo>
                  <a:lnTo>
                    <a:pt x="72" y="700"/>
                  </a:lnTo>
                  <a:lnTo>
                    <a:pt x="72" y="670"/>
                  </a:lnTo>
                  <a:lnTo>
                    <a:pt x="72" y="670"/>
                  </a:lnTo>
                  <a:lnTo>
                    <a:pt x="72" y="664"/>
                  </a:lnTo>
                  <a:lnTo>
                    <a:pt x="72" y="660"/>
                  </a:lnTo>
                  <a:lnTo>
                    <a:pt x="66" y="652"/>
                  </a:lnTo>
                  <a:lnTo>
                    <a:pt x="60" y="646"/>
                  </a:lnTo>
                  <a:lnTo>
                    <a:pt x="58" y="640"/>
                  </a:lnTo>
                  <a:lnTo>
                    <a:pt x="58" y="634"/>
                  </a:lnTo>
                  <a:lnTo>
                    <a:pt x="58" y="634"/>
                  </a:lnTo>
                  <a:lnTo>
                    <a:pt x="62" y="562"/>
                  </a:lnTo>
                  <a:lnTo>
                    <a:pt x="62" y="562"/>
                  </a:lnTo>
                  <a:lnTo>
                    <a:pt x="64" y="490"/>
                  </a:lnTo>
                  <a:lnTo>
                    <a:pt x="66" y="420"/>
                  </a:lnTo>
                  <a:lnTo>
                    <a:pt x="66" y="420"/>
                  </a:lnTo>
                  <a:lnTo>
                    <a:pt x="66" y="260"/>
                  </a:lnTo>
                  <a:lnTo>
                    <a:pt x="66" y="260"/>
                  </a:lnTo>
                  <a:lnTo>
                    <a:pt x="68" y="248"/>
                  </a:lnTo>
                  <a:lnTo>
                    <a:pt x="70" y="238"/>
                  </a:lnTo>
                  <a:lnTo>
                    <a:pt x="74" y="230"/>
                  </a:lnTo>
                  <a:lnTo>
                    <a:pt x="80" y="224"/>
                  </a:lnTo>
                  <a:lnTo>
                    <a:pt x="88" y="218"/>
                  </a:lnTo>
                  <a:lnTo>
                    <a:pt x="98" y="212"/>
                  </a:lnTo>
                  <a:lnTo>
                    <a:pt x="124" y="202"/>
                  </a:lnTo>
                  <a:lnTo>
                    <a:pt x="124" y="202"/>
                  </a:lnTo>
                  <a:lnTo>
                    <a:pt x="130" y="200"/>
                  </a:lnTo>
                  <a:lnTo>
                    <a:pt x="134" y="198"/>
                  </a:lnTo>
                  <a:lnTo>
                    <a:pt x="134" y="198"/>
                  </a:lnTo>
                  <a:lnTo>
                    <a:pt x="136" y="194"/>
                  </a:lnTo>
                  <a:lnTo>
                    <a:pt x="136" y="192"/>
                  </a:lnTo>
                  <a:lnTo>
                    <a:pt x="134" y="184"/>
                  </a:lnTo>
                  <a:lnTo>
                    <a:pt x="134" y="184"/>
                  </a:lnTo>
                  <a:lnTo>
                    <a:pt x="130" y="162"/>
                  </a:lnTo>
                  <a:lnTo>
                    <a:pt x="130" y="162"/>
                  </a:lnTo>
                  <a:lnTo>
                    <a:pt x="128" y="148"/>
                  </a:lnTo>
                  <a:lnTo>
                    <a:pt x="128" y="148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24" y="140"/>
                  </a:lnTo>
                  <a:lnTo>
                    <a:pt x="124" y="140"/>
                  </a:lnTo>
                  <a:lnTo>
                    <a:pt x="118" y="140"/>
                  </a:lnTo>
                  <a:lnTo>
                    <a:pt x="116" y="138"/>
                  </a:lnTo>
                  <a:lnTo>
                    <a:pt x="114" y="134"/>
                  </a:lnTo>
                  <a:lnTo>
                    <a:pt x="114" y="134"/>
                  </a:lnTo>
                  <a:lnTo>
                    <a:pt x="112" y="120"/>
                  </a:lnTo>
                  <a:lnTo>
                    <a:pt x="112" y="120"/>
                  </a:lnTo>
                  <a:lnTo>
                    <a:pt x="114" y="108"/>
                  </a:lnTo>
                  <a:lnTo>
                    <a:pt x="114" y="108"/>
                  </a:lnTo>
                  <a:lnTo>
                    <a:pt x="114" y="104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14" y="82"/>
                  </a:lnTo>
                  <a:lnTo>
                    <a:pt x="114" y="82"/>
                  </a:lnTo>
                  <a:lnTo>
                    <a:pt x="114" y="78"/>
                  </a:lnTo>
                  <a:lnTo>
                    <a:pt x="114" y="78"/>
                  </a:lnTo>
                  <a:lnTo>
                    <a:pt x="114" y="78"/>
                  </a:lnTo>
                  <a:lnTo>
                    <a:pt x="114" y="76"/>
                  </a:lnTo>
                  <a:lnTo>
                    <a:pt x="114" y="76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2" y="60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52"/>
                  </a:lnTo>
                  <a:lnTo>
                    <a:pt x="112" y="52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6"/>
                  </a:lnTo>
                  <a:lnTo>
                    <a:pt x="112" y="46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8" y="34"/>
                  </a:lnTo>
                  <a:lnTo>
                    <a:pt x="122" y="32"/>
                  </a:lnTo>
                  <a:lnTo>
                    <a:pt x="122" y="32"/>
                  </a:lnTo>
                  <a:lnTo>
                    <a:pt x="124" y="30"/>
                  </a:lnTo>
                  <a:lnTo>
                    <a:pt x="128" y="30"/>
                  </a:lnTo>
                  <a:lnTo>
                    <a:pt x="128" y="30"/>
                  </a:lnTo>
                  <a:lnTo>
                    <a:pt x="130" y="28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2" y="26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34" y="24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30" y="22"/>
                  </a:lnTo>
                  <a:lnTo>
                    <a:pt x="134" y="22"/>
                  </a:lnTo>
                  <a:lnTo>
                    <a:pt x="134" y="22"/>
                  </a:lnTo>
                  <a:lnTo>
                    <a:pt x="138" y="24"/>
                  </a:lnTo>
                  <a:lnTo>
                    <a:pt x="138" y="24"/>
                  </a:lnTo>
                  <a:lnTo>
                    <a:pt x="138" y="24"/>
                  </a:lnTo>
                  <a:lnTo>
                    <a:pt x="136" y="20"/>
                  </a:lnTo>
                  <a:lnTo>
                    <a:pt x="136" y="20"/>
                  </a:lnTo>
                  <a:lnTo>
                    <a:pt x="136" y="18"/>
                  </a:lnTo>
                  <a:lnTo>
                    <a:pt x="138" y="20"/>
                  </a:lnTo>
                  <a:lnTo>
                    <a:pt x="138" y="20"/>
                  </a:lnTo>
                  <a:lnTo>
                    <a:pt x="140" y="20"/>
                  </a:lnTo>
                  <a:lnTo>
                    <a:pt x="140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0" y="18"/>
                  </a:lnTo>
                  <a:lnTo>
                    <a:pt x="140" y="18"/>
                  </a:lnTo>
                  <a:lnTo>
                    <a:pt x="142" y="22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4" y="18"/>
                  </a:lnTo>
                  <a:lnTo>
                    <a:pt x="144" y="16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2" y="8"/>
                  </a:lnTo>
                  <a:lnTo>
                    <a:pt x="154" y="6"/>
                  </a:lnTo>
                  <a:lnTo>
                    <a:pt x="154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58" y="4"/>
                  </a:lnTo>
                  <a:lnTo>
                    <a:pt x="158" y="4"/>
                  </a:lnTo>
                  <a:lnTo>
                    <a:pt x="160" y="4"/>
                  </a:lnTo>
                  <a:lnTo>
                    <a:pt x="158" y="6"/>
                  </a:lnTo>
                  <a:lnTo>
                    <a:pt x="158" y="6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6" y="2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72" y="4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4" y="2"/>
                  </a:lnTo>
                  <a:lnTo>
                    <a:pt x="174" y="2"/>
                  </a:lnTo>
                  <a:lnTo>
                    <a:pt x="178" y="4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4"/>
                  </a:lnTo>
                  <a:lnTo>
                    <a:pt x="184" y="4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6"/>
                  </a:lnTo>
                  <a:lnTo>
                    <a:pt x="190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4" y="6"/>
                  </a:lnTo>
                  <a:lnTo>
                    <a:pt x="194" y="6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8" y="8"/>
                  </a:lnTo>
                  <a:lnTo>
                    <a:pt x="200" y="10"/>
                  </a:lnTo>
                  <a:lnTo>
                    <a:pt x="200" y="10"/>
                  </a:lnTo>
                  <a:lnTo>
                    <a:pt x="200" y="12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8"/>
                  </a:lnTo>
                  <a:lnTo>
                    <a:pt x="202" y="10"/>
                  </a:lnTo>
                  <a:lnTo>
                    <a:pt x="202" y="10"/>
                  </a:lnTo>
                  <a:lnTo>
                    <a:pt x="204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8" y="10"/>
                  </a:lnTo>
                  <a:lnTo>
                    <a:pt x="208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10" y="14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20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20"/>
                  </a:lnTo>
                  <a:lnTo>
                    <a:pt x="220" y="20"/>
                  </a:lnTo>
                  <a:lnTo>
                    <a:pt x="222" y="24"/>
                  </a:lnTo>
                  <a:lnTo>
                    <a:pt x="224" y="22"/>
                  </a:lnTo>
                  <a:lnTo>
                    <a:pt x="224" y="22"/>
                  </a:lnTo>
                  <a:lnTo>
                    <a:pt x="224" y="22"/>
                  </a:lnTo>
                  <a:lnTo>
                    <a:pt x="224" y="26"/>
                  </a:lnTo>
                  <a:lnTo>
                    <a:pt x="224" y="26"/>
                  </a:lnTo>
                  <a:lnTo>
                    <a:pt x="222" y="26"/>
                  </a:lnTo>
                  <a:lnTo>
                    <a:pt x="226" y="26"/>
                  </a:lnTo>
                  <a:lnTo>
                    <a:pt x="226" y="26"/>
                  </a:lnTo>
                  <a:lnTo>
                    <a:pt x="230" y="26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32" y="30"/>
                  </a:lnTo>
                  <a:lnTo>
                    <a:pt x="232" y="30"/>
                  </a:lnTo>
                  <a:lnTo>
                    <a:pt x="232" y="30"/>
                  </a:lnTo>
                  <a:lnTo>
                    <a:pt x="230" y="32"/>
                  </a:lnTo>
                  <a:lnTo>
                    <a:pt x="232" y="32"/>
                  </a:lnTo>
                  <a:lnTo>
                    <a:pt x="236" y="32"/>
                  </a:lnTo>
                  <a:lnTo>
                    <a:pt x="236" y="32"/>
                  </a:lnTo>
                  <a:lnTo>
                    <a:pt x="236" y="34"/>
                  </a:lnTo>
                  <a:lnTo>
                    <a:pt x="234" y="34"/>
                  </a:lnTo>
                  <a:lnTo>
                    <a:pt x="234" y="34"/>
                  </a:lnTo>
                  <a:lnTo>
                    <a:pt x="234" y="36"/>
                  </a:lnTo>
                  <a:lnTo>
                    <a:pt x="234" y="36"/>
                  </a:lnTo>
                  <a:lnTo>
                    <a:pt x="240" y="38"/>
                  </a:lnTo>
                  <a:lnTo>
                    <a:pt x="240" y="38"/>
                  </a:lnTo>
                  <a:lnTo>
                    <a:pt x="242" y="42"/>
                  </a:lnTo>
                  <a:lnTo>
                    <a:pt x="238" y="40"/>
                  </a:lnTo>
                  <a:lnTo>
                    <a:pt x="238" y="40"/>
                  </a:lnTo>
                  <a:lnTo>
                    <a:pt x="238" y="42"/>
                  </a:lnTo>
                  <a:lnTo>
                    <a:pt x="238" y="44"/>
                  </a:lnTo>
                  <a:lnTo>
                    <a:pt x="244" y="48"/>
                  </a:lnTo>
                  <a:lnTo>
                    <a:pt x="244" y="48"/>
                  </a:lnTo>
                  <a:lnTo>
                    <a:pt x="244" y="48"/>
                  </a:lnTo>
                  <a:lnTo>
                    <a:pt x="244" y="50"/>
                  </a:lnTo>
                  <a:lnTo>
                    <a:pt x="238" y="50"/>
                  </a:lnTo>
                  <a:lnTo>
                    <a:pt x="238" y="50"/>
                  </a:lnTo>
                  <a:lnTo>
                    <a:pt x="236" y="50"/>
                  </a:lnTo>
                  <a:lnTo>
                    <a:pt x="238" y="52"/>
                  </a:lnTo>
                  <a:lnTo>
                    <a:pt x="240" y="56"/>
                  </a:lnTo>
                  <a:lnTo>
                    <a:pt x="240" y="56"/>
                  </a:lnTo>
                  <a:lnTo>
                    <a:pt x="242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42" y="6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238" y="62"/>
                  </a:lnTo>
                  <a:lnTo>
                    <a:pt x="238" y="64"/>
                  </a:lnTo>
                  <a:lnTo>
                    <a:pt x="238" y="64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38" y="70"/>
                  </a:lnTo>
                  <a:lnTo>
                    <a:pt x="238" y="70"/>
                  </a:lnTo>
                  <a:lnTo>
                    <a:pt x="238" y="78"/>
                  </a:lnTo>
                  <a:lnTo>
                    <a:pt x="238" y="78"/>
                  </a:lnTo>
                  <a:lnTo>
                    <a:pt x="238" y="80"/>
                  </a:lnTo>
                  <a:lnTo>
                    <a:pt x="236" y="78"/>
                  </a:lnTo>
                  <a:lnTo>
                    <a:pt x="236" y="78"/>
                  </a:lnTo>
                  <a:lnTo>
                    <a:pt x="236" y="80"/>
                  </a:lnTo>
                  <a:lnTo>
                    <a:pt x="238" y="86"/>
                  </a:lnTo>
                  <a:lnTo>
                    <a:pt x="238" y="86"/>
                  </a:lnTo>
                  <a:lnTo>
                    <a:pt x="238" y="86"/>
                  </a:lnTo>
                  <a:lnTo>
                    <a:pt x="236" y="84"/>
                  </a:lnTo>
                  <a:lnTo>
                    <a:pt x="236" y="84"/>
                  </a:lnTo>
                  <a:lnTo>
                    <a:pt x="238" y="90"/>
                  </a:lnTo>
                  <a:lnTo>
                    <a:pt x="238" y="90"/>
                  </a:lnTo>
                  <a:lnTo>
                    <a:pt x="238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8" y="94"/>
                  </a:lnTo>
                  <a:lnTo>
                    <a:pt x="238" y="94"/>
                  </a:lnTo>
                  <a:lnTo>
                    <a:pt x="238" y="94"/>
                  </a:lnTo>
                  <a:lnTo>
                    <a:pt x="236" y="94"/>
                  </a:lnTo>
                  <a:lnTo>
                    <a:pt x="236" y="94"/>
                  </a:lnTo>
                  <a:lnTo>
                    <a:pt x="236" y="94"/>
                  </a:lnTo>
                  <a:lnTo>
                    <a:pt x="236" y="96"/>
                  </a:lnTo>
                  <a:lnTo>
                    <a:pt x="236" y="96"/>
                  </a:lnTo>
                  <a:lnTo>
                    <a:pt x="240" y="96"/>
                  </a:lnTo>
                  <a:lnTo>
                    <a:pt x="242" y="96"/>
                  </a:lnTo>
                  <a:lnTo>
                    <a:pt x="244" y="98"/>
                  </a:lnTo>
                  <a:lnTo>
                    <a:pt x="244" y="98"/>
                  </a:lnTo>
                  <a:lnTo>
                    <a:pt x="246" y="110"/>
                  </a:lnTo>
                  <a:lnTo>
                    <a:pt x="246" y="110"/>
                  </a:lnTo>
                  <a:lnTo>
                    <a:pt x="246" y="116"/>
                  </a:lnTo>
                  <a:lnTo>
                    <a:pt x="246" y="116"/>
                  </a:lnTo>
                  <a:lnTo>
                    <a:pt x="246" y="122"/>
                  </a:lnTo>
                  <a:lnTo>
                    <a:pt x="244" y="128"/>
                  </a:lnTo>
                  <a:lnTo>
                    <a:pt x="244" y="128"/>
                  </a:lnTo>
                  <a:lnTo>
                    <a:pt x="240" y="134"/>
                  </a:lnTo>
                  <a:lnTo>
                    <a:pt x="236" y="136"/>
                  </a:lnTo>
                  <a:lnTo>
                    <a:pt x="236" y="136"/>
                  </a:lnTo>
                  <a:lnTo>
                    <a:pt x="232" y="138"/>
                  </a:lnTo>
                  <a:lnTo>
                    <a:pt x="230" y="138"/>
                  </a:lnTo>
                  <a:lnTo>
                    <a:pt x="230" y="138"/>
                  </a:lnTo>
                  <a:lnTo>
                    <a:pt x="228" y="138"/>
                  </a:lnTo>
                  <a:lnTo>
                    <a:pt x="228" y="140"/>
                  </a:lnTo>
                  <a:lnTo>
                    <a:pt x="230" y="146"/>
                  </a:lnTo>
                  <a:lnTo>
                    <a:pt x="230" y="146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28" y="170"/>
                  </a:lnTo>
                  <a:lnTo>
                    <a:pt x="230" y="178"/>
                  </a:lnTo>
                  <a:lnTo>
                    <a:pt x="230" y="178"/>
                  </a:lnTo>
                  <a:lnTo>
                    <a:pt x="232" y="180"/>
                  </a:lnTo>
                  <a:lnTo>
                    <a:pt x="234" y="182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38" y="186"/>
                  </a:lnTo>
                  <a:lnTo>
                    <a:pt x="240" y="188"/>
                  </a:lnTo>
                  <a:lnTo>
                    <a:pt x="240" y="188"/>
                  </a:lnTo>
                  <a:lnTo>
                    <a:pt x="244" y="188"/>
                  </a:lnTo>
                  <a:lnTo>
                    <a:pt x="248" y="188"/>
                  </a:lnTo>
                  <a:lnTo>
                    <a:pt x="248" y="188"/>
                  </a:lnTo>
                  <a:lnTo>
                    <a:pt x="264" y="202"/>
                  </a:lnTo>
                  <a:lnTo>
                    <a:pt x="280" y="214"/>
                  </a:lnTo>
                  <a:lnTo>
                    <a:pt x="290" y="218"/>
                  </a:lnTo>
                  <a:lnTo>
                    <a:pt x="298" y="222"/>
                  </a:lnTo>
                  <a:lnTo>
                    <a:pt x="298" y="222"/>
                  </a:lnTo>
                  <a:lnTo>
                    <a:pt x="320" y="228"/>
                  </a:lnTo>
                  <a:lnTo>
                    <a:pt x="344" y="234"/>
                  </a:lnTo>
                  <a:lnTo>
                    <a:pt x="354" y="238"/>
                  </a:lnTo>
                  <a:lnTo>
                    <a:pt x="364" y="246"/>
                  </a:lnTo>
                  <a:lnTo>
                    <a:pt x="370" y="254"/>
                  </a:lnTo>
                  <a:lnTo>
                    <a:pt x="372" y="260"/>
                  </a:lnTo>
                  <a:lnTo>
                    <a:pt x="372" y="266"/>
                  </a:lnTo>
                  <a:lnTo>
                    <a:pt x="372" y="266"/>
                  </a:lnTo>
                  <a:lnTo>
                    <a:pt x="376" y="288"/>
                  </a:lnTo>
                  <a:lnTo>
                    <a:pt x="382" y="308"/>
                  </a:lnTo>
                  <a:lnTo>
                    <a:pt x="390" y="328"/>
                  </a:lnTo>
                  <a:lnTo>
                    <a:pt x="400" y="348"/>
                  </a:lnTo>
                  <a:lnTo>
                    <a:pt x="424" y="392"/>
                  </a:lnTo>
                  <a:lnTo>
                    <a:pt x="436" y="418"/>
                  </a:lnTo>
                  <a:lnTo>
                    <a:pt x="450" y="448"/>
                  </a:lnTo>
                  <a:lnTo>
                    <a:pt x="450" y="448"/>
                  </a:lnTo>
                  <a:lnTo>
                    <a:pt x="452" y="452"/>
                  </a:lnTo>
                  <a:lnTo>
                    <a:pt x="454" y="456"/>
                  </a:lnTo>
                  <a:lnTo>
                    <a:pt x="458" y="468"/>
                  </a:lnTo>
                  <a:lnTo>
                    <a:pt x="458" y="476"/>
                  </a:lnTo>
                  <a:lnTo>
                    <a:pt x="458" y="486"/>
                  </a:lnTo>
                  <a:lnTo>
                    <a:pt x="452" y="496"/>
                  </a:lnTo>
                  <a:lnTo>
                    <a:pt x="444" y="512"/>
                  </a:lnTo>
                  <a:lnTo>
                    <a:pt x="444" y="512"/>
                  </a:lnTo>
                  <a:lnTo>
                    <a:pt x="434" y="528"/>
                  </a:lnTo>
                  <a:lnTo>
                    <a:pt x="424" y="544"/>
                  </a:lnTo>
                  <a:lnTo>
                    <a:pt x="400" y="574"/>
                  </a:lnTo>
                  <a:lnTo>
                    <a:pt x="388" y="588"/>
                  </a:lnTo>
                  <a:lnTo>
                    <a:pt x="378" y="600"/>
                  </a:lnTo>
                  <a:lnTo>
                    <a:pt x="372" y="614"/>
                  </a:lnTo>
                  <a:lnTo>
                    <a:pt x="370" y="628"/>
                  </a:lnTo>
                  <a:lnTo>
                    <a:pt x="370" y="628"/>
                  </a:lnTo>
                  <a:lnTo>
                    <a:pt x="372" y="646"/>
                  </a:lnTo>
                  <a:lnTo>
                    <a:pt x="374" y="662"/>
                  </a:lnTo>
                  <a:lnTo>
                    <a:pt x="376" y="678"/>
                  </a:lnTo>
                  <a:lnTo>
                    <a:pt x="376" y="696"/>
                  </a:lnTo>
                  <a:lnTo>
                    <a:pt x="376" y="696"/>
                  </a:lnTo>
                  <a:lnTo>
                    <a:pt x="376" y="702"/>
                  </a:lnTo>
                  <a:lnTo>
                    <a:pt x="372" y="706"/>
                  </a:lnTo>
                  <a:lnTo>
                    <a:pt x="366" y="710"/>
                  </a:lnTo>
                  <a:lnTo>
                    <a:pt x="360" y="712"/>
                  </a:lnTo>
                  <a:lnTo>
                    <a:pt x="344" y="722"/>
                  </a:lnTo>
                  <a:lnTo>
                    <a:pt x="336" y="728"/>
                  </a:lnTo>
                  <a:lnTo>
                    <a:pt x="326" y="738"/>
                  </a:lnTo>
                  <a:lnTo>
                    <a:pt x="326" y="738"/>
                  </a:lnTo>
                  <a:lnTo>
                    <a:pt x="324" y="740"/>
                  </a:lnTo>
                  <a:lnTo>
                    <a:pt x="322" y="742"/>
                  </a:lnTo>
                  <a:lnTo>
                    <a:pt x="312" y="742"/>
                  </a:lnTo>
                  <a:lnTo>
                    <a:pt x="308" y="742"/>
                  </a:lnTo>
                  <a:lnTo>
                    <a:pt x="304" y="746"/>
                  </a:lnTo>
                  <a:lnTo>
                    <a:pt x="300" y="752"/>
                  </a:lnTo>
                  <a:lnTo>
                    <a:pt x="300" y="762"/>
                  </a:lnTo>
                  <a:lnTo>
                    <a:pt x="300" y="762"/>
                  </a:lnTo>
                  <a:lnTo>
                    <a:pt x="300" y="830"/>
                  </a:lnTo>
                  <a:lnTo>
                    <a:pt x="300" y="896"/>
                  </a:lnTo>
                  <a:lnTo>
                    <a:pt x="300" y="896"/>
                  </a:lnTo>
                  <a:lnTo>
                    <a:pt x="302" y="916"/>
                  </a:lnTo>
                  <a:lnTo>
                    <a:pt x="306" y="934"/>
                  </a:lnTo>
                  <a:lnTo>
                    <a:pt x="314" y="970"/>
                  </a:lnTo>
                  <a:lnTo>
                    <a:pt x="324" y="1006"/>
                  </a:lnTo>
                  <a:lnTo>
                    <a:pt x="332" y="1040"/>
                  </a:lnTo>
                  <a:lnTo>
                    <a:pt x="332" y="1040"/>
                  </a:lnTo>
                  <a:lnTo>
                    <a:pt x="336" y="1082"/>
                  </a:lnTo>
                  <a:lnTo>
                    <a:pt x="338" y="1122"/>
                  </a:lnTo>
                  <a:lnTo>
                    <a:pt x="338" y="1162"/>
                  </a:lnTo>
                  <a:lnTo>
                    <a:pt x="342" y="1180"/>
                  </a:lnTo>
                  <a:lnTo>
                    <a:pt x="344" y="1198"/>
                  </a:lnTo>
                  <a:lnTo>
                    <a:pt x="344" y="1198"/>
                  </a:lnTo>
                  <a:lnTo>
                    <a:pt x="346" y="1250"/>
                  </a:lnTo>
                  <a:lnTo>
                    <a:pt x="346" y="1250"/>
                  </a:lnTo>
                  <a:lnTo>
                    <a:pt x="346" y="1278"/>
                  </a:lnTo>
                  <a:lnTo>
                    <a:pt x="346" y="1278"/>
                  </a:lnTo>
                  <a:lnTo>
                    <a:pt x="348" y="1294"/>
                  </a:lnTo>
                  <a:lnTo>
                    <a:pt x="348" y="1294"/>
                  </a:lnTo>
                  <a:lnTo>
                    <a:pt x="350" y="1306"/>
                  </a:lnTo>
                  <a:lnTo>
                    <a:pt x="350" y="1306"/>
                  </a:lnTo>
                  <a:lnTo>
                    <a:pt x="344" y="1322"/>
                  </a:lnTo>
                  <a:lnTo>
                    <a:pt x="344" y="1322"/>
                  </a:lnTo>
                  <a:lnTo>
                    <a:pt x="342" y="1326"/>
                  </a:lnTo>
                  <a:lnTo>
                    <a:pt x="342" y="1326"/>
                  </a:lnTo>
                  <a:lnTo>
                    <a:pt x="342" y="1328"/>
                  </a:lnTo>
                  <a:lnTo>
                    <a:pt x="342" y="1330"/>
                  </a:lnTo>
                  <a:lnTo>
                    <a:pt x="342" y="1330"/>
                  </a:lnTo>
                  <a:lnTo>
                    <a:pt x="340" y="1334"/>
                  </a:lnTo>
                  <a:lnTo>
                    <a:pt x="336" y="1336"/>
                  </a:lnTo>
                  <a:lnTo>
                    <a:pt x="336" y="1336"/>
                  </a:lnTo>
                  <a:lnTo>
                    <a:pt x="336" y="1340"/>
                  </a:lnTo>
                  <a:lnTo>
                    <a:pt x="336" y="1340"/>
                  </a:lnTo>
                  <a:lnTo>
                    <a:pt x="338" y="1344"/>
                  </a:lnTo>
                  <a:lnTo>
                    <a:pt x="342" y="1348"/>
                  </a:lnTo>
                  <a:lnTo>
                    <a:pt x="342" y="1350"/>
                  </a:lnTo>
                  <a:lnTo>
                    <a:pt x="342" y="1354"/>
                  </a:lnTo>
                  <a:lnTo>
                    <a:pt x="342" y="1358"/>
                  </a:lnTo>
                  <a:lnTo>
                    <a:pt x="340" y="1364"/>
                  </a:lnTo>
                  <a:lnTo>
                    <a:pt x="340" y="1364"/>
                  </a:lnTo>
                  <a:lnTo>
                    <a:pt x="332" y="1378"/>
                  </a:lnTo>
                  <a:lnTo>
                    <a:pt x="332" y="1378"/>
                  </a:lnTo>
                  <a:lnTo>
                    <a:pt x="332" y="1382"/>
                  </a:lnTo>
                  <a:lnTo>
                    <a:pt x="332" y="1382"/>
                  </a:lnTo>
                  <a:lnTo>
                    <a:pt x="332" y="1390"/>
                  </a:lnTo>
                  <a:lnTo>
                    <a:pt x="330" y="1394"/>
                  </a:lnTo>
                  <a:lnTo>
                    <a:pt x="326" y="1396"/>
                  </a:lnTo>
                  <a:lnTo>
                    <a:pt x="326" y="1396"/>
                  </a:lnTo>
                  <a:lnTo>
                    <a:pt x="326" y="1400"/>
                  </a:lnTo>
                  <a:lnTo>
                    <a:pt x="326" y="1406"/>
                  </a:lnTo>
                  <a:lnTo>
                    <a:pt x="326" y="1406"/>
                  </a:lnTo>
                  <a:lnTo>
                    <a:pt x="326" y="1410"/>
                  </a:lnTo>
                  <a:lnTo>
                    <a:pt x="324" y="1412"/>
                  </a:lnTo>
                  <a:lnTo>
                    <a:pt x="320" y="1414"/>
                  </a:lnTo>
                  <a:lnTo>
                    <a:pt x="310" y="1416"/>
                  </a:lnTo>
                  <a:lnTo>
                    <a:pt x="310" y="1416"/>
                  </a:lnTo>
                  <a:lnTo>
                    <a:pt x="278" y="1414"/>
                  </a:lnTo>
                  <a:lnTo>
                    <a:pt x="278" y="1414"/>
                  </a:lnTo>
                  <a:lnTo>
                    <a:pt x="270" y="1414"/>
                  </a:lnTo>
                  <a:lnTo>
                    <a:pt x="270" y="1414"/>
                  </a:lnTo>
                  <a:lnTo>
                    <a:pt x="258" y="1414"/>
                  </a:lnTo>
                  <a:lnTo>
                    <a:pt x="248" y="1412"/>
                  </a:lnTo>
                  <a:lnTo>
                    <a:pt x="248" y="1412"/>
                  </a:lnTo>
                  <a:lnTo>
                    <a:pt x="240" y="1410"/>
                  </a:lnTo>
                  <a:lnTo>
                    <a:pt x="240" y="1410"/>
                  </a:lnTo>
                  <a:lnTo>
                    <a:pt x="238" y="1410"/>
                  </a:lnTo>
                  <a:lnTo>
                    <a:pt x="236" y="1408"/>
                  </a:lnTo>
                  <a:lnTo>
                    <a:pt x="236" y="1400"/>
                  </a:lnTo>
                  <a:lnTo>
                    <a:pt x="236" y="1400"/>
                  </a:lnTo>
                  <a:lnTo>
                    <a:pt x="236" y="1394"/>
                  </a:lnTo>
                  <a:lnTo>
                    <a:pt x="238" y="1390"/>
                  </a:lnTo>
                  <a:lnTo>
                    <a:pt x="242" y="1388"/>
                  </a:lnTo>
                  <a:lnTo>
                    <a:pt x="242" y="1388"/>
                  </a:lnTo>
                  <a:lnTo>
                    <a:pt x="242" y="1386"/>
                  </a:lnTo>
                  <a:lnTo>
                    <a:pt x="240" y="1380"/>
                  </a:lnTo>
                  <a:lnTo>
                    <a:pt x="240" y="1380"/>
                  </a:lnTo>
                  <a:lnTo>
                    <a:pt x="240" y="1376"/>
                  </a:lnTo>
                  <a:lnTo>
                    <a:pt x="242" y="1372"/>
                  </a:lnTo>
                  <a:lnTo>
                    <a:pt x="246" y="1366"/>
                  </a:lnTo>
                  <a:lnTo>
                    <a:pt x="246" y="1366"/>
                  </a:lnTo>
                  <a:lnTo>
                    <a:pt x="252" y="1358"/>
                  </a:lnTo>
                  <a:lnTo>
                    <a:pt x="252" y="1358"/>
                  </a:lnTo>
                  <a:lnTo>
                    <a:pt x="260" y="1346"/>
                  </a:lnTo>
                  <a:lnTo>
                    <a:pt x="260" y="1346"/>
                  </a:lnTo>
                  <a:lnTo>
                    <a:pt x="260" y="1344"/>
                  </a:lnTo>
                  <a:lnTo>
                    <a:pt x="258" y="1342"/>
                  </a:lnTo>
                  <a:lnTo>
                    <a:pt x="258" y="1342"/>
                  </a:lnTo>
                  <a:lnTo>
                    <a:pt x="252" y="1336"/>
                  </a:lnTo>
                  <a:lnTo>
                    <a:pt x="252" y="1336"/>
                  </a:lnTo>
                  <a:lnTo>
                    <a:pt x="250" y="1334"/>
                  </a:lnTo>
                  <a:lnTo>
                    <a:pt x="248" y="1328"/>
                  </a:lnTo>
                  <a:lnTo>
                    <a:pt x="248" y="1328"/>
                  </a:lnTo>
                  <a:lnTo>
                    <a:pt x="248" y="1324"/>
                  </a:lnTo>
                  <a:lnTo>
                    <a:pt x="250" y="1318"/>
                  </a:lnTo>
                  <a:lnTo>
                    <a:pt x="254" y="1312"/>
                  </a:lnTo>
                  <a:lnTo>
                    <a:pt x="254" y="1312"/>
                  </a:lnTo>
                  <a:lnTo>
                    <a:pt x="254" y="1306"/>
                  </a:lnTo>
                  <a:lnTo>
                    <a:pt x="252" y="1300"/>
                  </a:lnTo>
                  <a:lnTo>
                    <a:pt x="252" y="1300"/>
                  </a:lnTo>
                  <a:lnTo>
                    <a:pt x="246" y="1292"/>
                  </a:lnTo>
                  <a:lnTo>
                    <a:pt x="246" y="1292"/>
                  </a:lnTo>
                  <a:lnTo>
                    <a:pt x="242" y="1286"/>
                  </a:lnTo>
                  <a:lnTo>
                    <a:pt x="242" y="1278"/>
                  </a:lnTo>
                  <a:lnTo>
                    <a:pt x="242" y="1278"/>
                  </a:lnTo>
                  <a:lnTo>
                    <a:pt x="242" y="1270"/>
                  </a:lnTo>
                  <a:lnTo>
                    <a:pt x="246" y="1258"/>
                  </a:lnTo>
                  <a:lnTo>
                    <a:pt x="246" y="1258"/>
                  </a:lnTo>
                  <a:lnTo>
                    <a:pt x="248" y="1248"/>
                  </a:lnTo>
                  <a:lnTo>
                    <a:pt x="248" y="1248"/>
                  </a:lnTo>
                  <a:lnTo>
                    <a:pt x="246" y="1218"/>
                  </a:lnTo>
                  <a:lnTo>
                    <a:pt x="240" y="1176"/>
                  </a:lnTo>
                  <a:lnTo>
                    <a:pt x="240" y="1176"/>
                  </a:lnTo>
                  <a:lnTo>
                    <a:pt x="234" y="1112"/>
                  </a:lnTo>
                  <a:lnTo>
                    <a:pt x="234" y="1112"/>
                  </a:lnTo>
                  <a:lnTo>
                    <a:pt x="234" y="1150"/>
                  </a:lnTo>
                  <a:lnTo>
                    <a:pt x="230" y="1178"/>
                  </a:lnTo>
                  <a:lnTo>
                    <a:pt x="226" y="1198"/>
                  </a:lnTo>
                  <a:lnTo>
                    <a:pt x="222" y="1212"/>
                  </a:lnTo>
                  <a:lnTo>
                    <a:pt x="210" y="1234"/>
                  </a:lnTo>
                  <a:lnTo>
                    <a:pt x="208" y="1244"/>
                  </a:lnTo>
                  <a:lnTo>
                    <a:pt x="206" y="1258"/>
                  </a:lnTo>
                  <a:lnTo>
                    <a:pt x="206" y="1258"/>
                  </a:lnTo>
                  <a:lnTo>
                    <a:pt x="202" y="1284"/>
                  </a:lnTo>
                  <a:lnTo>
                    <a:pt x="198" y="1298"/>
                  </a:lnTo>
                  <a:lnTo>
                    <a:pt x="198" y="1298"/>
                  </a:lnTo>
                  <a:lnTo>
                    <a:pt x="198" y="1302"/>
                  </a:lnTo>
                  <a:lnTo>
                    <a:pt x="200" y="1308"/>
                  </a:lnTo>
                  <a:lnTo>
                    <a:pt x="200" y="1308"/>
                  </a:lnTo>
                  <a:lnTo>
                    <a:pt x="200" y="1314"/>
                  </a:lnTo>
                  <a:lnTo>
                    <a:pt x="196" y="1320"/>
                  </a:lnTo>
                  <a:lnTo>
                    <a:pt x="190" y="1324"/>
                  </a:lnTo>
                  <a:lnTo>
                    <a:pt x="182" y="1326"/>
                  </a:lnTo>
                  <a:lnTo>
                    <a:pt x="130" y="1322"/>
                  </a:lnTo>
                  <a:lnTo>
                    <a:pt x="130" y="1322"/>
                  </a:lnTo>
                  <a:lnTo>
                    <a:pt x="62" y="1326"/>
                  </a:lnTo>
                  <a:lnTo>
                    <a:pt x="18" y="1328"/>
                  </a:lnTo>
                  <a:lnTo>
                    <a:pt x="4" y="1326"/>
                  </a:lnTo>
                  <a:lnTo>
                    <a:pt x="0" y="1326"/>
                  </a:lnTo>
                  <a:lnTo>
                    <a:pt x="0" y="1324"/>
                  </a:lnTo>
                  <a:lnTo>
                    <a:pt x="4" y="13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8402638" y="4333875"/>
              <a:ext cx="314325" cy="688975"/>
            </a:xfrm>
            <a:custGeom>
              <a:avLst/>
              <a:gdLst/>
              <a:ahLst/>
              <a:cxnLst/>
              <a:rect l="0" t="0" r="0" b="0"/>
              <a:pathLst>
                <a:path w="198" h="434" extrusionOk="0">
                  <a:moveTo>
                    <a:pt x="8" y="168"/>
                  </a:moveTo>
                  <a:lnTo>
                    <a:pt x="8" y="168"/>
                  </a:lnTo>
                  <a:lnTo>
                    <a:pt x="6" y="224"/>
                  </a:lnTo>
                  <a:lnTo>
                    <a:pt x="4" y="262"/>
                  </a:lnTo>
                  <a:lnTo>
                    <a:pt x="2" y="300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0" y="402"/>
                  </a:lnTo>
                  <a:lnTo>
                    <a:pt x="2" y="420"/>
                  </a:lnTo>
                  <a:lnTo>
                    <a:pt x="4" y="424"/>
                  </a:lnTo>
                  <a:lnTo>
                    <a:pt x="6" y="426"/>
                  </a:lnTo>
                  <a:lnTo>
                    <a:pt x="8" y="426"/>
                  </a:lnTo>
                  <a:lnTo>
                    <a:pt x="8" y="426"/>
                  </a:lnTo>
                  <a:lnTo>
                    <a:pt x="28" y="430"/>
                  </a:lnTo>
                  <a:lnTo>
                    <a:pt x="48" y="432"/>
                  </a:lnTo>
                  <a:lnTo>
                    <a:pt x="86" y="434"/>
                  </a:lnTo>
                  <a:lnTo>
                    <a:pt x="86" y="434"/>
                  </a:lnTo>
                  <a:lnTo>
                    <a:pt x="102" y="434"/>
                  </a:lnTo>
                  <a:lnTo>
                    <a:pt x="114" y="432"/>
                  </a:lnTo>
                  <a:lnTo>
                    <a:pt x="136" y="428"/>
                  </a:lnTo>
                  <a:lnTo>
                    <a:pt x="160" y="422"/>
                  </a:lnTo>
                  <a:lnTo>
                    <a:pt x="172" y="422"/>
                  </a:lnTo>
                  <a:lnTo>
                    <a:pt x="188" y="420"/>
                  </a:lnTo>
                  <a:lnTo>
                    <a:pt x="188" y="420"/>
                  </a:lnTo>
                  <a:lnTo>
                    <a:pt x="196" y="420"/>
                  </a:lnTo>
                  <a:lnTo>
                    <a:pt x="198" y="416"/>
                  </a:lnTo>
                  <a:lnTo>
                    <a:pt x="198" y="412"/>
                  </a:lnTo>
                  <a:lnTo>
                    <a:pt x="196" y="404"/>
                  </a:lnTo>
                  <a:lnTo>
                    <a:pt x="182" y="386"/>
                  </a:lnTo>
                  <a:lnTo>
                    <a:pt x="164" y="360"/>
                  </a:lnTo>
                  <a:lnTo>
                    <a:pt x="142" y="328"/>
                  </a:lnTo>
                  <a:lnTo>
                    <a:pt x="132" y="310"/>
                  </a:lnTo>
                  <a:lnTo>
                    <a:pt x="124" y="292"/>
                  </a:lnTo>
                  <a:lnTo>
                    <a:pt x="116" y="270"/>
                  </a:lnTo>
                  <a:lnTo>
                    <a:pt x="108" y="250"/>
                  </a:lnTo>
                  <a:lnTo>
                    <a:pt x="104" y="226"/>
                  </a:lnTo>
                  <a:lnTo>
                    <a:pt x="102" y="202"/>
                  </a:lnTo>
                  <a:lnTo>
                    <a:pt x="102" y="202"/>
                  </a:lnTo>
                  <a:lnTo>
                    <a:pt x="102" y="186"/>
                  </a:lnTo>
                  <a:lnTo>
                    <a:pt x="106" y="170"/>
                  </a:lnTo>
                  <a:lnTo>
                    <a:pt x="114" y="134"/>
                  </a:lnTo>
                  <a:lnTo>
                    <a:pt x="126" y="96"/>
                  </a:lnTo>
                  <a:lnTo>
                    <a:pt x="132" y="74"/>
                  </a:lnTo>
                  <a:lnTo>
                    <a:pt x="136" y="52"/>
                  </a:lnTo>
                  <a:lnTo>
                    <a:pt x="136" y="52"/>
                  </a:lnTo>
                  <a:lnTo>
                    <a:pt x="138" y="4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58" y="26"/>
                  </a:lnTo>
                  <a:lnTo>
                    <a:pt x="166" y="16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8" y="2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58" y="4"/>
                  </a:lnTo>
                  <a:lnTo>
                    <a:pt x="134" y="16"/>
                  </a:lnTo>
                  <a:lnTo>
                    <a:pt x="120" y="24"/>
                  </a:lnTo>
                  <a:lnTo>
                    <a:pt x="106" y="30"/>
                  </a:lnTo>
                  <a:lnTo>
                    <a:pt x="90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0" y="32"/>
                  </a:lnTo>
                  <a:lnTo>
                    <a:pt x="64" y="28"/>
                  </a:lnTo>
                  <a:lnTo>
                    <a:pt x="60" y="2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4" y="14"/>
                  </a:lnTo>
                  <a:lnTo>
                    <a:pt x="52" y="26"/>
                  </a:lnTo>
                  <a:lnTo>
                    <a:pt x="52" y="4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6" y="80"/>
                  </a:lnTo>
                  <a:lnTo>
                    <a:pt x="42" y="92"/>
                  </a:lnTo>
                  <a:lnTo>
                    <a:pt x="28" y="116"/>
                  </a:lnTo>
                  <a:lnTo>
                    <a:pt x="16" y="142"/>
                  </a:lnTo>
                  <a:lnTo>
                    <a:pt x="10" y="156"/>
                  </a:lnTo>
                  <a:lnTo>
                    <a:pt x="8" y="168"/>
                  </a:lnTo>
                  <a:lnTo>
                    <a:pt x="8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8424863" y="4394200"/>
              <a:ext cx="142875" cy="609600"/>
            </a:xfrm>
            <a:custGeom>
              <a:avLst/>
              <a:gdLst/>
              <a:ahLst/>
              <a:cxnLst/>
              <a:rect l="0" t="0" r="0" b="0"/>
              <a:pathLst>
                <a:path w="90" h="384" extrusionOk="0">
                  <a:moveTo>
                    <a:pt x="68" y="52"/>
                  </a:moveTo>
                  <a:lnTo>
                    <a:pt x="68" y="52"/>
                  </a:lnTo>
                  <a:lnTo>
                    <a:pt x="64" y="90"/>
                  </a:lnTo>
                  <a:lnTo>
                    <a:pt x="58" y="116"/>
                  </a:lnTo>
                  <a:lnTo>
                    <a:pt x="56" y="140"/>
                  </a:lnTo>
                  <a:lnTo>
                    <a:pt x="58" y="166"/>
                  </a:lnTo>
                  <a:lnTo>
                    <a:pt x="58" y="166"/>
                  </a:lnTo>
                  <a:lnTo>
                    <a:pt x="58" y="198"/>
                  </a:lnTo>
                  <a:lnTo>
                    <a:pt x="56" y="226"/>
                  </a:lnTo>
                  <a:lnTo>
                    <a:pt x="52" y="256"/>
                  </a:lnTo>
                  <a:lnTo>
                    <a:pt x="46" y="296"/>
                  </a:lnTo>
                  <a:lnTo>
                    <a:pt x="46" y="296"/>
                  </a:lnTo>
                  <a:lnTo>
                    <a:pt x="44" y="306"/>
                  </a:lnTo>
                  <a:lnTo>
                    <a:pt x="42" y="332"/>
                  </a:lnTo>
                  <a:lnTo>
                    <a:pt x="42" y="356"/>
                  </a:lnTo>
                  <a:lnTo>
                    <a:pt x="40" y="368"/>
                  </a:lnTo>
                  <a:lnTo>
                    <a:pt x="40" y="368"/>
                  </a:lnTo>
                  <a:lnTo>
                    <a:pt x="32" y="372"/>
                  </a:lnTo>
                  <a:lnTo>
                    <a:pt x="28" y="376"/>
                  </a:lnTo>
                  <a:lnTo>
                    <a:pt x="22" y="380"/>
                  </a:lnTo>
                  <a:lnTo>
                    <a:pt x="14" y="384"/>
                  </a:lnTo>
                  <a:lnTo>
                    <a:pt x="14" y="384"/>
                  </a:lnTo>
                  <a:lnTo>
                    <a:pt x="10" y="384"/>
                  </a:lnTo>
                  <a:lnTo>
                    <a:pt x="8" y="384"/>
                  </a:lnTo>
                  <a:lnTo>
                    <a:pt x="2" y="378"/>
                  </a:lnTo>
                  <a:lnTo>
                    <a:pt x="0" y="368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14" y="272"/>
                  </a:lnTo>
                  <a:lnTo>
                    <a:pt x="18" y="230"/>
                  </a:lnTo>
                  <a:lnTo>
                    <a:pt x="22" y="194"/>
                  </a:lnTo>
                  <a:lnTo>
                    <a:pt x="22" y="194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6" y="38"/>
                  </a:lnTo>
                  <a:lnTo>
                    <a:pt x="46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8" y="14"/>
                  </a:lnTo>
                  <a:lnTo>
                    <a:pt x="54" y="8"/>
                  </a:lnTo>
                  <a:lnTo>
                    <a:pt x="60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82" y="14"/>
                  </a:lnTo>
                  <a:lnTo>
                    <a:pt x="90" y="20"/>
                  </a:lnTo>
                  <a:lnTo>
                    <a:pt x="90" y="20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0" y="32"/>
                  </a:lnTo>
                  <a:lnTo>
                    <a:pt x="74" y="40"/>
                  </a:lnTo>
                  <a:lnTo>
                    <a:pt x="70" y="44"/>
                  </a:lnTo>
                  <a:lnTo>
                    <a:pt x="68" y="52"/>
                  </a:lnTo>
                  <a:lnTo>
                    <a:pt x="6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7366680" y="4666763"/>
            <a:ext cx="592327" cy="1647987"/>
            <a:chOff x="6367463" y="6446838"/>
            <a:chExt cx="528638" cy="1509712"/>
          </a:xfrm>
        </p:grpSpPr>
        <p:sp>
          <p:nvSpPr>
            <p:cNvPr id="282" name="Shape 282"/>
            <p:cNvSpPr/>
            <p:nvPr/>
          </p:nvSpPr>
          <p:spPr>
            <a:xfrm>
              <a:off x="6367463" y="6446838"/>
              <a:ext cx="528638" cy="1509712"/>
            </a:xfrm>
            <a:custGeom>
              <a:avLst/>
              <a:gdLst/>
              <a:ahLst/>
              <a:cxnLst/>
              <a:rect l="0" t="0" r="0" b="0"/>
              <a:pathLst>
                <a:path w="333" h="951" extrusionOk="0">
                  <a:moveTo>
                    <a:pt x="1" y="894"/>
                  </a:moveTo>
                  <a:lnTo>
                    <a:pt x="1" y="894"/>
                  </a:lnTo>
                  <a:lnTo>
                    <a:pt x="3" y="897"/>
                  </a:lnTo>
                  <a:lnTo>
                    <a:pt x="6" y="899"/>
                  </a:lnTo>
                  <a:lnTo>
                    <a:pt x="14" y="900"/>
                  </a:lnTo>
                  <a:lnTo>
                    <a:pt x="23" y="900"/>
                  </a:lnTo>
                  <a:lnTo>
                    <a:pt x="32" y="899"/>
                  </a:lnTo>
                  <a:lnTo>
                    <a:pt x="52" y="892"/>
                  </a:lnTo>
                  <a:lnTo>
                    <a:pt x="66" y="888"/>
                  </a:lnTo>
                  <a:lnTo>
                    <a:pt x="66" y="888"/>
                  </a:lnTo>
                  <a:lnTo>
                    <a:pt x="71" y="886"/>
                  </a:lnTo>
                  <a:lnTo>
                    <a:pt x="77" y="885"/>
                  </a:lnTo>
                  <a:lnTo>
                    <a:pt x="92" y="886"/>
                  </a:lnTo>
                  <a:lnTo>
                    <a:pt x="106" y="886"/>
                  </a:lnTo>
                  <a:lnTo>
                    <a:pt x="112" y="886"/>
                  </a:lnTo>
                  <a:lnTo>
                    <a:pt x="118" y="885"/>
                  </a:lnTo>
                  <a:lnTo>
                    <a:pt x="118" y="885"/>
                  </a:lnTo>
                  <a:lnTo>
                    <a:pt x="122" y="882"/>
                  </a:lnTo>
                  <a:lnTo>
                    <a:pt x="125" y="877"/>
                  </a:lnTo>
                  <a:lnTo>
                    <a:pt x="126" y="872"/>
                  </a:lnTo>
                  <a:lnTo>
                    <a:pt x="126" y="868"/>
                  </a:lnTo>
                  <a:lnTo>
                    <a:pt x="126" y="859"/>
                  </a:lnTo>
                  <a:lnTo>
                    <a:pt x="126" y="855"/>
                  </a:lnTo>
                  <a:lnTo>
                    <a:pt x="126" y="855"/>
                  </a:lnTo>
                  <a:lnTo>
                    <a:pt x="128" y="843"/>
                  </a:lnTo>
                  <a:lnTo>
                    <a:pt x="128" y="843"/>
                  </a:lnTo>
                  <a:lnTo>
                    <a:pt x="134" y="822"/>
                  </a:lnTo>
                  <a:lnTo>
                    <a:pt x="142" y="791"/>
                  </a:lnTo>
                  <a:lnTo>
                    <a:pt x="142" y="791"/>
                  </a:lnTo>
                  <a:lnTo>
                    <a:pt x="149" y="749"/>
                  </a:lnTo>
                  <a:lnTo>
                    <a:pt x="152" y="724"/>
                  </a:lnTo>
                  <a:lnTo>
                    <a:pt x="152" y="703"/>
                  </a:lnTo>
                  <a:lnTo>
                    <a:pt x="152" y="703"/>
                  </a:lnTo>
                  <a:lnTo>
                    <a:pt x="154" y="686"/>
                  </a:lnTo>
                  <a:lnTo>
                    <a:pt x="154" y="669"/>
                  </a:lnTo>
                  <a:lnTo>
                    <a:pt x="155" y="653"/>
                  </a:lnTo>
                  <a:lnTo>
                    <a:pt x="157" y="641"/>
                  </a:lnTo>
                  <a:lnTo>
                    <a:pt x="157" y="641"/>
                  </a:lnTo>
                  <a:lnTo>
                    <a:pt x="157" y="627"/>
                  </a:lnTo>
                  <a:lnTo>
                    <a:pt x="159" y="609"/>
                  </a:lnTo>
                  <a:lnTo>
                    <a:pt x="160" y="589"/>
                  </a:lnTo>
                  <a:lnTo>
                    <a:pt x="160" y="589"/>
                  </a:lnTo>
                  <a:lnTo>
                    <a:pt x="168" y="627"/>
                  </a:lnTo>
                  <a:lnTo>
                    <a:pt x="172" y="657"/>
                  </a:lnTo>
                  <a:lnTo>
                    <a:pt x="176" y="678"/>
                  </a:lnTo>
                  <a:lnTo>
                    <a:pt x="176" y="678"/>
                  </a:lnTo>
                  <a:lnTo>
                    <a:pt x="177" y="700"/>
                  </a:lnTo>
                  <a:lnTo>
                    <a:pt x="180" y="720"/>
                  </a:lnTo>
                  <a:lnTo>
                    <a:pt x="180" y="720"/>
                  </a:lnTo>
                  <a:lnTo>
                    <a:pt x="182" y="727"/>
                  </a:lnTo>
                  <a:lnTo>
                    <a:pt x="182" y="737"/>
                  </a:lnTo>
                  <a:lnTo>
                    <a:pt x="180" y="761"/>
                  </a:lnTo>
                  <a:lnTo>
                    <a:pt x="176" y="805"/>
                  </a:lnTo>
                  <a:lnTo>
                    <a:pt x="176" y="805"/>
                  </a:lnTo>
                  <a:lnTo>
                    <a:pt x="176" y="811"/>
                  </a:lnTo>
                  <a:lnTo>
                    <a:pt x="177" y="818"/>
                  </a:lnTo>
                  <a:lnTo>
                    <a:pt x="180" y="834"/>
                  </a:lnTo>
                  <a:lnTo>
                    <a:pt x="183" y="848"/>
                  </a:lnTo>
                  <a:lnTo>
                    <a:pt x="185" y="857"/>
                  </a:lnTo>
                  <a:lnTo>
                    <a:pt x="185" y="857"/>
                  </a:lnTo>
                  <a:lnTo>
                    <a:pt x="182" y="875"/>
                  </a:lnTo>
                  <a:lnTo>
                    <a:pt x="180" y="888"/>
                  </a:lnTo>
                  <a:lnTo>
                    <a:pt x="180" y="888"/>
                  </a:lnTo>
                  <a:lnTo>
                    <a:pt x="182" y="891"/>
                  </a:lnTo>
                  <a:lnTo>
                    <a:pt x="185" y="894"/>
                  </a:lnTo>
                  <a:lnTo>
                    <a:pt x="191" y="896"/>
                  </a:lnTo>
                  <a:lnTo>
                    <a:pt x="191" y="896"/>
                  </a:lnTo>
                  <a:lnTo>
                    <a:pt x="191" y="906"/>
                  </a:lnTo>
                  <a:lnTo>
                    <a:pt x="191" y="916"/>
                  </a:lnTo>
                  <a:lnTo>
                    <a:pt x="189" y="926"/>
                  </a:lnTo>
                  <a:lnTo>
                    <a:pt x="189" y="926"/>
                  </a:lnTo>
                  <a:lnTo>
                    <a:pt x="188" y="931"/>
                  </a:lnTo>
                  <a:lnTo>
                    <a:pt x="188" y="936"/>
                  </a:lnTo>
                  <a:lnTo>
                    <a:pt x="189" y="940"/>
                  </a:lnTo>
                  <a:lnTo>
                    <a:pt x="192" y="945"/>
                  </a:lnTo>
                  <a:lnTo>
                    <a:pt x="197" y="949"/>
                  </a:lnTo>
                  <a:lnTo>
                    <a:pt x="205" y="951"/>
                  </a:lnTo>
                  <a:lnTo>
                    <a:pt x="217" y="951"/>
                  </a:lnTo>
                  <a:lnTo>
                    <a:pt x="231" y="949"/>
                  </a:lnTo>
                  <a:lnTo>
                    <a:pt x="231" y="949"/>
                  </a:lnTo>
                  <a:lnTo>
                    <a:pt x="239" y="948"/>
                  </a:lnTo>
                  <a:lnTo>
                    <a:pt x="245" y="945"/>
                  </a:lnTo>
                  <a:lnTo>
                    <a:pt x="250" y="942"/>
                  </a:lnTo>
                  <a:lnTo>
                    <a:pt x="253" y="939"/>
                  </a:lnTo>
                  <a:lnTo>
                    <a:pt x="254" y="934"/>
                  </a:lnTo>
                  <a:lnTo>
                    <a:pt x="256" y="929"/>
                  </a:lnTo>
                  <a:lnTo>
                    <a:pt x="254" y="920"/>
                  </a:lnTo>
                  <a:lnTo>
                    <a:pt x="253" y="911"/>
                  </a:lnTo>
                  <a:lnTo>
                    <a:pt x="250" y="903"/>
                  </a:lnTo>
                  <a:lnTo>
                    <a:pt x="245" y="896"/>
                  </a:lnTo>
                  <a:lnTo>
                    <a:pt x="245" y="896"/>
                  </a:lnTo>
                  <a:lnTo>
                    <a:pt x="245" y="891"/>
                  </a:lnTo>
                  <a:lnTo>
                    <a:pt x="245" y="886"/>
                  </a:lnTo>
                  <a:lnTo>
                    <a:pt x="246" y="885"/>
                  </a:lnTo>
                  <a:lnTo>
                    <a:pt x="246" y="885"/>
                  </a:lnTo>
                  <a:lnTo>
                    <a:pt x="254" y="879"/>
                  </a:lnTo>
                  <a:lnTo>
                    <a:pt x="260" y="872"/>
                  </a:lnTo>
                  <a:lnTo>
                    <a:pt x="260" y="872"/>
                  </a:lnTo>
                  <a:lnTo>
                    <a:pt x="257" y="829"/>
                  </a:lnTo>
                  <a:lnTo>
                    <a:pt x="256" y="794"/>
                  </a:lnTo>
                  <a:lnTo>
                    <a:pt x="253" y="763"/>
                  </a:lnTo>
                  <a:lnTo>
                    <a:pt x="253" y="763"/>
                  </a:lnTo>
                  <a:lnTo>
                    <a:pt x="250" y="743"/>
                  </a:lnTo>
                  <a:lnTo>
                    <a:pt x="250" y="726"/>
                  </a:lnTo>
                  <a:lnTo>
                    <a:pt x="250" y="711"/>
                  </a:lnTo>
                  <a:lnTo>
                    <a:pt x="248" y="697"/>
                  </a:lnTo>
                  <a:lnTo>
                    <a:pt x="248" y="697"/>
                  </a:lnTo>
                  <a:lnTo>
                    <a:pt x="246" y="686"/>
                  </a:lnTo>
                  <a:lnTo>
                    <a:pt x="245" y="678"/>
                  </a:lnTo>
                  <a:lnTo>
                    <a:pt x="243" y="664"/>
                  </a:lnTo>
                  <a:lnTo>
                    <a:pt x="243" y="664"/>
                  </a:lnTo>
                  <a:lnTo>
                    <a:pt x="245" y="644"/>
                  </a:lnTo>
                  <a:lnTo>
                    <a:pt x="246" y="618"/>
                  </a:lnTo>
                  <a:lnTo>
                    <a:pt x="246" y="618"/>
                  </a:lnTo>
                  <a:lnTo>
                    <a:pt x="246" y="589"/>
                  </a:lnTo>
                  <a:lnTo>
                    <a:pt x="245" y="563"/>
                  </a:lnTo>
                  <a:lnTo>
                    <a:pt x="245" y="563"/>
                  </a:lnTo>
                  <a:lnTo>
                    <a:pt x="246" y="532"/>
                  </a:lnTo>
                  <a:lnTo>
                    <a:pt x="250" y="499"/>
                  </a:lnTo>
                  <a:lnTo>
                    <a:pt x="250" y="499"/>
                  </a:lnTo>
                  <a:lnTo>
                    <a:pt x="250" y="478"/>
                  </a:lnTo>
                  <a:lnTo>
                    <a:pt x="251" y="459"/>
                  </a:lnTo>
                  <a:lnTo>
                    <a:pt x="251" y="459"/>
                  </a:lnTo>
                  <a:lnTo>
                    <a:pt x="251" y="453"/>
                  </a:lnTo>
                  <a:lnTo>
                    <a:pt x="250" y="445"/>
                  </a:lnTo>
                  <a:lnTo>
                    <a:pt x="250" y="436"/>
                  </a:lnTo>
                  <a:lnTo>
                    <a:pt x="260" y="442"/>
                  </a:lnTo>
                  <a:lnTo>
                    <a:pt x="260" y="442"/>
                  </a:lnTo>
                  <a:lnTo>
                    <a:pt x="256" y="361"/>
                  </a:lnTo>
                  <a:lnTo>
                    <a:pt x="256" y="361"/>
                  </a:lnTo>
                  <a:lnTo>
                    <a:pt x="251" y="325"/>
                  </a:lnTo>
                  <a:lnTo>
                    <a:pt x="246" y="300"/>
                  </a:lnTo>
                  <a:lnTo>
                    <a:pt x="246" y="300"/>
                  </a:lnTo>
                  <a:lnTo>
                    <a:pt x="246" y="296"/>
                  </a:lnTo>
                  <a:lnTo>
                    <a:pt x="246" y="291"/>
                  </a:lnTo>
                  <a:lnTo>
                    <a:pt x="246" y="282"/>
                  </a:lnTo>
                  <a:lnTo>
                    <a:pt x="246" y="282"/>
                  </a:lnTo>
                  <a:lnTo>
                    <a:pt x="243" y="245"/>
                  </a:lnTo>
                  <a:lnTo>
                    <a:pt x="243" y="245"/>
                  </a:lnTo>
                  <a:lnTo>
                    <a:pt x="245" y="240"/>
                  </a:lnTo>
                  <a:lnTo>
                    <a:pt x="248" y="234"/>
                  </a:lnTo>
                  <a:lnTo>
                    <a:pt x="248" y="226"/>
                  </a:lnTo>
                  <a:lnTo>
                    <a:pt x="250" y="220"/>
                  </a:lnTo>
                  <a:lnTo>
                    <a:pt x="250" y="220"/>
                  </a:lnTo>
                  <a:lnTo>
                    <a:pt x="250" y="216"/>
                  </a:lnTo>
                  <a:lnTo>
                    <a:pt x="250" y="214"/>
                  </a:lnTo>
                  <a:lnTo>
                    <a:pt x="253" y="211"/>
                  </a:lnTo>
                  <a:lnTo>
                    <a:pt x="256" y="208"/>
                  </a:lnTo>
                  <a:lnTo>
                    <a:pt x="256" y="208"/>
                  </a:lnTo>
                  <a:lnTo>
                    <a:pt x="260" y="199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73" y="186"/>
                  </a:lnTo>
                  <a:lnTo>
                    <a:pt x="279" y="182"/>
                  </a:lnTo>
                  <a:lnTo>
                    <a:pt x="279" y="182"/>
                  </a:lnTo>
                  <a:lnTo>
                    <a:pt x="293" y="173"/>
                  </a:lnTo>
                  <a:lnTo>
                    <a:pt x="299" y="166"/>
                  </a:lnTo>
                  <a:lnTo>
                    <a:pt x="305" y="159"/>
                  </a:lnTo>
                  <a:lnTo>
                    <a:pt x="305" y="159"/>
                  </a:lnTo>
                  <a:lnTo>
                    <a:pt x="319" y="140"/>
                  </a:lnTo>
                  <a:lnTo>
                    <a:pt x="319" y="140"/>
                  </a:lnTo>
                  <a:lnTo>
                    <a:pt x="324" y="137"/>
                  </a:lnTo>
                  <a:lnTo>
                    <a:pt x="327" y="134"/>
                  </a:lnTo>
                  <a:lnTo>
                    <a:pt x="327" y="134"/>
                  </a:lnTo>
                  <a:lnTo>
                    <a:pt x="328" y="132"/>
                  </a:lnTo>
                  <a:lnTo>
                    <a:pt x="327" y="13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31" y="125"/>
                  </a:lnTo>
                  <a:lnTo>
                    <a:pt x="331" y="125"/>
                  </a:lnTo>
                  <a:lnTo>
                    <a:pt x="331" y="123"/>
                  </a:lnTo>
                  <a:lnTo>
                    <a:pt x="331" y="120"/>
                  </a:lnTo>
                  <a:lnTo>
                    <a:pt x="331" y="120"/>
                  </a:lnTo>
                  <a:lnTo>
                    <a:pt x="330" y="117"/>
                  </a:lnTo>
                  <a:lnTo>
                    <a:pt x="330" y="116"/>
                  </a:lnTo>
                  <a:lnTo>
                    <a:pt x="330" y="114"/>
                  </a:lnTo>
                  <a:lnTo>
                    <a:pt x="331" y="114"/>
                  </a:lnTo>
                  <a:lnTo>
                    <a:pt x="331" y="114"/>
                  </a:lnTo>
                  <a:lnTo>
                    <a:pt x="333" y="112"/>
                  </a:lnTo>
                  <a:lnTo>
                    <a:pt x="331" y="109"/>
                  </a:lnTo>
                  <a:lnTo>
                    <a:pt x="324" y="102"/>
                  </a:lnTo>
                  <a:lnTo>
                    <a:pt x="324" y="102"/>
                  </a:lnTo>
                  <a:lnTo>
                    <a:pt x="322" y="99"/>
                  </a:lnTo>
                  <a:lnTo>
                    <a:pt x="320" y="95"/>
                  </a:lnTo>
                  <a:lnTo>
                    <a:pt x="319" y="94"/>
                  </a:lnTo>
                  <a:lnTo>
                    <a:pt x="317" y="92"/>
                  </a:lnTo>
                  <a:lnTo>
                    <a:pt x="317" y="92"/>
                  </a:lnTo>
                  <a:lnTo>
                    <a:pt x="314" y="91"/>
                  </a:lnTo>
                  <a:lnTo>
                    <a:pt x="314" y="91"/>
                  </a:lnTo>
                  <a:lnTo>
                    <a:pt x="313" y="88"/>
                  </a:lnTo>
                  <a:lnTo>
                    <a:pt x="311" y="86"/>
                  </a:lnTo>
                  <a:lnTo>
                    <a:pt x="311" y="86"/>
                  </a:lnTo>
                  <a:lnTo>
                    <a:pt x="308" y="85"/>
                  </a:lnTo>
                  <a:lnTo>
                    <a:pt x="308" y="83"/>
                  </a:lnTo>
                  <a:lnTo>
                    <a:pt x="308" y="82"/>
                  </a:lnTo>
                  <a:lnTo>
                    <a:pt x="305" y="77"/>
                  </a:lnTo>
                  <a:lnTo>
                    <a:pt x="305" y="77"/>
                  </a:lnTo>
                  <a:lnTo>
                    <a:pt x="299" y="71"/>
                  </a:lnTo>
                  <a:lnTo>
                    <a:pt x="291" y="65"/>
                  </a:lnTo>
                  <a:lnTo>
                    <a:pt x="274" y="55"/>
                  </a:lnTo>
                  <a:lnTo>
                    <a:pt x="274" y="55"/>
                  </a:lnTo>
                  <a:lnTo>
                    <a:pt x="268" y="51"/>
                  </a:lnTo>
                  <a:lnTo>
                    <a:pt x="266" y="46"/>
                  </a:lnTo>
                  <a:lnTo>
                    <a:pt x="265" y="42"/>
                  </a:lnTo>
                  <a:lnTo>
                    <a:pt x="259" y="35"/>
                  </a:lnTo>
                  <a:lnTo>
                    <a:pt x="259" y="35"/>
                  </a:lnTo>
                  <a:lnTo>
                    <a:pt x="254" y="34"/>
                  </a:lnTo>
                  <a:lnTo>
                    <a:pt x="251" y="32"/>
                  </a:lnTo>
                  <a:lnTo>
                    <a:pt x="248" y="32"/>
                  </a:lnTo>
                  <a:lnTo>
                    <a:pt x="246" y="34"/>
                  </a:lnTo>
                  <a:lnTo>
                    <a:pt x="243" y="37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37" y="37"/>
                  </a:lnTo>
                  <a:lnTo>
                    <a:pt x="231" y="34"/>
                  </a:lnTo>
                  <a:lnTo>
                    <a:pt x="226" y="29"/>
                  </a:lnTo>
                  <a:lnTo>
                    <a:pt x="222" y="25"/>
                  </a:lnTo>
                  <a:lnTo>
                    <a:pt x="222" y="25"/>
                  </a:lnTo>
                  <a:lnTo>
                    <a:pt x="211" y="8"/>
                  </a:lnTo>
                  <a:lnTo>
                    <a:pt x="211" y="8"/>
                  </a:lnTo>
                  <a:lnTo>
                    <a:pt x="208" y="5"/>
                  </a:lnTo>
                  <a:lnTo>
                    <a:pt x="206" y="3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197" y="1"/>
                  </a:lnTo>
                  <a:lnTo>
                    <a:pt x="196" y="3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89" y="6"/>
                  </a:lnTo>
                  <a:lnTo>
                    <a:pt x="188" y="8"/>
                  </a:lnTo>
                  <a:lnTo>
                    <a:pt x="188" y="9"/>
                  </a:lnTo>
                  <a:lnTo>
                    <a:pt x="188" y="9"/>
                  </a:lnTo>
                  <a:lnTo>
                    <a:pt x="177" y="6"/>
                  </a:lnTo>
                  <a:lnTo>
                    <a:pt x="162" y="1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49" y="0"/>
                  </a:lnTo>
                  <a:lnTo>
                    <a:pt x="140" y="1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26" y="8"/>
                  </a:lnTo>
                  <a:lnTo>
                    <a:pt x="125" y="11"/>
                  </a:lnTo>
                  <a:lnTo>
                    <a:pt x="123" y="15"/>
                  </a:lnTo>
                  <a:lnTo>
                    <a:pt x="123" y="20"/>
                  </a:lnTo>
                  <a:lnTo>
                    <a:pt x="125" y="21"/>
                  </a:lnTo>
                  <a:lnTo>
                    <a:pt x="125" y="21"/>
                  </a:lnTo>
                  <a:lnTo>
                    <a:pt x="117" y="28"/>
                  </a:lnTo>
                  <a:lnTo>
                    <a:pt x="114" y="32"/>
                  </a:lnTo>
                  <a:lnTo>
                    <a:pt x="111" y="37"/>
                  </a:lnTo>
                  <a:lnTo>
                    <a:pt x="111" y="37"/>
                  </a:lnTo>
                  <a:lnTo>
                    <a:pt x="109" y="42"/>
                  </a:lnTo>
                  <a:lnTo>
                    <a:pt x="108" y="43"/>
                  </a:lnTo>
                  <a:lnTo>
                    <a:pt x="108" y="45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105" y="51"/>
                  </a:lnTo>
                  <a:lnTo>
                    <a:pt x="106" y="52"/>
                  </a:lnTo>
                  <a:lnTo>
                    <a:pt x="106" y="52"/>
                  </a:lnTo>
                  <a:lnTo>
                    <a:pt x="106" y="55"/>
                  </a:lnTo>
                  <a:lnTo>
                    <a:pt x="106" y="55"/>
                  </a:lnTo>
                  <a:lnTo>
                    <a:pt x="106" y="62"/>
                  </a:lnTo>
                  <a:lnTo>
                    <a:pt x="106" y="63"/>
                  </a:lnTo>
                  <a:lnTo>
                    <a:pt x="106" y="63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98" y="72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3" y="77"/>
                  </a:lnTo>
                  <a:lnTo>
                    <a:pt x="102" y="82"/>
                  </a:lnTo>
                  <a:lnTo>
                    <a:pt x="102" y="82"/>
                  </a:lnTo>
                  <a:lnTo>
                    <a:pt x="102" y="86"/>
                  </a:lnTo>
                  <a:lnTo>
                    <a:pt x="100" y="88"/>
                  </a:lnTo>
                  <a:lnTo>
                    <a:pt x="100" y="88"/>
                  </a:lnTo>
                  <a:lnTo>
                    <a:pt x="100" y="91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100" y="95"/>
                  </a:lnTo>
                  <a:lnTo>
                    <a:pt x="100" y="99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100" y="106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7" y="112"/>
                  </a:lnTo>
                  <a:lnTo>
                    <a:pt x="100" y="117"/>
                  </a:lnTo>
                  <a:lnTo>
                    <a:pt x="100" y="117"/>
                  </a:lnTo>
                  <a:lnTo>
                    <a:pt x="106" y="120"/>
                  </a:lnTo>
                  <a:lnTo>
                    <a:pt x="115" y="123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8" y="126"/>
                  </a:lnTo>
                  <a:lnTo>
                    <a:pt x="120" y="131"/>
                  </a:lnTo>
                  <a:lnTo>
                    <a:pt x="120" y="136"/>
                  </a:lnTo>
                  <a:lnTo>
                    <a:pt x="120" y="136"/>
                  </a:lnTo>
                  <a:lnTo>
                    <a:pt x="117" y="137"/>
                  </a:lnTo>
                  <a:lnTo>
                    <a:pt x="115" y="139"/>
                  </a:lnTo>
                  <a:lnTo>
                    <a:pt x="114" y="142"/>
                  </a:lnTo>
                  <a:lnTo>
                    <a:pt x="112" y="146"/>
                  </a:lnTo>
                  <a:lnTo>
                    <a:pt x="112" y="146"/>
                  </a:lnTo>
                  <a:lnTo>
                    <a:pt x="69" y="174"/>
                  </a:lnTo>
                  <a:lnTo>
                    <a:pt x="69" y="174"/>
                  </a:lnTo>
                  <a:lnTo>
                    <a:pt x="63" y="179"/>
                  </a:lnTo>
                  <a:lnTo>
                    <a:pt x="58" y="183"/>
                  </a:lnTo>
                  <a:lnTo>
                    <a:pt x="55" y="191"/>
                  </a:lnTo>
                  <a:lnTo>
                    <a:pt x="55" y="191"/>
                  </a:lnTo>
                  <a:lnTo>
                    <a:pt x="52" y="211"/>
                  </a:lnTo>
                  <a:lnTo>
                    <a:pt x="51" y="228"/>
                  </a:lnTo>
                  <a:lnTo>
                    <a:pt x="51" y="228"/>
                  </a:lnTo>
                  <a:lnTo>
                    <a:pt x="49" y="259"/>
                  </a:lnTo>
                  <a:lnTo>
                    <a:pt x="49" y="259"/>
                  </a:lnTo>
                  <a:lnTo>
                    <a:pt x="49" y="271"/>
                  </a:lnTo>
                  <a:lnTo>
                    <a:pt x="48" y="274"/>
                  </a:lnTo>
                  <a:lnTo>
                    <a:pt x="43" y="279"/>
                  </a:lnTo>
                  <a:lnTo>
                    <a:pt x="43" y="279"/>
                  </a:lnTo>
                  <a:lnTo>
                    <a:pt x="40" y="285"/>
                  </a:lnTo>
                  <a:lnTo>
                    <a:pt x="40" y="290"/>
                  </a:lnTo>
                  <a:lnTo>
                    <a:pt x="41" y="294"/>
                  </a:lnTo>
                  <a:lnTo>
                    <a:pt x="43" y="299"/>
                  </a:lnTo>
                  <a:lnTo>
                    <a:pt x="43" y="299"/>
                  </a:lnTo>
                  <a:lnTo>
                    <a:pt x="43" y="304"/>
                  </a:lnTo>
                  <a:lnTo>
                    <a:pt x="41" y="307"/>
                  </a:lnTo>
                  <a:lnTo>
                    <a:pt x="41" y="311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40" y="322"/>
                  </a:lnTo>
                  <a:lnTo>
                    <a:pt x="38" y="325"/>
                  </a:lnTo>
                  <a:lnTo>
                    <a:pt x="35" y="32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32" y="333"/>
                  </a:lnTo>
                  <a:lnTo>
                    <a:pt x="32" y="337"/>
                  </a:lnTo>
                  <a:lnTo>
                    <a:pt x="32" y="348"/>
                  </a:lnTo>
                  <a:lnTo>
                    <a:pt x="32" y="348"/>
                  </a:lnTo>
                  <a:lnTo>
                    <a:pt x="32" y="353"/>
                  </a:lnTo>
                  <a:lnTo>
                    <a:pt x="34" y="359"/>
                  </a:lnTo>
                  <a:lnTo>
                    <a:pt x="34" y="365"/>
                  </a:lnTo>
                  <a:lnTo>
                    <a:pt x="35" y="371"/>
                  </a:lnTo>
                  <a:lnTo>
                    <a:pt x="35" y="371"/>
                  </a:lnTo>
                  <a:lnTo>
                    <a:pt x="35" y="381"/>
                  </a:lnTo>
                  <a:lnTo>
                    <a:pt x="35" y="390"/>
                  </a:lnTo>
                  <a:lnTo>
                    <a:pt x="35" y="390"/>
                  </a:lnTo>
                  <a:lnTo>
                    <a:pt x="37" y="396"/>
                  </a:lnTo>
                  <a:lnTo>
                    <a:pt x="40" y="402"/>
                  </a:lnTo>
                  <a:lnTo>
                    <a:pt x="41" y="411"/>
                  </a:lnTo>
                  <a:lnTo>
                    <a:pt x="43" y="425"/>
                  </a:lnTo>
                  <a:lnTo>
                    <a:pt x="43" y="425"/>
                  </a:lnTo>
                  <a:lnTo>
                    <a:pt x="44" y="435"/>
                  </a:lnTo>
                  <a:lnTo>
                    <a:pt x="46" y="439"/>
                  </a:lnTo>
                  <a:lnTo>
                    <a:pt x="49" y="444"/>
                  </a:lnTo>
                  <a:lnTo>
                    <a:pt x="52" y="447"/>
                  </a:lnTo>
                  <a:lnTo>
                    <a:pt x="57" y="448"/>
                  </a:lnTo>
                  <a:lnTo>
                    <a:pt x="60" y="448"/>
                  </a:lnTo>
                  <a:lnTo>
                    <a:pt x="60" y="453"/>
                  </a:lnTo>
                  <a:lnTo>
                    <a:pt x="60" y="453"/>
                  </a:lnTo>
                  <a:lnTo>
                    <a:pt x="57" y="459"/>
                  </a:lnTo>
                  <a:lnTo>
                    <a:pt x="55" y="462"/>
                  </a:lnTo>
                  <a:lnTo>
                    <a:pt x="55" y="467"/>
                  </a:lnTo>
                  <a:lnTo>
                    <a:pt x="55" y="470"/>
                  </a:lnTo>
                  <a:lnTo>
                    <a:pt x="58" y="478"/>
                  </a:lnTo>
                  <a:lnTo>
                    <a:pt x="63" y="485"/>
                  </a:lnTo>
                  <a:lnTo>
                    <a:pt x="63" y="485"/>
                  </a:lnTo>
                  <a:lnTo>
                    <a:pt x="68" y="496"/>
                  </a:lnTo>
                  <a:lnTo>
                    <a:pt x="69" y="509"/>
                  </a:lnTo>
                  <a:lnTo>
                    <a:pt x="69" y="535"/>
                  </a:lnTo>
                  <a:lnTo>
                    <a:pt x="69" y="535"/>
                  </a:lnTo>
                  <a:lnTo>
                    <a:pt x="77" y="598"/>
                  </a:lnTo>
                  <a:lnTo>
                    <a:pt x="83" y="637"/>
                  </a:lnTo>
                  <a:lnTo>
                    <a:pt x="88" y="658"/>
                  </a:lnTo>
                  <a:lnTo>
                    <a:pt x="88" y="658"/>
                  </a:lnTo>
                  <a:lnTo>
                    <a:pt x="89" y="666"/>
                  </a:lnTo>
                  <a:lnTo>
                    <a:pt x="88" y="677"/>
                  </a:lnTo>
                  <a:lnTo>
                    <a:pt x="85" y="707"/>
                  </a:lnTo>
                  <a:lnTo>
                    <a:pt x="78" y="737"/>
                  </a:lnTo>
                  <a:lnTo>
                    <a:pt x="74" y="758"/>
                  </a:lnTo>
                  <a:lnTo>
                    <a:pt x="74" y="758"/>
                  </a:lnTo>
                  <a:lnTo>
                    <a:pt x="71" y="777"/>
                  </a:lnTo>
                  <a:lnTo>
                    <a:pt x="71" y="800"/>
                  </a:lnTo>
                  <a:lnTo>
                    <a:pt x="71" y="831"/>
                  </a:lnTo>
                  <a:lnTo>
                    <a:pt x="71" y="831"/>
                  </a:lnTo>
                  <a:lnTo>
                    <a:pt x="63" y="838"/>
                  </a:lnTo>
                  <a:lnTo>
                    <a:pt x="54" y="848"/>
                  </a:lnTo>
                  <a:lnTo>
                    <a:pt x="54" y="848"/>
                  </a:lnTo>
                  <a:lnTo>
                    <a:pt x="52" y="849"/>
                  </a:lnTo>
                  <a:lnTo>
                    <a:pt x="46" y="854"/>
                  </a:lnTo>
                  <a:lnTo>
                    <a:pt x="37" y="860"/>
                  </a:lnTo>
                  <a:lnTo>
                    <a:pt x="26" y="865"/>
                  </a:lnTo>
                  <a:lnTo>
                    <a:pt x="26" y="865"/>
                  </a:lnTo>
                  <a:lnTo>
                    <a:pt x="14" y="869"/>
                  </a:lnTo>
                  <a:lnTo>
                    <a:pt x="4" y="877"/>
                  </a:lnTo>
                  <a:lnTo>
                    <a:pt x="1" y="880"/>
                  </a:lnTo>
                  <a:lnTo>
                    <a:pt x="0" y="885"/>
                  </a:lnTo>
                  <a:lnTo>
                    <a:pt x="0" y="889"/>
                  </a:lnTo>
                  <a:lnTo>
                    <a:pt x="1" y="894"/>
                  </a:lnTo>
                  <a:lnTo>
                    <a:pt x="1" y="894"/>
                  </a:lnTo>
                  <a:close/>
                  <a:moveTo>
                    <a:pt x="180" y="112"/>
                  </a:moveTo>
                  <a:lnTo>
                    <a:pt x="180" y="112"/>
                  </a:lnTo>
                  <a:lnTo>
                    <a:pt x="183" y="106"/>
                  </a:lnTo>
                  <a:lnTo>
                    <a:pt x="186" y="102"/>
                  </a:lnTo>
                  <a:lnTo>
                    <a:pt x="197" y="92"/>
                  </a:lnTo>
                  <a:lnTo>
                    <a:pt x="197" y="92"/>
                  </a:lnTo>
                  <a:lnTo>
                    <a:pt x="202" y="86"/>
                  </a:lnTo>
                  <a:lnTo>
                    <a:pt x="205" y="80"/>
                  </a:lnTo>
                  <a:lnTo>
                    <a:pt x="205" y="74"/>
                  </a:lnTo>
                  <a:lnTo>
                    <a:pt x="205" y="74"/>
                  </a:lnTo>
                  <a:lnTo>
                    <a:pt x="208" y="72"/>
                  </a:lnTo>
                  <a:lnTo>
                    <a:pt x="209" y="71"/>
                  </a:lnTo>
                  <a:lnTo>
                    <a:pt x="209" y="71"/>
                  </a:lnTo>
                  <a:lnTo>
                    <a:pt x="214" y="69"/>
                  </a:lnTo>
                  <a:lnTo>
                    <a:pt x="219" y="68"/>
                  </a:lnTo>
                  <a:lnTo>
                    <a:pt x="219" y="68"/>
                  </a:lnTo>
                  <a:lnTo>
                    <a:pt x="228" y="65"/>
                  </a:lnTo>
                  <a:lnTo>
                    <a:pt x="231" y="66"/>
                  </a:lnTo>
                  <a:lnTo>
                    <a:pt x="231" y="66"/>
                  </a:lnTo>
                  <a:lnTo>
                    <a:pt x="237" y="79"/>
                  </a:lnTo>
                  <a:lnTo>
                    <a:pt x="237" y="79"/>
                  </a:lnTo>
                  <a:lnTo>
                    <a:pt x="240" y="83"/>
                  </a:lnTo>
                  <a:lnTo>
                    <a:pt x="250" y="92"/>
                  </a:lnTo>
                  <a:lnTo>
                    <a:pt x="250" y="92"/>
                  </a:lnTo>
                  <a:lnTo>
                    <a:pt x="254" y="99"/>
                  </a:lnTo>
                  <a:lnTo>
                    <a:pt x="256" y="102"/>
                  </a:lnTo>
                  <a:lnTo>
                    <a:pt x="256" y="103"/>
                  </a:lnTo>
                  <a:lnTo>
                    <a:pt x="256" y="105"/>
                  </a:lnTo>
                  <a:lnTo>
                    <a:pt x="256" y="105"/>
                  </a:lnTo>
                  <a:lnTo>
                    <a:pt x="259" y="106"/>
                  </a:lnTo>
                  <a:lnTo>
                    <a:pt x="262" y="108"/>
                  </a:lnTo>
                  <a:lnTo>
                    <a:pt x="262" y="108"/>
                  </a:lnTo>
                  <a:lnTo>
                    <a:pt x="263" y="109"/>
                  </a:lnTo>
                  <a:lnTo>
                    <a:pt x="265" y="111"/>
                  </a:lnTo>
                  <a:lnTo>
                    <a:pt x="266" y="116"/>
                  </a:lnTo>
                  <a:lnTo>
                    <a:pt x="266" y="116"/>
                  </a:lnTo>
                  <a:lnTo>
                    <a:pt x="268" y="119"/>
                  </a:lnTo>
                  <a:lnTo>
                    <a:pt x="266" y="119"/>
                  </a:lnTo>
                  <a:lnTo>
                    <a:pt x="263" y="119"/>
                  </a:lnTo>
                  <a:lnTo>
                    <a:pt x="263" y="119"/>
                  </a:lnTo>
                  <a:lnTo>
                    <a:pt x="260" y="119"/>
                  </a:lnTo>
                  <a:lnTo>
                    <a:pt x="257" y="117"/>
                  </a:lnTo>
                  <a:lnTo>
                    <a:pt x="254" y="114"/>
                  </a:lnTo>
                  <a:lnTo>
                    <a:pt x="251" y="112"/>
                  </a:lnTo>
                  <a:lnTo>
                    <a:pt x="251" y="112"/>
                  </a:lnTo>
                  <a:lnTo>
                    <a:pt x="246" y="109"/>
                  </a:lnTo>
                  <a:lnTo>
                    <a:pt x="240" y="109"/>
                  </a:lnTo>
                  <a:lnTo>
                    <a:pt x="234" y="111"/>
                  </a:lnTo>
                  <a:lnTo>
                    <a:pt x="226" y="117"/>
                  </a:lnTo>
                  <a:lnTo>
                    <a:pt x="226" y="117"/>
                  </a:lnTo>
                  <a:lnTo>
                    <a:pt x="220" y="123"/>
                  </a:lnTo>
                  <a:lnTo>
                    <a:pt x="216" y="125"/>
                  </a:lnTo>
                  <a:lnTo>
                    <a:pt x="211" y="126"/>
                  </a:lnTo>
                  <a:lnTo>
                    <a:pt x="208" y="128"/>
                  </a:lnTo>
                  <a:lnTo>
                    <a:pt x="208" y="128"/>
                  </a:lnTo>
                  <a:lnTo>
                    <a:pt x="202" y="129"/>
                  </a:lnTo>
                  <a:lnTo>
                    <a:pt x="197" y="129"/>
                  </a:lnTo>
                  <a:lnTo>
                    <a:pt x="191" y="128"/>
                  </a:lnTo>
                  <a:lnTo>
                    <a:pt x="186" y="126"/>
                  </a:lnTo>
                  <a:lnTo>
                    <a:pt x="186" y="126"/>
                  </a:lnTo>
                  <a:lnTo>
                    <a:pt x="183" y="123"/>
                  </a:lnTo>
                  <a:lnTo>
                    <a:pt x="182" y="119"/>
                  </a:lnTo>
                  <a:lnTo>
                    <a:pt x="180" y="112"/>
                  </a:lnTo>
                  <a:lnTo>
                    <a:pt x="18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6484938" y="6637338"/>
              <a:ext cx="220663" cy="477837"/>
            </a:xfrm>
            <a:custGeom>
              <a:avLst/>
              <a:gdLst/>
              <a:ahLst/>
              <a:cxnLst/>
              <a:rect l="0" t="0" r="0" b="0"/>
              <a:pathLst>
                <a:path w="139" h="301" extrusionOk="0">
                  <a:moveTo>
                    <a:pt x="4" y="301"/>
                  </a:moveTo>
                  <a:lnTo>
                    <a:pt x="4" y="301"/>
                  </a:lnTo>
                  <a:lnTo>
                    <a:pt x="1" y="296"/>
                  </a:lnTo>
                  <a:lnTo>
                    <a:pt x="0" y="29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79"/>
                  </a:lnTo>
                  <a:lnTo>
                    <a:pt x="3" y="275"/>
                  </a:lnTo>
                  <a:lnTo>
                    <a:pt x="4" y="270"/>
                  </a:lnTo>
                  <a:lnTo>
                    <a:pt x="3" y="267"/>
                  </a:lnTo>
                  <a:lnTo>
                    <a:pt x="3" y="267"/>
                  </a:lnTo>
                  <a:lnTo>
                    <a:pt x="1" y="264"/>
                  </a:lnTo>
                  <a:lnTo>
                    <a:pt x="0" y="259"/>
                  </a:lnTo>
                  <a:lnTo>
                    <a:pt x="0" y="256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6" y="242"/>
                  </a:lnTo>
                  <a:lnTo>
                    <a:pt x="7" y="239"/>
                  </a:lnTo>
                  <a:lnTo>
                    <a:pt x="7" y="236"/>
                  </a:lnTo>
                  <a:lnTo>
                    <a:pt x="7" y="236"/>
                  </a:lnTo>
                  <a:lnTo>
                    <a:pt x="6" y="233"/>
                  </a:lnTo>
                  <a:lnTo>
                    <a:pt x="6" y="230"/>
                  </a:lnTo>
                  <a:lnTo>
                    <a:pt x="6" y="230"/>
                  </a:lnTo>
                  <a:lnTo>
                    <a:pt x="7" y="227"/>
                  </a:lnTo>
                  <a:lnTo>
                    <a:pt x="11" y="225"/>
                  </a:lnTo>
                  <a:lnTo>
                    <a:pt x="12" y="224"/>
                  </a:lnTo>
                  <a:lnTo>
                    <a:pt x="12" y="221"/>
                  </a:lnTo>
                  <a:lnTo>
                    <a:pt x="12" y="221"/>
                  </a:lnTo>
                  <a:lnTo>
                    <a:pt x="9" y="216"/>
                  </a:lnTo>
                  <a:lnTo>
                    <a:pt x="9" y="214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2" y="208"/>
                  </a:lnTo>
                  <a:lnTo>
                    <a:pt x="14" y="207"/>
                  </a:lnTo>
                  <a:lnTo>
                    <a:pt x="15" y="205"/>
                  </a:lnTo>
                  <a:lnTo>
                    <a:pt x="15" y="201"/>
                  </a:lnTo>
                  <a:lnTo>
                    <a:pt x="15" y="201"/>
                  </a:lnTo>
                  <a:lnTo>
                    <a:pt x="14" y="194"/>
                  </a:lnTo>
                  <a:lnTo>
                    <a:pt x="14" y="191"/>
                  </a:lnTo>
                  <a:lnTo>
                    <a:pt x="14" y="191"/>
                  </a:lnTo>
                  <a:lnTo>
                    <a:pt x="15" y="185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7" y="160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3" y="111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32" y="62"/>
                  </a:lnTo>
                  <a:lnTo>
                    <a:pt x="34" y="54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38" y="40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29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0" y="20"/>
                  </a:lnTo>
                  <a:lnTo>
                    <a:pt x="41" y="19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3" y="22"/>
                  </a:lnTo>
                  <a:lnTo>
                    <a:pt x="44" y="23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5" y="28"/>
                  </a:lnTo>
                  <a:lnTo>
                    <a:pt x="60" y="28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7" y="6"/>
                  </a:lnTo>
                  <a:lnTo>
                    <a:pt x="102" y="3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3"/>
                  </a:lnTo>
                  <a:lnTo>
                    <a:pt x="105" y="6"/>
                  </a:lnTo>
                  <a:lnTo>
                    <a:pt x="103" y="12"/>
                  </a:lnTo>
                  <a:lnTo>
                    <a:pt x="103" y="12"/>
                  </a:lnTo>
                  <a:lnTo>
                    <a:pt x="98" y="26"/>
                  </a:lnTo>
                  <a:lnTo>
                    <a:pt x="97" y="33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2" y="96"/>
                  </a:lnTo>
                  <a:lnTo>
                    <a:pt x="92" y="102"/>
                  </a:lnTo>
                  <a:lnTo>
                    <a:pt x="97" y="108"/>
                  </a:lnTo>
                  <a:lnTo>
                    <a:pt x="97" y="108"/>
                  </a:lnTo>
                  <a:lnTo>
                    <a:pt x="112" y="128"/>
                  </a:lnTo>
                  <a:lnTo>
                    <a:pt x="118" y="137"/>
                  </a:lnTo>
                  <a:lnTo>
                    <a:pt x="122" y="147"/>
                  </a:lnTo>
                  <a:lnTo>
                    <a:pt x="122" y="147"/>
                  </a:lnTo>
                  <a:lnTo>
                    <a:pt x="128" y="168"/>
                  </a:lnTo>
                  <a:lnTo>
                    <a:pt x="131" y="179"/>
                  </a:lnTo>
                  <a:lnTo>
                    <a:pt x="132" y="188"/>
                  </a:lnTo>
                  <a:lnTo>
                    <a:pt x="132" y="188"/>
                  </a:lnTo>
                  <a:lnTo>
                    <a:pt x="135" y="242"/>
                  </a:lnTo>
                  <a:lnTo>
                    <a:pt x="139" y="287"/>
                  </a:lnTo>
                  <a:lnTo>
                    <a:pt x="139" y="287"/>
                  </a:lnTo>
                  <a:lnTo>
                    <a:pt x="105" y="288"/>
                  </a:lnTo>
                  <a:lnTo>
                    <a:pt x="105" y="288"/>
                  </a:lnTo>
                  <a:lnTo>
                    <a:pt x="38" y="296"/>
                  </a:lnTo>
                  <a:lnTo>
                    <a:pt x="38" y="296"/>
                  </a:lnTo>
                  <a:lnTo>
                    <a:pt x="17" y="298"/>
                  </a:lnTo>
                  <a:lnTo>
                    <a:pt x="9" y="298"/>
                  </a:lnTo>
                  <a:lnTo>
                    <a:pt x="6" y="299"/>
                  </a:lnTo>
                  <a:lnTo>
                    <a:pt x="4" y="301"/>
                  </a:lnTo>
                  <a:lnTo>
                    <a:pt x="4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6726238" y="6515100"/>
              <a:ext cx="17463" cy="36512"/>
            </a:xfrm>
            <a:custGeom>
              <a:avLst/>
              <a:gdLst/>
              <a:ahLst/>
              <a:cxnLst/>
              <a:rect l="0" t="0" r="0" b="0"/>
              <a:pathLst>
                <a:path w="11" h="23" extrusionOk="0">
                  <a:moveTo>
                    <a:pt x="11" y="0"/>
                  </a:move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6445251" y="7105650"/>
              <a:ext cx="39688" cy="38100"/>
            </a:xfrm>
            <a:custGeom>
              <a:avLst/>
              <a:gdLst/>
              <a:ahLst/>
              <a:cxnLst/>
              <a:rect l="0" t="0" r="0" b="0"/>
              <a:pathLst>
                <a:path w="25" h="24" extrusionOk="0">
                  <a:moveTo>
                    <a:pt x="8" y="24"/>
                  </a:moveTo>
                  <a:lnTo>
                    <a:pt x="8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9" y="1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3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19" y="3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13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8" y="24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6526213" y="6689725"/>
              <a:ext cx="63500" cy="349250"/>
            </a:xfrm>
            <a:custGeom>
              <a:avLst/>
              <a:gdLst/>
              <a:ahLst/>
              <a:cxnLst/>
              <a:rect l="0" t="0" r="0" b="0"/>
              <a:pathLst>
                <a:path w="40" h="220" extrusionOk="0">
                  <a:moveTo>
                    <a:pt x="40" y="9"/>
                  </a:moveTo>
                  <a:lnTo>
                    <a:pt x="40" y="9"/>
                  </a:lnTo>
                  <a:lnTo>
                    <a:pt x="39" y="4"/>
                  </a:lnTo>
                  <a:lnTo>
                    <a:pt x="35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9" y="1"/>
                  </a:lnTo>
                  <a:lnTo>
                    <a:pt x="28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3" y="1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5" y="33"/>
                  </a:lnTo>
                  <a:lnTo>
                    <a:pt x="12" y="43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5" y="98"/>
                  </a:lnTo>
                  <a:lnTo>
                    <a:pt x="2" y="149"/>
                  </a:lnTo>
                  <a:lnTo>
                    <a:pt x="2" y="149"/>
                  </a:lnTo>
                  <a:lnTo>
                    <a:pt x="0" y="205"/>
                  </a:lnTo>
                  <a:lnTo>
                    <a:pt x="15" y="220"/>
                  </a:lnTo>
                  <a:lnTo>
                    <a:pt x="37" y="203"/>
                  </a:lnTo>
                  <a:lnTo>
                    <a:pt x="37" y="203"/>
                  </a:lnTo>
                  <a:lnTo>
                    <a:pt x="37" y="124"/>
                  </a:lnTo>
                  <a:lnTo>
                    <a:pt x="37" y="124"/>
                  </a:lnTo>
                  <a:lnTo>
                    <a:pt x="37" y="70"/>
                  </a:lnTo>
                  <a:lnTo>
                    <a:pt x="37" y="23"/>
                  </a:lnTo>
                  <a:lnTo>
                    <a:pt x="37" y="23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7" y="13"/>
                  </a:lnTo>
                  <a:lnTo>
                    <a:pt x="39" y="10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5490716" y="4917823"/>
            <a:ext cx="592979" cy="987698"/>
            <a:chOff x="3580065" y="3598658"/>
            <a:chExt cx="934607" cy="1475695"/>
          </a:xfrm>
        </p:grpSpPr>
        <p:sp>
          <p:nvSpPr>
            <p:cNvPr id="288" name="Shape 288"/>
            <p:cNvSpPr/>
            <p:nvPr/>
          </p:nvSpPr>
          <p:spPr>
            <a:xfrm>
              <a:off x="3580065" y="3598658"/>
              <a:ext cx="934607" cy="1475695"/>
            </a:xfrm>
            <a:custGeom>
              <a:avLst/>
              <a:gdLst/>
              <a:ahLst/>
              <a:cxnLst/>
              <a:rect l="0" t="0" r="0" b="0"/>
              <a:pathLst>
                <a:path w="798" h="1260" extrusionOk="0">
                  <a:moveTo>
                    <a:pt x="268" y="1038"/>
                  </a:moveTo>
                  <a:lnTo>
                    <a:pt x="268" y="1038"/>
                  </a:lnTo>
                  <a:lnTo>
                    <a:pt x="256" y="1070"/>
                  </a:lnTo>
                  <a:lnTo>
                    <a:pt x="242" y="1096"/>
                  </a:lnTo>
                  <a:lnTo>
                    <a:pt x="234" y="1108"/>
                  </a:lnTo>
                  <a:lnTo>
                    <a:pt x="226" y="1118"/>
                  </a:lnTo>
                  <a:lnTo>
                    <a:pt x="214" y="1128"/>
                  </a:lnTo>
                  <a:lnTo>
                    <a:pt x="200" y="1136"/>
                  </a:lnTo>
                  <a:lnTo>
                    <a:pt x="200" y="1136"/>
                  </a:lnTo>
                  <a:lnTo>
                    <a:pt x="194" y="1148"/>
                  </a:lnTo>
                  <a:lnTo>
                    <a:pt x="192" y="1158"/>
                  </a:lnTo>
                  <a:lnTo>
                    <a:pt x="194" y="1168"/>
                  </a:lnTo>
                  <a:lnTo>
                    <a:pt x="198" y="1178"/>
                  </a:lnTo>
                  <a:lnTo>
                    <a:pt x="204" y="1188"/>
                  </a:lnTo>
                  <a:lnTo>
                    <a:pt x="206" y="1198"/>
                  </a:lnTo>
                  <a:lnTo>
                    <a:pt x="208" y="1210"/>
                  </a:lnTo>
                  <a:lnTo>
                    <a:pt x="206" y="1224"/>
                  </a:lnTo>
                  <a:lnTo>
                    <a:pt x="206" y="1224"/>
                  </a:lnTo>
                  <a:lnTo>
                    <a:pt x="210" y="1222"/>
                  </a:lnTo>
                  <a:lnTo>
                    <a:pt x="212" y="1216"/>
                  </a:lnTo>
                  <a:lnTo>
                    <a:pt x="214" y="1206"/>
                  </a:lnTo>
                  <a:lnTo>
                    <a:pt x="214" y="1194"/>
                  </a:lnTo>
                  <a:lnTo>
                    <a:pt x="218" y="1190"/>
                  </a:lnTo>
                  <a:lnTo>
                    <a:pt x="222" y="1188"/>
                  </a:lnTo>
                  <a:lnTo>
                    <a:pt x="222" y="1188"/>
                  </a:lnTo>
                  <a:lnTo>
                    <a:pt x="232" y="1190"/>
                  </a:lnTo>
                  <a:lnTo>
                    <a:pt x="240" y="1194"/>
                  </a:lnTo>
                  <a:lnTo>
                    <a:pt x="248" y="1202"/>
                  </a:lnTo>
                  <a:lnTo>
                    <a:pt x="254" y="1210"/>
                  </a:lnTo>
                  <a:lnTo>
                    <a:pt x="268" y="1226"/>
                  </a:lnTo>
                  <a:lnTo>
                    <a:pt x="276" y="1234"/>
                  </a:lnTo>
                  <a:lnTo>
                    <a:pt x="286" y="1240"/>
                  </a:lnTo>
                  <a:lnTo>
                    <a:pt x="286" y="1240"/>
                  </a:lnTo>
                  <a:lnTo>
                    <a:pt x="296" y="1242"/>
                  </a:lnTo>
                  <a:lnTo>
                    <a:pt x="306" y="1244"/>
                  </a:lnTo>
                  <a:lnTo>
                    <a:pt x="328" y="1244"/>
                  </a:lnTo>
                  <a:lnTo>
                    <a:pt x="350" y="1242"/>
                  </a:lnTo>
                  <a:lnTo>
                    <a:pt x="372" y="1236"/>
                  </a:lnTo>
                  <a:lnTo>
                    <a:pt x="372" y="1236"/>
                  </a:lnTo>
                  <a:lnTo>
                    <a:pt x="374" y="1236"/>
                  </a:lnTo>
                  <a:lnTo>
                    <a:pt x="372" y="1234"/>
                  </a:lnTo>
                  <a:lnTo>
                    <a:pt x="368" y="1234"/>
                  </a:lnTo>
                  <a:lnTo>
                    <a:pt x="348" y="1228"/>
                  </a:lnTo>
                  <a:lnTo>
                    <a:pt x="334" y="1224"/>
                  </a:lnTo>
                  <a:lnTo>
                    <a:pt x="322" y="1220"/>
                  </a:lnTo>
                  <a:lnTo>
                    <a:pt x="312" y="1214"/>
                  </a:lnTo>
                  <a:lnTo>
                    <a:pt x="304" y="1206"/>
                  </a:lnTo>
                  <a:lnTo>
                    <a:pt x="304" y="1206"/>
                  </a:lnTo>
                  <a:lnTo>
                    <a:pt x="302" y="1196"/>
                  </a:lnTo>
                  <a:lnTo>
                    <a:pt x="298" y="1186"/>
                  </a:lnTo>
                  <a:lnTo>
                    <a:pt x="288" y="1170"/>
                  </a:lnTo>
                  <a:lnTo>
                    <a:pt x="286" y="1160"/>
                  </a:lnTo>
                  <a:lnTo>
                    <a:pt x="284" y="1150"/>
                  </a:lnTo>
                  <a:lnTo>
                    <a:pt x="282" y="1140"/>
                  </a:lnTo>
                  <a:lnTo>
                    <a:pt x="286" y="1126"/>
                  </a:lnTo>
                  <a:lnTo>
                    <a:pt x="286" y="1126"/>
                  </a:lnTo>
                  <a:lnTo>
                    <a:pt x="290" y="1116"/>
                  </a:lnTo>
                  <a:lnTo>
                    <a:pt x="294" y="1106"/>
                  </a:lnTo>
                  <a:lnTo>
                    <a:pt x="306" y="1086"/>
                  </a:lnTo>
                  <a:lnTo>
                    <a:pt x="340" y="1042"/>
                  </a:lnTo>
                  <a:lnTo>
                    <a:pt x="340" y="1042"/>
                  </a:lnTo>
                  <a:lnTo>
                    <a:pt x="354" y="1020"/>
                  </a:lnTo>
                  <a:lnTo>
                    <a:pt x="366" y="996"/>
                  </a:lnTo>
                  <a:lnTo>
                    <a:pt x="376" y="974"/>
                  </a:lnTo>
                  <a:lnTo>
                    <a:pt x="388" y="954"/>
                  </a:lnTo>
                  <a:lnTo>
                    <a:pt x="388" y="954"/>
                  </a:lnTo>
                  <a:lnTo>
                    <a:pt x="400" y="942"/>
                  </a:lnTo>
                  <a:lnTo>
                    <a:pt x="412" y="930"/>
                  </a:lnTo>
                  <a:lnTo>
                    <a:pt x="422" y="918"/>
                  </a:lnTo>
                  <a:lnTo>
                    <a:pt x="432" y="904"/>
                  </a:lnTo>
                  <a:lnTo>
                    <a:pt x="432" y="904"/>
                  </a:lnTo>
                  <a:lnTo>
                    <a:pt x="440" y="880"/>
                  </a:lnTo>
                  <a:lnTo>
                    <a:pt x="446" y="858"/>
                  </a:lnTo>
                  <a:lnTo>
                    <a:pt x="450" y="848"/>
                  </a:lnTo>
                  <a:lnTo>
                    <a:pt x="454" y="838"/>
                  </a:lnTo>
                  <a:lnTo>
                    <a:pt x="460" y="828"/>
                  </a:lnTo>
                  <a:lnTo>
                    <a:pt x="468" y="820"/>
                  </a:lnTo>
                  <a:lnTo>
                    <a:pt x="468" y="820"/>
                  </a:lnTo>
                  <a:lnTo>
                    <a:pt x="476" y="822"/>
                  </a:lnTo>
                  <a:lnTo>
                    <a:pt x="482" y="826"/>
                  </a:lnTo>
                  <a:lnTo>
                    <a:pt x="488" y="832"/>
                  </a:lnTo>
                  <a:lnTo>
                    <a:pt x="494" y="840"/>
                  </a:lnTo>
                  <a:lnTo>
                    <a:pt x="500" y="856"/>
                  </a:lnTo>
                  <a:lnTo>
                    <a:pt x="508" y="872"/>
                  </a:lnTo>
                  <a:lnTo>
                    <a:pt x="508" y="872"/>
                  </a:lnTo>
                  <a:lnTo>
                    <a:pt x="516" y="894"/>
                  </a:lnTo>
                  <a:lnTo>
                    <a:pt x="524" y="918"/>
                  </a:lnTo>
                  <a:lnTo>
                    <a:pt x="530" y="944"/>
                  </a:lnTo>
                  <a:lnTo>
                    <a:pt x="534" y="974"/>
                  </a:lnTo>
                  <a:lnTo>
                    <a:pt x="534" y="974"/>
                  </a:lnTo>
                  <a:lnTo>
                    <a:pt x="540" y="1002"/>
                  </a:lnTo>
                  <a:lnTo>
                    <a:pt x="550" y="1026"/>
                  </a:lnTo>
                  <a:lnTo>
                    <a:pt x="562" y="1048"/>
                  </a:lnTo>
                  <a:lnTo>
                    <a:pt x="574" y="1068"/>
                  </a:lnTo>
                  <a:lnTo>
                    <a:pt x="600" y="1110"/>
                  </a:lnTo>
                  <a:lnTo>
                    <a:pt x="612" y="1132"/>
                  </a:lnTo>
                  <a:lnTo>
                    <a:pt x="620" y="1154"/>
                  </a:lnTo>
                  <a:lnTo>
                    <a:pt x="620" y="1154"/>
                  </a:lnTo>
                  <a:lnTo>
                    <a:pt x="616" y="1160"/>
                  </a:lnTo>
                  <a:lnTo>
                    <a:pt x="616" y="1166"/>
                  </a:lnTo>
                  <a:lnTo>
                    <a:pt x="616" y="1166"/>
                  </a:lnTo>
                  <a:lnTo>
                    <a:pt x="610" y="1168"/>
                  </a:lnTo>
                  <a:lnTo>
                    <a:pt x="606" y="1172"/>
                  </a:lnTo>
                  <a:lnTo>
                    <a:pt x="602" y="1176"/>
                  </a:lnTo>
                  <a:lnTo>
                    <a:pt x="600" y="1180"/>
                  </a:lnTo>
                  <a:lnTo>
                    <a:pt x="598" y="1194"/>
                  </a:lnTo>
                  <a:lnTo>
                    <a:pt x="598" y="1208"/>
                  </a:lnTo>
                  <a:lnTo>
                    <a:pt x="598" y="1208"/>
                  </a:lnTo>
                  <a:lnTo>
                    <a:pt x="608" y="1218"/>
                  </a:lnTo>
                  <a:lnTo>
                    <a:pt x="618" y="1228"/>
                  </a:lnTo>
                  <a:lnTo>
                    <a:pt x="622" y="1234"/>
                  </a:lnTo>
                  <a:lnTo>
                    <a:pt x="624" y="1242"/>
                  </a:lnTo>
                  <a:lnTo>
                    <a:pt x="626" y="1250"/>
                  </a:lnTo>
                  <a:lnTo>
                    <a:pt x="626" y="1260"/>
                  </a:lnTo>
                  <a:lnTo>
                    <a:pt x="626" y="1260"/>
                  </a:lnTo>
                  <a:lnTo>
                    <a:pt x="628" y="1260"/>
                  </a:lnTo>
                  <a:lnTo>
                    <a:pt x="630" y="1256"/>
                  </a:lnTo>
                  <a:lnTo>
                    <a:pt x="628" y="1242"/>
                  </a:lnTo>
                  <a:lnTo>
                    <a:pt x="628" y="1230"/>
                  </a:lnTo>
                  <a:lnTo>
                    <a:pt x="630" y="1224"/>
                  </a:lnTo>
                  <a:lnTo>
                    <a:pt x="634" y="1220"/>
                  </a:lnTo>
                  <a:lnTo>
                    <a:pt x="634" y="1220"/>
                  </a:lnTo>
                  <a:lnTo>
                    <a:pt x="652" y="1228"/>
                  </a:lnTo>
                  <a:lnTo>
                    <a:pt x="668" y="1236"/>
                  </a:lnTo>
                  <a:lnTo>
                    <a:pt x="696" y="1258"/>
                  </a:lnTo>
                  <a:lnTo>
                    <a:pt x="696" y="1258"/>
                  </a:lnTo>
                  <a:lnTo>
                    <a:pt x="726" y="1258"/>
                  </a:lnTo>
                  <a:lnTo>
                    <a:pt x="752" y="1256"/>
                  </a:lnTo>
                  <a:lnTo>
                    <a:pt x="778" y="1250"/>
                  </a:lnTo>
                  <a:lnTo>
                    <a:pt x="788" y="1246"/>
                  </a:lnTo>
                  <a:lnTo>
                    <a:pt x="798" y="1242"/>
                  </a:lnTo>
                  <a:lnTo>
                    <a:pt x="798" y="1242"/>
                  </a:lnTo>
                  <a:lnTo>
                    <a:pt x="796" y="1238"/>
                  </a:lnTo>
                  <a:lnTo>
                    <a:pt x="790" y="1234"/>
                  </a:lnTo>
                  <a:lnTo>
                    <a:pt x="784" y="1234"/>
                  </a:lnTo>
                  <a:lnTo>
                    <a:pt x="776" y="1232"/>
                  </a:lnTo>
                  <a:lnTo>
                    <a:pt x="760" y="1234"/>
                  </a:lnTo>
                  <a:lnTo>
                    <a:pt x="744" y="1234"/>
                  </a:lnTo>
                  <a:lnTo>
                    <a:pt x="744" y="1234"/>
                  </a:lnTo>
                  <a:lnTo>
                    <a:pt x="740" y="1228"/>
                  </a:lnTo>
                  <a:lnTo>
                    <a:pt x="734" y="1224"/>
                  </a:lnTo>
                  <a:lnTo>
                    <a:pt x="728" y="1222"/>
                  </a:lnTo>
                  <a:lnTo>
                    <a:pt x="722" y="1218"/>
                  </a:lnTo>
                  <a:lnTo>
                    <a:pt x="722" y="1218"/>
                  </a:lnTo>
                  <a:lnTo>
                    <a:pt x="714" y="1208"/>
                  </a:lnTo>
                  <a:lnTo>
                    <a:pt x="704" y="1196"/>
                  </a:lnTo>
                  <a:lnTo>
                    <a:pt x="688" y="1168"/>
                  </a:lnTo>
                  <a:lnTo>
                    <a:pt x="672" y="1138"/>
                  </a:lnTo>
                  <a:lnTo>
                    <a:pt x="660" y="1106"/>
                  </a:lnTo>
                  <a:lnTo>
                    <a:pt x="634" y="1034"/>
                  </a:lnTo>
                  <a:lnTo>
                    <a:pt x="610" y="960"/>
                  </a:lnTo>
                  <a:lnTo>
                    <a:pt x="610" y="960"/>
                  </a:lnTo>
                  <a:lnTo>
                    <a:pt x="606" y="944"/>
                  </a:lnTo>
                  <a:lnTo>
                    <a:pt x="604" y="928"/>
                  </a:lnTo>
                  <a:lnTo>
                    <a:pt x="604" y="892"/>
                  </a:lnTo>
                  <a:lnTo>
                    <a:pt x="602" y="874"/>
                  </a:lnTo>
                  <a:lnTo>
                    <a:pt x="600" y="858"/>
                  </a:lnTo>
                  <a:lnTo>
                    <a:pt x="596" y="842"/>
                  </a:lnTo>
                  <a:lnTo>
                    <a:pt x="588" y="828"/>
                  </a:lnTo>
                  <a:lnTo>
                    <a:pt x="588" y="828"/>
                  </a:lnTo>
                  <a:lnTo>
                    <a:pt x="590" y="824"/>
                  </a:lnTo>
                  <a:lnTo>
                    <a:pt x="592" y="824"/>
                  </a:lnTo>
                  <a:lnTo>
                    <a:pt x="596" y="822"/>
                  </a:lnTo>
                  <a:lnTo>
                    <a:pt x="598" y="820"/>
                  </a:lnTo>
                  <a:lnTo>
                    <a:pt x="598" y="820"/>
                  </a:lnTo>
                  <a:lnTo>
                    <a:pt x="594" y="790"/>
                  </a:lnTo>
                  <a:lnTo>
                    <a:pt x="588" y="762"/>
                  </a:lnTo>
                  <a:lnTo>
                    <a:pt x="580" y="736"/>
                  </a:lnTo>
                  <a:lnTo>
                    <a:pt x="572" y="710"/>
                  </a:lnTo>
                  <a:lnTo>
                    <a:pt x="562" y="686"/>
                  </a:lnTo>
                  <a:lnTo>
                    <a:pt x="556" y="660"/>
                  </a:lnTo>
                  <a:lnTo>
                    <a:pt x="550" y="632"/>
                  </a:lnTo>
                  <a:lnTo>
                    <a:pt x="550" y="604"/>
                  </a:lnTo>
                  <a:lnTo>
                    <a:pt x="550" y="604"/>
                  </a:lnTo>
                  <a:lnTo>
                    <a:pt x="550" y="600"/>
                  </a:lnTo>
                  <a:lnTo>
                    <a:pt x="552" y="596"/>
                  </a:lnTo>
                  <a:lnTo>
                    <a:pt x="562" y="586"/>
                  </a:lnTo>
                  <a:lnTo>
                    <a:pt x="562" y="586"/>
                  </a:lnTo>
                  <a:lnTo>
                    <a:pt x="566" y="564"/>
                  </a:lnTo>
                  <a:lnTo>
                    <a:pt x="570" y="540"/>
                  </a:lnTo>
                  <a:lnTo>
                    <a:pt x="570" y="540"/>
                  </a:lnTo>
                  <a:lnTo>
                    <a:pt x="586" y="548"/>
                  </a:lnTo>
                  <a:lnTo>
                    <a:pt x="600" y="556"/>
                  </a:lnTo>
                  <a:lnTo>
                    <a:pt x="612" y="564"/>
                  </a:lnTo>
                  <a:lnTo>
                    <a:pt x="620" y="568"/>
                  </a:lnTo>
                  <a:lnTo>
                    <a:pt x="628" y="570"/>
                  </a:lnTo>
                  <a:lnTo>
                    <a:pt x="628" y="570"/>
                  </a:lnTo>
                  <a:lnTo>
                    <a:pt x="630" y="564"/>
                  </a:lnTo>
                  <a:lnTo>
                    <a:pt x="630" y="564"/>
                  </a:lnTo>
                  <a:lnTo>
                    <a:pt x="630" y="562"/>
                  </a:lnTo>
                  <a:lnTo>
                    <a:pt x="632" y="560"/>
                  </a:lnTo>
                  <a:lnTo>
                    <a:pt x="636" y="554"/>
                  </a:lnTo>
                  <a:lnTo>
                    <a:pt x="636" y="554"/>
                  </a:lnTo>
                  <a:lnTo>
                    <a:pt x="650" y="562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82" y="578"/>
                  </a:lnTo>
                  <a:lnTo>
                    <a:pt x="682" y="578"/>
                  </a:lnTo>
                  <a:lnTo>
                    <a:pt x="686" y="588"/>
                  </a:lnTo>
                  <a:lnTo>
                    <a:pt x="688" y="594"/>
                  </a:lnTo>
                  <a:lnTo>
                    <a:pt x="690" y="594"/>
                  </a:lnTo>
                  <a:lnTo>
                    <a:pt x="690" y="594"/>
                  </a:lnTo>
                  <a:lnTo>
                    <a:pt x="702" y="576"/>
                  </a:lnTo>
                  <a:lnTo>
                    <a:pt x="700" y="540"/>
                  </a:lnTo>
                  <a:lnTo>
                    <a:pt x="678" y="520"/>
                  </a:lnTo>
                  <a:lnTo>
                    <a:pt x="678" y="520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2" y="508"/>
                  </a:lnTo>
                  <a:lnTo>
                    <a:pt x="650" y="506"/>
                  </a:lnTo>
                  <a:lnTo>
                    <a:pt x="650" y="506"/>
                  </a:lnTo>
                  <a:lnTo>
                    <a:pt x="632" y="498"/>
                  </a:lnTo>
                  <a:lnTo>
                    <a:pt x="614" y="490"/>
                  </a:lnTo>
                  <a:lnTo>
                    <a:pt x="580" y="476"/>
                  </a:lnTo>
                  <a:lnTo>
                    <a:pt x="580" y="476"/>
                  </a:lnTo>
                  <a:lnTo>
                    <a:pt x="580" y="424"/>
                  </a:lnTo>
                  <a:lnTo>
                    <a:pt x="578" y="400"/>
                  </a:lnTo>
                  <a:lnTo>
                    <a:pt x="574" y="380"/>
                  </a:lnTo>
                  <a:lnTo>
                    <a:pt x="568" y="360"/>
                  </a:lnTo>
                  <a:lnTo>
                    <a:pt x="558" y="340"/>
                  </a:lnTo>
                  <a:lnTo>
                    <a:pt x="544" y="320"/>
                  </a:lnTo>
                  <a:lnTo>
                    <a:pt x="526" y="298"/>
                  </a:lnTo>
                  <a:lnTo>
                    <a:pt x="526" y="298"/>
                  </a:lnTo>
                  <a:lnTo>
                    <a:pt x="502" y="250"/>
                  </a:lnTo>
                  <a:lnTo>
                    <a:pt x="488" y="224"/>
                  </a:lnTo>
                  <a:lnTo>
                    <a:pt x="476" y="204"/>
                  </a:lnTo>
                  <a:lnTo>
                    <a:pt x="476" y="204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84"/>
                  </a:lnTo>
                  <a:lnTo>
                    <a:pt x="478" y="184"/>
                  </a:lnTo>
                  <a:lnTo>
                    <a:pt x="488" y="188"/>
                  </a:lnTo>
                  <a:lnTo>
                    <a:pt x="488" y="188"/>
                  </a:lnTo>
                  <a:lnTo>
                    <a:pt x="502" y="190"/>
                  </a:lnTo>
                  <a:lnTo>
                    <a:pt x="504" y="190"/>
                  </a:lnTo>
                  <a:lnTo>
                    <a:pt x="506" y="188"/>
                  </a:lnTo>
                  <a:lnTo>
                    <a:pt x="506" y="188"/>
                  </a:lnTo>
                  <a:lnTo>
                    <a:pt x="508" y="186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10" y="176"/>
                  </a:lnTo>
                  <a:lnTo>
                    <a:pt x="514" y="172"/>
                  </a:lnTo>
                  <a:lnTo>
                    <a:pt x="514" y="172"/>
                  </a:lnTo>
                  <a:lnTo>
                    <a:pt x="518" y="170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2"/>
                  </a:lnTo>
                  <a:lnTo>
                    <a:pt x="520" y="160"/>
                  </a:lnTo>
                  <a:lnTo>
                    <a:pt x="520" y="160"/>
                  </a:lnTo>
                  <a:lnTo>
                    <a:pt x="522" y="160"/>
                  </a:lnTo>
                  <a:lnTo>
                    <a:pt x="522" y="158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0"/>
                  </a:lnTo>
                  <a:lnTo>
                    <a:pt x="526" y="146"/>
                  </a:lnTo>
                  <a:lnTo>
                    <a:pt x="534" y="142"/>
                  </a:lnTo>
                  <a:lnTo>
                    <a:pt x="534" y="142"/>
                  </a:lnTo>
                  <a:lnTo>
                    <a:pt x="536" y="140"/>
                  </a:lnTo>
                  <a:lnTo>
                    <a:pt x="536" y="138"/>
                  </a:lnTo>
                  <a:lnTo>
                    <a:pt x="534" y="130"/>
                  </a:lnTo>
                  <a:lnTo>
                    <a:pt x="526" y="116"/>
                  </a:lnTo>
                  <a:lnTo>
                    <a:pt x="526" y="116"/>
                  </a:lnTo>
                  <a:lnTo>
                    <a:pt x="526" y="112"/>
                  </a:lnTo>
                  <a:lnTo>
                    <a:pt x="526" y="106"/>
                  </a:lnTo>
                  <a:lnTo>
                    <a:pt x="528" y="92"/>
                  </a:lnTo>
                  <a:lnTo>
                    <a:pt x="528" y="92"/>
                  </a:lnTo>
                  <a:lnTo>
                    <a:pt x="528" y="80"/>
                  </a:lnTo>
                  <a:lnTo>
                    <a:pt x="524" y="66"/>
                  </a:lnTo>
                  <a:lnTo>
                    <a:pt x="518" y="52"/>
                  </a:lnTo>
                  <a:lnTo>
                    <a:pt x="514" y="44"/>
                  </a:lnTo>
                  <a:lnTo>
                    <a:pt x="514" y="44"/>
                  </a:lnTo>
                  <a:lnTo>
                    <a:pt x="510" y="36"/>
                  </a:lnTo>
                  <a:lnTo>
                    <a:pt x="510" y="36"/>
                  </a:lnTo>
                  <a:lnTo>
                    <a:pt x="508" y="34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04" y="28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498" y="24"/>
                  </a:lnTo>
                  <a:lnTo>
                    <a:pt x="498" y="24"/>
                  </a:lnTo>
                  <a:lnTo>
                    <a:pt x="486" y="1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58" y="2"/>
                  </a:lnTo>
                  <a:lnTo>
                    <a:pt x="458" y="2"/>
                  </a:lnTo>
                  <a:lnTo>
                    <a:pt x="448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16" y="4"/>
                  </a:lnTo>
                  <a:lnTo>
                    <a:pt x="410" y="8"/>
                  </a:lnTo>
                  <a:lnTo>
                    <a:pt x="410" y="8"/>
                  </a:lnTo>
                  <a:lnTo>
                    <a:pt x="404" y="10"/>
                  </a:lnTo>
                  <a:lnTo>
                    <a:pt x="400" y="14"/>
                  </a:lnTo>
                  <a:lnTo>
                    <a:pt x="396" y="16"/>
                  </a:lnTo>
                  <a:lnTo>
                    <a:pt x="392" y="18"/>
                  </a:lnTo>
                  <a:lnTo>
                    <a:pt x="392" y="18"/>
                  </a:lnTo>
                  <a:lnTo>
                    <a:pt x="390" y="20"/>
                  </a:lnTo>
                  <a:lnTo>
                    <a:pt x="388" y="26"/>
                  </a:lnTo>
                  <a:lnTo>
                    <a:pt x="388" y="26"/>
                  </a:lnTo>
                  <a:lnTo>
                    <a:pt x="382" y="28"/>
                  </a:lnTo>
                  <a:lnTo>
                    <a:pt x="380" y="34"/>
                  </a:lnTo>
                  <a:lnTo>
                    <a:pt x="380" y="34"/>
                  </a:lnTo>
                  <a:lnTo>
                    <a:pt x="374" y="36"/>
                  </a:lnTo>
                  <a:lnTo>
                    <a:pt x="360" y="46"/>
                  </a:lnTo>
                  <a:lnTo>
                    <a:pt x="354" y="52"/>
                  </a:lnTo>
                  <a:lnTo>
                    <a:pt x="348" y="60"/>
                  </a:lnTo>
                  <a:lnTo>
                    <a:pt x="344" y="70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8" y="92"/>
                  </a:lnTo>
                  <a:lnTo>
                    <a:pt x="348" y="100"/>
                  </a:lnTo>
                  <a:lnTo>
                    <a:pt x="346" y="106"/>
                  </a:lnTo>
                  <a:lnTo>
                    <a:pt x="346" y="106"/>
                  </a:lnTo>
                  <a:lnTo>
                    <a:pt x="330" y="120"/>
                  </a:lnTo>
                  <a:lnTo>
                    <a:pt x="318" y="134"/>
                  </a:lnTo>
                  <a:lnTo>
                    <a:pt x="314" y="140"/>
                  </a:lnTo>
                  <a:lnTo>
                    <a:pt x="312" y="144"/>
                  </a:lnTo>
                  <a:lnTo>
                    <a:pt x="312" y="144"/>
                  </a:lnTo>
                  <a:lnTo>
                    <a:pt x="324" y="130"/>
                  </a:lnTo>
                  <a:lnTo>
                    <a:pt x="334" y="120"/>
                  </a:lnTo>
                  <a:lnTo>
                    <a:pt x="340" y="118"/>
                  </a:lnTo>
                  <a:lnTo>
                    <a:pt x="344" y="116"/>
                  </a:lnTo>
                  <a:lnTo>
                    <a:pt x="344" y="116"/>
                  </a:lnTo>
                  <a:lnTo>
                    <a:pt x="336" y="130"/>
                  </a:lnTo>
                  <a:lnTo>
                    <a:pt x="332" y="140"/>
                  </a:lnTo>
                  <a:lnTo>
                    <a:pt x="332" y="144"/>
                  </a:lnTo>
                  <a:lnTo>
                    <a:pt x="332" y="148"/>
                  </a:lnTo>
                  <a:lnTo>
                    <a:pt x="332" y="148"/>
                  </a:lnTo>
                  <a:lnTo>
                    <a:pt x="328" y="164"/>
                  </a:lnTo>
                  <a:lnTo>
                    <a:pt x="324" y="178"/>
                  </a:lnTo>
                  <a:lnTo>
                    <a:pt x="326" y="184"/>
                  </a:lnTo>
                  <a:lnTo>
                    <a:pt x="326" y="188"/>
                  </a:lnTo>
                  <a:lnTo>
                    <a:pt x="326" y="188"/>
                  </a:lnTo>
                  <a:lnTo>
                    <a:pt x="326" y="192"/>
                  </a:lnTo>
                  <a:lnTo>
                    <a:pt x="320" y="198"/>
                  </a:lnTo>
                  <a:lnTo>
                    <a:pt x="312" y="204"/>
                  </a:lnTo>
                  <a:lnTo>
                    <a:pt x="306" y="208"/>
                  </a:lnTo>
                  <a:lnTo>
                    <a:pt x="300" y="210"/>
                  </a:lnTo>
                  <a:lnTo>
                    <a:pt x="300" y="210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22" y="212"/>
                  </a:lnTo>
                  <a:lnTo>
                    <a:pt x="322" y="218"/>
                  </a:lnTo>
                  <a:lnTo>
                    <a:pt x="324" y="222"/>
                  </a:lnTo>
                  <a:lnTo>
                    <a:pt x="324" y="222"/>
                  </a:lnTo>
                  <a:lnTo>
                    <a:pt x="324" y="224"/>
                  </a:lnTo>
                  <a:lnTo>
                    <a:pt x="324" y="224"/>
                  </a:lnTo>
                  <a:lnTo>
                    <a:pt x="326" y="234"/>
                  </a:lnTo>
                  <a:lnTo>
                    <a:pt x="330" y="256"/>
                  </a:lnTo>
                  <a:lnTo>
                    <a:pt x="330" y="266"/>
                  </a:lnTo>
                  <a:lnTo>
                    <a:pt x="328" y="276"/>
                  </a:lnTo>
                  <a:lnTo>
                    <a:pt x="324" y="280"/>
                  </a:lnTo>
                  <a:lnTo>
                    <a:pt x="322" y="284"/>
                  </a:lnTo>
                  <a:lnTo>
                    <a:pt x="318" y="286"/>
                  </a:lnTo>
                  <a:lnTo>
                    <a:pt x="312" y="288"/>
                  </a:lnTo>
                  <a:lnTo>
                    <a:pt x="312" y="288"/>
                  </a:lnTo>
                  <a:lnTo>
                    <a:pt x="322" y="302"/>
                  </a:lnTo>
                  <a:lnTo>
                    <a:pt x="338" y="328"/>
                  </a:lnTo>
                  <a:lnTo>
                    <a:pt x="338" y="328"/>
                  </a:lnTo>
                  <a:lnTo>
                    <a:pt x="322" y="364"/>
                  </a:lnTo>
                  <a:lnTo>
                    <a:pt x="312" y="382"/>
                  </a:lnTo>
                  <a:lnTo>
                    <a:pt x="300" y="398"/>
                  </a:lnTo>
                  <a:lnTo>
                    <a:pt x="300" y="398"/>
                  </a:lnTo>
                  <a:lnTo>
                    <a:pt x="296" y="420"/>
                  </a:lnTo>
                  <a:lnTo>
                    <a:pt x="290" y="438"/>
                  </a:lnTo>
                  <a:lnTo>
                    <a:pt x="282" y="456"/>
                  </a:lnTo>
                  <a:lnTo>
                    <a:pt x="274" y="474"/>
                  </a:lnTo>
                  <a:lnTo>
                    <a:pt x="266" y="490"/>
                  </a:lnTo>
                  <a:lnTo>
                    <a:pt x="258" y="508"/>
                  </a:lnTo>
                  <a:lnTo>
                    <a:pt x="250" y="528"/>
                  </a:lnTo>
                  <a:lnTo>
                    <a:pt x="246" y="550"/>
                  </a:lnTo>
                  <a:lnTo>
                    <a:pt x="246" y="550"/>
                  </a:lnTo>
                  <a:lnTo>
                    <a:pt x="230" y="580"/>
                  </a:lnTo>
                  <a:lnTo>
                    <a:pt x="220" y="606"/>
                  </a:lnTo>
                  <a:lnTo>
                    <a:pt x="212" y="626"/>
                  </a:lnTo>
                  <a:lnTo>
                    <a:pt x="206" y="636"/>
                  </a:lnTo>
                  <a:lnTo>
                    <a:pt x="206" y="636"/>
                  </a:lnTo>
                  <a:lnTo>
                    <a:pt x="204" y="640"/>
                  </a:lnTo>
                  <a:lnTo>
                    <a:pt x="202" y="648"/>
                  </a:lnTo>
                  <a:lnTo>
                    <a:pt x="200" y="652"/>
                  </a:lnTo>
                  <a:lnTo>
                    <a:pt x="200" y="652"/>
                  </a:lnTo>
                  <a:lnTo>
                    <a:pt x="188" y="662"/>
                  </a:lnTo>
                  <a:lnTo>
                    <a:pt x="176" y="672"/>
                  </a:lnTo>
                  <a:lnTo>
                    <a:pt x="168" y="684"/>
                  </a:lnTo>
                  <a:lnTo>
                    <a:pt x="160" y="698"/>
                  </a:lnTo>
                  <a:lnTo>
                    <a:pt x="160" y="698"/>
                  </a:lnTo>
                  <a:lnTo>
                    <a:pt x="132" y="696"/>
                  </a:lnTo>
                  <a:lnTo>
                    <a:pt x="108" y="698"/>
                  </a:lnTo>
                  <a:lnTo>
                    <a:pt x="96" y="700"/>
                  </a:lnTo>
                  <a:lnTo>
                    <a:pt x="88" y="704"/>
                  </a:lnTo>
                  <a:lnTo>
                    <a:pt x="80" y="708"/>
                  </a:lnTo>
                  <a:lnTo>
                    <a:pt x="72" y="714"/>
                  </a:lnTo>
                  <a:lnTo>
                    <a:pt x="66" y="720"/>
                  </a:lnTo>
                  <a:lnTo>
                    <a:pt x="60" y="728"/>
                  </a:lnTo>
                  <a:lnTo>
                    <a:pt x="50" y="746"/>
                  </a:lnTo>
                  <a:lnTo>
                    <a:pt x="42" y="768"/>
                  </a:lnTo>
                  <a:lnTo>
                    <a:pt x="36" y="792"/>
                  </a:lnTo>
                  <a:lnTo>
                    <a:pt x="36" y="792"/>
                  </a:lnTo>
                  <a:lnTo>
                    <a:pt x="30" y="812"/>
                  </a:lnTo>
                  <a:lnTo>
                    <a:pt x="24" y="830"/>
                  </a:lnTo>
                  <a:lnTo>
                    <a:pt x="10" y="862"/>
                  </a:lnTo>
                  <a:lnTo>
                    <a:pt x="6" y="878"/>
                  </a:lnTo>
                  <a:lnTo>
                    <a:pt x="2" y="894"/>
                  </a:lnTo>
                  <a:lnTo>
                    <a:pt x="0" y="910"/>
                  </a:lnTo>
                  <a:lnTo>
                    <a:pt x="2" y="926"/>
                  </a:lnTo>
                  <a:lnTo>
                    <a:pt x="2" y="926"/>
                  </a:lnTo>
                  <a:lnTo>
                    <a:pt x="32" y="942"/>
                  </a:lnTo>
                  <a:lnTo>
                    <a:pt x="64" y="956"/>
                  </a:lnTo>
                  <a:lnTo>
                    <a:pt x="96" y="970"/>
                  </a:lnTo>
                  <a:lnTo>
                    <a:pt x="128" y="982"/>
                  </a:lnTo>
                  <a:lnTo>
                    <a:pt x="198" y="1004"/>
                  </a:lnTo>
                  <a:lnTo>
                    <a:pt x="268" y="1024"/>
                  </a:lnTo>
                  <a:lnTo>
                    <a:pt x="268" y="1024"/>
                  </a:lnTo>
                  <a:lnTo>
                    <a:pt x="270" y="1026"/>
                  </a:lnTo>
                  <a:lnTo>
                    <a:pt x="270" y="1028"/>
                  </a:lnTo>
                  <a:lnTo>
                    <a:pt x="268" y="1038"/>
                  </a:lnTo>
                  <a:lnTo>
                    <a:pt x="268" y="1038"/>
                  </a:lnTo>
                  <a:close/>
                  <a:moveTo>
                    <a:pt x="258" y="668"/>
                  </a:moveTo>
                  <a:lnTo>
                    <a:pt x="258" y="668"/>
                  </a:lnTo>
                  <a:lnTo>
                    <a:pt x="258" y="662"/>
                  </a:lnTo>
                  <a:lnTo>
                    <a:pt x="258" y="662"/>
                  </a:lnTo>
                  <a:lnTo>
                    <a:pt x="262" y="660"/>
                  </a:lnTo>
                  <a:lnTo>
                    <a:pt x="264" y="658"/>
                  </a:lnTo>
                  <a:lnTo>
                    <a:pt x="266" y="654"/>
                  </a:lnTo>
                  <a:lnTo>
                    <a:pt x="264" y="650"/>
                  </a:lnTo>
                  <a:lnTo>
                    <a:pt x="264" y="650"/>
                  </a:lnTo>
                  <a:lnTo>
                    <a:pt x="266" y="640"/>
                  </a:lnTo>
                  <a:lnTo>
                    <a:pt x="268" y="638"/>
                  </a:lnTo>
                  <a:lnTo>
                    <a:pt x="268" y="638"/>
                  </a:lnTo>
                  <a:lnTo>
                    <a:pt x="274" y="640"/>
                  </a:lnTo>
                  <a:lnTo>
                    <a:pt x="282" y="640"/>
                  </a:lnTo>
                  <a:lnTo>
                    <a:pt x="282" y="640"/>
                  </a:lnTo>
                  <a:lnTo>
                    <a:pt x="284" y="630"/>
                  </a:lnTo>
                  <a:lnTo>
                    <a:pt x="286" y="622"/>
                  </a:lnTo>
                  <a:lnTo>
                    <a:pt x="294" y="606"/>
                  </a:lnTo>
                  <a:lnTo>
                    <a:pt x="302" y="590"/>
                  </a:lnTo>
                  <a:lnTo>
                    <a:pt x="310" y="574"/>
                  </a:lnTo>
                  <a:lnTo>
                    <a:pt x="310" y="574"/>
                  </a:lnTo>
                  <a:lnTo>
                    <a:pt x="346" y="576"/>
                  </a:lnTo>
                  <a:lnTo>
                    <a:pt x="360" y="578"/>
                  </a:lnTo>
                  <a:lnTo>
                    <a:pt x="364" y="578"/>
                  </a:lnTo>
                  <a:lnTo>
                    <a:pt x="364" y="580"/>
                  </a:lnTo>
                  <a:lnTo>
                    <a:pt x="364" y="580"/>
                  </a:lnTo>
                  <a:lnTo>
                    <a:pt x="364" y="602"/>
                  </a:lnTo>
                  <a:lnTo>
                    <a:pt x="362" y="616"/>
                  </a:lnTo>
                  <a:lnTo>
                    <a:pt x="360" y="626"/>
                  </a:lnTo>
                  <a:lnTo>
                    <a:pt x="356" y="638"/>
                  </a:lnTo>
                  <a:lnTo>
                    <a:pt x="356" y="638"/>
                  </a:lnTo>
                  <a:lnTo>
                    <a:pt x="348" y="654"/>
                  </a:lnTo>
                  <a:lnTo>
                    <a:pt x="344" y="670"/>
                  </a:lnTo>
                  <a:lnTo>
                    <a:pt x="340" y="688"/>
                  </a:lnTo>
                  <a:lnTo>
                    <a:pt x="338" y="708"/>
                  </a:lnTo>
                  <a:lnTo>
                    <a:pt x="336" y="744"/>
                  </a:lnTo>
                  <a:lnTo>
                    <a:pt x="336" y="774"/>
                  </a:lnTo>
                  <a:lnTo>
                    <a:pt x="336" y="774"/>
                  </a:lnTo>
                  <a:lnTo>
                    <a:pt x="336" y="776"/>
                  </a:lnTo>
                  <a:lnTo>
                    <a:pt x="332" y="776"/>
                  </a:lnTo>
                  <a:lnTo>
                    <a:pt x="318" y="768"/>
                  </a:lnTo>
                  <a:lnTo>
                    <a:pt x="302" y="756"/>
                  </a:lnTo>
                  <a:lnTo>
                    <a:pt x="288" y="744"/>
                  </a:lnTo>
                  <a:lnTo>
                    <a:pt x="288" y="744"/>
                  </a:lnTo>
                  <a:lnTo>
                    <a:pt x="282" y="718"/>
                  </a:lnTo>
                  <a:lnTo>
                    <a:pt x="276" y="698"/>
                  </a:lnTo>
                  <a:lnTo>
                    <a:pt x="268" y="684"/>
                  </a:lnTo>
                  <a:lnTo>
                    <a:pt x="258" y="668"/>
                  </a:lnTo>
                  <a:lnTo>
                    <a:pt x="258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924394" y="3924647"/>
              <a:ext cx="7027" cy="0"/>
            </a:xfrm>
            <a:custGeom>
              <a:avLst/>
              <a:gdLst/>
              <a:ahLst/>
              <a:cxnLst/>
              <a:rect l="0" t="0" r="0" b="0"/>
              <a:pathLst>
                <a:path w="6" h="120000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3971241" y="4561373"/>
              <a:ext cx="32793" cy="100722"/>
            </a:xfrm>
            <a:custGeom>
              <a:avLst/>
              <a:gdLst/>
              <a:ahLst/>
              <a:cxnLst/>
              <a:rect l="0" t="0" r="0" b="0"/>
              <a:pathLst>
                <a:path w="28" h="86" extrusionOk="0">
                  <a:moveTo>
                    <a:pt x="22" y="16"/>
                  </a:moveTo>
                  <a:lnTo>
                    <a:pt x="22" y="16"/>
                  </a:lnTo>
                  <a:lnTo>
                    <a:pt x="20" y="32"/>
                  </a:lnTo>
                  <a:lnTo>
                    <a:pt x="18" y="42"/>
                  </a:lnTo>
                  <a:lnTo>
                    <a:pt x="12" y="50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16" y="58"/>
                  </a:lnTo>
                  <a:lnTo>
                    <a:pt x="24" y="34"/>
                  </a:lnTo>
                  <a:lnTo>
                    <a:pt x="28" y="10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20" y="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800248" y="4373984"/>
              <a:ext cx="84325" cy="77298"/>
            </a:xfrm>
            <a:custGeom>
              <a:avLst/>
              <a:gdLst/>
              <a:ahLst/>
              <a:cxnLst/>
              <a:rect l="0" t="0" r="0" b="0"/>
              <a:pathLst>
                <a:path w="72" h="66" extrusionOk="0">
                  <a:moveTo>
                    <a:pt x="4" y="44"/>
                  </a:moveTo>
                  <a:lnTo>
                    <a:pt x="4" y="44"/>
                  </a:lnTo>
                  <a:lnTo>
                    <a:pt x="12" y="48"/>
                  </a:lnTo>
                  <a:lnTo>
                    <a:pt x="24" y="56"/>
                  </a:lnTo>
                  <a:lnTo>
                    <a:pt x="40" y="62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2"/>
                  </a:lnTo>
                  <a:lnTo>
                    <a:pt x="70" y="52"/>
                  </a:lnTo>
                  <a:lnTo>
                    <a:pt x="72" y="46"/>
                  </a:lnTo>
                  <a:lnTo>
                    <a:pt x="72" y="38"/>
                  </a:lnTo>
                  <a:lnTo>
                    <a:pt x="70" y="3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2"/>
                  </a:lnTo>
                  <a:lnTo>
                    <a:pt x="52" y="24"/>
                  </a:lnTo>
                  <a:lnTo>
                    <a:pt x="44" y="22"/>
                  </a:lnTo>
                  <a:lnTo>
                    <a:pt x="38" y="20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2" y="10"/>
                  </a:lnTo>
                  <a:lnTo>
                    <a:pt x="16" y="4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4048539" y="3788390"/>
              <a:ext cx="145227" cy="213156"/>
            </a:xfrm>
            <a:custGeom>
              <a:avLst/>
              <a:gdLst/>
              <a:ahLst/>
              <a:cxnLst/>
              <a:rect l="0" t="0" r="0" b="0"/>
              <a:pathLst>
                <a:path w="124" h="182" extrusionOk="0">
                  <a:moveTo>
                    <a:pt x="104" y="54"/>
                  </a:moveTo>
                  <a:lnTo>
                    <a:pt x="104" y="54"/>
                  </a:lnTo>
                  <a:lnTo>
                    <a:pt x="104" y="56"/>
                  </a:lnTo>
                  <a:lnTo>
                    <a:pt x="102" y="60"/>
                  </a:lnTo>
                  <a:lnTo>
                    <a:pt x="98" y="68"/>
                  </a:lnTo>
                  <a:lnTo>
                    <a:pt x="96" y="72"/>
                  </a:lnTo>
                  <a:lnTo>
                    <a:pt x="94" y="78"/>
                  </a:lnTo>
                  <a:lnTo>
                    <a:pt x="94" y="82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106" y="102"/>
                  </a:lnTo>
                  <a:lnTo>
                    <a:pt x="112" y="114"/>
                  </a:lnTo>
                  <a:lnTo>
                    <a:pt x="114" y="12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24" y="182"/>
                  </a:lnTo>
                  <a:lnTo>
                    <a:pt x="120" y="178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06" y="144"/>
                  </a:lnTo>
                  <a:lnTo>
                    <a:pt x="102" y="130"/>
                  </a:lnTo>
                  <a:lnTo>
                    <a:pt x="98" y="118"/>
                  </a:lnTo>
                  <a:lnTo>
                    <a:pt x="96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52" y="54"/>
                  </a:lnTo>
                  <a:lnTo>
                    <a:pt x="38" y="3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8" y="24"/>
                  </a:lnTo>
                  <a:lnTo>
                    <a:pt x="58" y="28"/>
                  </a:lnTo>
                  <a:lnTo>
                    <a:pt x="80" y="36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8"/>
                  </a:lnTo>
                  <a:lnTo>
                    <a:pt x="104" y="54"/>
                  </a:lnTo>
                  <a:lnTo>
                    <a:pt x="10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6456820" y="1462056"/>
            <a:ext cx="2475087" cy="2473043"/>
            <a:chOff x="6456820" y="1462056"/>
            <a:chExt cx="2475087" cy="2473043"/>
          </a:xfrm>
        </p:grpSpPr>
        <p:sp>
          <p:nvSpPr>
            <p:cNvPr id="294" name="Shape 294"/>
            <p:cNvSpPr/>
            <p:nvPr/>
          </p:nvSpPr>
          <p:spPr>
            <a:xfrm rot="8140554">
              <a:off x="6788951" y="1854439"/>
              <a:ext cx="1810824" cy="1688276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D5D1C5">
                    <a:alpha val="43921"/>
                  </a:srgbClr>
                </a:gs>
                <a:gs pos="68000">
                  <a:srgbClr val="E0DDD4"/>
                </a:gs>
                <a:gs pos="100000">
                  <a:srgbClr val="EAE8E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7023332" y="2198980"/>
              <a:ext cx="16125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Libraries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 R</a:t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165764" y="1391258"/>
            <a:ext cx="2597364" cy="2596524"/>
            <a:chOff x="2349728" y="1481542"/>
            <a:chExt cx="2597364" cy="2596524"/>
          </a:xfrm>
        </p:grpSpPr>
        <p:sp>
          <p:nvSpPr>
            <p:cNvPr id="297" name="Shape 297"/>
            <p:cNvSpPr/>
            <p:nvPr/>
          </p:nvSpPr>
          <p:spPr>
            <a:xfrm rot="8140554">
              <a:off x="2717598" y="1874171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D5D1C5">
                    <a:alpha val="43921"/>
                  </a:srgbClr>
                </a:gs>
                <a:gs pos="68000">
                  <a:srgbClr val="E0DDD4"/>
                </a:gs>
                <a:gs pos="100000">
                  <a:srgbClr val="EAE8E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2928343" y="2171891"/>
              <a:ext cx="16125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What is R?</a:t>
              </a:r>
              <a:endPara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2349728" y="1481542"/>
            <a:ext cx="2597364" cy="2596524"/>
            <a:chOff x="2349728" y="1481542"/>
            <a:chExt cx="2597364" cy="2596524"/>
          </a:xfrm>
        </p:grpSpPr>
        <p:sp>
          <p:nvSpPr>
            <p:cNvPr id="300" name="Shape 300"/>
            <p:cNvSpPr/>
            <p:nvPr/>
          </p:nvSpPr>
          <p:spPr>
            <a:xfrm rot="8140554">
              <a:off x="2717598" y="1874171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D5D1C5">
                    <a:alpha val="43921"/>
                  </a:srgbClr>
                </a:gs>
                <a:gs pos="68000">
                  <a:srgbClr val="E0DDD4"/>
                </a:gs>
                <a:gs pos="100000">
                  <a:srgbClr val="EAE8E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2928343" y="2171891"/>
              <a:ext cx="161259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Why should I use it?</a:t>
              </a: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4446537" y="1466771"/>
            <a:ext cx="2597364" cy="2596524"/>
            <a:chOff x="4446537" y="1466771"/>
            <a:chExt cx="2597364" cy="2596524"/>
          </a:xfrm>
        </p:grpSpPr>
        <p:sp>
          <p:nvSpPr>
            <p:cNvPr id="303" name="Shape 303"/>
            <p:cNvSpPr/>
            <p:nvPr/>
          </p:nvSpPr>
          <p:spPr>
            <a:xfrm rot="8140554">
              <a:off x="4814407" y="1859401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BBB612"/>
                </a:gs>
                <a:gs pos="23000">
                  <a:srgbClr val="BBB612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5004591" y="2198466"/>
              <a:ext cx="165885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How do I use it?</a:t>
              </a:r>
              <a:endPara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do you use R?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566498" y="1366156"/>
            <a:ext cx="7710488" cy="108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RStudio is an integrated development environment (IDE) for R</a:t>
            </a:r>
            <a:endParaRPr sz="28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63" y="2455644"/>
            <a:ext cx="6927876" cy="378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566498" y="1366155"/>
            <a:ext cx="7710488" cy="52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 has a wide variety of data types including scalars, vectors (numerical, character, logical), matrices, dataframes, and lists.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Vectors: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Numeric vector: c(1,2,5.3,6,-2,4) #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Character vector: c("one","two","three")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Logical vector: c(TRUE,TRUE,TRUE,FALSE,TRUE,FALSE)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Refer to elements of a vector using subscripts: 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a[2] (2</a:t>
            </a:r>
            <a:r>
              <a:rPr lang="en-US" sz="2400" b="1" i="0" u="none" strike="noStrike" cap="none" baseline="30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element of vector a)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66498" y="1366155"/>
            <a:ext cx="7710488" cy="52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Matrices: All columns in a matrix must have the same mode (numeric, character, etc.) and the same length. 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The general format is: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mymatrix &lt;- matrix(vector, nrow=r, ncol=c, byrow=FALSE,dimnames=list(char_vector_rownames, char_vector_colnames)) 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byrow=TRUE indicates that the matrix should be filled by rows. byrow=FALSE indicates that the matrix should be filled by columns (the default). dimnames provides optional labels for the columns and rows.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566498" y="1366155"/>
            <a:ext cx="7710488" cy="52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Matrix example: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# another example</a:t>
            </a:r>
            <a:b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cells &lt;- c(1,26,24,68)</a:t>
            </a:r>
            <a:b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rnames &lt;- c("R1", "R2")</a:t>
            </a:r>
            <a:b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cnames &lt;- c("C1", "C2") </a:t>
            </a:r>
            <a:b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mymatrix &lt;- matrix(cells, nrow=2, ncol=2, byrow=TRUE, dimnames=list(rnames, cnames)) 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Identify rows, columns or elements using subscripts: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x[,4] # 4th column of matrix</a:t>
            </a:r>
            <a:b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x[3,] # 3rd row of matrix </a:t>
            </a:r>
            <a:b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x[2:4,1:3] # rows 2,3,4 of columns 1,2,3 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566498" y="1366155"/>
            <a:ext cx="7710488" cy="52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Dataframes: A data frame is more general than a matrix, in that different columns can have different modes (numeric, character, factor, etc.). 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d &lt;- c(1,2,3,4), e &lt;- c("red", "white", "red", NA)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mydata &lt;- data.frame(d,e)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names(mydata) &lt;- c("ID","Color")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Identify the elements of a dataframe: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myframe[3:5] # columns 3,4,5 of dataframe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myframe[c("ID","Age")] # columns ID and Age from dataframe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myframe$X1 # variable x1 in the dataframe 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566498" y="1366155"/>
            <a:ext cx="7710488" cy="52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Lists: An ordered collection of objects (components). A list allows you to gather a variety of (possibly unrelated) objects under one name. 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Example of a list with 4 different components:</a:t>
            </a:r>
            <a:b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w &lt;- list(name="Fred", mynumbers=a, mymatrix=y, age=5.3)</a:t>
            </a:r>
            <a:b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Identify elements of a list: 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mylist[[2]] # 2nd component of the list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Missing</a:t>
            </a: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566498" y="1366155"/>
            <a:ext cx="7710488" cy="52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In R, missing values are represented by the symbol NA (not available) . 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Impossible values (e.g., dividing by zero) are represented by the symbol NaN (not a number). 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Testing for Missing Values: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is.na(x) # returns TRUE of x is missing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y &lt;- c(1,2,3,NA)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is.na(y) # returns a vector (F F F T)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Loading Data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566498" y="1366155"/>
            <a:ext cx="7710488" cy="52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From File: CSV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read.csv("readcsv.csv", header=T, dec=".",sep="\t")</a:t>
            </a:r>
            <a:endParaRPr/>
          </a:p>
          <a:p>
            <a:pPr marL="342900" marR="0" lvl="0" indent="-34290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From Database: SQL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library(RODBC)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dbhandle &lt;- odbcDriverConnect("Driver={SQL Server};Server=Server_Name;Database=DB_Name;Trusted_Connection=Yes")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myDF &lt;- sqlQuery(dbhandle, qry) #qry is in SQL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close(dbhandle)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886094"/>
            <a:ext cx="9144000" cy="6182868"/>
          </a:xfrm>
          <a:custGeom>
            <a:avLst/>
            <a:gdLst/>
            <a:ahLst/>
            <a:cxnLst/>
            <a:rect l="0" t="0" r="0" b="0"/>
            <a:pathLst>
              <a:path w="1624" h="803" extrusionOk="0">
                <a:moveTo>
                  <a:pt x="561" y="285"/>
                </a:moveTo>
                <a:cubicBezTo>
                  <a:pt x="561" y="286"/>
                  <a:pt x="561" y="286"/>
                  <a:pt x="561" y="287"/>
                </a:cubicBezTo>
                <a:cubicBezTo>
                  <a:pt x="558" y="287"/>
                  <a:pt x="559" y="284"/>
                  <a:pt x="555" y="287"/>
                </a:cubicBezTo>
                <a:cubicBezTo>
                  <a:pt x="555" y="283"/>
                  <a:pt x="553" y="284"/>
                  <a:pt x="553" y="286"/>
                </a:cubicBezTo>
                <a:cubicBezTo>
                  <a:pt x="551" y="282"/>
                  <a:pt x="558" y="279"/>
                  <a:pt x="555" y="276"/>
                </a:cubicBezTo>
                <a:cubicBezTo>
                  <a:pt x="554" y="274"/>
                  <a:pt x="551" y="272"/>
                  <a:pt x="552" y="269"/>
                </a:cubicBezTo>
                <a:cubicBezTo>
                  <a:pt x="549" y="268"/>
                  <a:pt x="552" y="272"/>
                  <a:pt x="550" y="272"/>
                </a:cubicBezTo>
                <a:cubicBezTo>
                  <a:pt x="549" y="268"/>
                  <a:pt x="546" y="267"/>
                  <a:pt x="546" y="263"/>
                </a:cubicBezTo>
                <a:cubicBezTo>
                  <a:pt x="545" y="264"/>
                  <a:pt x="544" y="268"/>
                  <a:pt x="543" y="267"/>
                </a:cubicBezTo>
                <a:cubicBezTo>
                  <a:pt x="542" y="264"/>
                  <a:pt x="548" y="263"/>
                  <a:pt x="544" y="262"/>
                </a:cubicBezTo>
                <a:cubicBezTo>
                  <a:pt x="544" y="262"/>
                  <a:pt x="543" y="265"/>
                  <a:pt x="543" y="263"/>
                </a:cubicBezTo>
                <a:cubicBezTo>
                  <a:pt x="542" y="261"/>
                  <a:pt x="545" y="259"/>
                  <a:pt x="543" y="258"/>
                </a:cubicBezTo>
                <a:cubicBezTo>
                  <a:pt x="543" y="262"/>
                  <a:pt x="541" y="264"/>
                  <a:pt x="541" y="266"/>
                </a:cubicBezTo>
                <a:cubicBezTo>
                  <a:pt x="539" y="265"/>
                  <a:pt x="543" y="261"/>
                  <a:pt x="539" y="261"/>
                </a:cubicBezTo>
                <a:cubicBezTo>
                  <a:pt x="540" y="263"/>
                  <a:pt x="538" y="265"/>
                  <a:pt x="538" y="263"/>
                </a:cubicBezTo>
                <a:cubicBezTo>
                  <a:pt x="540" y="259"/>
                  <a:pt x="538" y="262"/>
                  <a:pt x="537" y="259"/>
                </a:cubicBezTo>
                <a:cubicBezTo>
                  <a:pt x="539" y="248"/>
                  <a:pt x="534" y="241"/>
                  <a:pt x="533" y="236"/>
                </a:cubicBezTo>
                <a:cubicBezTo>
                  <a:pt x="532" y="229"/>
                  <a:pt x="534" y="221"/>
                  <a:pt x="533" y="212"/>
                </a:cubicBezTo>
                <a:cubicBezTo>
                  <a:pt x="529" y="212"/>
                  <a:pt x="525" y="212"/>
                  <a:pt x="520" y="212"/>
                </a:cubicBezTo>
                <a:cubicBezTo>
                  <a:pt x="520" y="209"/>
                  <a:pt x="520" y="207"/>
                  <a:pt x="520" y="204"/>
                </a:cubicBezTo>
                <a:cubicBezTo>
                  <a:pt x="500" y="204"/>
                  <a:pt x="480" y="204"/>
                  <a:pt x="460" y="204"/>
                </a:cubicBezTo>
                <a:cubicBezTo>
                  <a:pt x="460" y="207"/>
                  <a:pt x="461" y="211"/>
                  <a:pt x="459" y="212"/>
                </a:cubicBezTo>
                <a:cubicBezTo>
                  <a:pt x="454" y="212"/>
                  <a:pt x="449" y="212"/>
                  <a:pt x="444" y="212"/>
                </a:cubicBezTo>
                <a:cubicBezTo>
                  <a:pt x="442" y="238"/>
                  <a:pt x="445" y="269"/>
                  <a:pt x="443" y="296"/>
                </a:cubicBezTo>
                <a:cubicBezTo>
                  <a:pt x="442" y="296"/>
                  <a:pt x="440" y="296"/>
                  <a:pt x="438" y="296"/>
                </a:cubicBezTo>
                <a:cubicBezTo>
                  <a:pt x="438" y="272"/>
                  <a:pt x="438" y="249"/>
                  <a:pt x="438" y="226"/>
                </a:cubicBezTo>
                <a:cubicBezTo>
                  <a:pt x="437" y="223"/>
                  <a:pt x="429" y="227"/>
                  <a:pt x="429" y="223"/>
                </a:cubicBezTo>
                <a:cubicBezTo>
                  <a:pt x="429" y="220"/>
                  <a:pt x="435" y="223"/>
                  <a:pt x="437" y="221"/>
                </a:cubicBezTo>
                <a:cubicBezTo>
                  <a:pt x="437" y="219"/>
                  <a:pt x="437" y="217"/>
                  <a:pt x="437" y="215"/>
                </a:cubicBezTo>
                <a:cubicBezTo>
                  <a:pt x="429" y="213"/>
                  <a:pt x="424" y="217"/>
                  <a:pt x="418" y="219"/>
                </a:cubicBezTo>
                <a:cubicBezTo>
                  <a:pt x="417" y="220"/>
                  <a:pt x="419" y="224"/>
                  <a:pt x="417" y="225"/>
                </a:cubicBezTo>
                <a:cubicBezTo>
                  <a:pt x="399" y="225"/>
                  <a:pt x="379" y="226"/>
                  <a:pt x="361" y="224"/>
                </a:cubicBezTo>
                <a:cubicBezTo>
                  <a:pt x="361" y="218"/>
                  <a:pt x="361" y="212"/>
                  <a:pt x="361" y="206"/>
                </a:cubicBezTo>
                <a:cubicBezTo>
                  <a:pt x="357" y="209"/>
                  <a:pt x="360" y="219"/>
                  <a:pt x="359" y="225"/>
                </a:cubicBezTo>
                <a:cubicBezTo>
                  <a:pt x="358" y="225"/>
                  <a:pt x="354" y="224"/>
                  <a:pt x="355" y="226"/>
                </a:cubicBezTo>
                <a:cubicBezTo>
                  <a:pt x="355" y="254"/>
                  <a:pt x="355" y="282"/>
                  <a:pt x="355" y="309"/>
                </a:cubicBezTo>
                <a:cubicBezTo>
                  <a:pt x="350" y="309"/>
                  <a:pt x="344" y="310"/>
                  <a:pt x="341" y="309"/>
                </a:cubicBezTo>
                <a:cubicBezTo>
                  <a:pt x="342" y="307"/>
                  <a:pt x="341" y="302"/>
                  <a:pt x="342" y="299"/>
                </a:cubicBezTo>
                <a:cubicBezTo>
                  <a:pt x="337" y="299"/>
                  <a:pt x="332" y="299"/>
                  <a:pt x="327" y="299"/>
                </a:cubicBezTo>
                <a:cubicBezTo>
                  <a:pt x="327" y="302"/>
                  <a:pt x="329" y="308"/>
                  <a:pt x="326" y="309"/>
                </a:cubicBezTo>
                <a:cubicBezTo>
                  <a:pt x="325" y="307"/>
                  <a:pt x="326" y="302"/>
                  <a:pt x="325" y="299"/>
                </a:cubicBezTo>
                <a:cubicBezTo>
                  <a:pt x="321" y="299"/>
                  <a:pt x="316" y="299"/>
                  <a:pt x="311" y="299"/>
                </a:cubicBezTo>
                <a:cubicBezTo>
                  <a:pt x="311" y="302"/>
                  <a:pt x="311" y="306"/>
                  <a:pt x="311" y="309"/>
                </a:cubicBezTo>
                <a:cubicBezTo>
                  <a:pt x="308" y="309"/>
                  <a:pt x="305" y="309"/>
                  <a:pt x="302" y="309"/>
                </a:cubicBezTo>
                <a:cubicBezTo>
                  <a:pt x="302" y="312"/>
                  <a:pt x="303" y="317"/>
                  <a:pt x="301" y="319"/>
                </a:cubicBezTo>
                <a:cubicBezTo>
                  <a:pt x="282" y="318"/>
                  <a:pt x="270" y="328"/>
                  <a:pt x="258" y="334"/>
                </a:cubicBezTo>
                <a:cubicBezTo>
                  <a:pt x="255" y="336"/>
                  <a:pt x="249" y="336"/>
                  <a:pt x="248" y="340"/>
                </a:cubicBezTo>
                <a:cubicBezTo>
                  <a:pt x="249" y="342"/>
                  <a:pt x="254" y="339"/>
                  <a:pt x="255" y="341"/>
                </a:cubicBezTo>
                <a:cubicBezTo>
                  <a:pt x="255" y="355"/>
                  <a:pt x="255" y="368"/>
                  <a:pt x="255" y="382"/>
                </a:cubicBezTo>
                <a:cubicBezTo>
                  <a:pt x="253" y="388"/>
                  <a:pt x="247" y="383"/>
                  <a:pt x="246" y="387"/>
                </a:cubicBezTo>
                <a:cubicBezTo>
                  <a:pt x="246" y="384"/>
                  <a:pt x="247" y="383"/>
                  <a:pt x="245" y="383"/>
                </a:cubicBezTo>
                <a:cubicBezTo>
                  <a:pt x="244" y="380"/>
                  <a:pt x="245" y="385"/>
                  <a:pt x="243" y="384"/>
                </a:cubicBezTo>
                <a:cubicBezTo>
                  <a:pt x="242" y="378"/>
                  <a:pt x="242" y="380"/>
                  <a:pt x="241" y="376"/>
                </a:cubicBezTo>
                <a:cubicBezTo>
                  <a:pt x="241" y="379"/>
                  <a:pt x="240" y="379"/>
                  <a:pt x="238" y="378"/>
                </a:cubicBezTo>
                <a:cubicBezTo>
                  <a:pt x="238" y="380"/>
                  <a:pt x="239" y="381"/>
                  <a:pt x="239" y="384"/>
                </a:cubicBezTo>
                <a:cubicBezTo>
                  <a:pt x="238" y="383"/>
                  <a:pt x="238" y="381"/>
                  <a:pt x="236" y="381"/>
                </a:cubicBezTo>
                <a:cubicBezTo>
                  <a:pt x="237" y="386"/>
                  <a:pt x="235" y="382"/>
                  <a:pt x="235" y="383"/>
                </a:cubicBezTo>
                <a:cubicBezTo>
                  <a:pt x="232" y="382"/>
                  <a:pt x="238" y="388"/>
                  <a:pt x="235" y="388"/>
                </a:cubicBezTo>
                <a:cubicBezTo>
                  <a:pt x="232" y="388"/>
                  <a:pt x="228" y="382"/>
                  <a:pt x="227" y="386"/>
                </a:cubicBezTo>
                <a:cubicBezTo>
                  <a:pt x="226" y="385"/>
                  <a:pt x="224" y="384"/>
                  <a:pt x="223" y="382"/>
                </a:cubicBezTo>
                <a:cubicBezTo>
                  <a:pt x="223" y="384"/>
                  <a:pt x="226" y="384"/>
                  <a:pt x="226" y="386"/>
                </a:cubicBezTo>
                <a:cubicBezTo>
                  <a:pt x="219" y="387"/>
                  <a:pt x="210" y="387"/>
                  <a:pt x="203" y="388"/>
                </a:cubicBezTo>
                <a:cubicBezTo>
                  <a:pt x="202" y="394"/>
                  <a:pt x="202" y="402"/>
                  <a:pt x="200" y="407"/>
                </a:cubicBezTo>
                <a:cubicBezTo>
                  <a:pt x="197" y="407"/>
                  <a:pt x="193" y="408"/>
                  <a:pt x="191" y="407"/>
                </a:cubicBezTo>
                <a:cubicBezTo>
                  <a:pt x="191" y="399"/>
                  <a:pt x="191" y="392"/>
                  <a:pt x="191" y="384"/>
                </a:cubicBezTo>
                <a:cubicBezTo>
                  <a:pt x="194" y="384"/>
                  <a:pt x="199" y="387"/>
                  <a:pt x="199" y="384"/>
                </a:cubicBezTo>
                <a:cubicBezTo>
                  <a:pt x="199" y="378"/>
                  <a:pt x="191" y="382"/>
                  <a:pt x="190" y="378"/>
                </a:cubicBezTo>
                <a:cubicBezTo>
                  <a:pt x="189" y="382"/>
                  <a:pt x="190" y="387"/>
                  <a:pt x="190" y="393"/>
                </a:cubicBezTo>
                <a:cubicBezTo>
                  <a:pt x="190" y="398"/>
                  <a:pt x="192" y="407"/>
                  <a:pt x="187" y="407"/>
                </a:cubicBezTo>
                <a:cubicBezTo>
                  <a:pt x="184" y="407"/>
                  <a:pt x="186" y="403"/>
                  <a:pt x="186" y="400"/>
                </a:cubicBezTo>
                <a:cubicBezTo>
                  <a:pt x="183" y="400"/>
                  <a:pt x="180" y="400"/>
                  <a:pt x="177" y="400"/>
                </a:cubicBezTo>
                <a:cubicBezTo>
                  <a:pt x="177" y="403"/>
                  <a:pt x="177" y="405"/>
                  <a:pt x="177" y="407"/>
                </a:cubicBezTo>
                <a:cubicBezTo>
                  <a:pt x="172" y="406"/>
                  <a:pt x="171" y="411"/>
                  <a:pt x="170" y="410"/>
                </a:cubicBezTo>
                <a:cubicBezTo>
                  <a:pt x="168" y="406"/>
                  <a:pt x="172" y="397"/>
                  <a:pt x="168" y="396"/>
                </a:cubicBezTo>
                <a:cubicBezTo>
                  <a:pt x="164" y="395"/>
                  <a:pt x="167" y="400"/>
                  <a:pt x="165" y="401"/>
                </a:cubicBezTo>
                <a:cubicBezTo>
                  <a:pt x="161" y="401"/>
                  <a:pt x="157" y="401"/>
                  <a:pt x="153" y="401"/>
                </a:cubicBezTo>
                <a:cubicBezTo>
                  <a:pt x="153" y="405"/>
                  <a:pt x="154" y="410"/>
                  <a:pt x="153" y="411"/>
                </a:cubicBezTo>
                <a:cubicBezTo>
                  <a:pt x="136" y="411"/>
                  <a:pt x="117" y="412"/>
                  <a:pt x="101" y="411"/>
                </a:cubicBezTo>
                <a:cubicBezTo>
                  <a:pt x="101" y="406"/>
                  <a:pt x="101" y="402"/>
                  <a:pt x="101" y="397"/>
                </a:cubicBezTo>
                <a:cubicBezTo>
                  <a:pt x="118" y="393"/>
                  <a:pt x="136" y="387"/>
                  <a:pt x="151" y="383"/>
                </a:cubicBezTo>
                <a:cubicBezTo>
                  <a:pt x="157" y="381"/>
                  <a:pt x="164" y="381"/>
                  <a:pt x="167" y="377"/>
                </a:cubicBezTo>
                <a:cubicBezTo>
                  <a:pt x="162" y="376"/>
                  <a:pt x="156" y="379"/>
                  <a:pt x="151" y="380"/>
                </a:cubicBezTo>
                <a:cubicBezTo>
                  <a:pt x="133" y="385"/>
                  <a:pt x="115" y="391"/>
                  <a:pt x="97" y="394"/>
                </a:cubicBezTo>
                <a:cubicBezTo>
                  <a:pt x="95" y="397"/>
                  <a:pt x="100" y="406"/>
                  <a:pt x="95" y="407"/>
                </a:cubicBezTo>
                <a:cubicBezTo>
                  <a:pt x="93" y="400"/>
                  <a:pt x="95" y="389"/>
                  <a:pt x="94" y="380"/>
                </a:cubicBezTo>
                <a:cubicBezTo>
                  <a:pt x="93" y="378"/>
                  <a:pt x="95" y="378"/>
                  <a:pt x="96" y="377"/>
                </a:cubicBezTo>
                <a:cubicBezTo>
                  <a:pt x="90" y="369"/>
                  <a:pt x="69" y="369"/>
                  <a:pt x="64" y="378"/>
                </a:cubicBezTo>
                <a:cubicBezTo>
                  <a:pt x="68" y="380"/>
                  <a:pt x="64" y="391"/>
                  <a:pt x="66" y="396"/>
                </a:cubicBezTo>
                <a:cubicBezTo>
                  <a:pt x="63" y="393"/>
                  <a:pt x="60" y="399"/>
                  <a:pt x="58" y="395"/>
                </a:cubicBezTo>
                <a:cubicBezTo>
                  <a:pt x="57" y="397"/>
                  <a:pt x="59" y="401"/>
                  <a:pt x="57" y="400"/>
                </a:cubicBezTo>
                <a:cubicBezTo>
                  <a:pt x="57" y="397"/>
                  <a:pt x="55" y="396"/>
                  <a:pt x="53" y="393"/>
                </a:cubicBezTo>
                <a:cubicBezTo>
                  <a:pt x="54" y="395"/>
                  <a:pt x="53" y="397"/>
                  <a:pt x="51" y="398"/>
                </a:cubicBezTo>
                <a:cubicBezTo>
                  <a:pt x="50" y="395"/>
                  <a:pt x="54" y="392"/>
                  <a:pt x="51" y="392"/>
                </a:cubicBezTo>
                <a:cubicBezTo>
                  <a:pt x="50" y="392"/>
                  <a:pt x="50" y="396"/>
                  <a:pt x="47" y="394"/>
                </a:cubicBezTo>
                <a:cubicBezTo>
                  <a:pt x="47" y="392"/>
                  <a:pt x="50" y="389"/>
                  <a:pt x="47" y="389"/>
                </a:cubicBezTo>
                <a:cubicBezTo>
                  <a:pt x="47" y="387"/>
                  <a:pt x="47" y="392"/>
                  <a:pt x="45" y="392"/>
                </a:cubicBezTo>
                <a:cubicBezTo>
                  <a:pt x="45" y="390"/>
                  <a:pt x="46" y="390"/>
                  <a:pt x="46" y="389"/>
                </a:cubicBezTo>
                <a:cubicBezTo>
                  <a:pt x="44" y="386"/>
                  <a:pt x="44" y="392"/>
                  <a:pt x="43" y="390"/>
                </a:cubicBezTo>
                <a:cubicBezTo>
                  <a:pt x="43" y="389"/>
                  <a:pt x="44" y="386"/>
                  <a:pt x="42" y="387"/>
                </a:cubicBezTo>
                <a:cubicBezTo>
                  <a:pt x="41" y="388"/>
                  <a:pt x="42" y="391"/>
                  <a:pt x="41" y="391"/>
                </a:cubicBezTo>
                <a:cubicBezTo>
                  <a:pt x="40" y="388"/>
                  <a:pt x="41" y="394"/>
                  <a:pt x="38" y="391"/>
                </a:cubicBezTo>
                <a:cubicBezTo>
                  <a:pt x="37" y="396"/>
                  <a:pt x="36" y="399"/>
                  <a:pt x="38" y="402"/>
                </a:cubicBezTo>
                <a:cubicBezTo>
                  <a:pt x="35" y="399"/>
                  <a:pt x="38" y="405"/>
                  <a:pt x="37" y="406"/>
                </a:cubicBezTo>
                <a:cubicBezTo>
                  <a:pt x="35" y="403"/>
                  <a:pt x="35" y="402"/>
                  <a:pt x="32" y="400"/>
                </a:cubicBezTo>
                <a:cubicBezTo>
                  <a:pt x="32" y="402"/>
                  <a:pt x="34" y="402"/>
                  <a:pt x="32" y="403"/>
                </a:cubicBezTo>
                <a:cubicBezTo>
                  <a:pt x="32" y="398"/>
                  <a:pt x="30" y="404"/>
                  <a:pt x="30" y="399"/>
                </a:cubicBezTo>
                <a:cubicBezTo>
                  <a:pt x="28" y="401"/>
                  <a:pt x="30" y="404"/>
                  <a:pt x="27" y="407"/>
                </a:cubicBezTo>
                <a:cubicBezTo>
                  <a:pt x="26" y="404"/>
                  <a:pt x="26" y="401"/>
                  <a:pt x="25" y="400"/>
                </a:cubicBezTo>
                <a:cubicBezTo>
                  <a:pt x="25" y="403"/>
                  <a:pt x="24" y="407"/>
                  <a:pt x="23" y="403"/>
                </a:cubicBezTo>
                <a:cubicBezTo>
                  <a:pt x="20" y="403"/>
                  <a:pt x="27" y="406"/>
                  <a:pt x="24" y="407"/>
                </a:cubicBezTo>
                <a:cubicBezTo>
                  <a:pt x="22" y="407"/>
                  <a:pt x="23" y="405"/>
                  <a:pt x="21" y="405"/>
                </a:cubicBezTo>
                <a:cubicBezTo>
                  <a:pt x="20" y="410"/>
                  <a:pt x="25" y="410"/>
                  <a:pt x="25" y="413"/>
                </a:cubicBezTo>
                <a:cubicBezTo>
                  <a:pt x="24" y="412"/>
                  <a:pt x="24" y="411"/>
                  <a:pt x="22" y="411"/>
                </a:cubicBezTo>
                <a:cubicBezTo>
                  <a:pt x="22" y="411"/>
                  <a:pt x="23" y="413"/>
                  <a:pt x="22" y="413"/>
                </a:cubicBezTo>
                <a:cubicBezTo>
                  <a:pt x="19" y="411"/>
                  <a:pt x="23" y="418"/>
                  <a:pt x="19" y="415"/>
                </a:cubicBezTo>
                <a:cubicBezTo>
                  <a:pt x="19" y="418"/>
                  <a:pt x="21" y="417"/>
                  <a:pt x="21" y="419"/>
                </a:cubicBezTo>
                <a:cubicBezTo>
                  <a:pt x="20" y="419"/>
                  <a:pt x="19" y="418"/>
                  <a:pt x="19" y="417"/>
                </a:cubicBezTo>
                <a:cubicBezTo>
                  <a:pt x="17" y="417"/>
                  <a:pt x="20" y="421"/>
                  <a:pt x="19" y="421"/>
                </a:cubicBezTo>
                <a:cubicBezTo>
                  <a:pt x="13" y="421"/>
                  <a:pt x="7" y="421"/>
                  <a:pt x="0" y="421"/>
                </a:cubicBezTo>
                <a:cubicBezTo>
                  <a:pt x="0" y="800"/>
                  <a:pt x="0" y="303"/>
                  <a:pt x="0" y="683"/>
                </a:cubicBezTo>
                <a:cubicBezTo>
                  <a:pt x="541" y="683"/>
                  <a:pt x="1083" y="683"/>
                  <a:pt x="1624" y="683"/>
                </a:cubicBezTo>
                <a:cubicBezTo>
                  <a:pt x="1624" y="305"/>
                  <a:pt x="1624" y="803"/>
                  <a:pt x="1624" y="426"/>
                </a:cubicBezTo>
                <a:cubicBezTo>
                  <a:pt x="1599" y="427"/>
                  <a:pt x="1570" y="427"/>
                  <a:pt x="1545" y="426"/>
                </a:cubicBezTo>
                <a:cubicBezTo>
                  <a:pt x="1545" y="425"/>
                  <a:pt x="1547" y="423"/>
                  <a:pt x="1545" y="422"/>
                </a:cubicBezTo>
                <a:cubicBezTo>
                  <a:pt x="1545" y="425"/>
                  <a:pt x="1544" y="427"/>
                  <a:pt x="1541" y="426"/>
                </a:cubicBezTo>
                <a:cubicBezTo>
                  <a:pt x="1542" y="425"/>
                  <a:pt x="1546" y="423"/>
                  <a:pt x="1544" y="422"/>
                </a:cubicBezTo>
                <a:cubicBezTo>
                  <a:pt x="1543" y="426"/>
                  <a:pt x="1540" y="423"/>
                  <a:pt x="1539" y="424"/>
                </a:cubicBezTo>
                <a:cubicBezTo>
                  <a:pt x="1540" y="421"/>
                  <a:pt x="1545" y="419"/>
                  <a:pt x="1544" y="417"/>
                </a:cubicBezTo>
                <a:cubicBezTo>
                  <a:pt x="1543" y="418"/>
                  <a:pt x="1541" y="422"/>
                  <a:pt x="1540" y="420"/>
                </a:cubicBezTo>
                <a:cubicBezTo>
                  <a:pt x="1540" y="417"/>
                  <a:pt x="1547" y="416"/>
                  <a:pt x="1545" y="413"/>
                </a:cubicBezTo>
                <a:cubicBezTo>
                  <a:pt x="1544" y="416"/>
                  <a:pt x="1542" y="418"/>
                  <a:pt x="1542" y="415"/>
                </a:cubicBezTo>
                <a:cubicBezTo>
                  <a:pt x="1542" y="416"/>
                  <a:pt x="1539" y="415"/>
                  <a:pt x="1538" y="419"/>
                </a:cubicBezTo>
                <a:cubicBezTo>
                  <a:pt x="1539" y="414"/>
                  <a:pt x="1536" y="421"/>
                  <a:pt x="1533" y="419"/>
                </a:cubicBezTo>
                <a:cubicBezTo>
                  <a:pt x="1534" y="417"/>
                  <a:pt x="1537" y="413"/>
                  <a:pt x="1535" y="410"/>
                </a:cubicBezTo>
                <a:cubicBezTo>
                  <a:pt x="1536" y="413"/>
                  <a:pt x="1533" y="416"/>
                  <a:pt x="1532" y="415"/>
                </a:cubicBezTo>
                <a:cubicBezTo>
                  <a:pt x="1532" y="414"/>
                  <a:pt x="1533" y="411"/>
                  <a:pt x="1532" y="411"/>
                </a:cubicBezTo>
                <a:cubicBezTo>
                  <a:pt x="1532" y="413"/>
                  <a:pt x="1531" y="414"/>
                  <a:pt x="1530" y="415"/>
                </a:cubicBezTo>
                <a:cubicBezTo>
                  <a:pt x="1531" y="411"/>
                  <a:pt x="1532" y="410"/>
                  <a:pt x="1530" y="408"/>
                </a:cubicBezTo>
                <a:cubicBezTo>
                  <a:pt x="1530" y="409"/>
                  <a:pt x="1528" y="410"/>
                  <a:pt x="1528" y="411"/>
                </a:cubicBezTo>
                <a:cubicBezTo>
                  <a:pt x="1527" y="410"/>
                  <a:pt x="1529" y="407"/>
                  <a:pt x="1527" y="407"/>
                </a:cubicBezTo>
                <a:cubicBezTo>
                  <a:pt x="1527" y="411"/>
                  <a:pt x="1526" y="417"/>
                  <a:pt x="1523" y="414"/>
                </a:cubicBezTo>
                <a:cubicBezTo>
                  <a:pt x="1524" y="417"/>
                  <a:pt x="1524" y="418"/>
                  <a:pt x="1521" y="419"/>
                </a:cubicBezTo>
                <a:cubicBezTo>
                  <a:pt x="1522" y="417"/>
                  <a:pt x="1523" y="415"/>
                  <a:pt x="1521" y="413"/>
                </a:cubicBezTo>
                <a:cubicBezTo>
                  <a:pt x="1521" y="415"/>
                  <a:pt x="1522" y="418"/>
                  <a:pt x="1520" y="418"/>
                </a:cubicBezTo>
                <a:cubicBezTo>
                  <a:pt x="1521" y="413"/>
                  <a:pt x="1518" y="417"/>
                  <a:pt x="1519" y="419"/>
                </a:cubicBezTo>
                <a:cubicBezTo>
                  <a:pt x="1517" y="419"/>
                  <a:pt x="1519" y="409"/>
                  <a:pt x="1517" y="409"/>
                </a:cubicBezTo>
                <a:cubicBezTo>
                  <a:pt x="1518" y="413"/>
                  <a:pt x="1516" y="415"/>
                  <a:pt x="1516" y="417"/>
                </a:cubicBezTo>
                <a:cubicBezTo>
                  <a:pt x="1514" y="413"/>
                  <a:pt x="1513" y="417"/>
                  <a:pt x="1511" y="417"/>
                </a:cubicBezTo>
                <a:cubicBezTo>
                  <a:pt x="1510" y="415"/>
                  <a:pt x="1512" y="411"/>
                  <a:pt x="1510" y="411"/>
                </a:cubicBezTo>
                <a:cubicBezTo>
                  <a:pt x="1505" y="409"/>
                  <a:pt x="1508" y="410"/>
                  <a:pt x="1503" y="411"/>
                </a:cubicBezTo>
                <a:cubicBezTo>
                  <a:pt x="1502" y="409"/>
                  <a:pt x="1503" y="406"/>
                  <a:pt x="1503" y="403"/>
                </a:cubicBezTo>
                <a:cubicBezTo>
                  <a:pt x="1500" y="403"/>
                  <a:pt x="1496" y="404"/>
                  <a:pt x="1495" y="402"/>
                </a:cubicBezTo>
                <a:cubicBezTo>
                  <a:pt x="1495" y="400"/>
                  <a:pt x="1495" y="398"/>
                  <a:pt x="1495" y="395"/>
                </a:cubicBezTo>
                <a:cubicBezTo>
                  <a:pt x="1489" y="396"/>
                  <a:pt x="1485" y="395"/>
                  <a:pt x="1484" y="392"/>
                </a:cubicBezTo>
                <a:cubicBezTo>
                  <a:pt x="1461" y="392"/>
                  <a:pt x="1439" y="389"/>
                  <a:pt x="1417" y="392"/>
                </a:cubicBezTo>
                <a:cubicBezTo>
                  <a:pt x="1417" y="394"/>
                  <a:pt x="1418" y="397"/>
                  <a:pt x="1417" y="398"/>
                </a:cubicBezTo>
                <a:cubicBezTo>
                  <a:pt x="1412" y="398"/>
                  <a:pt x="1406" y="399"/>
                  <a:pt x="1403" y="398"/>
                </a:cubicBezTo>
                <a:cubicBezTo>
                  <a:pt x="1403" y="375"/>
                  <a:pt x="1403" y="352"/>
                  <a:pt x="1403" y="330"/>
                </a:cubicBezTo>
                <a:cubicBezTo>
                  <a:pt x="1403" y="328"/>
                  <a:pt x="1399" y="330"/>
                  <a:pt x="1399" y="328"/>
                </a:cubicBezTo>
                <a:cubicBezTo>
                  <a:pt x="1398" y="294"/>
                  <a:pt x="1399" y="259"/>
                  <a:pt x="1397" y="226"/>
                </a:cubicBezTo>
                <a:cubicBezTo>
                  <a:pt x="1356" y="226"/>
                  <a:pt x="1314" y="226"/>
                  <a:pt x="1273" y="226"/>
                </a:cubicBezTo>
                <a:cubicBezTo>
                  <a:pt x="1273" y="223"/>
                  <a:pt x="1273" y="219"/>
                  <a:pt x="1273" y="216"/>
                </a:cubicBezTo>
                <a:cubicBezTo>
                  <a:pt x="1267" y="216"/>
                  <a:pt x="1261" y="216"/>
                  <a:pt x="1256" y="216"/>
                </a:cubicBezTo>
                <a:cubicBezTo>
                  <a:pt x="1255" y="219"/>
                  <a:pt x="1257" y="224"/>
                  <a:pt x="1255" y="226"/>
                </a:cubicBezTo>
                <a:cubicBezTo>
                  <a:pt x="1249" y="226"/>
                  <a:pt x="1242" y="226"/>
                  <a:pt x="1236" y="226"/>
                </a:cubicBezTo>
                <a:cubicBezTo>
                  <a:pt x="1236" y="254"/>
                  <a:pt x="1236" y="282"/>
                  <a:pt x="1236" y="309"/>
                </a:cubicBezTo>
                <a:cubicBezTo>
                  <a:pt x="1226" y="315"/>
                  <a:pt x="1214" y="319"/>
                  <a:pt x="1199" y="318"/>
                </a:cubicBezTo>
                <a:cubicBezTo>
                  <a:pt x="1199" y="276"/>
                  <a:pt x="1199" y="234"/>
                  <a:pt x="1199" y="192"/>
                </a:cubicBezTo>
                <a:cubicBezTo>
                  <a:pt x="1195" y="192"/>
                  <a:pt x="1196" y="190"/>
                  <a:pt x="1192" y="189"/>
                </a:cubicBezTo>
                <a:cubicBezTo>
                  <a:pt x="1185" y="174"/>
                  <a:pt x="1172" y="165"/>
                  <a:pt x="1154" y="161"/>
                </a:cubicBezTo>
                <a:cubicBezTo>
                  <a:pt x="1152" y="151"/>
                  <a:pt x="1151" y="139"/>
                  <a:pt x="1149" y="129"/>
                </a:cubicBezTo>
                <a:cubicBezTo>
                  <a:pt x="1148" y="140"/>
                  <a:pt x="1147" y="151"/>
                  <a:pt x="1146" y="162"/>
                </a:cubicBezTo>
                <a:cubicBezTo>
                  <a:pt x="1124" y="163"/>
                  <a:pt x="1113" y="175"/>
                  <a:pt x="1104" y="190"/>
                </a:cubicBezTo>
                <a:cubicBezTo>
                  <a:pt x="1102" y="190"/>
                  <a:pt x="1101" y="192"/>
                  <a:pt x="1097" y="191"/>
                </a:cubicBezTo>
                <a:cubicBezTo>
                  <a:pt x="1097" y="260"/>
                  <a:pt x="1098" y="331"/>
                  <a:pt x="1097" y="400"/>
                </a:cubicBezTo>
                <a:cubicBezTo>
                  <a:pt x="1095" y="400"/>
                  <a:pt x="1093" y="400"/>
                  <a:pt x="1091" y="400"/>
                </a:cubicBezTo>
                <a:cubicBezTo>
                  <a:pt x="1091" y="342"/>
                  <a:pt x="1091" y="284"/>
                  <a:pt x="1091" y="227"/>
                </a:cubicBezTo>
                <a:cubicBezTo>
                  <a:pt x="1075" y="227"/>
                  <a:pt x="1060" y="227"/>
                  <a:pt x="1044" y="227"/>
                </a:cubicBezTo>
                <a:cubicBezTo>
                  <a:pt x="1040" y="221"/>
                  <a:pt x="1031" y="220"/>
                  <a:pt x="1032" y="208"/>
                </a:cubicBezTo>
                <a:cubicBezTo>
                  <a:pt x="1023" y="208"/>
                  <a:pt x="1013" y="208"/>
                  <a:pt x="1004" y="208"/>
                </a:cubicBezTo>
                <a:cubicBezTo>
                  <a:pt x="1002" y="213"/>
                  <a:pt x="1007" y="226"/>
                  <a:pt x="1001" y="227"/>
                </a:cubicBezTo>
                <a:cubicBezTo>
                  <a:pt x="998" y="227"/>
                  <a:pt x="1000" y="221"/>
                  <a:pt x="1000" y="219"/>
                </a:cubicBezTo>
                <a:cubicBezTo>
                  <a:pt x="991" y="219"/>
                  <a:pt x="982" y="219"/>
                  <a:pt x="973" y="219"/>
                </a:cubicBezTo>
                <a:cubicBezTo>
                  <a:pt x="973" y="222"/>
                  <a:pt x="974" y="226"/>
                  <a:pt x="972" y="227"/>
                </a:cubicBezTo>
                <a:cubicBezTo>
                  <a:pt x="968" y="227"/>
                  <a:pt x="964" y="227"/>
                  <a:pt x="960" y="227"/>
                </a:cubicBezTo>
                <a:cubicBezTo>
                  <a:pt x="959" y="244"/>
                  <a:pt x="960" y="263"/>
                  <a:pt x="959" y="281"/>
                </a:cubicBezTo>
                <a:cubicBezTo>
                  <a:pt x="956" y="280"/>
                  <a:pt x="950" y="282"/>
                  <a:pt x="948" y="280"/>
                </a:cubicBezTo>
                <a:cubicBezTo>
                  <a:pt x="948" y="211"/>
                  <a:pt x="948" y="142"/>
                  <a:pt x="948" y="74"/>
                </a:cubicBezTo>
                <a:cubicBezTo>
                  <a:pt x="915" y="74"/>
                  <a:pt x="882" y="74"/>
                  <a:pt x="850" y="74"/>
                </a:cubicBezTo>
                <a:cubicBezTo>
                  <a:pt x="850" y="71"/>
                  <a:pt x="850" y="68"/>
                  <a:pt x="849" y="67"/>
                </a:cubicBezTo>
                <a:cubicBezTo>
                  <a:pt x="841" y="67"/>
                  <a:pt x="834" y="67"/>
                  <a:pt x="826" y="67"/>
                </a:cubicBezTo>
                <a:cubicBezTo>
                  <a:pt x="825" y="68"/>
                  <a:pt x="827" y="73"/>
                  <a:pt x="825" y="74"/>
                </a:cubicBezTo>
                <a:cubicBezTo>
                  <a:pt x="822" y="74"/>
                  <a:pt x="819" y="74"/>
                  <a:pt x="816" y="74"/>
                </a:cubicBezTo>
                <a:cubicBezTo>
                  <a:pt x="816" y="157"/>
                  <a:pt x="816" y="244"/>
                  <a:pt x="816" y="326"/>
                </a:cubicBezTo>
                <a:cubicBezTo>
                  <a:pt x="816" y="332"/>
                  <a:pt x="818" y="339"/>
                  <a:pt x="814" y="341"/>
                </a:cubicBezTo>
                <a:cubicBezTo>
                  <a:pt x="811" y="264"/>
                  <a:pt x="814" y="181"/>
                  <a:pt x="813" y="102"/>
                </a:cubicBezTo>
                <a:cubicBezTo>
                  <a:pt x="801" y="103"/>
                  <a:pt x="791" y="102"/>
                  <a:pt x="781" y="100"/>
                </a:cubicBezTo>
                <a:cubicBezTo>
                  <a:pt x="777" y="96"/>
                  <a:pt x="772" y="93"/>
                  <a:pt x="768" y="88"/>
                </a:cubicBezTo>
                <a:cubicBezTo>
                  <a:pt x="765" y="85"/>
                  <a:pt x="757" y="79"/>
                  <a:pt x="755" y="75"/>
                </a:cubicBezTo>
                <a:cubicBezTo>
                  <a:pt x="754" y="71"/>
                  <a:pt x="756" y="67"/>
                  <a:pt x="756" y="63"/>
                </a:cubicBezTo>
                <a:cubicBezTo>
                  <a:pt x="756" y="41"/>
                  <a:pt x="752" y="21"/>
                  <a:pt x="754" y="0"/>
                </a:cubicBezTo>
                <a:cubicBezTo>
                  <a:pt x="751" y="23"/>
                  <a:pt x="752" y="47"/>
                  <a:pt x="752" y="72"/>
                </a:cubicBezTo>
                <a:cubicBezTo>
                  <a:pt x="749" y="73"/>
                  <a:pt x="748" y="74"/>
                  <a:pt x="749" y="77"/>
                </a:cubicBezTo>
                <a:cubicBezTo>
                  <a:pt x="741" y="81"/>
                  <a:pt x="734" y="98"/>
                  <a:pt x="725" y="100"/>
                </a:cubicBezTo>
                <a:cubicBezTo>
                  <a:pt x="721" y="101"/>
                  <a:pt x="717" y="100"/>
                  <a:pt x="714" y="100"/>
                </a:cubicBezTo>
                <a:cubicBezTo>
                  <a:pt x="714" y="100"/>
                  <a:pt x="712" y="102"/>
                  <a:pt x="712" y="102"/>
                </a:cubicBezTo>
                <a:cubicBezTo>
                  <a:pt x="706" y="104"/>
                  <a:pt x="699" y="101"/>
                  <a:pt x="691" y="102"/>
                </a:cubicBezTo>
                <a:cubicBezTo>
                  <a:pt x="690" y="158"/>
                  <a:pt x="691" y="215"/>
                  <a:pt x="690" y="270"/>
                </a:cubicBezTo>
                <a:cubicBezTo>
                  <a:pt x="689" y="270"/>
                  <a:pt x="687" y="270"/>
                  <a:pt x="686" y="270"/>
                </a:cubicBezTo>
                <a:cubicBezTo>
                  <a:pt x="684" y="270"/>
                  <a:pt x="687" y="264"/>
                  <a:pt x="684" y="265"/>
                </a:cubicBezTo>
                <a:cubicBezTo>
                  <a:pt x="680" y="265"/>
                  <a:pt x="677" y="265"/>
                  <a:pt x="673" y="265"/>
                </a:cubicBezTo>
                <a:cubicBezTo>
                  <a:pt x="673" y="254"/>
                  <a:pt x="673" y="242"/>
                  <a:pt x="673" y="230"/>
                </a:cubicBezTo>
                <a:cubicBezTo>
                  <a:pt x="666" y="230"/>
                  <a:pt x="658" y="233"/>
                  <a:pt x="652" y="231"/>
                </a:cubicBezTo>
                <a:cubicBezTo>
                  <a:pt x="652" y="236"/>
                  <a:pt x="652" y="240"/>
                  <a:pt x="652" y="244"/>
                </a:cubicBezTo>
                <a:cubicBezTo>
                  <a:pt x="658" y="245"/>
                  <a:pt x="663" y="242"/>
                  <a:pt x="671" y="243"/>
                </a:cubicBezTo>
                <a:cubicBezTo>
                  <a:pt x="671" y="251"/>
                  <a:pt x="671" y="258"/>
                  <a:pt x="671" y="265"/>
                </a:cubicBezTo>
                <a:cubicBezTo>
                  <a:pt x="654" y="265"/>
                  <a:pt x="637" y="265"/>
                  <a:pt x="620" y="265"/>
                </a:cubicBezTo>
                <a:cubicBezTo>
                  <a:pt x="620" y="274"/>
                  <a:pt x="620" y="283"/>
                  <a:pt x="620" y="293"/>
                </a:cubicBezTo>
                <a:cubicBezTo>
                  <a:pt x="601" y="297"/>
                  <a:pt x="578" y="294"/>
                  <a:pt x="562" y="289"/>
                </a:cubicBezTo>
                <a:cubicBezTo>
                  <a:pt x="563" y="288"/>
                  <a:pt x="562" y="283"/>
                  <a:pt x="561" y="285"/>
                </a:cubicBezTo>
                <a:cubicBezTo>
                  <a:pt x="561" y="285"/>
                  <a:pt x="561" y="285"/>
                  <a:pt x="561" y="285"/>
                </a:cubicBezTo>
                <a:close/>
                <a:moveTo>
                  <a:pt x="749" y="80"/>
                </a:moveTo>
                <a:cubicBezTo>
                  <a:pt x="751" y="86"/>
                  <a:pt x="749" y="94"/>
                  <a:pt x="750" y="100"/>
                </a:cubicBezTo>
                <a:cubicBezTo>
                  <a:pt x="743" y="100"/>
                  <a:pt x="737" y="100"/>
                  <a:pt x="731" y="100"/>
                </a:cubicBezTo>
                <a:cubicBezTo>
                  <a:pt x="730" y="98"/>
                  <a:pt x="736" y="94"/>
                  <a:pt x="739" y="90"/>
                </a:cubicBezTo>
                <a:cubicBezTo>
                  <a:pt x="743" y="87"/>
                  <a:pt x="746" y="83"/>
                  <a:pt x="749" y="80"/>
                </a:cubicBezTo>
                <a:close/>
                <a:moveTo>
                  <a:pt x="754" y="80"/>
                </a:moveTo>
                <a:cubicBezTo>
                  <a:pt x="762" y="85"/>
                  <a:pt x="771" y="94"/>
                  <a:pt x="776" y="100"/>
                </a:cubicBezTo>
                <a:cubicBezTo>
                  <a:pt x="769" y="100"/>
                  <a:pt x="761" y="100"/>
                  <a:pt x="754" y="100"/>
                </a:cubicBezTo>
                <a:cubicBezTo>
                  <a:pt x="754" y="94"/>
                  <a:pt x="754" y="87"/>
                  <a:pt x="754" y="80"/>
                </a:cubicBezTo>
                <a:close/>
                <a:moveTo>
                  <a:pt x="1032" y="220"/>
                </a:moveTo>
                <a:cubicBezTo>
                  <a:pt x="1035" y="222"/>
                  <a:pt x="1037" y="225"/>
                  <a:pt x="1039" y="227"/>
                </a:cubicBezTo>
                <a:cubicBezTo>
                  <a:pt x="1038" y="228"/>
                  <a:pt x="1034" y="227"/>
                  <a:pt x="1032" y="228"/>
                </a:cubicBezTo>
                <a:cubicBezTo>
                  <a:pt x="1032" y="225"/>
                  <a:pt x="1032" y="223"/>
                  <a:pt x="1032" y="220"/>
                </a:cubicBezTo>
                <a:close/>
                <a:moveTo>
                  <a:pt x="552" y="281"/>
                </a:moveTo>
                <a:cubicBezTo>
                  <a:pt x="554" y="280"/>
                  <a:pt x="551" y="284"/>
                  <a:pt x="550" y="285"/>
                </a:cubicBezTo>
                <a:cubicBezTo>
                  <a:pt x="548" y="283"/>
                  <a:pt x="551" y="282"/>
                  <a:pt x="552" y="281"/>
                </a:cubicBezTo>
                <a:close/>
                <a:moveTo>
                  <a:pt x="553" y="289"/>
                </a:moveTo>
                <a:cubicBezTo>
                  <a:pt x="553" y="289"/>
                  <a:pt x="552" y="289"/>
                  <a:pt x="552" y="289"/>
                </a:cubicBezTo>
                <a:cubicBezTo>
                  <a:pt x="551" y="289"/>
                  <a:pt x="552" y="290"/>
                  <a:pt x="552" y="291"/>
                </a:cubicBezTo>
                <a:cubicBezTo>
                  <a:pt x="549" y="291"/>
                  <a:pt x="549" y="289"/>
                  <a:pt x="550" y="287"/>
                </a:cubicBezTo>
                <a:cubicBezTo>
                  <a:pt x="551" y="286"/>
                  <a:pt x="554" y="285"/>
                  <a:pt x="553" y="289"/>
                </a:cubicBezTo>
                <a:close/>
                <a:moveTo>
                  <a:pt x="572" y="301"/>
                </a:moveTo>
                <a:cubicBezTo>
                  <a:pt x="571" y="299"/>
                  <a:pt x="570" y="303"/>
                  <a:pt x="570" y="303"/>
                </a:cubicBezTo>
                <a:cubicBezTo>
                  <a:pt x="567" y="301"/>
                  <a:pt x="570" y="299"/>
                  <a:pt x="569" y="295"/>
                </a:cubicBezTo>
                <a:cubicBezTo>
                  <a:pt x="567" y="295"/>
                  <a:pt x="568" y="299"/>
                  <a:pt x="566" y="299"/>
                </a:cubicBezTo>
                <a:cubicBezTo>
                  <a:pt x="565" y="296"/>
                  <a:pt x="568" y="296"/>
                  <a:pt x="567" y="294"/>
                </a:cubicBezTo>
                <a:cubicBezTo>
                  <a:pt x="565" y="295"/>
                  <a:pt x="566" y="299"/>
                  <a:pt x="563" y="299"/>
                </a:cubicBezTo>
                <a:cubicBezTo>
                  <a:pt x="564" y="297"/>
                  <a:pt x="564" y="295"/>
                  <a:pt x="565" y="293"/>
                </a:cubicBezTo>
                <a:cubicBezTo>
                  <a:pt x="562" y="294"/>
                  <a:pt x="562" y="296"/>
                  <a:pt x="561" y="300"/>
                </a:cubicBezTo>
                <a:cubicBezTo>
                  <a:pt x="561" y="295"/>
                  <a:pt x="559" y="295"/>
                  <a:pt x="563" y="292"/>
                </a:cubicBezTo>
                <a:cubicBezTo>
                  <a:pt x="563" y="291"/>
                  <a:pt x="560" y="292"/>
                  <a:pt x="561" y="293"/>
                </a:cubicBezTo>
                <a:cubicBezTo>
                  <a:pt x="559" y="292"/>
                  <a:pt x="561" y="291"/>
                  <a:pt x="562" y="290"/>
                </a:cubicBezTo>
                <a:cubicBezTo>
                  <a:pt x="577" y="294"/>
                  <a:pt x="601" y="298"/>
                  <a:pt x="619" y="293"/>
                </a:cubicBezTo>
                <a:cubicBezTo>
                  <a:pt x="621" y="295"/>
                  <a:pt x="619" y="299"/>
                  <a:pt x="620" y="302"/>
                </a:cubicBezTo>
                <a:cubicBezTo>
                  <a:pt x="606" y="302"/>
                  <a:pt x="593" y="302"/>
                  <a:pt x="579" y="302"/>
                </a:cubicBezTo>
                <a:cubicBezTo>
                  <a:pt x="579" y="304"/>
                  <a:pt x="579" y="307"/>
                  <a:pt x="579" y="310"/>
                </a:cubicBezTo>
                <a:cubicBezTo>
                  <a:pt x="576" y="310"/>
                  <a:pt x="572" y="309"/>
                  <a:pt x="570" y="310"/>
                </a:cubicBezTo>
                <a:cubicBezTo>
                  <a:pt x="571" y="309"/>
                  <a:pt x="572" y="309"/>
                  <a:pt x="572" y="307"/>
                </a:cubicBezTo>
                <a:cubicBezTo>
                  <a:pt x="571" y="308"/>
                  <a:pt x="569" y="310"/>
                  <a:pt x="570" y="307"/>
                </a:cubicBezTo>
                <a:cubicBezTo>
                  <a:pt x="567" y="309"/>
                  <a:pt x="568" y="312"/>
                  <a:pt x="565" y="313"/>
                </a:cubicBezTo>
                <a:cubicBezTo>
                  <a:pt x="567" y="308"/>
                  <a:pt x="567" y="307"/>
                  <a:pt x="572" y="301"/>
                </a:cubicBezTo>
                <a:close/>
                <a:moveTo>
                  <a:pt x="1236" y="329"/>
                </a:moveTo>
                <a:cubicBezTo>
                  <a:pt x="1229" y="329"/>
                  <a:pt x="1222" y="329"/>
                  <a:pt x="1215" y="329"/>
                </a:cubicBezTo>
                <a:cubicBezTo>
                  <a:pt x="1215" y="327"/>
                  <a:pt x="1215" y="325"/>
                  <a:pt x="1215" y="324"/>
                </a:cubicBezTo>
                <a:cubicBezTo>
                  <a:pt x="1210" y="323"/>
                  <a:pt x="1203" y="325"/>
                  <a:pt x="1199" y="323"/>
                </a:cubicBezTo>
                <a:cubicBezTo>
                  <a:pt x="1198" y="317"/>
                  <a:pt x="1205" y="319"/>
                  <a:pt x="1208" y="319"/>
                </a:cubicBezTo>
                <a:cubicBezTo>
                  <a:pt x="1218" y="318"/>
                  <a:pt x="1229" y="315"/>
                  <a:pt x="1235" y="311"/>
                </a:cubicBezTo>
                <a:cubicBezTo>
                  <a:pt x="1238" y="314"/>
                  <a:pt x="1235" y="323"/>
                  <a:pt x="1236" y="329"/>
                </a:cubicBezTo>
                <a:close/>
                <a:moveTo>
                  <a:pt x="1399" y="359"/>
                </a:moveTo>
                <a:cubicBezTo>
                  <a:pt x="1400" y="368"/>
                  <a:pt x="1399" y="385"/>
                  <a:pt x="1399" y="398"/>
                </a:cubicBezTo>
                <a:cubicBezTo>
                  <a:pt x="1398" y="389"/>
                  <a:pt x="1399" y="371"/>
                  <a:pt x="1399" y="359"/>
                </a:cubicBezTo>
                <a:close/>
                <a:moveTo>
                  <a:pt x="1228" y="374"/>
                </a:moveTo>
                <a:cubicBezTo>
                  <a:pt x="1229" y="374"/>
                  <a:pt x="1229" y="374"/>
                  <a:pt x="1230" y="374"/>
                </a:cubicBezTo>
                <a:cubicBezTo>
                  <a:pt x="1232" y="380"/>
                  <a:pt x="1232" y="396"/>
                  <a:pt x="1230" y="403"/>
                </a:cubicBezTo>
                <a:cubicBezTo>
                  <a:pt x="1227" y="396"/>
                  <a:pt x="1229" y="383"/>
                  <a:pt x="1228" y="374"/>
                </a:cubicBezTo>
                <a:close/>
                <a:moveTo>
                  <a:pt x="1234" y="374"/>
                </a:moveTo>
                <a:cubicBezTo>
                  <a:pt x="1234" y="374"/>
                  <a:pt x="1234" y="374"/>
                  <a:pt x="1235" y="374"/>
                </a:cubicBezTo>
                <a:cubicBezTo>
                  <a:pt x="1237" y="380"/>
                  <a:pt x="1237" y="396"/>
                  <a:pt x="1235" y="403"/>
                </a:cubicBezTo>
                <a:cubicBezTo>
                  <a:pt x="1232" y="396"/>
                  <a:pt x="1234" y="383"/>
                  <a:pt x="1234" y="374"/>
                </a:cubicBezTo>
                <a:close/>
              </a:path>
            </a:pathLst>
          </a:custGeom>
          <a:gradFill>
            <a:gsLst>
              <a:gs pos="0">
                <a:srgbClr val="D5D1C5"/>
              </a:gs>
              <a:gs pos="100000">
                <a:srgbClr val="EAE8E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" y="5858396"/>
            <a:ext cx="9144000" cy="999604"/>
          </a:xfrm>
          <a:prstGeom prst="rect">
            <a:avLst/>
          </a:pr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1659831" y="3724553"/>
            <a:ext cx="2030685" cy="2216986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39416"/>
            <a:ext cx="2330799" cy="834180"/>
          </a:xfrm>
          <a:custGeom>
            <a:avLst/>
            <a:gdLst/>
            <a:ahLst/>
            <a:cxnLst/>
            <a:rect l="0" t="0" r="0" b="0"/>
            <a:pathLst>
              <a:path w="380" h="136" extrusionOk="0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290916" y="4519599"/>
            <a:ext cx="1512168" cy="1367693"/>
          </a:xfrm>
          <a:custGeom>
            <a:avLst/>
            <a:gdLst/>
            <a:ahLst/>
            <a:cxnLst/>
            <a:rect l="0" t="0" r="0" b="0"/>
            <a:pathLst>
              <a:path w="314" h="284" extrusionOk="0">
                <a:moveTo>
                  <a:pt x="314" y="126"/>
                </a:moveTo>
                <a:lnTo>
                  <a:pt x="314" y="126"/>
                </a:lnTo>
                <a:lnTo>
                  <a:pt x="312" y="124"/>
                </a:lnTo>
                <a:lnTo>
                  <a:pt x="310" y="122"/>
                </a:lnTo>
                <a:lnTo>
                  <a:pt x="306" y="120"/>
                </a:lnTo>
                <a:lnTo>
                  <a:pt x="306" y="120"/>
                </a:lnTo>
                <a:lnTo>
                  <a:pt x="306" y="116"/>
                </a:lnTo>
                <a:lnTo>
                  <a:pt x="306" y="114"/>
                </a:lnTo>
                <a:lnTo>
                  <a:pt x="306" y="114"/>
                </a:lnTo>
                <a:lnTo>
                  <a:pt x="296" y="116"/>
                </a:lnTo>
                <a:lnTo>
                  <a:pt x="290" y="120"/>
                </a:lnTo>
                <a:lnTo>
                  <a:pt x="290" y="120"/>
                </a:lnTo>
                <a:lnTo>
                  <a:pt x="292" y="122"/>
                </a:lnTo>
                <a:lnTo>
                  <a:pt x="292" y="124"/>
                </a:lnTo>
                <a:lnTo>
                  <a:pt x="292" y="124"/>
                </a:lnTo>
                <a:lnTo>
                  <a:pt x="290" y="126"/>
                </a:lnTo>
                <a:lnTo>
                  <a:pt x="288" y="128"/>
                </a:lnTo>
                <a:lnTo>
                  <a:pt x="288" y="128"/>
                </a:lnTo>
                <a:lnTo>
                  <a:pt x="282" y="128"/>
                </a:lnTo>
                <a:lnTo>
                  <a:pt x="280" y="130"/>
                </a:lnTo>
                <a:lnTo>
                  <a:pt x="280" y="130"/>
                </a:lnTo>
                <a:lnTo>
                  <a:pt x="282" y="130"/>
                </a:lnTo>
                <a:lnTo>
                  <a:pt x="284" y="132"/>
                </a:lnTo>
                <a:lnTo>
                  <a:pt x="284" y="132"/>
                </a:lnTo>
                <a:lnTo>
                  <a:pt x="286" y="132"/>
                </a:lnTo>
                <a:lnTo>
                  <a:pt x="288" y="130"/>
                </a:lnTo>
                <a:lnTo>
                  <a:pt x="288" y="128"/>
                </a:lnTo>
                <a:lnTo>
                  <a:pt x="290" y="128"/>
                </a:lnTo>
                <a:lnTo>
                  <a:pt x="290" y="128"/>
                </a:lnTo>
                <a:lnTo>
                  <a:pt x="292" y="130"/>
                </a:lnTo>
                <a:lnTo>
                  <a:pt x="292" y="134"/>
                </a:lnTo>
                <a:lnTo>
                  <a:pt x="292" y="134"/>
                </a:lnTo>
                <a:lnTo>
                  <a:pt x="288" y="134"/>
                </a:lnTo>
                <a:lnTo>
                  <a:pt x="284" y="136"/>
                </a:lnTo>
                <a:lnTo>
                  <a:pt x="282" y="138"/>
                </a:lnTo>
                <a:lnTo>
                  <a:pt x="282" y="138"/>
                </a:lnTo>
                <a:lnTo>
                  <a:pt x="278" y="136"/>
                </a:lnTo>
                <a:lnTo>
                  <a:pt x="274" y="136"/>
                </a:lnTo>
                <a:lnTo>
                  <a:pt x="270" y="136"/>
                </a:lnTo>
                <a:lnTo>
                  <a:pt x="268" y="138"/>
                </a:lnTo>
                <a:lnTo>
                  <a:pt x="268" y="138"/>
                </a:lnTo>
                <a:lnTo>
                  <a:pt x="266" y="136"/>
                </a:lnTo>
                <a:lnTo>
                  <a:pt x="264" y="136"/>
                </a:lnTo>
                <a:lnTo>
                  <a:pt x="264" y="134"/>
                </a:lnTo>
                <a:lnTo>
                  <a:pt x="264" y="132"/>
                </a:lnTo>
                <a:lnTo>
                  <a:pt x="264" y="132"/>
                </a:lnTo>
                <a:lnTo>
                  <a:pt x="258" y="130"/>
                </a:lnTo>
                <a:lnTo>
                  <a:pt x="256" y="130"/>
                </a:lnTo>
                <a:lnTo>
                  <a:pt x="254" y="128"/>
                </a:lnTo>
                <a:lnTo>
                  <a:pt x="254" y="128"/>
                </a:lnTo>
                <a:lnTo>
                  <a:pt x="256" y="128"/>
                </a:lnTo>
                <a:lnTo>
                  <a:pt x="262" y="128"/>
                </a:lnTo>
                <a:lnTo>
                  <a:pt x="262" y="128"/>
                </a:lnTo>
                <a:lnTo>
                  <a:pt x="262" y="124"/>
                </a:lnTo>
                <a:lnTo>
                  <a:pt x="262" y="122"/>
                </a:lnTo>
                <a:lnTo>
                  <a:pt x="268" y="122"/>
                </a:lnTo>
                <a:lnTo>
                  <a:pt x="268" y="122"/>
                </a:lnTo>
                <a:lnTo>
                  <a:pt x="266" y="120"/>
                </a:lnTo>
                <a:lnTo>
                  <a:pt x="266" y="118"/>
                </a:lnTo>
                <a:lnTo>
                  <a:pt x="266" y="116"/>
                </a:lnTo>
                <a:lnTo>
                  <a:pt x="270" y="116"/>
                </a:lnTo>
                <a:lnTo>
                  <a:pt x="270" y="116"/>
                </a:lnTo>
                <a:lnTo>
                  <a:pt x="270" y="118"/>
                </a:lnTo>
                <a:lnTo>
                  <a:pt x="272" y="118"/>
                </a:lnTo>
                <a:lnTo>
                  <a:pt x="274" y="116"/>
                </a:lnTo>
                <a:lnTo>
                  <a:pt x="274" y="116"/>
                </a:lnTo>
                <a:lnTo>
                  <a:pt x="272" y="116"/>
                </a:lnTo>
                <a:lnTo>
                  <a:pt x="270" y="116"/>
                </a:lnTo>
                <a:lnTo>
                  <a:pt x="272" y="114"/>
                </a:lnTo>
                <a:lnTo>
                  <a:pt x="272" y="114"/>
                </a:lnTo>
                <a:lnTo>
                  <a:pt x="272" y="114"/>
                </a:lnTo>
                <a:lnTo>
                  <a:pt x="276" y="114"/>
                </a:lnTo>
                <a:lnTo>
                  <a:pt x="278" y="116"/>
                </a:lnTo>
                <a:lnTo>
                  <a:pt x="278" y="118"/>
                </a:lnTo>
                <a:lnTo>
                  <a:pt x="282" y="120"/>
                </a:lnTo>
                <a:lnTo>
                  <a:pt x="282" y="120"/>
                </a:lnTo>
                <a:lnTo>
                  <a:pt x="282" y="118"/>
                </a:lnTo>
                <a:lnTo>
                  <a:pt x="282" y="118"/>
                </a:lnTo>
                <a:lnTo>
                  <a:pt x="284" y="114"/>
                </a:lnTo>
                <a:lnTo>
                  <a:pt x="284" y="114"/>
                </a:lnTo>
                <a:lnTo>
                  <a:pt x="278" y="112"/>
                </a:lnTo>
                <a:lnTo>
                  <a:pt x="278" y="110"/>
                </a:lnTo>
                <a:lnTo>
                  <a:pt x="280" y="108"/>
                </a:lnTo>
                <a:lnTo>
                  <a:pt x="280" y="108"/>
                </a:lnTo>
                <a:lnTo>
                  <a:pt x="276" y="108"/>
                </a:lnTo>
                <a:lnTo>
                  <a:pt x="276" y="104"/>
                </a:lnTo>
                <a:lnTo>
                  <a:pt x="276" y="104"/>
                </a:lnTo>
                <a:lnTo>
                  <a:pt x="276" y="102"/>
                </a:lnTo>
                <a:lnTo>
                  <a:pt x="278" y="96"/>
                </a:lnTo>
                <a:lnTo>
                  <a:pt x="278" y="96"/>
                </a:lnTo>
                <a:lnTo>
                  <a:pt x="278" y="94"/>
                </a:lnTo>
                <a:lnTo>
                  <a:pt x="280" y="94"/>
                </a:lnTo>
                <a:lnTo>
                  <a:pt x="282" y="94"/>
                </a:lnTo>
                <a:lnTo>
                  <a:pt x="284" y="92"/>
                </a:lnTo>
                <a:lnTo>
                  <a:pt x="284" y="92"/>
                </a:lnTo>
                <a:lnTo>
                  <a:pt x="280" y="88"/>
                </a:lnTo>
                <a:lnTo>
                  <a:pt x="274" y="86"/>
                </a:lnTo>
                <a:lnTo>
                  <a:pt x="274" y="86"/>
                </a:lnTo>
                <a:lnTo>
                  <a:pt x="274" y="84"/>
                </a:lnTo>
                <a:lnTo>
                  <a:pt x="272" y="82"/>
                </a:lnTo>
                <a:lnTo>
                  <a:pt x="270" y="82"/>
                </a:lnTo>
                <a:lnTo>
                  <a:pt x="268" y="78"/>
                </a:lnTo>
                <a:lnTo>
                  <a:pt x="268" y="78"/>
                </a:lnTo>
                <a:lnTo>
                  <a:pt x="272" y="78"/>
                </a:lnTo>
                <a:lnTo>
                  <a:pt x="274" y="78"/>
                </a:lnTo>
                <a:lnTo>
                  <a:pt x="280" y="80"/>
                </a:lnTo>
                <a:lnTo>
                  <a:pt x="280" y="80"/>
                </a:lnTo>
                <a:lnTo>
                  <a:pt x="280" y="78"/>
                </a:lnTo>
                <a:lnTo>
                  <a:pt x="282" y="78"/>
                </a:lnTo>
                <a:lnTo>
                  <a:pt x="286" y="76"/>
                </a:lnTo>
                <a:lnTo>
                  <a:pt x="286" y="76"/>
                </a:lnTo>
                <a:lnTo>
                  <a:pt x="284" y="72"/>
                </a:lnTo>
                <a:lnTo>
                  <a:pt x="286" y="70"/>
                </a:lnTo>
                <a:lnTo>
                  <a:pt x="286" y="70"/>
                </a:lnTo>
                <a:lnTo>
                  <a:pt x="282" y="70"/>
                </a:lnTo>
                <a:lnTo>
                  <a:pt x="280" y="66"/>
                </a:lnTo>
                <a:lnTo>
                  <a:pt x="280" y="66"/>
                </a:lnTo>
                <a:lnTo>
                  <a:pt x="280" y="64"/>
                </a:lnTo>
                <a:lnTo>
                  <a:pt x="282" y="64"/>
                </a:lnTo>
                <a:lnTo>
                  <a:pt x="282" y="62"/>
                </a:lnTo>
                <a:lnTo>
                  <a:pt x="284" y="60"/>
                </a:lnTo>
                <a:lnTo>
                  <a:pt x="284" y="60"/>
                </a:lnTo>
                <a:lnTo>
                  <a:pt x="278" y="56"/>
                </a:lnTo>
                <a:lnTo>
                  <a:pt x="274" y="52"/>
                </a:lnTo>
                <a:lnTo>
                  <a:pt x="274" y="52"/>
                </a:lnTo>
                <a:lnTo>
                  <a:pt x="270" y="56"/>
                </a:lnTo>
                <a:lnTo>
                  <a:pt x="270" y="58"/>
                </a:lnTo>
                <a:lnTo>
                  <a:pt x="268" y="58"/>
                </a:lnTo>
                <a:lnTo>
                  <a:pt x="268" y="54"/>
                </a:lnTo>
                <a:lnTo>
                  <a:pt x="268" y="54"/>
                </a:lnTo>
                <a:lnTo>
                  <a:pt x="264" y="54"/>
                </a:lnTo>
                <a:lnTo>
                  <a:pt x="264" y="56"/>
                </a:lnTo>
                <a:lnTo>
                  <a:pt x="262" y="58"/>
                </a:lnTo>
                <a:lnTo>
                  <a:pt x="262" y="58"/>
                </a:lnTo>
                <a:lnTo>
                  <a:pt x="258" y="58"/>
                </a:lnTo>
                <a:lnTo>
                  <a:pt x="256" y="60"/>
                </a:lnTo>
                <a:lnTo>
                  <a:pt x="252" y="64"/>
                </a:lnTo>
                <a:lnTo>
                  <a:pt x="252" y="64"/>
                </a:lnTo>
                <a:lnTo>
                  <a:pt x="258" y="64"/>
                </a:lnTo>
                <a:lnTo>
                  <a:pt x="260" y="66"/>
                </a:lnTo>
                <a:lnTo>
                  <a:pt x="260" y="66"/>
                </a:lnTo>
                <a:lnTo>
                  <a:pt x="258" y="70"/>
                </a:lnTo>
                <a:lnTo>
                  <a:pt x="254" y="74"/>
                </a:lnTo>
                <a:lnTo>
                  <a:pt x="254" y="74"/>
                </a:lnTo>
                <a:lnTo>
                  <a:pt x="252" y="74"/>
                </a:lnTo>
                <a:lnTo>
                  <a:pt x="252" y="72"/>
                </a:lnTo>
                <a:lnTo>
                  <a:pt x="252" y="66"/>
                </a:lnTo>
                <a:lnTo>
                  <a:pt x="252" y="66"/>
                </a:lnTo>
                <a:lnTo>
                  <a:pt x="250" y="68"/>
                </a:lnTo>
                <a:lnTo>
                  <a:pt x="248" y="70"/>
                </a:lnTo>
                <a:lnTo>
                  <a:pt x="244" y="72"/>
                </a:lnTo>
                <a:lnTo>
                  <a:pt x="244" y="72"/>
                </a:lnTo>
                <a:lnTo>
                  <a:pt x="242" y="70"/>
                </a:lnTo>
                <a:lnTo>
                  <a:pt x="240" y="70"/>
                </a:lnTo>
                <a:lnTo>
                  <a:pt x="238" y="70"/>
                </a:lnTo>
                <a:lnTo>
                  <a:pt x="238" y="70"/>
                </a:lnTo>
                <a:lnTo>
                  <a:pt x="238" y="72"/>
                </a:lnTo>
                <a:lnTo>
                  <a:pt x="240" y="74"/>
                </a:lnTo>
                <a:lnTo>
                  <a:pt x="242" y="76"/>
                </a:lnTo>
                <a:lnTo>
                  <a:pt x="242" y="78"/>
                </a:lnTo>
                <a:lnTo>
                  <a:pt x="242" y="78"/>
                </a:lnTo>
                <a:lnTo>
                  <a:pt x="238" y="78"/>
                </a:lnTo>
                <a:lnTo>
                  <a:pt x="238" y="78"/>
                </a:lnTo>
                <a:lnTo>
                  <a:pt x="236" y="74"/>
                </a:lnTo>
                <a:lnTo>
                  <a:pt x="232" y="70"/>
                </a:lnTo>
                <a:lnTo>
                  <a:pt x="232" y="70"/>
                </a:lnTo>
                <a:lnTo>
                  <a:pt x="236" y="64"/>
                </a:lnTo>
                <a:lnTo>
                  <a:pt x="238" y="62"/>
                </a:lnTo>
                <a:lnTo>
                  <a:pt x="240" y="60"/>
                </a:lnTo>
                <a:lnTo>
                  <a:pt x="240" y="60"/>
                </a:lnTo>
                <a:lnTo>
                  <a:pt x="242" y="62"/>
                </a:lnTo>
                <a:lnTo>
                  <a:pt x="242" y="66"/>
                </a:lnTo>
                <a:lnTo>
                  <a:pt x="242" y="66"/>
                </a:lnTo>
                <a:lnTo>
                  <a:pt x="246" y="66"/>
                </a:lnTo>
                <a:lnTo>
                  <a:pt x="248" y="64"/>
                </a:lnTo>
                <a:lnTo>
                  <a:pt x="248" y="64"/>
                </a:lnTo>
                <a:lnTo>
                  <a:pt x="244" y="58"/>
                </a:lnTo>
                <a:lnTo>
                  <a:pt x="238" y="52"/>
                </a:lnTo>
                <a:lnTo>
                  <a:pt x="238" y="52"/>
                </a:lnTo>
                <a:lnTo>
                  <a:pt x="236" y="48"/>
                </a:lnTo>
                <a:lnTo>
                  <a:pt x="234" y="46"/>
                </a:lnTo>
                <a:lnTo>
                  <a:pt x="230" y="46"/>
                </a:lnTo>
                <a:lnTo>
                  <a:pt x="230" y="46"/>
                </a:lnTo>
                <a:lnTo>
                  <a:pt x="230" y="48"/>
                </a:lnTo>
                <a:lnTo>
                  <a:pt x="232" y="50"/>
                </a:lnTo>
                <a:lnTo>
                  <a:pt x="232" y="52"/>
                </a:lnTo>
                <a:lnTo>
                  <a:pt x="230" y="54"/>
                </a:lnTo>
                <a:lnTo>
                  <a:pt x="230" y="54"/>
                </a:lnTo>
                <a:lnTo>
                  <a:pt x="228" y="52"/>
                </a:lnTo>
                <a:lnTo>
                  <a:pt x="226" y="50"/>
                </a:lnTo>
                <a:lnTo>
                  <a:pt x="224" y="44"/>
                </a:lnTo>
                <a:lnTo>
                  <a:pt x="224" y="44"/>
                </a:lnTo>
                <a:lnTo>
                  <a:pt x="220" y="44"/>
                </a:lnTo>
                <a:lnTo>
                  <a:pt x="216" y="46"/>
                </a:lnTo>
                <a:lnTo>
                  <a:pt x="212" y="46"/>
                </a:lnTo>
                <a:lnTo>
                  <a:pt x="208" y="44"/>
                </a:lnTo>
                <a:lnTo>
                  <a:pt x="208" y="44"/>
                </a:lnTo>
                <a:lnTo>
                  <a:pt x="212" y="42"/>
                </a:lnTo>
                <a:lnTo>
                  <a:pt x="218" y="42"/>
                </a:lnTo>
                <a:lnTo>
                  <a:pt x="218" y="42"/>
                </a:lnTo>
                <a:lnTo>
                  <a:pt x="220" y="40"/>
                </a:lnTo>
                <a:lnTo>
                  <a:pt x="220" y="38"/>
                </a:lnTo>
                <a:lnTo>
                  <a:pt x="222" y="38"/>
                </a:lnTo>
                <a:lnTo>
                  <a:pt x="222" y="38"/>
                </a:lnTo>
                <a:lnTo>
                  <a:pt x="226" y="42"/>
                </a:lnTo>
                <a:lnTo>
                  <a:pt x="230" y="44"/>
                </a:lnTo>
                <a:lnTo>
                  <a:pt x="230" y="44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8" y="38"/>
                </a:lnTo>
                <a:lnTo>
                  <a:pt x="230" y="34"/>
                </a:lnTo>
                <a:lnTo>
                  <a:pt x="230" y="34"/>
                </a:lnTo>
                <a:lnTo>
                  <a:pt x="226" y="32"/>
                </a:lnTo>
                <a:lnTo>
                  <a:pt x="224" y="30"/>
                </a:lnTo>
                <a:lnTo>
                  <a:pt x="224" y="30"/>
                </a:lnTo>
                <a:lnTo>
                  <a:pt x="224" y="30"/>
                </a:lnTo>
                <a:lnTo>
                  <a:pt x="226" y="28"/>
                </a:lnTo>
                <a:lnTo>
                  <a:pt x="228" y="28"/>
                </a:lnTo>
                <a:lnTo>
                  <a:pt x="228" y="26"/>
                </a:lnTo>
                <a:lnTo>
                  <a:pt x="228" y="26"/>
                </a:lnTo>
                <a:lnTo>
                  <a:pt x="226" y="24"/>
                </a:lnTo>
                <a:lnTo>
                  <a:pt x="222" y="24"/>
                </a:lnTo>
                <a:lnTo>
                  <a:pt x="222" y="24"/>
                </a:lnTo>
                <a:lnTo>
                  <a:pt x="222" y="26"/>
                </a:lnTo>
                <a:lnTo>
                  <a:pt x="222" y="28"/>
                </a:lnTo>
                <a:lnTo>
                  <a:pt x="222" y="30"/>
                </a:lnTo>
                <a:lnTo>
                  <a:pt x="220" y="30"/>
                </a:lnTo>
                <a:lnTo>
                  <a:pt x="220" y="30"/>
                </a:lnTo>
                <a:lnTo>
                  <a:pt x="218" y="30"/>
                </a:lnTo>
                <a:lnTo>
                  <a:pt x="214" y="28"/>
                </a:lnTo>
                <a:lnTo>
                  <a:pt x="210" y="22"/>
                </a:lnTo>
                <a:lnTo>
                  <a:pt x="204" y="22"/>
                </a:lnTo>
                <a:lnTo>
                  <a:pt x="204" y="22"/>
                </a:lnTo>
                <a:lnTo>
                  <a:pt x="202" y="26"/>
                </a:lnTo>
                <a:lnTo>
                  <a:pt x="202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4"/>
                </a:lnTo>
                <a:lnTo>
                  <a:pt x="192" y="18"/>
                </a:lnTo>
                <a:lnTo>
                  <a:pt x="192" y="18"/>
                </a:lnTo>
                <a:lnTo>
                  <a:pt x="194" y="16"/>
                </a:lnTo>
                <a:lnTo>
                  <a:pt x="194" y="12"/>
                </a:lnTo>
                <a:lnTo>
                  <a:pt x="194" y="12"/>
                </a:lnTo>
                <a:lnTo>
                  <a:pt x="188" y="10"/>
                </a:lnTo>
                <a:lnTo>
                  <a:pt x="188" y="10"/>
                </a:lnTo>
                <a:lnTo>
                  <a:pt x="190" y="12"/>
                </a:lnTo>
                <a:lnTo>
                  <a:pt x="190" y="14"/>
                </a:lnTo>
                <a:lnTo>
                  <a:pt x="190" y="14"/>
                </a:lnTo>
                <a:lnTo>
                  <a:pt x="188" y="16"/>
                </a:lnTo>
                <a:lnTo>
                  <a:pt x="184" y="18"/>
                </a:lnTo>
                <a:lnTo>
                  <a:pt x="184" y="18"/>
                </a:lnTo>
                <a:lnTo>
                  <a:pt x="182" y="16"/>
                </a:lnTo>
                <a:lnTo>
                  <a:pt x="178" y="14"/>
                </a:lnTo>
                <a:lnTo>
                  <a:pt x="178" y="14"/>
                </a:lnTo>
                <a:lnTo>
                  <a:pt x="178" y="14"/>
                </a:lnTo>
                <a:lnTo>
                  <a:pt x="176" y="14"/>
                </a:lnTo>
                <a:lnTo>
                  <a:pt x="174" y="14"/>
                </a:lnTo>
                <a:lnTo>
                  <a:pt x="174" y="16"/>
                </a:lnTo>
                <a:lnTo>
                  <a:pt x="174" y="16"/>
                </a:lnTo>
                <a:lnTo>
                  <a:pt x="178" y="18"/>
                </a:lnTo>
                <a:lnTo>
                  <a:pt x="178" y="20"/>
                </a:lnTo>
                <a:lnTo>
                  <a:pt x="178" y="22"/>
                </a:lnTo>
                <a:lnTo>
                  <a:pt x="178" y="22"/>
                </a:lnTo>
                <a:lnTo>
                  <a:pt x="170" y="20"/>
                </a:lnTo>
                <a:lnTo>
                  <a:pt x="170" y="20"/>
                </a:lnTo>
                <a:lnTo>
                  <a:pt x="170" y="18"/>
                </a:lnTo>
                <a:lnTo>
                  <a:pt x="170" y="16"/>
                </a:lnTo>
                <a:lnTo>
                  <a:pt x="168" y="14"/>
                </a:lnTo>
                <a:lnTo>
                  <a:pt x="168" y="12"/>
                </a:lnTo>
                <a:lnTo>
                  <a:pt x="168" y="12"/>
                </a:lnTo>
                <a:lnTo>
                  <a:pt x="168" y="10"/>
                </a:lnTo>
                <a:lnTo>
                  <a:pt x="170" y="10"/>
                </a:lnTo>
                <a:lnTo>
                  <a:pt x="170" y="10"/>
                </a:lnTo>
                <a:lnTo>
                  <a:pt x="174" y="12"/>
                </a:lnTo>
                <a:lnTo>
                  <a:pt x="174" y="12"/>
                </a:lnTo>
                <a:lnTo>
                  <a:pt x="176" y="10"/>
                </a:lnTo>
                <a:lnTo>
                  <a:pt x="176" y="10"/>
                </a:lnTo>
                <a:lnTo>
                  <a:pt x="176" y="8"/>
                </a:lnTo>
                <a:lnTo>
                  <a:pt x="172" y="6"/>
                </a:lnTo>
                <a:lnTo>
                  <a:pt x="172" y="6"/>
                </a:lnTo>
                <a:lnTo>
                  <a:pt x="170" y="6"/>
                </a:lnTo>
                <a:lnTo>
                  <a:pt x="168" y="8"/>
                </a:lnTo>
                <a:lnTo>
                  <a:pt x="168" y="8"/>
                </a:lnTo>
                <a:lnTo>
                  <a:pt x="166" y="8"/>
                </a:lnTo>
                <a:lnTo>
                  <a:pt x="166" y="8"/>
                </a:lnTo>
                <a:lnTo>
                  <a:pt x="166" y="4"/>
                </a:lnTo>
                <a:lnTo>
                  <a:pt x="166" y="0"/>
                </a:lnTo>
                <a:lnTo>
                  <a:pt x="166" y="0"/>
                </a:lnTo>
                <a:lnTo>
                  <a:pt x="162" y="2"/>
                </a:lnTo>
                <a:lnTo>
                  <a:pt x="158" y="4"/>
                </a:lnTo>
                <a:lnTo>
                  <a:pt x="158" y="4"/>
                </a:lnTo>
                <a:lnTo>
                  <a:pt x="152" y="4"/>
                </a:lnTo>
                <a:lnTo>
                  <a:pt x="152" y="4"/>
                </a:lnTo>
                <a:lnTo>
                  <a:pt x="148" y="6"/>
                </a:lnTo>
                <a:lnTo>
                  <a:pt x="148" y="6"/>
                </a:lnTo>
                <a:lnTo>
                  <a:pt x="146" y="6"/>
                </a:lnTo>
                <a:lnTo>
                  <a:pt x="144" y="6"/>
                </a:lnTo>
                <a:lnTo>
                  <a:pt x="144" y="6"/>
                </a:lnTo>
                <a:lnTo>
                  <a:pt x="144" y="10"/>
                </a:lnTo>
                <a:lnTo>
                  <a:pt x="142" y="12"/>
                </a:lnTo>
                <a:lnTo>
                  <a:pt x="140" y="14"/>
                </a:lnTo>
                <a:lnTo>
                  <a:pt x="140" y="14"/>
                </a:lnTo>
                <a:lnTo>
                  <a:pt x="136" y="10"/>
                </a:lnTo>
                <a:lnTo>
                  <a:pt x="130" y="8"/>
                </a:lnTo>
                <a:lnTo>
                  <a:pt x="130" y="8"/>
                </a:lnTo>
                <a:lnTo>
                  <a:pt x="128" y="4"/>
                </a:lnTo>
                <a:lnTo>
                  <a:pt x="126" y="4"/>
                </a:lnTo>
                <a:lnTo>
                  <a:pt x="124" y="2"/>
                </a:lnTo>
                <a:lnTo>
                  <a:pt x="124" y="2"/>
                </a:lnTo>
                <a:lnTo>
                  <a:pt x="124" y="8"/>
                </a:lnTo>
                <a:lnTo>
                  <a:pt x="128" y="14"/>
                </a:lnTo>
                <a:lnTo>
                  <a:pt x="130" y="18"/>
                </a:lnTo>
                <a:lnTo>
                  <a:pt x="128" y="22"/>
                </a:lnTo>
                <a:lnTo>
                  <a:pt x="126" y="24"/>
                </a:lnTo>
                <a:lnTo>
                  <a:pt x="126" y="24"/>
                </a:lnTo>
                <a:lnTo>
                  <a:pt x="124" y="22"/>
                </a:lnTo>
                <a:lnTo>
                  <a:pt x="122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18"/>
                </a:lnTo>
                <a:lnTo>
                  <a:pt x="118" y="14"/>
                </a:lnTo>
                <a:lnTo>
                  <a:pt x="118" y="14"/>
                </a:lnTo>
                <a:lnTo>
                  <a:pt x="116" y="14"/>
                </a:lnTo>
                <a:lnTo>
                  <a:pt x="112" y="14"/>
                </a:lnTo>
                <a:lnTo>
                  <a:pt x="110" y="12"/>
                </a:lnTo>
                <a:lnTo>
                  <a:pt x="108" y="14"/>
                </a:lnTo>
                <a:lnTo>
                  <a:pt x="108" y="14"/>
                </a:lnTo>
                <a:lnTo>
                  <a:pt x="106" y="12"/>
                </a:lnTo>
                <a:lnTo>
                  <a:pt x="104" y="10"/>
                </a:lnTo>
                <a:lnTo>
                  <a:pt x="102" y="12"/>
                </a:lnTo>
                <a:lnTo>
                  <a:pt x="102" y="12"/>
                </a:lnTo>
                <a:lnTo>
                  <a:pt x="106" y="16"/>
                </a:lnTo>
                <a:lnTo>
                  <a:pt x="108" y="22"/>
                </a:lnTo>
                <a:lnTo>
                  <a:pt x="108" y="22"/>
                </a:lnTo>
                <a:lnTo>
                  <a:pt x="110" y="22"/>
                </a:lnTo>
                <a:lnTo>
                  <a:pt x="112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6"/>
                </a:lnTo>
                <a:lnTo>
                  <a:pt x="112" y="26"/>
                </a:lnTo>
                <a:lnTo>
                  <a:pt x="110" y="26"/>
                </a:lnTo>
                <a:lnTo>
                  <a:pt x="110" y="28"/>
                </a:lnTo>
                <a:lnTo>
                  <a:pt x="110" y="28"/>
                </a:lnTo>
                <a:lnTo>
                  <a:pt x="112" y="32"/>
                </a:lnTo>
                <a:lnTo>
                  <a:pt x="116" y="30"/>
                </a:lnTo>
                <a:lnTo>
                  <a:pt x="120" y="30"/>
                </a:lnTo>
                <a:lnTo>
                  <a:pt x="122" y="30"/>
                </a:lnTo>
                <a:lnTo>
                  <a:pt x="122" y="30"/>
                </a:lnTo>
                <a:lnTo>
                  <a:pt x="122" y="32"/>
                </a:lnTo>
                <a:lnTo>
                  <a:pt x="122" y="34"/>
                </a:lnTo>
                <a:lnTo>
                  <a:pt x="118" y="34"/>
                </a:lnTo>
                <a:lnTo>
                  <a:pt x="114" y="34"/>
                </a:lnTo>
                <a:lnTo>
                  <a:pt x="112" y="34"/>
                </a:lnTo>
                <a:lnTo>
                  <a:pt x="112" y="36"/>
                </a:lnTo>
                <a:lnTo>
                  <a:pt x="112" y="36"/>
                </a:lnTo>
                <a:lnTo>
                  <a:pt x="114" y="36"/>
                </a:lnTo>
                <a:lnTo>
                  <a:pt x="116" y="38"/>
                </a:lnTo>
                <a:lnTo>
                  <a:pt x="116" y="38"/>
                </a:lnTo>
                <a:lnTo>
                  <a:pt x="116" y="40"/>
                </a:lnTo>
                <a:lnTo>
                  <a:pt x="118" y="42"/>
                </a:lnTo>
                <a:lnTo>
                  <a:pt x="120" y="46"/>
                </a:lnTo>
                <a:lnTo>
                  <a:pt x="120" y="46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4" y="48"/>
                </a:lnTo>
                <a:lnTo>
                  <a:pt x="112" y="48"/>
                </a:lnTo>
                <a:lnTo>
                  <a:pt x="108" y="50"/>
                </a:lnTo>
                <a:lnTo>
                  <a:pt x="108" y="50"/>
                </a:lnTo>
                <a:lnTo>
                  <a:pt x="108" y="48"/>
                </a:lnTo>
                <a:lnTo>
                  <a:pt x="108" y="46"/>
                </a:lnTo>
                <a:lnTo>
                  <a:pt x="108" y="46"/>
                </a:lnTo>
                <a:lnTo>
                  <a:pt x="104" y="44"/>
                </a:lnTo>
                <a:lnTo>
                  <a:pt x="102" y="40"/>
                </a:lnTo>
                <a:lnTo>
                  <a:pt x="102" y="40"/>
                </a:lnTo>
                <a:lnTo>
                  <a:pt x="102" y="38"/>
                </a:lnTo>
                <a:lnTo>
                  <a:pt x="102" y="36"/>
                </a:lnTo>
                <a:lnTo>
                  <a:pt x="102" y="36"/>
                </a:lnTo>
                <a:lnTo>
                  <a:pt x="100" y="34"/>
                </a:lnTo>
                <a:lnTo>
                  <a:pt x="98" y="32"/>
                </a:lnTo>
                <a:lnTo>
                  <a:pt x="98" y="32"/>
                </a:lnTo>
                <a:lnTo>
                  <a:pt x="98" y="30"/>
                </a:lnTo>
                <a:lnTo>
                  <a:pt x="98" y="30"/>
                </a:lnTo>
                <a:lnTo>
                  <a:pt x="104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104" y="24"/>
                </a:lnTo>
                <a:lnTo>
                  <a:pt x="100" y="26"/>
                </a:lnTo>
                <a:lnTo>
                  <a:pt x="100" y="26"/>
                </a:lnTo>
                <a:lnTo>
                  <a:pt x="98" y="24"/>
                </a:lnTo>
                <a:lnTo>
                  <a:pt x="94" y="22"/>
                </a:lnTo>
                <a:lnTo>
                  <a:pt x="90" y="22"/>
                </a:lnTo>
                <a:lnTo>
                  <a:pt x="86" y="24"/>
                </a:lnTo>
                <a:lnTo>
                  <a:pt x="86" y="24"/>
                </a:lnTo>
                <a:lnTo>
                  <a:pt x="86" y="28"/>
                </a:lnTo>
                <a:lnTo>
                  <a:pt x="88" y="32"/>
                </a:lnTo>
                <a:lnTo>
                  <a:pt x="88" y="32"/>
                </a:lnTo>
                <a:lnTo>
                  <a:pt x="84" y="34"/>
                </a:lnTo>
                <a:lnTo>
                  <a:pt x="80" y="34"/>
                </a:lnTo>
                <a:lnTo>
                  <a:pt x="80" y="34"/>
                </a:lnTo>
                <a:lnTo>
                  <a:pt x="80" y="40"/>
                </a:lnTo>
                <a:lnTo>
                  <a:pt x="76" y="42"/>
                </a:lnTo>
                <a:lnTo>
                  <a:pt x="76" y="42"/>
                </a:lnTo>
                <a:lnTo>
                  <a:pt x="76" y="48"/>
                </a:lnTo>
                <a:lnTo>
                  <a:pt x="74" y="50"/>
                </a:lnTo>
                <a:lnTo>
                  <a:pt x="74" y="50"/>
                </a:lnTo>
                <a:lnTo>
                  <a:pt x="70" y="50"/>
                </a:lnTo>
                <a:lnTo>
                  <a:pt x="68" y="48"/>
                </a:lnTo>
                <a:lnTo>
                  <a:pt x="68" y="48"/>
                </a:lnTo>
                <a:lnTo>
                  <a:pt x="66" y="56"/>
                </a:lnTo>
                <a:lnTo>
                  <a:pt x="64" y="58"/>
                </a:lnTo>
                <a:lnTo>
                  <a:pt x="62" y="58"/>
                </a:lnTo>
                <a:lnTo>
                  <a:pt x="62" y="58"/>
                </a:lnTo>
                <a:lnTo>
                  <a:pt x="62" y="60"/>
                </a:lnTo>
                <a:lnTo>
                  <a:pt x="62" y="62"/>
                </a:lnTo>
                <a:lnTo>
                  <a:pt x="64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56" y="68"/>
                </a:lnTo>
                <a:lnTo>
                  <a:pt x="52" y="68"/>
                </a:lnTo>
                <a:lnTo>
                  <a:pt x="50" y="64"/>
                </a:lnTo>
                <a:lnTo>
                  <a:pt x="50" y="64"/>
                </a:lnTo>
                <a:lnTo>
                  <a:pt x="50" y="70"/>
                </a:lnTo>
                <a:lnTo>
                  <a:pt x="48" y="72"/>
                </a:lnTo>
                <a:lnTo>
                  <a:pt x="48" y="72"/>
                </a:lnTo>
                <a:lnTo>
                  <a:pt x="54" y="76"/>
                </a:lnTo>
                <a:lnTo>
                  <a:pt x="56" y="76"/>
                </a:lnTo>
                <a:lnTo>
                  <a:pt x="56" y="80"/>
                </a:lnTo>
                <a:lnTo>
                  <a:pt x="56" y="80"/>
                </a:lnTo>
                <a:lnTo>
                  <a:pt x="54" y="82"/>
                </a:lnTo>
                <a:lnTo>
                  <a:pt x="54" y="82"/>
                </a:lnTo>
                <a:lnTo>
                  <a:pt x="52" y="82"/>
                </a:lnTo>
                <a:lnTo>
                  <a:pt x="50" y="80"/>
                </a:lnTo>
                <a:lnTo>
                  <a:pt x="48" y="78"/>
                </a:lnTo>
                <a:lnTo>
                  <a:pt x="46" y="78"/>
                </a:lnTo>
                <a:lnTo>
                  <a:pt x="46" y="78"/>
                </a:lnTo>
                <a:lnTo>
                  <a:pt x="44" y="80"/>
                </a:lnTo>
                <a:lnTo>
                  <a:pt x="42" y="80"/>
                </a:lnTo>
                <a:lnTo>
                  <a:pt x="36" y="78"/>
                </a:lnTo>
                <a:lnTo>
                  <a:pt x="36" y="78"/>
                </a:lnTo>
                <a:lnTo>
                  <a:pt x="34" y="84"/>
                </a:lnTo>
                <a:lnTo>
                  <a:pt x="34" y="84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40" y="96"/>
                </a:lnTo>
                <a:lnTo>
                  <a:pt x="40" y="96"/>
                </a:lnTo>
                <a:lnTo>
                  <a:pt x="36" y="98"/>
                </a:lnTo>
                <a:lnTo>
                  <a:pt x="34" y="100"/>
                </a:lnTo>
                <a:lnTo>
                  <a:pt x="32" y="108"/>
                </a:lnTo>
                <a:lnTo>
                  <a:pt x="30" y="116"/>
                </a:lnTo>
                <a:lnTo>
                  <a:pt x="28" y="124"/>
                </a:lnTo>
                <a:lnTo>
                  <a:pt x="28" y="124"/>
                </a:lnTo>
                <a:lnTo>
                  <a:pt x="30" y="128"/>
                </a:lnTo>
                <a:lnTo>
                  <a:pt x="30" y="132"/>
                </a:lnTo>
                <a:lnTo>
                  <a:pt x="28" y="142"/>
                </a:lnTo>
                <a:lnTo>
                  <a:pt x="28" y="142"/>
                </a:lnTo>
                <a:lnTo>
                  <a:pt x="26" y="144"/>
                </a:lnTo>
                <a:lnTo>
                  <a:pt x="24" y="144"/>
                </a:lnTo>
                <a:lnTo>
                  <a:pt x="24" y="144"/>
                </a:lnTo>
                <a:lnTo>
                  <a:pt x="26" y="146"/>
                </a:lnTo>
                <a:lnTo>
                  <a:pt x="28" y="148"/>
                </a:lnTo>
                <a:lnTo>
                  <a:pt x="28" y="148"/>
                </a:lnTo>
                <a:lnTo>
                  <a:pt x="16" y="152"/>
                </a:lnTo>
                <a:lnTo>
                  <a:pt x="16" y="160"/>
                </a:lnTo>
                <a:lnTo>
                  <a:pt x="16" y="160"/>
                </a:lnTo>
                <a:lnTo>
                  <a:pt x="20" y="160"/>
                </a:lnTo>
                <a:lnTo>
                  <a:pt x="22" y="158"/>
                </a:lnTo>
                <a:lnTo>
                  <a:pt x="24" y="154"/>
                </a:lnTo>
                <a:lnTo>
                  <a:pt x="24" y="154"/>
                </a:lnTo>
                <a:lnTo>
                  <a:pt x="26" y="156"/>
                </a:lnTo>
                <a:lnTo>
                  <a:pt x="26" y="156"/>
                </a:lnTo>
                <a:lnTo>
                  <a:pt x="26" y="158"/>
                </a:lnTo>
                <a:lnTo>
                  <a:pt x="26" y="158"/>
                </a:lnTo>
                <a:lnTo>
                  <a:pt x="30" y="158"/>
                </a:lnTo>
                <a:lnTo>
                  <a:pt x="32" y="158"/>
                </a:lnTo>
                <a:lnTo>
                  <a:pt x="32" y="158"/>
                </a:lnTo>
                <a:lnTo>
                  <a:pt x="32" y="160"/>
                </a:lnTo>
                <a:lnTo>
                  <a:pt x="34" y="162"/>
                </a:lnTo>
                <a:lnTo>
                  <a:pt x="40" y="162"/>
                </a:lnTo>
                <a:lnTo>
                  <a:pt x="40" y="162"/>
                </a:lnTo>
                <a:lnTo>
                  <a:pt x="40" y="164"/>
                </a:lnTo>
                <a:lnTo>
                  <a:pt x="40" y="164"/>
                </a:lnTo>
                <a:lnTo>
                  <a:pt x="38" y="164"/>
                </a:lnTo>
                <a:lnTo>
                  <a:pt x="38" y="164"/>
                </a:lnTo>
                <a:lnTo>
                  <a:pt x="36" y="164"/>
                </a:lnTo>
                <a:lnTo>
                  <a:pt x="34" y="164"/>
                </a:lnTo>
                <a:lnTo>
                  <a:pt x="32" y="162"/>
                </a:lnTo>
                <a:lnTo>
                  <a:pt x="30" y="160"/>
                </a:lnTo>
                <a:lnTo>
                  <a:pt x="30" y="160"/>
                </a:lnTo>
                <a:lnTo>
                  <a:pt x="28" y="162"/>
                </a:lnTo>
                <a:lnTo>
                  <a:pt x="26" y="162"/>
                </a:lnTo>
                <a:lnTo>
                  <a:pt x="20" y="160"/>
                </a:lnTo>
                <a:lnTo>
                  <a:pt x="20" y="160"/>
                </a:lnTo>
                <a:lnTo>
                  <a:pt x="18" y="166"/>
                </a:lnTo>
                <a:lnTo>
                  <a:pt x="18" y="166"/>
                </a:lnTo>
                <a:lnTo>
                  <a:pt x="20" y="168"/>
                </a:lnTo>
                <a:lnTo>
                  <a:pt x="20" y="172"/>
                </a:lnTo>
                <a:lnTo>
                  <a:pt x="20" y="172"/>
                </a:lnTo>
                <a:lnTo>
                  <a:pt x="18" y="174"/>
                </a:lnTo>
                <a:lnTo>
                  <a:pt x="18" y="174"/>
                </a:lnTo>
                <a:lnTo>
                  <a:pt x="18" y="176"/>
                </a:lnTo>
                <a:lnTo>
                  <a:pt x="18" y="176"/>
                </a:lnTo>
                <a:lnTo>
                  <a:pt x="20" y="178"/>
                </a:lnTo>
                <a:lnTo>
                  <a:pt x="24" y="180"/>
                </a:lnTo>
                <a:lnTo>
                  <a:pt x="24" y="180"/>
                </a:lnTo>
                <a:lnTo>
                  <a:pt x="20" y="182"/>
                </a:lnTo>
                <a:lnTo>
                  <a:pt x="18" y="184"/>
                </a:lnTo>
                <a:lnTo>
                  <a:pt x="16" y="192"/>
                </a:lnTo>
                <a:lnTo>
                  <a:pt x="14" y="200"/>
                </a:lnTo>
                <a:lnTo>
                  <a:pt x="12" y="206"/>
                </a:lnTo>
                <a:lnTo>
                  <a:pt x="12" y="206"/>
                </a:lnTo>
                <a:lnTo>
                  <a:pt x="14" y="212"/>
                </a:lnTo>
                <a:lnTo>
                  <a:pt x="14" y="216"/>
                </a:lnTo>
                <a:lnTo>
                  <a:pt x="12" y="226"/>
                </a:lnTo>
                <a:lnTo>
                  <a:pt x="12" y="226"/>
                </a:lnTo>
                <a:lnTo>
                  <a:pt x="10" y="226"/>
                </a:lnTo>
                <a:lnTo>
                  <a:pt x="8" y="228"/>
                </a:lnTo>
                <a:lnTo>
                  <a:pt x="8" y="228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0" y="234"/>
                </a:lnTo>
                <a:lnTo>
                  <a:pt x="0" y="242"/>
                </a:lnTo>
                <a:lnTo>
                  <a:pt x="0" y="242"/>
                </a:lnTo>
                <a:lnTo>
                  <a:pt x="4" y="244"/>
                </a:lnTo>
                <a:lnTo>
                  <a:pt x="6" y="242"/>
                </a:lnTo>
                <a:lnTo>
                  <a:pt x="8" y="238"/>
                </a:lnTo>
                <a:lnTo>
                  <a:pt x="8" y="238"/>
                </a:lnTo>
                <a:lnTo>
                  <a:pt x="10" y="238"/>
                </a:lnTo>
                <a:lnTo>
                  <a:pt x="10" y="240"/>
                </a:lnTo>
                <a:lnTo>
                  <a:pt x="10" y="242"/>
                </a:lnTo>
                <a:lnTo>
                  <a:pt x="10" y="242"/>
                </a:lnTo>
                <a:lnTo>
                  <a:pt x="12" y="242"/>
                </a:lnTo>
                <a:lnTo>
                  <a:pt x="16" y="240"/>
                </a:lnTo>
                <a:lnTo>
                  <a:pt x="16" y="240"/>
                </a:lnTo>
                <a:lnTo>
                  <a:pt x="16" y="244"/>
                </a:lnTo>
                <a:lnTo>
                  <a:pt x="18" y="244"/>
                </a:lnTo>
                <a:lnTo>
                  <a:pt x="24" y="244"/>
                </a:lnTo>
                <a:lnTo>
                  <a:pt x="24" y="244"/>
                </a:lnTo>
                <a:lnTo>
                  <a:pt x="26" y="250"/>
                </a:lnTo>
                <a:lnTo>
                  <a:pt x="28" y="256"/>
                </a:lnTo>
                <a:lnTo>
                  <a:pt x="28" y="256"/>
                </a:lnTo>
                <a:lnTo>
                  <a:pt x="28" y="260"/>
                </a:lnTo>
                <a:lnTo>
                  <a:pt x="26" y="262"/>
                </a:lnTo>
                <a:lnTo>
                  <a:pt x="26" y="262"/>
                </a:lnTo>
                <a:lnTo>
                  <a:pt x="26" y="266"/>
                </a:lnTo>
                <a:lnTo>
                  <a:pt x="26" y="268"/>
                </a:lnTo>
                <a:lnTo>
                  <a:pt x="24" y="268"/>
                </a:lnTo>
                <a:lnTo>
                  <a:pt x="24" y="268"/>
                </a:lnTo>
                <a:lnTo>
                  <a:pt x="26" y="272"/>
                </a:lnTo>
                <a:lnTo>
                  <a:pt x="28" y="276"/>
                </a:lnTo>
                <a:lnTo>
                  <a:pt x="28" y="276"/>
                </a:lnTo>
                <a:lnTo>
                  <a:pt x="28" y="280"/>
                </a:lnTo>
                <a:lnTo>
                  <a:pt x="26" y="284"/>
                </a:lnTo>
                <a:lnTo>
                  <a:pt x="30" y="284"/>
                </a:lnTo>
                <a:lnTo>
                  <a:pt x="30" y="284"/>
                </a:lnTo>
                <a:lnTo>
                  <a:pt x="32" y="284"/>
                </a:lnTo>
                <a:lnTo>
                  <a:pt x="34" y="284"/>
                </a:lnTo>
                <a:lnTo>
                  <a:pt x="34" y="284"/>
                </a:lnTo>
                <a:lnTo>
                  <a:pt x="34" y="284"/>
                </a:lnTo>
                <a:lnTo>
                  <a:pt x="244" y="284"/>
                </a:lnTo>
                <a:lnTo>
                  <a:pt x="244" y="284"/>
                </a:lnTo>
                <a:lnTo>
                  <a:pt x="242" y="282"/>
                </a:lnTo>
                <a:lnTo>
                  <a:pt x="242" y="280"/>
                </a:lnTo>
                <a:lnTo>
                  <a:pt x="242" y="280"/>
                </a:lnTo>
                <a:lnTo>
                  <a:pt x="244" y="278"/>
                </a:lnTo>
                <a:lnTo>
                  <a:pt x="246" y="280"/>
                </a:lnTo>
                <a:lnTo>
                  <a:pt x="246" y="280"/>
                </a:lnTo>
                <a:lnTo>
                  <a:pt x="246" y="282"/>
                </a:lnTo>
                <a:lnTo>
                  <a:pt x="246" y="284"/>
                </a:lnTo>
                <a:lnTo>
                  <a:pt x="262" y="284"/>
                </a:lnTo>
                <a:lnTo>
                  <a:pt x="262" y="284"/>
                </a:lnTo>
                <a:lnTo>
                  <a:pt x="262" y="282"/>
                </a:lnTo>
                <a:lnTo>
                  <a:pt x="262" y="282"/>
                </a:lnTo>
                <a:lnTo>
                  <a:pt x="262" y="282"/>
                </a:lnTo>
                <a:lnTo>
                  <a:pt x="264" y="278"/>
                </a:lnTo>
                <a:lnTo>
                  <a:pt x="266" y="276"/>
                </a:lnTo>
                <a:lnTo>
                  <a:pt x="266" y="274"/>
                </a:lnTo>
                <a:lnTo>
                  <a:pt x="266" y="274"/>
                </a:lnTo>
                <a:lnTo>
                  <a:pt x="260" y="270"/>
                </a:lnTo>
                <a:lnTo>
                  <a:pt x="258" y="270"/>
                </a:lnTo>
                <a:lnTo>
                  <a:pt x="254" y="272"/>
                </a:lnTo>
                <a:lnTo>
                  <a:pt x="254" y="272"/>
                </a:lnTo>
                <a:lnTo>
                  <a:pt x="254" y="272"/>
                </a:lnTo>
                <a:lnTo>
                  <a:pt x="256" y="274"/>
                </a:lnTo>
                <a:lnTo>
                  <a:pt x="256" y="276"/>
                </a:lnTo>
                <a:lnTo>
                  <a:pt x="254" y="278"/>
                </a:lnTo>
                <a:lnTo>
                  <a:pt x="254" y="278"/>
                </a:lnTo>
                <a:lnTo>
                  <a:pt x="250" y="274"/>
                </a:lnTo>
                <a:lnTo>
                  <a:pt x="246" y="268"/>
                </a:lnTo>
                <a:lnTo>
                  <a:pt x="244" y="262"/>
                </a:lnTo>
                <a:lnTo>
                  <a:pt x="244" y="254"/>
                </a:lnTo>
                <a:lnTo>
                  <a:pt x="244" y="254"/>
                </a:lnTo>
                <a:lnTo>
                  <a:pt x="242" y="254"/>
                </a:lnTo>
                <a:lnTo>
                  <a:pt x="240" y="256"/>
                </a:lnTo>
                <a:lnTo>
                  <a:pt x="238" y="256"/>
                </a:lnTo>
                <a:lnTo>
                  <a:pt x="236" y="254"/>
                </a:lnTo>
                <a:lnTo>
                  <a:pt x="236" y="254"/>
                </a:lnTo>
                <a:lnTo>
                  <a:pt x="238" y="252"/>
                </a:lnTo>
                <a:lnTo>
                  <a:pt x="236" y="250"/>
                </a:lnTo>
                <a:lnTo>
                  <a:pt x="234" y="246"/>
                </a:lnTo>
                <a:lnTo>
                  <a:pt x="234" y="244"/>
                </a:lnTo>
                <a:lnTo>
                  <a:pt x="234" y="244"/>
                </a:lnTo>
                <a:lnTo>
                  <a:pt x="236" y="244"/>
                </a:lnTo>
                <a:lnTo>
                  <a:pt x="238" y="246"/>
                </a:lnTo>
                <a:lnTo>
                  <a:pt x="240" y="248"/>
                </a:lnTo>
                <a:lnTo>
                  <a:pt x="240" y="248"/>
                </a:lnTo>
                <a:lnTo>
                  <a:pt x="240" y="248"/>
                </a:lnTo>
                <a:lnTo>
                  <a:pt x="242" y="246"/>
                </a:lnTo>
                <a:lnTo>
                  <a:pt x="244" y="242"/>
                </a:lnTo>
                <a:lnTo>
                  <a:pt x="246" y="240"/>
                </a:lnTo>
                <a:lnTo>
                  <a:pt x="248" y="238"/>
                </a:lnTo>
                <a:lnTo>
                  <a:pt x="248" y="238"/>
                </a:lnTo>
                <a:lnTo>
                  <a:pt x="250" y="240"/>
                </a:lnTo>
                <a:lnTo>
                  <a:pt x="250" y="242"/>
                </a:lnTo>
                <a:lnTo>
                  <a:pt x="250" y="242"/>
                </a:lnTo>
                <a:lnTo>
                  <a:pt x="256" y="242"/>
                </a:lnTo>
                <a:lnTo>
                  <a:pt x="258" y="240"/>
                </a:lnTo>
                <a:lnTo>
                  <a:pt x="258" y="240"/>
                </a:lnTo>
                <a:lnTo>
                  <a:pt x="258" y="238"/>
                </a:lnTo>
                <a:lnTo>
                  <a:pt x="256" y="234"/>
                </a:lnTo>
                <a:lnTo>
                  <a:pt x="256" y="234"/>
                </a:lnTo>
                <a:lnTo>
                  <a:pt x="260" y="234"/>
                </a:lnTo>
                <a:lnTo>
                  <a:pt x="262" y="232"/>
                </a:lnTo>
                <a:lnTo>
                  <a:pt x="264" y="232"/>
                </a:lnTo>
                <a:lnTo>
                  <a:pt x="266" y="230"/>
                </a:lnTo>
                <a:lnTo>
                  <a:pt x="266" y="230"/>
                </a:lnTo>
                <a:lnTo>
                  <a:pt x="268" y="232"/>
                </a:lnTo>
                <a:lnTo>
                  <a:pt x="268" y="234"/>
                </a:lnTo>
                <a:lnTo>
                  <a:pt x="266" y="238"/>
                </a:lnTo>
                <a:lnTo>
                  <a:pt x="266" y="238"/>
                </a:lnTo>
                <a:lnTo>
                  <a:pt x="268" y="240"/>
                </a:lnTo>
                <a:lnTo>
                  <a:pt x="268" y="240"/>
                </a:lnTo>
                <a:lnTo>
                  <a:pt x="266" y="244"/>
                </a:lnTo>
                <a:lnTo>
                  <a:pt x="266" y="244"/>
                </a:lnTo>
                <a:lnTo>
                  <a:pt x="270" y="246"/>
                </a:lnTo>
                <a:lnTo>
                  <a:pt x="274" y="246"/>
                </a:lnTo>
                <a:lnTo>
                  <a:pt x="274" y="246"/>
                </a:lnTo>
                <a:lnTo>
                  <a:pt x="276" y="246"/>
                </a:lnTo>
                <a:lnTo>
                  <a:pt x="278" y="246"/>
                </a:lnTo>
                <a:lnTo>
                  <a:pt x="278" y="244"/>
                </a:lnTo>
                <a:lnTo>
                  <a:pt x="278" y="244"/>
                </a:lnTo>
                <a:lnTo>
                  <a:pt x="276" y="244"/>
                </a:lnTo>
                <a:lnTo>
                  <a:pt x="274" y="242"/>
                </a:lnTo>
                <a:lnTo>
                  <a:pt x="272" y="240"/>
                </a:lnTo>
                <a:lnTo>
                  <a:pt x="274" y="238"/>
                </a:lnTo>
                <a:lnTo>
                  <a:pt x="274" y="238"/>
                </a:lnTo>
                <a:lnTo>
                  <a:pt x="276" y="238"/>
                </a:lnTo>
                <a:lnTo>
                  <a:pt x="276" y="240"/>
                </a:lnTo>
                <a:lnTo>
                  <a:pt x="278" y="242"/>
                </a:lnTo>
                <a:lnTo>
                  <a:pt x="280" y="242"/>
                </a:lnTo>
                <a:lnTo>
                  <a:pt x="280" y="242"/>
                </a:lnTo>
                <a:lnTo>
                  <a:pt x="280" y="238"/>
                </a:lnTo>
                <a:lnTo>
                  <a:pt x="282" y="234"/>
                </a:lnTo>
                <a:lnTo>
                  <a:pt x="290" y="230"/>
                </a:lnTo>
                <a:lnTo>
                  <a:pt x="290" y="230"/>
                </a:lnTo>
                <a:lnTo>
                  <a:pt x="288" y="228"/>
                </a:lnTo>
                <a:lnTo>
                  <a:pt x="288" y="224"/>
                </a:lnTo>
                <a:lnTo>
                  <a:pt x="288" y="224"/>
                </a:lnTo>
                <a:lnTo>
                  <a:pt x="292" y="224"/>
                </a:lnTo>
                <a:lnTo>
                  <a:pt x="294" y="222"/>
                </a:lnTo>
                <a:lnTo>
                  <a:pt x="296" y="220"/>
                </a:lnTo>
                <a:lnTo>
                  <a:pt x="296" y="220"/>
                </a:lnTo>
                <a:lnTo>
                  <a:pt x="292" y="216"/>
                </a:lnTo>
                <a:lnTo>
                  <a:pt x="292" y="216"/>
                </a:lnTo>
                <a:lnTo>
                  <a:pt x="296" y="214"/>
                </a:lnTo>
                <a:lnTo>
                  <a:pt x="298" y="208"/>
                </a:lnTo>
                <a:lnTo>
                  <a:pt x="298" y="208"/>
                </a:lnTo>
                <a:lnTo>
                  <a:pt x="296" y="206"/>
                </a:lnTo>
                <a:lnTo>
                  <a:pt x="294" y="206"/>
                </a:lnTo>
                <a:lnTo>
                  <a:pt x="290" y="202"/>
                </a:lnTo>
                <a:lnTo>
                  <a:pt x="290" y="202"/>
                </a:lnTo>
                <a:lnTo>
                  <a:pt x="290" y="200"/>
                </a:lnTo>
                <a:lnTo>
                  <a:pt x="290" y="198"/>
                </a:lnTo>
                <a:lnTo>
                  <a:pt x="290" y="198"/>
                </a:lnTo>
                <a:lnTo>
                  <a:pt x="284" y="198"/>
                </a:lnTo>
                <a:lnTo>
                  <a:pt x="278" y="200"/>
                </a:lnTo>
                <a:lnTo>
                  <a:pt x="278" y="200"/>
                </a:lnTo>
                <a:lnTo>
                  <a:pt x="278" y="198"/>
                </a:lnTo>
                <a:lnTo>
                  <a:pt x="278" y="198"/>
                </a:lnTo>
                <a:lnTo>
                  <a:pt x="280" y="196"/>
                </a:lnTo>
                <a:lnTo>
                  <a:pt x="282" y="194"/>
                </a:lnTo>
                <a:lnTo>
                  <a:pt x="282" y="190"/>
                </a:lnTo>
                <a:lnTo>
                  <a:pt x="282" y="190"/>
                </a:lnTo>
                <a:lnTo>
                  <a:pt x="276" y="188"/>
                </a:lnTo>
                <a:lnTo>
                  <a:pt x="274" y="186"/>
                </a:lnTo>
                <a:lnTo>
                  <a:pt x="270" y="188"/>
                </a:lnTo>
                <a:lnTo>
                  <a:pt x="270" y="188"/>
                </a:lnTo>
                <a:lnTo>
                  <a:pt x="270" y="190"/>
                </a:lnTo>
                <a:lnTo>
                  <a:pt x="272" y="192"/>
                </a:lnTo>
                <a:lnTo>
                  <a:pt x="272" y="192"/>
                </a:lnTo>
                <a:lnTo>
                  <a:pt x="272" y="194"/>
                </a:lnTo>
                <a:lnTo>
                  <a:pt x="272" y="194"/>
                </a:lnTo>
                <a:lnTo>
                  <a:pt x="268" y="192"/>
                </a:lnTo>
                <a:lnTo>
                  <a:pt x="264" y="188"/>
                </a:lnTo>
                <a:lnTo>
                  <a:pt x="260" y="180"/>
                </a:lnTo>
                <a:lnTo>
                  <a:pt x="260" y="180"/>
                </a:lnTo>
                <a:lnTo>
                  <a:pt x="260" y="178"/>
                </a:lnTo>
                <a:lnTo>
                  <a:pt x="260" y="178"/>
                </a:lnTo>
                <a:lnTo>
                  <a:pt x="262" y="178"/>
                </a:lnTo>
                <a:lnTo>
                  <a:pt x="264" y="178"/>
                </a:lnTo>
                <a:lnTo>
                  <a:pt x="266" y="176"/>
                </a:lnTo>
                <a:lnTo>
                  <a:pt x="266" y="174"/>
                </a:lnTo>
                <a:lnTo>
                  <a:pt x="266" y="174"/>
                </a:lnTo>
                <a:lnTo>
                  <a:pt x="264" y="172"/>
                </a:lnTo>
                <a:lnTo>
                  <a:pt x="258" y="170"/>
                </a:lnTo>
                <a:lnTo>
                  <a:pt x="258" y="170"/>
                </a:lnTo>
                <a:lnTo>
                  <a:pt x="258" y="166"/>
                </a:lnTo>
                <a:lnTo>
                  <a:pt x="256" y="166"/>
                </a:lnTo>
                <a:lnTo>
                  <a:pt x="252" y="164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4" y="164"/>
                </a:lnTo>
                <a:lnTo>
                  <a:pt x="256" y="166"/>
                </a:lnTo>
                <a:lnTo>
                  <a:pt x="256" y="166"/>
                </a:lnTo>
                <a:lnTo>
                  <a:pt x="260" y="160"/>
                </a:lnTo>
                <a:lnTo>
                  <a:pt x="260" y="160"/>
                </a:lnTo>
                <a:lnTo>
                  <a:pt x="264" y="162"/>
                </a:lnTo>
                <a:lnTo>
                  <a:pt x="264" y="162"/>
                </a:lnTo>
                <a:lnTo>
                  <a:pt x="264" y="162"/>
                </a:lnTo>
                <a:lnTo>
                  <a:pt x="266" y="160"/>
                </a:lnTo>
                <a:lnTo>
                  <a:pt x="270" y="160"/>
                </a:lnTo>
                <a:lnTo>
                  <a:pt x="270" y="160"/>
                </a:lnTo>
                <a:lnTo>
                  <a:pt x="268" y="158"/>
                </a:lnTo>
                <a:lnTo>
                  <a:pt x="268" y="158"/>
                </a:lnTo>
                <a:lnTo>
                  <a:pt x="276" y="156"/>
                </a:lnTo>
                <a:lnTo>
                  <a:pt x="276" y="156"/>
                </a:lnTo>
                <a:lnTo>
                  <a:pt x="274" y="156"/>
                </a:lnTo>
                <a:lnTo>
                  <a:pt x="274" y="152"/>
                </a:lnTo>
                <a:lnTo>
                  <a:pt x="274" y="152"/>
                </a:lnTo>
                <a:lnTo>
                  <a:pt x="276" y="152"/>
                </a:lnTo>
                <a:lnTo>
                  <a:pt x="278" y="150"/>
                </a:lnTo>
                <a:lnTo>
                  <a:pt x="280" y="148"/>
                </a:lnTo>
                <a:lnTo>
                  <a:pt x="284" y="148"/>
                </a:lnTo>
                <a:lnTo>
                  <a:pt x="284" y="148"/>
                </a:lnTo>
                <a:lnTo>
                  <a:pt x="284" y="150"/>
                </a:lnTo>
                <a:lnTo>
                  <a:pt x="284" y="152"/>
                </a:lnTo>
                <a:lnTo>
                  <a:pt x="282" y="154"/>
                </a:lnTo>
                <a:lnTo>
                  <a:pt x="282" y="154"/>
                </a:lnTo>
                <a:lnTo>
                  <a:pt x="284" y="156"/>
                </a:lnTo>
                <a:lnTo>
                  <a:pt x="284" y="158"/>
                </a:lnTo>
                <a:lnTo>
                  <a:pt x="284" y="162"/>
                </a:lnTo>
                <a:lnTo>
                  <a:pt x="284" y="162"/>
                </a:lnTo>
                <a:lnTo>
                  <a:pt x="286" y="164"/>
                </a:lnTo>
                <a:lnTo>
                  <a:pt x="290" y="164"/>
                </a:lnTo>
                <a:lnTo>
                  <a:pt x="290" y="164"/>
                </a:lnTo>
                <a:lnTo>
                  <a:pt x="292" y="164"/>
                </a:lnTo>
                <a:lnTo>
                  <a:pt x="294" y="164"/>
                </a:lnTo>
                <a:lnTo>
                  <a:pt x="294" y="162"/>
                </a:lnTo>
                <a:lnTo>
                  <a:pt x="294" y="162"/>
                </a:lnTo>
                <a:lnTo>
                  <a:pt x="292" y="162"/>
                </a:lnTo>
                <a:lnTo>
                  <a:pt x="290" y="158"/>
                </a:lnTo>
                <a:lnTo>
                  <a:pt x="288" y="156"/>
                </a:lnTo>
                <a:lnTo>
                  <a:pt x="290" y="154"/>
                </a:lnTo>
                <a:lnTo>
                  <a:pt x="290" y="154"/>
                </a:lnTo>
                <a:lnTo>
                  <a:pt x="292" y="156"/>
                </a:lnTo>
                <a:lnTo>
                  <a:pt x="292" y="158"/>
                </a:lnTo>
                <a:lnTo>
                  <a:pt x="294" y="160"/>
                </a:lnTo>
                <a:lnTo>
                  <a:pt x="296" y="160"/>
                </a:lnTo>
                <a:lnTo>
                  <a:pt x="296" y="160"/>
                </a:lnTo>
                <a:lnTo>
                  <a:pt x="296" y="154"/>
                </a:lnTo>
                <a:lnTo>
                  <a:pt x="298" y="150"/>
                </a:lnTo>
                <a:lnTo>
                  <a:pt x="306" y="146"/>
                </a:lnTo>
                <a:lnTo>
                  <a:pt x="306" y="146"/>
                </a:lnTo>
                <a:lnTo>
                  <a:pt x="304" y="144"/>
                </a:lnTo>
                <a:lnTo>
                  <a:pt x="304" y="142"/>
                </a:lnTo>
                <a:lnTo>
                  <a:pt x="304" y="142"/>
                </a:lnTo>
                <a:lnTo>
                  <a:pt x="308" y="140"/>
                </a:lnTo>
                <a:lnTo>
                  <a:pt x="310" y="140"/>
                </a:lnTo>
                <a:lnTo>
                  <a:pt x="312" y="138"/>
                </a:lnTo>
                <a:lnTo>
                  <a:pt x="312" y="138"/>
                </a:lnTo>
                <a:lnTo>
                  <a:pt x="308" y="134"/>
                </a:lnTo>
                <a:lnTo>
                  <a:pt x="308" y="134"/>
                </a:lnTo>
                <a:lnTo>
                  <a:pt x="312" y="130"/>
                </a:lnTo>
                <a:lnTo>
                  <a:pt x="314" y="126"/>
                </a:lnTo>
                <a:lnTo>
                  <a:pt x="314" y="126"/>
                </a:lnTo>
                <a:close/>
                <a:moveTo>
                  <a:pt x="278" y="70"/>
                </a:moveTo>
                <a:lnTo>
                  <a:pt x="278" y="70"/>
                </a:lnTo>
                <a:lnTo>
                  <a:pt x="274" y="70"/>
                </a:lnTo>
                <a:lnTo>
                  <a:pt x="272" y="68"/>
                </a:lnTo>
                <a:lnTo>
                  <a:pt x="272" y="68"/>
                </a:lnTo>
                <a:lnTo>
                  <a:pt x="274" y="66"/>
                </a:lnTo>
                <a:lnTo>
                  <a:pt x="276" y="66"/>
                </a:lnTo>
                <a:lnTo>
                  <a:pt x="278" y="68"/>
                </a:lnTo>
                <a:lnTo>
                  <a:pt x="278" y="70"/>
                </a:lnTo>
                <a:lnTo>
                  <a:pt x="278" y="70"/>
                </a:lnTo>
                <a:close/>
                <a:moveTo>
                  <a:pt x="274" y="86"/>
                </a:moveTo>
                <a:lnTo>
                  <a:pt x="274" y="86"/>
                </a:lnTo>
                <a:lnTo>
                  <a:pt x="270" y="92"/>
                </a:lnTo>
                <a:lnTo>
                  <a:pt x="270" y="92"/>
                </a:lnTo>
                <a:lnTo>
                  <a:pt x="268" y="88"/>
                </a:lnTo>
                <a:lnTo>
                  <a:pt x="268" y="82"/>
                </a:lnTo>
                <a:lnTo>
                  <a:pt x="268" y="82"/>
                </a:lnTo>
                <a:lnTo>
                  <a:pt x="270" y="86"/>
                </a:lnTo>
                <a:lnTo>
                  <a:pt x="274" y="86"/>
                </a:lnTo>
                <a:lnTo>
                  <a:pt x="274" y="86"/>
                </a:lnTo>
                <a:close/>
                <a:moveTo>
                  <a:pt x="18" y="210"/>
                </a:moveTo>
                <a:lnTo>
                  <a:pt x="18" y="210"/>
                </a:lnTo>
                <a:lnTo>
                  <a:pt x="16" y="208"/>
                </a:lnTo>
                <a:lnTo>
                  <a:pt x="18" y="206"/>
                </a:lnTo>
                <a:lnTo>
                  <a:pt x="20" y="202"/>
                </a:lnTo>
                <a:lnTo>
                  <a:pt x="20" y="202"/>
                </a:lnTo>
                <a:lnTo>
                  <a:pt x="22" y="204"/>
                </a:lnTo>
                <a:lnTo>
                  <a:pt x="22" y="208"/>
                </a:lnTo>
                <a:lnTo>
                  <a:pt x="20" y="210"/>
                </a:lnTo>
                <a:lnTo>
                  <a:pt x="18" y="210"/>
                </a:lnTo>
                <a:lnTo>
                  <a:pt x="18" y="210"/>
                </a:lnTo>
                <a:close/>
                <a:moveTo>
                  <a:pt x="290" y="208"/>
                </a:moveTo>
                <a:lnTo>
                  <a:pt x="294" y="208"/>
                </a:lnTo>
                <a:lnTo>
                  <a:pt x="294" y="208"/>
                </a:lnTo>
                <a:lnTo>
                  <a:pt x="294" y="210"/>
                </a:lnTo>
                <a:lnTo>
                  <a:pt x="294" y="214"/>
                </a:lnTo>
                <a:lnTo>
                  <a:pt x="294" y="214"/>
                </a:lnTo>
                <a:lnTo>
                  <a:pt x="290" y="214"/>
                </a:lnTo>
                <a:lnTo>
                  <a:pt x="288" y="212"/>
                </a:lnTo>
                <a:lnTo>
                  <a:pt x="288" y="210"/>
                </a:lnTo>
                <a:lnTo>
                  <a:pt x="290" y="208"/>
                </a:lnTo>
                <a:lnTo>
                  <a:pt x="290" y="208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6" y="214"/>
                </a:lnTo>
                <a:lnTo>
                  <a:pt x="206" y="214"/>
                </a:lnTo>
                <a:lnTo>
                  <a:pt x="204" y="214"/>
                </a:lnTo>
                <a:lnTo>
                  <a:pt x="202" y="212"/>
                </a:lnTo>
                <a:lnTo>
                  <a:pt x="202" y="208"/>
                </a:lnTo>
                <a:lnTo>
                  <a:pt x="208" y="208"/>
                </a:lnTo>
                <a:close/>
                <a:moveTo>
                  <a:pt x="56" y="216"/>
                </a:moveTo>
                <a:lnTo>
                  <a:pt x="56" y="216"/>
                </a:lnTo>
                <a:lnTo>
                  <a:pt x="54" y="216"/>
                </a:lnTo>
                <a:lnTo>
                  <a:pt x="54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12"/>
                </a:lnTo>
                <a:lnTo>
                  <a:pt x="52" y="210"/>
                </a:lnTo>
                <a:lnTo>
                  <a:pt x="54" y="208"/>
                </a:lnTo>
                <a:lnTo>
                  <a:pt x="56" y="208"/>
                </a:lnTo>
                <a:lnTo>
                  <a:pt x="56" y="208"/>
                </a:lnTo>
                <a:lnTo>
                  <a:pt x="54" y="212"/>
                </a:lnTo>
                <a:lnTo>
                  <a:pt x="56" y="216"/>
                </a:lnTo>
                <a:lnTo>
                  <a:pt x="56" y="216"/>
                </a:lnTo>
                <a:close/>
                <a:moveTo>
                  <a:pt x="134" y="86"/>
                </a:moveTo>
                <a:lnTo>
                  <a:pt x="134" y="86"/>
                </a:lnTo>
                <a:lnTo>
                  <a:pt x="136" y="86"/>
                </a:lnTo>
                <a:lnTo>
                  <a:pt x="138" y="86"/>
                </a:lnTo>
                <a:lnTo>
                  <a:pt x="142" y="84"/>
                </a:lnTo>
                <a:lnTo>
                  <a:pt x="142" y="84"/>
                </a:lnTo>
                <a:lnTo>
                  <a:pt x="146" y="82"/>
                </a:lnTo>
                <a:lnTo>
                  <a:pt x="146" y="82"/>
                </a:lnTo>
                <a:lnTo>
                  <a:pt x="148" y="84"/>
                </a:lnTo>
                <a:lnTo>
                  <a:pt x="148" y="84"/>
                </a:lnTo>
                <a:lnTo>
                  <a:pt x="142" y="88"/>
                </a:lnTo>
                <a:lnTo>
                  <a:pt x="142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close/>
                <a:moveTo>
                  <a:pt x="136" y="78"/>
                </a:moveTo>
                <a:lnTo>
                  <a:pt x="136" y="78"/>
                </a:lnTo>
                <a:lnTo>
                  <a:pt x="138" y="78"/>
                </a:lnTo>
                <a:lnTo>
                  <a:pt x="138" y="80"/>
                </a:lnTo>
                <a:lnTo>
                  <a:pt x="140" y="82"/>
                </a:lnTo>
                <a:lnTo>
                  <a:pt x="140" y="82"/>
                </a:lnTo>
                <a:lnTo>
                  <a:pt x="140" y="84"/>
                </a:lnTo>
                <a:lnTo>
                  <a:pt x="138" y="84"/>
                </a:lnTo>
                <a:lnTo>
                  <a:pt x="134" y="84"/>
                </a:lnTo>
                <a:lnTo>
                  <a:pt x="134" y="84"/>
                </a:lnTo>
                <a:lnTo>
                  <a:pt x="134" y="82"/>
                </a:lnTo>
                <a:lnTo>
                  <a:pt x="136" y="78"/>
                </a:lnTo>
                <a:lnTo>
                  <a:pt x="136" y="78"/>
                </a:lnTo>
                <a:close/>
                <a:moveTo>
                  <a:pt x="154" y="94"/>
                </a:moveTo>
                <a:lnTo>
                  <a:pt x="154" y="94"/>
                </a:lnTo>
                <a:lnTo>
                  <a:pt x="156" y="96"/>
                </a:lnTo>
                <a:lnTo>
                  <a:pt x="156" y="100"/>
                </a:lnTo>
                <a:lnTo>
                  <a:pt x="156" y="100"/>
                </a:lnTo>
                <a:lnTo>
                  <a:pt x="158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2"/>
                </a:lnTo>
                <a:lnTo>
                  <a:pt x="160" y="102"/>
                </a:lnTo>
                <a:lnTo>
                  <a:pt x="162" y="106"/>
                </a:lnTo>
                <a:lnTo>
                  <a:pt x="162" y="106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54" y="102"/>
                </a:lnTo>
                <a:lnTo>
                  <a:pt x="154" y="102"/>
                </a:lnTo>
                <a:lnTo>
                  <a:pt x="152" y="98"/>
                </a:lnTo>
                <a:lnTo>
                  <a:pt x="152" y="94"/>
                </a:lnTo>
                <a:lnTo>
                  <a:pt x="152" y="94"/>
                </a:lnTo>
                <a:lnTo>
                  <a:pt x="154" y="94"/>
                </a:lnTo>
                <a:lnTo>
                  <a:pt x="154" y="94"/>
                </a:lnTo>
                <a:close/>
                <a:moveTo>
                  <a:pt x="174" y="78"/>
                </a:moveTo>
                <a:lnTo>
                  <a:pt x="174" y="78"/>
                </a:lnTo>
                <a:lnTo>
                  <a:pt x="178" y="78"/>
                </a:lnTo>
                <a:lnTo>
                  <a:pt x="178" y="78"/>
                </a:lnTo>
                <a:lnTo>
                  <a:pt x="178" y="86"/>
                </a:lnTo>
                <a:lnTo>
                  <a:pt x="174" y="90"/>
                </a:lnTo>
                <a:lnTo>
                  <a:pt x="174" y="90"/>
                </a:lnTo>
                <a:lnTo>
                  <a:pt x="174" y="84"/>
                </a:lnTo>
                <a:lnTo>
                  <a:pt x="174" y="78"/>
                </a:lnTo>
                <a:lnTo>
                  <a:pt x="174" y="78"/>
                </a:lnTo>
                <a:close/>
                <a:moveTo>
                  <a:pt x="174" y="68"/>
                </a:moveTo>
                <a:lnTo>
                  <a:pt x="174" y="68"/>
                </a:lnTo>
                <a:lnTo>
                  <a:pt x="178" y="68"/>
                </a:lnTo>
                <a:lnTo>
                  <a:pt x="178" y="72"/>
                </a:lnTo>
                <a:lnTo>
                  <a:pt x="174" y="72"/>
                </a:lnTo>
                <a:lnTo>
                  <a:pt x="174" y="72"/>
                </a:lnTo>
                <a:lnTo>
                  <a:pt x="174" y="70"/>
                </a:lnTo>
                <a:lnTo>
                  <a:pt x="174" y="68"/>
                </a:lnTo>
                <a:lnTo>
                  <a:pt x="174" y="68"/>
                </a:lnTo>
                <a:close/>
                <a:moveTo>
                  <a:pt x="196" y="94"/>
                </a:moveTo>
                <a:lnTo>
                  <a:pt x="196" y="94"/>
                </a:lnTo>
                <a:lnTo>
                  <a:pt x="200" y="96"/>
                </a:lnTo>
                <a:lnTo>
                  <a:pt x="200" y="98"/>
                </a:lnTo>
                <a:lnTo>
                  <a:pt x="200" y="98"/>
                </a:lnTo>
                <a:lnTo>
                  <a:pt x="198" y="98"/>
                </a:lnTo>
                <a:lnTo>
                  <a:pt x="196" y="96"/>
                </a:lnTo>
                <a:lnTo>
                  <a:pt x="196" y="94"/>
                </a:lnTo>
                <a:lnTo>
                  <a:pt x="196" y="94"/>
                </a:lnTo>
                <a:close/>
                <a:moveTo>
                  <a:pt x="202" y="110"/>
                </a:moveTo>
                <a:lnTo>
                  <a:pt x="202" y="110"/>
                </a:lnTo>
                <a:lnTo>
                  <a:pt x="204" y="114"/>
                </a:lnTo>
                <a:lnTo>
                  <a:pt x="204" y="114"/>
                </a:lnTo>
                <a:lnTo>
                  <a:pt x="200" y="112"/>
                </a:lnTo>
                <a:lnTo>
                  <a:pt x="198" y="110"/>
                </a:lnTo>
                <a:lnTo>
                  <a:pt x="202" y="110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32" y="124"/>
                </a:lnTo>
                <a:lnTo>
                  <a:pt x="234" y="124"/>
                </a:lnTo>
                <a:lnTo>
                  <a:pt x="234" y="132"/>
                </a:lnTo>
                <a:lnTo>
                  <a:pt x="234" y="132"/>
                </a:lnTo>
                <a:lnTo>
                  <a:pt x="232" y="130"/>
                </a:lnTo>
                <a:lnTo>
                  <a:pt x="230" y="128"/>
                </a:lnTo>
                <a:lnTo>
                  <a:pt x="230" y="128"/>
                </a:lnTo>
                <a:lnTo>
                  <a:pt x="228" y="128"/>
                </a:lnTo>
                <a:lnTo>
                  <a:pt x="228" y="126"/>
                </a:lnTo>
                <a:lnTo>
                  <a:pt x="224" y="124"/>
                </a:lnTo>
                <a:lnTo>
                  <a:pt x="224" y="124"/>
                </a:lnTo>
                <a:lnTo>
                  <a:pt x="224" y="120"/>
                </a:lnTo>
                <a:lnTo>
                  <a:pt x="224" y="114"/>
                </a:lnTo>
                <a:lnTo>
                  <a:pt x="224" y="114"/>
                </a:lnTo>
                <a:lnTo>
                  <a:pt x="224" y="112"/>
                </a:lnTo>
                <a:lnTo>
                  <a:pt x="222" y="110"/>
                </a:lnTo>
                <a:lnTo>
                  <a:pt x="220" y="110"/>
                </a:lnTo>
                <a:lnTo>
                  <a:pt x="220" y="106"/>
                </a:lnTo>
                <a:lnTo>
                  <a:pt x="220" y="106"/>
                </a:lnTo>
                <a:lnTo>
                  <a:pt x="224" y="108"/>
                </a:lnTo>
                <a:lnTo>
                  <a:pt x="224" y="110"/>
                </a:lnTo>
                <a:lnTo>
                  <a:pt x="228" y="112"/>
                </a:lnTo>
                <a:lnTo>
                  <a:pt x="228" y="112"/>
                </a:lnTo>
                <a:lnTo>
                  <a:pt x="230" y="118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40" y="156"/>
                </a:moveTo>
                <a:lnTo>
                  <a:pt x="240" y="156"/>
                </a:lnTo>
                <a:lnTo>
                  <a:pt x="240" y="154"/>
                </a:lnTo>
                <a:lnTo>
                  <a:pt x="240" y="152"/>
                </a:lnTo>
                <a:lnTo>
                  <a:pt x="240" y="152"/>
                </a:lnTo>
                <a:lnTo>
                  <a:pt x="242" y="154"/>
                </a:lnTo>
                <a:lnTo>
                  <a:pt x="242" y="154"/>
                </a:lnTo>
                <a:lnTo>
                  <a:pt x="240" y="156"/>
                </a:lnTo>
                <a:lnTo>
                  <a:pt x="240" y="156"/>
                </a:lnTo>
                <a:close/>
                <a:moveTo>
                  <a:pt x="168" y="112"/>
                </a:moveTo>
                <a:lnTo>
                  <a:pt x="168" y="112"/>
                </a:lnTo>
                <a:lnTo>
                  <a:pt x="168" y="114"/>
                </a:lnTo>
                <a:lnTo>
                  <a:pt x="168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close/>
                <a:moveTo>
                  <a:pt x="162" y="108"/>
                </a:moveTo>
                <a:lnTo>
                  <a:pt x="162" y="108"/>
                </a:lnTo>
                <a:lnTo>
                  <a:pt x="162" y="108"/>
                </a:lnTo>
                <a:lnTo>
                  <a:pt x="162" y="108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30" y="178"/>
                </a:moveTo>
                <a:lnTo>
                  <a:pt x="130" y="178"/>
                </a:lnTo>
                <a:lnTo>
                  <a:pt x="130" y="176"/>
                </a:lnTo>
                <a:lnTo>
                  <a:pt x="126" y="174"/>
                </a:lnTo>
                <a:lnTo>
                  <a:pt x="126" y="174"/>
                </a:lnTo>
                <a:lnTo>
                  <a:pt x="128" y="172"/>
                </a:lnTo>
                <a:lnTo>
                  <a:pt x="128" y="172"/>
                </a:lnTo>
                <a:lnTo>
                  <a:pt x="132" y="172"/>
                </a:lnTo>
                <a:lnTo>
                  <a:pt x="134" y="174"/>
                </a:lnTo>
                <a:lnTo>
                  <a:pt x="134" y="174"/>
                </a:lnTo>
                <a:lnTo>
                  <a:pt x="132" y="178"/>
                </a:lnTo>
                <a:lnTo>
                  <a:pt x="132" y="178"/>
                </a:lnTo>
                <a:lnTo>
                  <a:pt x="132" y="178"/>
                </a:lnTo>
                <a:lnTo>
                  <a:pt x="130" y="178"/>
                </a:lnTo>
                <a:lnTo>
                  <a:pt x="130" y="178"/>
                </a:lnTo>
                <a:close/>
                <a:moveTo>
                  <a:pt x="176" y="116"/>
                </a:moveTo>
                <a:lnTo>
                  <a:pt x="176" y="116"/>
                </a:lnTo>
                <a:lnTo>
                  <a:pt x="180" y="116"/>
                </a:lnTo>
                <a:lnTo>
                  <a:pt x="182" y="112"/>
                </a:lnTo>
                <a:lnTo>
                  <a:pt x="182" y="112"/>
                </a:lnTo>
                <a:lnTo>
                  <a:pt x="184" y="114"/>
                </a:lnTo>
                <a:lnTo>
                  <a:pt x="184" y="114"/>
                </a:lnTo>
                <a:lnTo>
                  <a:pt x="182" y="118"/>
                </a:lnTo>
                <a:lnTo>
                  <a:pt x="182" y="118"/>
                </a:lnTo>
                <a:lnTo>
                  <a:pt x="176" y="118"/>
                </a:lnTo>
                <a:lnTo>
                  <a:pt x="176" y="118"/>
                </a:lnTo>
                <a:lnTo>
                  <a:pt x="176" y="116"/>
                </a:lnTo>
                <a:lnTo>
                  <a:pt x="176" y="116"/>
                </a:lnTo>
                <a:close/>
                <a:moveTo>
                  <a:pt x="218" y="124"/>
                </a:moveTo>
                <a:lnTo>
                  <a:pt x="224" y="124"/>
                </a:lnTo>
                <a:lnTo>
                  <a:pt x="224" y="124"/>
                </a:lnTo>
                <a:lnTo>
                  <a:pt x="222" y="132"/>
                </a:lnTo>
                <a:lnTo>
                  <a:pt x="222" y="132"/>
                </a:lnTo>
                <a:lnTo>
                  <a:pt x="220" y="132"/>
                </a:lnTo>
                <a:lnTo>
                  <a:pt x="220" y="132"/>
                </a:lnTo>
                <a:lnTo>
                  <a:pt x="218" y="130"/>
                </a:lnTo>
                <a:lnTo>
                  <a:pt x="218" y="130"/>
                </a:lnTo>
                <a:lnTo>
                  <a:pt x="218" y="124"/>
                </a:lnTo>
                <a:lnTo>
                  <a:pt x="218" y="124"/>
                </a:lnTo>
                <a:close/>
                <a:moveTo>
                  <a:pt x="206" y="122"/>
                </a:move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close/>
                <a:moveTo>
                  <a:pt x="218" y="96"/>
                </a:moveTo>
                <a:lnTo>
                  <a:pt x="218" y="102"/>
                </a:lnTo>
                <a:lnTo>
                  <a:pt x="218" y="102"/>
                </a:lnTo>
                <a:lnTo>
                  <a:pt x="216" y="102"/>
                </a:lnTo>
                <a:lnTo>
                  <a:pt x="216" y="100"/>
                </a:lnTo>
                <a:lnTo>
                  <a:pt x="216" y="96"/>
                </a:lnTo>
                <a:lnTo>
                  <a:pt x="216" y="96"/>
                </a:lnTo>
                <a:lnTo>
                  <a:pt x="216" y="94"/>
                </a:lnTo>
                <a:lnTo>
                  <a:pt x="214" y="90"/>
                </a:lnTo>
                <a:lnTo>
                  <a:pt x="214" y="90"/>
                </a:lnTo>
                <a:lnTo>
                  <a:pt x="220" y="92"/>
                </a:lnTo>
                <a:lnTo>
                  <a:pt x="222" y="94"/>
                </a:lnTo>
                <a:lnTo>
                  <a:pt x="222" y="94"/>
                </a:lnTo>
                <a:lnTo>
                  <a:pt x="222" y="96"/>
                </a:lnTo>
                <a:lnTo>
                  <a:pt x="218" y="96"/>
                </a:lnTo>
                <a:lnTo>
                  <a:pt x="218" y="96"/>
                </a:lnTo>
                <a:close/>
                <a:moveTo>
                  <a:pt x="184" y="110"/>
                </a:moveTo>
                <a:lnTo>
                  <a:pt x="184" y="110"/>
                </a:lnTo>
                <a:lnTo>
                  <a:pt x="184" y="110"/>
                </a:lnTo>
                <a:lnTo>
                  <a:pt x="184" y="110"/>
                </a:lnTo>
                <a:lnTo>
                  <a:pt x="184" y="108"/>
                </a:lnTo>
                <a:lnTo>
                  <a:pt x="184" y="108"/>
                </a:lnTo>
                <a:lnTo>
                  <a:pt x="186" y="108"/>
                </a:lnTo>
                <a:lnTo>
                  <a:pt x="186" y="108"/>
                </a:lnTo>
                <a:lnTo>
                  <a:pt x="184" y="110"/>
                </a:lnTo>
                <a:lnTo>
                  <a:pt x="184" y="110"/>
                </a:lnTo>
                <a:close/>
                <a:moveTo>
                  <a:pt x="172" y="92"/>
                </a:moveTo>
                <a:lnTo>
                  <a:pt x="172" y="92"/>
                </a:lnTo>
                <a:lnTo>
                  <a:pt x="172" y="92"/>
                </a:lnTo>
                <a:lnTo>
                  <a:pt x="172" y="92"/>
                </a:lnTo>
                <a:lnTo>
                  <a:pt x="172" y="94"/>
                </a:lnTo>
                <a:lnTo>
                  <a:pt x="172" y="94"/>
                </a:lnTo>
                <a:lnTo>
                  <a:pt x="172" y="96"/>
                </a:lnTo>
                <a:lnTo>
                  <a:pt x="168" y="96"/>
                </a:lnTo>
                <a:lnTo>
                  <a:pt x="168" y="96"/>
                </a:lnTo>
                <a:lnTo>
                  <a:pt x="168" y="92"/>
                </a:lnTo>
                <a:lnTo>
                  <a:pt x="166" y="90"/>
                </a:lnTo>
                <a:lnTo>
                  <a:pt x="164" y="90"/>
                </a:lnTo>
                <a:lnTo>
                  <a:pt x="160" y="88"/>
                </a:lnTo>
                <a:lnTo>
                  <a:pt x="160" y="88"/>
                </a:lnTo>
                <a:lnTo>
                  <a:pt x="162" y="86"/>
                </a:lnTo>
                <a:lnTo>
                  <a:pt x="162" y="86"/>
                </a:lnTo>
                <a:lnTo>
                  <a:pt x="166" y="84"/>
                </a:lnTo>
                <a:lnTo>
                  <a:pt x="166" y="84"/>
                </a:lnTo>
                <a:lnTo>
                  <a:pt x="168" y="84"/>
                </a:lnTo>
                <a:lnTo>
                  <a:pt x="168" y="86"/>
                </a:lnTo>
                <a:lnTo>
                  <a:pt x="168" y="86"/>
                </a:lnTo>
                <a:lnTo>
                  <a:pt x="172" y="88"/>
                </a:lnTo>
                <a:lnTo>
                  <a:pt x="172" y="88"/>
                </a:lnTo>
                <a:lnTo>
                  <a:pt x="172" y="92"/>
                </a:lnTo>
                <a:lnTo>
                  <a:pt x="172" y="92"/>
                </a:lnTo>
                <a:close/>
                <a:moveTo>
                  <a:pt x="110" y="106"/>
                </a:moveTo>
                <a:lnTo>
                  <a:pt x="110" y="106"/>
                </a:lnTo>
                <a:lnTo>
                  <a:pt x="110" y="104"/>
                </a:lnTo>
                <a:lnTo>
                  <a:pt x="112" y="104"/>
                </a:lnTo>
                <a:lnTo>
                  <a:pt x="112" y="104"/>
                </a:lnTo>
                <a:lnTo>
                  <a:pt x="110" y="106"/>
                </a:lnTo>
                <a:lnTo>
                  <a:pt x="110" y="106"/>
                </a:lnTo>
                <a:close/>
                <a:moveTo>
                  <a:pt x="94" y="114"/>
                </a:moveTo>
                <a:lnTo>
                  <a:pt x="94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4" y="114"/>
                </a:lnTo>
                <a:lnTo>
                  <a:pt x="94" y="114"/>
                </a:lnTo>
                <a:close/>
                <a:moveTo>
                  <a:pt x="98" y="108"/>
                </a:moveTo>
                <a:lnTo>
                  <a:pt x="98" y="108"/>
                </a:lnTo>
                <a:lnTo>
                  <a:pt x="96" y="110"/>
                </a:lnTo>
                <a:lnTo>
                  <a:pt x="94" y="110"/>
                </a:lnTo>
                <a:lnTo>
                  <a:pt x="94" y="110"/>
                </a:lnTo>
                <a:lnTo>
                  <a:pt x="96" y="108"/>
                </a:lnTo>
                <a:lnTo>
                  <a:pt x="96" y="108"/>
                </a:lnTo>
                <a:lnTo>
                  <a:pt x="98" y="108"/>
                </a:lnTo>
                <a:lnTo>
                  <a:pt x="98" y="108"/>
                </a:lnTo>
                <a:close/>
                <a:moveTo>
                  <a:pt x="100" y="78"/>
                </a:moveTo>
                <a:lnTo>
                  <a:pt x="100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lnTo>
                  <a:pt x="104" y="80"/>
                </a:lnTo>
                <a:lnTo>
                  <a:pt x="102" y="80"/>
                </a:lnTo>
                <a:lnTo>
                  <a:pt x="100" y="80"/>
                </a:lnTo>
                <a:lnTo>
                  <a:pt x="100" y="78"/>
                </a:lnTo>
                <a:lnTo>
                  <a:pt x="100" y="78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88" y="96"/>
                </a:lnTo>
                <a:lnTo>
                  <a:pt x="88" y="96"/>
                </a:lnTo>
                <a:lnTo>
                  <a:pt x="82" y="98"/>
                </a:lnTo>
                <a:lnTo>
                  <a:pt x="76" y="100"/>
                </a:lnTo>
                <a:lnTo>
                  <a:pt x="76" y="100"/>
                </a:lnTo>
                <a:lnTo>
                  <a:pt x="78" y="98"/>
                </a:lnTo>
                <a:lnTo>
                  <a:pt x="80" y="96"/>
                </a:lnTo>
                <a:lnTo>
                  <a:pt x="84" y="94"/>
                </a:lnTo>
                <a:lnTo>
                  <a:pt x="86" y="96"/>
                </a:lnTo>
                <a:lnTo>
                  <a:pt x="86" y="96"/>
                </a:lnTo>
                <a:close/>
                <a:moveTo>
                  <a:pt x="80" y="106"/>
                </a:moveTo>
                <a:lnTo>
                  <a:pt x="80" y="106"/>
                </a:lnTo>
                <a:lnTo>
                  <a:pt x="80" y="104"/>
                </a:lnTo>
                <a:lnTo>
                  <a:pt x="82" y="104"/>
                </a:lnTo>
                <a:lnTo>
                  <a:pt x="84" y="104"/>
                </a:lnTo>
                <a:lnTo>
                  <a:pt x="84" y="104"/>
                </a:lnTo>
                <a:lnTo>
                  <a:pt x="84" y="108"/>
                </a:lnTo>
                <a:lnTo>
                  <a:pt x="82" y="108"/>
                </a:lnTo>
                <a:lnTo>
                  <a:pt x="82" y="108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close/>
                <a:moveTo>
                  <a:pt x="74" y="100"/>
                </a:moveTo>
                <a:lnTo>
                  <a:pt x="74" y="100"/>
                </a:lnTo>
                <a:lnTo>
                  <a:pt x="70" y="100"/>
                </a:lnTo>
                <a:lnTo>
                  <a:pt x="70" y="96"/>
                </a:lnTo>
                <a:lnTo>
                  <a:pt x="70" y="96"/>
                </a:lnTo>
                <a:lnTo>
                  <a:pt x="74" y="98"/>
                </a:lnTo>
                <a:lnTo>
                  <a:pt x="74" y="100"/>
                </a:lnTo>
                <a:lnTo>
                  <a:pt x="74" y="100"/>
                </a:lnTo>
                <a:close/>
                <a:moveTo>
                  <a:pt x="116" y="196"/>
                </a:moveTo>
                <a:lnTo>
                  <a:pt x="116" y="196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6"/>
                </a:lnTo>
                <a:lnTo>
                  <a:pt x="116" y="196"/>
                </a:lnTo>
                <a:close/>
                <a:moveTo>
                  <a:pt x="122" y="198"/>
                </a:moveTo>
                <a:lnTo>
                  <a:pt x="122" y="198"/>
                </a:lnTo>
                <a:lnTo>
                  <a:pt x="122" y="198"/>
                </a:lnTo>
                <a:lnTo>
                  <a:pt x="122" y="198"/>
                </a:lnTo>
                <a:lnTo>
                  <a:pt x="120" y="200"/>
                </a:lnTo>
                <a:lnTo>
                  <a:pt x="120" y="200"/>
                </a:lnTo>
                <a:lnTo>
                  <a:pt x="118" y="200"/>
                </a:lnTo>
                <a:lnTo>
                  <a:pt x="118" y="200"/>
                </a:lnTo>
                <a:lnTo>
                  <a:pt x="122" y="198"/>
                </a:lnTo>
                <a:lnTo>
                  <a:pt x="122" y="198"/>
                </a:lnTo>
                <a:close/>
                <a:moveTo>
                  <a:pt x="166" y="202"/>
                </a:moveTo>
                <a:lnTo>
                  <a:pt x="166" y="202"/>
                </a:lnTo>
                <a:lnTo>
                  <a:pt x="166" y="202"/>
                </a:lnTo>
                <a:lnTo>
                  <a:pt x="166" y="202"/>
                </a:lnTo>
                <a:lnTo>
                  <a:pt x="156" y="202"/>
                </a:lnTo>
                <a:lnTo>
                  <a:pt x="166" y="202"/>
                </a:lnTo>
                <a:close/>
                <a:moveTo>
                  <a:pt x="250" y="96"/>
                </a:moveTo>
                <a:lnTo>
                  <a:pt x="250" y="96"/>
                </a:lnTo>
                <a:lnTo>
                  <a:pt x="250" y="98"/>
                </a:lnTo>
                <a:lnTo>
                  <a:pt x="250" y="100"/>
                </a:lnTo>
                <a:lnTo>
                  <a:pt x="246" y="104"/>
                </a:lnTo>
                <a:lnTo>
                  <a:pt x="246" y="104"/>
                </a:lnTo>
                <a:lnTo>
                  <a:pt x="242" y="102"/>
                </a:lnTo>
                <a:lnTo>
                  <a:pt x="242" y="98"/>
                </a:lnTo>
                <a:lnTo>
                  <a:pt x="242" y="98"/>
                </a:lnTo>
                <a:lnTo>
                  <a:pt x="246" y="96"/>
                </a:lnTo>
                <a:lnTo>
                  <a:pt x="250" y="96"/>
                </a:lnTo>
                <a:lnTo>
                  <a:pt x="250" y="96"/>
                </a:lnTo>
                <a:close/>
                <a:moveTo>
                  <a:pt x="238" y="124"/>
                </a:moveTo>
                <a:lnTo>
                  <a:pt x="238" y="124"/>
                </a:lnTo>
                <a:lnTo>
                  <a:pt x="236" y="122"/>
                </a:lnTo>
                <a:lnTo>
                  <a:pt x="236" y="120"/>
                </a:lnTo>
                <a:lnTo>
                  <a:pt x="236" y="118"/>
                </a:lnTo>
                <a:lnTo>
                  <a:pt x="236" y="118"/>
                </a:lnTo>
                <a:lnTo>
                  <a:pt x="238" y="118"/>
                </a:lnTo>
                <a:lnTo>
                  <a:pt x="240" y="120"/>
                </a:lnTo>
                <a:lnTo>
                  <a:pt x="240" y="122"/>
                </a:lnTo>
                <a:lnTo>
                  <a:pt x="238" y="124"/>
                </a:lnTo>
                <a:lnTo>
                  <a:pt x="238" y="124"/>
                </a:lnTo>
                <a:close/>
                <a:moveTo>
                  <a:pt x="230" y="84"/>
                </a:moveTo>
                <a:lnTo>
                  <a:pt x="230" y="84"/>
                </a:lnTo>
                <a:lnTo>
                  <a:pt x="234" y="86"/>
                </a:lnTo>
                <a:lnTo>
                  <a:pt x="234" y="88"/>
                </a:lnTo>
                <a:lnTo>
                  <a:pt x="230" y="88"/>
                </a:lnTo>
                <a:lnTo>
                  <a:pt x="230" y="84"/>
                </a:lnTo>
                <a:close/>
                <a:moveTo>
                  <a:pt x="236" y="108"/>
                </a:moveTo>
                <a:lnTo>
                  <a:pt x="236" y="108"/>
                </a:lnTo>
                <a:lnTo>
                  <a:pt x="234" y="110"/>
                </a:lnTo>
                <a:lnTo>
                  <a:pt x="234" y="110"/>
                </a:lnTo>
                <a:lnTo>
                  <a:pt x="230" y="108"/>
                </a:lnTo>
                <a:lnTo>
                  <a:pt x="226" y="106"/>
                </a:lnTo>
                <a:lnTo>
                  <a:pt x="226" y="106"/>
                </a:lnTo>
                <a:lnTo>
                  <a:pt x="224" y="102"/>
                </a:lnTo>
                <a:lnTo>
                  <a:pt x="224" y="96"/>
                </a:lnTo>
                <a:lnTo>
                  <a:pt x="224" y="96"/>
                </a:lnTo>
                <a:lnTo>
                  <a:pt x="226" y="96"/>
                </a:lnTo>
                <a:lnTo>
                  <a:pt x="226" y="98"/>
                </a:lnTo>
                <a:lnTo>
                  <a:pt x="228" y="102"/>
                </a:lnTo>
                <a:lnTo>
                  <a:pt x="228" y="102"/>
                </a:lnTo>
                <a:lnTo>
                  <a:pt x="234" y="102"/>
                </a:lnTo>
                <a:lnTo>
                  <a:pt x="236" y="104"/>
                </a:lnTo>
                <a:lnTo>
                  <a:pt x="236" y="108"/>
                </a:lnTo>
                <a:lnTo>
                  <a:pt x="236" y="108"/>
                </a:lnTo>
                <a:close/>
                <a:moveTo>
                  <a:pt x="228" y="64"/>
                </a:moveTo>
                <a:lnTo>
                  <a:pt x="228" y="64"/>
                </a:lnTo>
                <a:lnTo>
                  <a:pt x="228" y="66"/>
                </a:lnTo>
                <a:lnTo>
                  <a:pt x="228" y="68"/>
                </a:lnTo>
                <a:lnTo>
                  <a:pt x="226" y="70"/>
                </a:lnTo>
                <a:lnTo>
                  <a:pt x="226" y="70"/>
                </a:lnTo>
                <a:lnTo>
                  <a:pt x="226" y="70"/>
                </a:lnTo>
                <a:lnTo>
                  <a:pt x="224" y="70"/>
                </a:lnTo>
                <a:lnTo>
                  <a:pt x="224" y="68"/>
                </a:lnTo>
                <a:lnTo>
                  <a:pt x="222" y="68"/>
                </a:lnTo>
                <a:lnTo>
                  <a:pt x="222" y="68"/>
                </a:lnTo>
                <a:lnTo>
                  <a:pt x="224" y="66"/>
                </a:lnTo>
                <a:lnTo>
                  <a:pt x="228" y="64"/>
                </a:lnTo>
                <a:lnTo>
                  <a:pt x="228" y="64"/>
                </a:lnTo>
                <a:close/>
                <a:moveTo>
                  <a:pt x="212" y="54"/>
                </a:moveTo>
                <a:lnTo>
                  <a:pt x="212" y="54"/>
                </a:lnTo>
                <a:lnTo>
                  <a:pt x="218" y="56"/>
                </a:lnTo>
                <a:lnTo>
                  <a:pt x="222" y="62"/>
                </a:lnTo>
                <a:lnTo>
                  <a:pt x="222" y="62"/>
                </a:lnTo>
                <a:lnTo>
                  <a:pt x="214" y="60"/>
                </a:lnTo>
                <a:lnTo>
                  <a:pt x="212" y="58"/>
                </a:lnTo>
                <a:lnTo>
                  <a:pt x="212" y="54"/>
                </a:lnTo>
                <a:lnTo>
                  <a:pt x="212" y="54"/>
                </a:lnTo>
                <a:close/>
                <a:moveTo>
                  <a:pt x="214" y="74"/>
                </a:moveTo>
                <a:lnTo>
                  <a:pt x="214" y="74"/>
                </a:lnTo>
                <a:lnTo>
                  <a:pt x="214" y="70"/>
                </a:lnTo>
                <a:lnTo>
                  <a:pt x="212" y="68"/>
                </a:lnTo>
                <a:lnTo>
                  <a:pt x="214" y="66"/>
                </a:lnTo>
                <a:lnTo>
                  <a:pt x="214" y="66"/>
                </a:lnTo>
                <a:lnTo>
                  <a:pt x="216" y="68"/>
                </a:lnTo>
                <a:lnTo>
                  <a:pt x="218" y="68"/>
                </a:lnTo>
                <a:lnTo>
                  <a:pt x="218" y="68"/>
                </a:lnTo>
                <a:lnTo>
                  <a:pt x="216" y="72"/>
                </a:lnTo>
                <a:lnTo>
                  <a:pt x="216" y="76"/>
                </a:lnTo>
                <a:lnTo>
                  <a:pt x="216" y="76"/>
                </a:lnTo>
                <a:lnTo>
                  <a:pt x="222" y="74"/>
                </a:lnTo>
                <a:lnTo>
                  <a:pt x="226" y="74"/>
                </a:lnTo>
                <a:lnTo>
                  <a:pt x="230" y="74"/>
                </a:lnTo>
                <a:lnTo>
                  <a:pt x="230" y="74"/>
                </a:lnTo>
                <a:lnTo>
                  <a:pt x="230" y="76"/>
                </a:lnTo>
                <a:lnTo>
                  <a:pt x="228" y="78"/>
                </a:lnTo>
                <a:lnTo>
                  <a:pt x="228" y="78"/>
                </a:lnTo>
                <a:lnTo>
                  <a:pt x="224" y="78"/>
                </a:lnTo>
                <a:lnTo>
                  <a:pt x="224" y="78"/>
                </a:lnTo>
                <a:lnTo>
                  <a:pt x="220" y="82"/>
                </a:lnTo>
                <a:lnTo>
                  <a:pt x="220" y="82"/>
                </a:lnTo>
                <a:lnTo>
                  <a:pt x="214" y="78"/>
                </a:lnTo>
                <a:lnTo>
                  <a:pt x="214" y="78"/>
                </a:lnTo>
                <a:lnTo>
                  <a:pt x="212" y="78"/>
                </a:lnTo>
                <a:lnTo>
                  <a:pt x="208" y="78"/>
                </a:lnTo>
                <a:lnTo>
                  <a:pt x="208" y="78"/>
                </a:lnTo>
                <a:lnTo>
                  <a:pt x="208" y="76"/>
                </a:lnTo>
                <a:lnTo>
                  <a:pt x="208" y="72"/>
                </a:lnTo>
                <a:lnTo>
                  <a:pt x="208" y="72"/>
                </a:lnTo>
                <a:lnTo>
                  <a:pt x="212" y="74"/>
                </a:lnTo>
                <a:lnTo>
                  <a:pt x="214" y="74"/>
                </a:lnTo>
                <a:lnTo>
                  <a:pt x="214" y="74"/>
                </a:lnTo>
                <a:close/>
                <a:moveTo>
                  <a:pt x="198" y="30"/>
                </a:moveTo>
                <a:lnTo>
                  <a:pt x="198" y="30"/>
                </a:lnTo>
                <a:lnTo>
                  <a:pt x="200" y="30"/>
                </a:lnTo>
                <a:lnTo>
                  <a:pt x="200" y="32"/>
                </a:lnTo>
                <a:lnTo>
                  <a:pt x="200" y="36"/>
                </a:lnTo>
                <a:lnTo>
                  <a:pt x="200" y="36"/>
                </a:lnTo>
                <a:lnTo>
                  <a:pt x="202" y="44"/>
                </a:lnTo>
                <a:lnTo>
                  <a:pt x="208" y="44"/>
                </a:lnTo>
                <a:lnTo>
                  <a:pt x="208" y="44"/>
                </a:lnTo>
                <a:lnTo>
                  <a:pt x="206" y="48"/>
                </a:lnTo>
                <a:lnTo>
                  <a:pt x="206" y="50"/>
                </a:lnTo>
                <a:lnTo>
                  <a:pt x="200" y="54"/>
                </a:lnTo>
                <a:lnTo>
                  <a:pt x="200" y="54"/>
                </a:lnTo>
                <a:lnTo>
                  <a:pt x="198" y="52"/>
                </a:lnTo>
                <a:lnTo>
                  <a:pt x="198" y="52"/>
                </a:lnTo>
                <a:lnTo>
                  <a:pt x="200" y="48"/>
                </a:lnTo>
                <a:lnTo>
                  <a:pt x="202" y="46"/>
                </a:lnTo>
                <a:lnTo>
                  <a:pt x="202" y="46"/>
                </a:lnTo>
                <a:lnTo>
                  <a:pt x="200" y="44"/>
                </a:lnTo>
                <a:lnTo>
                  <a:pt x="198" y="44"/>
                </a:lnTo>
                <a:lnTo>
                  <a:pt x="198" y="44"/>
                </a:lnTo>
                <a:lnTo>
                  <a:pt x="198" y="40"/>
                </a:lnTo>
                <a:lnTo>
                  <a:pt x="196" y="38"/>
                </a:lnTo>
                <a:lnTo>
                  <a:pt x="194" y="36"/>
                </a:lnTo>
                <a:lnTo>
                  <a:pt x="192" y="34"/>
                </a:lnTo>
                <a:lnTo>
                  <a:pt x="192" y="34"/>
                </a:lnTo>
                <a:lnTo>
                  <a:pt x="196" y="32"/>
                </a:lnTo>
                <a:lnTo>
                  <a:pt x="198" y="30"/>
                </a:lnTo>
                <a:lnTo>
                  <a:pt x="198" y="30"/>
                </a:lnTo>
                <a:close/>
                <a:moveTo>
                  <a:pt x="188" y="70"/>
                </a:moveTo>
                <a:lnTo>
                  <a:pt x="188" y="70"/>
                </a:lnTo>
                <a:lnTo>
                  <a:pt x="184" y="68"/>
                </a:lnTo>
                <a:lnTo>
                  <a:pt x="182" y="66"/>
                </a:lnTo>
                <a:lnTo>
                  <a:pt x="182" y="62"/>
                </a:lnTo>
                <a:lnTo>
                  <a:pt x="182" y="62"/>
                </a:lnTo>
                <a:lnTo>
                  <a:pt x="186" y="62"/>
                </a:lnTo>
                <a:lnTo>
                  <a:pt x="188" y="64"/>
                </a:lnTo>
                <a:lnTo>
                  <a:pt x="188" y="68"/>
                </a:lnTo>
                <a:lnTo>
                  <a:pt x="188" y="70"/>
                </a:lnTo>
                <a:lnTo>
                  <a:pt x="188" y="70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0" y="24"/>
                </a:lnTo>
                <a:lnTo>
                  <a:pt x="182" y="26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2" y="32"/>
                </a:lnTo>
                <a:lnTo>
                  <a:pt x="182" y="32"/>
                </a:lnTo>
                <a:lnTo>
                  <a:pt x="180" y="30"/>
                </a:lnTo>
                <a:lnTo>
                  <a:pt x="176" y="28"/>
                </a:lnTo>
                <a:lnTo>
                  <a:pt x="176" y="28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80" y="40"/>
                </a:moveTo>
                <a:lnTo>
                  <a:pt x="180" y="40"/>
                </a:lnTo>
                <a:lnTo>
                  <a:pt x="170" y="40"/>
                </a:lnTo>
                <a:lnTo>
                  <a:pt x="170" y="40"/>
                </a:lnTo>
                <a:lnTo>
                  <a:pt x="176" y="36"/>
                </a:lnTo>
                <a:lnTo>
                  <a:pt x="180" y="38"/>
                </a:lnTo>
                <a:lnTo>
                  <a:pt x="180" y="40"/>
                </a:lnTo>
                <a:lnTo>
                  <a:pt x="180" y="40"/>
                </a:lnTo>
                <a:close/>
                <a:moveTo>
                  <a:pt x="164" y="54"/>
                </a:moveTo>
                <a:lnTo>
                  <a:pt x="168" y="54"/>
                </a:lnTo>
                <a:lnTo>
                  <a:pt x="168" y="54"/>
                </a:lnTo>
                <a:lnTo>
                  <a:pt x="168" y="56"/>
                </a:lnTo>
                <a:lnTo>
                  <a:pt x="168" y="58"/>
                </a:lnTo>
                <a:lnTo>
                  <a:pt x="166" y="60"/>
                </a:lnTo>
                <a:lnTo>
                  <a:pt x="164" y="58"/>
                </a:lnTo>
                <a:lnTo>
                  <a:pt x="164" y="56"/>
                </a:lnTo>
                <a:lnTo>
                  <a:pt x="164" y="54"/>
                </a:lnTo>
                <a:lnTo>
                  <a:pt x="164" y="54"/>
                </a:lnTo>
                <a:close/>
                <a:moveTo>
                  <a:pt x="158" y="64"/>
                </a:moveTo>
                <a:lnTo>
                  <a:pt x="162" y="64"/>
                </a:lnTo>
                <a:lnTo>
                  <a:pt x="162" y="64"/>
                </a:lnTo>
                <a:lnTo>
                  <a:pt x="162" y="68"/>
                </a:lnTo>
                <a:lnTo>
                  <a:pt x="162" y="68"/>
                </a:lnTo>
                <a:lnTo>
                  <a:pt x="168" y="70"/>
                </a:lnTo>
                <a:lnTo>
                  <a:pt x="168" y="70"/>
                </a:lnTo>
                <a:lnTo>
                  <a:pt x="166" y="74"/>
                </a:lnTo>
                <a:lnTo>
                  <a:pt x="166" y="80"/>
                </a:lnTo>
                <a:lnTo>
                  <a:pt x="162" y="80"/>
                </a:lnTo>
                <a:lnTo>
                  <a:pt x="162" y="80"/>
                </a:lnTo>
                <a:lnTo>
                  <a:pt x="160" y="78"/>
                </a:lnTo>
                <a:lnTo>
                  <a:pt x="160" y="76"/>
                </a:lnTo>
                <a:lnTo>
                  <a:pt x="160" y="76"/>
                </a:lnTo>
                <a:lnTo>
                  <a:pt x="160" y="72"/>
                </a:lnTo>
                <a:lnTo>
                  <a:pt x="160" y="68"/>
                </a:lnTo>
                <a:lnTo>
                  <a:pt x="158" y="64"/>
                </a:lnTo>
                <a:lnTo>
                  <a:pt x="158" y="64"/>
                </a:lnTo>
                <a:close/>
                <a:moveTo>
                  <a:pt x="150" y="92"/>
                </a:moveTo>
                <a:lnTo>
                  <a:pt x="150" y="92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2"/>
                </a:lnTo>
                <a:lnTo>
                  <a:pt x="150" y="92"/>
                </a:lnTo>
                <a:close/>
                <a:moveTo>
                  <a:pt x="146" y="58"/>
                </a:moveTo>
                <a:lnTo>
                  <a:pt x="146" y="58"/>
                </a:lnTo>
                <a:lnTo>
                  <a:pt x="142" y="56"/>
                </a:lnTo>
                <a:lnTo>
                  <a:pt x="142" y="56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8" y="56"/>
                </a:lnTo>
                <a:lnTo>
                  <a:pt x="146" y="58"/>
                </a:lnTo>
                <a:lnTo>
                  <a:pt x="146" y="58"/>
                </a:lnTo>
                <a:close/>
                <a:moveTo>
                  <a:pt x="142" y="16"/>
                </a:moveTo>
                <a:lnTo>
                  <a:pt x="142" y="16"/>
                </a:lnTo>
                <a:lnTo>
                  <a:pt x="140" y="20"/>
                </a:lnTo>
                <a:lnTo>
                  <a:pt x="136" y="22"/>
                </a:lnTo>
                <a:lnTo>
                  <a:pt x="136" y="22"/>
                </a:lnTo>
                <a:lnTo>
                  <a:pt x="136" y="18"/>
                </a:lnTo>
                <a:lnTo>
                  <a:pt x="136" y="16"/>
                </a:lnTo>
                <a:lnTo>
                  <a:pt x="138" y="14"/>
                </a:lnTo>
                <a:lnTo>
                  <a:pt x="142" y="16"/>
                </a:lnTo>
                <a:lnTo>
                  <a:pt x="142" y="16"/>
                </a:lnTo>
                <a:close/>
                <a:moveTo>
                  <a:pt x="130" y="30"/>
                </a:moveTo>
                <a:lnTo>
                  <a:pt x="130" y="30"/>
                </a:lnTo>
                <a:lnTo>
                  <a:pt x="136" y="32"/>
                </a:lnTo>
                <a:lnTo>
                  <a:pt x="140" y="32"/>
                </a:lnTo>
                <a:lnTo>
                  <a:pt x="144" y="32"/>
                </a:lnTo>
                <a:lnTo>
                  <a:pt x="144" y="32"/>
                </a:lnTo>
                <a:lnTo>
                  <a:pt x="146" y="34"/>
                </a:lnTo>
                <a:lnTo>
                  <a:pt x="146" y="34"/>
                </a:lnTo>
                <a:lnTo>
                  <a:pt x="146" y="36"/>
                </a:lnTo>
                <a:lnTo>
                  <a:pt x="144" y="36"/>
                </a:lnTo>
                <a:lnTo>
                  <a:pt x="144" y="36"/>
                </a:lnTo>
                <a:lnTo>
                  <a:pt x="142" y="38"/>
                </a:lnTo>
                <a:lnTo>
                  <a:pt x="142" y="38"/>
                </a:lnTo>
                <a:lnTo>
                  <a:pt x="140" y="36"/>
                </a:lnTo>
                <a:lnTo>
                  <a:pt x="138" y="34"/>
                </a:lnTo>
                <a:lnTo>
                  <a:pt x="130" y="36"/>
                </a:lnTo>
                <a:lnTo>
                  <a:pt x="130" y="36"/>
                </a:lnTo>
                <a:lnTo>
                  <a:pt x="128" y="32"/>
                </a:lnTo>
                <a:lnTo>
                  <a:pt x="130" y="30"/>
                </a:lnTo>
                <a:lnTo>
                  <a:pt x="130" y="30"/>
                </a:lnTo>
                <a:close/>
                <a:moveTo>
                  <a:pt x="126" y="40"/>
                </a:moveTo>
                <a:lnTo>
                  <a:pt x="126" y="40"/>
                </a:lnTo>
                <a:lnTo>
                  <a:pt x="128" y="44"/>
                </a:lnTo>
                <a:lnTo>
                  <a:pt x="128" y="48"/>
                </a:lnTo>
                <a:lnTo>
                  <a:pt x="128" y="48"/>
                </a:lnTo>
                <a:lnTo>
                  <a:pt x="132" y="48"/>
                </a:lnTo>
                <a:lnTo>
                  <a:pt x="134" y="46"/>
                </a:lnTo>
                <a:lnTo>
                  <a:pt x="134" y="42"/>
                </a:lnTo>
                <a:lnTo>
                  <a:pt x="134" y="42"/>
                </a:lnTo>
                <a:lnTo>
                  <a:pt x="136" y="44"/>
                </a:lnTo>
                <a:lnTo>
                  <a:pt x="138" y="46"/>
                </a:lnTo>
                <a:lnTo>
                  <a:pt x="144" y="48"/>
                </a:lnTo>
                <a:lnTo>
                  <a:pt x="144" y="48"/>
                </a:lnTo>
                <a:lnTo>
                  <a:pt x="134" y="50"/>
                </a:lnTo>
                <a:lnTo>
                  <a:pt x="130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4"/>
                </a:lnTo>
                <a:lnTo>
                  <a:pt x="126" y="40"/>
                </a:lnTo>
                <a:lnTo>
                  <a:pt x="126" y="40"/>
                </a:lnTo>
                <a:close/>
                <a:moveTo>
                  <a:pt x="104" y="62"/>
                </a:moveTo>
                <a:lnTo>
                  <a:pt x="104" y="62"/>
                </a:lnTo>
                <a:lnTo>
                  <a:pt x="102" y="68"/>
                </a:lnTo>
                <a:lnTo>
                  <a:pt x="98" y="68"/>
                </a:lnTo>
                <a:lnTo>
                  <a:pt x="98" y="68"/>
                </a:lnTo>
                <a:lnTo>
                  <a:pt x="100" y="64"/>
                </a:lnTo>
                <a:lnTo>
                  <a:pt x="104" y="62"/>
                </a:lnTo>
                <a:lnTo>
                  <a:pt x="104" y="62"/>
                </a:lnTo>
                <a:close/>
                <a:moveTo>
                  <a:pt x="78" y="88"/>
                </a:moveTo>
                <a:lnTo>
                  <a:pt x="78" y="88"/>
                </a:lnTo>
                <a:lnTo>
                  <a:pt x="82" y="86"/>
                </a:lnTo>
                <a:lnTo>
                  <a:pt x="86" y="86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6"/>
                </a:lnTo>
                <a:lnTo>
                  <a:pt x="82" y="90"/>
                </a:lnTo>
                <a:lnTo>
                  <a:pt x="74" y="92"/>
                </a:lnTo>
                <a:lnTo>
                  <a:pt x="74" y="92"/>
                </a:lnTo>
                <a:lnTo>
                  <a:pt x="74" y="90"/>
                </a:lnTo>
                <a:lnTo>
                  <a:pt x="74" y="86"/>
                </a:lnTo>
                <a:lnTo>
                  <a:pt x="72" y="86"/>
                </a:lnTo>
                <a:lnTo>
                  <a:pt x="72" y="84"/>
                </a:lnTo>
                <a:lnTo>
                  <a:pt x="72" y="84"/>
                </a:lnTo>
                <a:lnTo>
                  <a:pt x="74" y="84"/>
                </a:lnTo>
                <a:lnTo>
                  <a:pt x="76" y="84"/>
                </a:lnTo>
                <a:lnTo>
                  <a:pt x="78" y="88"/>
                </a:lnTo>
                <a:lnTo>
                  <a:pt x="78" y="88"/>
                </a:lnTo>
                <a:close/>
                <a:moveTo>
                  <a:pt x="74" y="54"/>
                </a:moveTo>
                <a:lnTo>
                  <a:pt x="74" y="54"/>
                </a:lnTo>
                <a:lnTo>
                  <a:pt x="76" y="58"/>
                </a:lnTo>
                <a:lnTo>
                  <a:pt x="74" y="62"/>
                </a:lnTo>
                <a:lnTo>
                  <a:pt x="74" y="62"/>
                </a:lnTo>
                <a:lnTo>
                  <a:pt x="70" y="60"/>
                </a:lnTo>
                <a:lnTo>
                  <a:pt x="70" y="58"/>
                </a:lnTo>
                <a:lnTo>
                  <a:pt x="70" y="54"/>
                </a:lnTo>
                <a:lnTo>
                  <a:pt x="74" y="54"/>
                </a:lnTo>
                <a:lnTo>
                  <a:pt x="74" y="54"/>
                </a:lnTo>
                <a:close/>
                <a:moveTo>
                  <a:pt x="62" y="110"/>
                </a:moveTo>
                <a:lnTo>
                  <a:pt x="62" y="110"/>
                </a:lnTo>
                <a:lnTo>
                  <a:pt x="62" y="110"/>
                </a:lnTo>
                <a:lnTo>
                  <a:pt x="64" y="110"/>
                </a:lnTo>
                <a:lnTo>
                  <a:pt x="64" y="110"/>
                </a:lnTo>
                <a:lnTo>
                  <a:pt x="66" y="110"/>
                </a:lnTo>
                <a:lnTo>
                  <a:pt x="66" y="112"/>
                </a:lnTo>
                <a:lnTo>
                  <a:pt x="66" y="112"/>
                </a:lnTo>
                <a:lnTo>
                  <a:pt x="64" y="114"/>
                </a:lnTo>
                <a:lnTo>
                  <a:pt x="62" y="114"/>
                </a:lnTo>
                <a:lnTo>
                  <a:pt x="62" y="114"/>
                </a:lnTo>
                <a:lnTo>
                  <a:pt x="62" y="112"/>
                </a:lnTo>
                <a:lnTo>
                  <a:pt x="62" y="110"/>
                </a:lnTo>
                <a:close/>
                <a:moveTo>
                  <a:pt x="48" y="84"/>
                </a:moveTo>
                <a:lnTo>
                  <a:pt x="48" y="84"/>
                </a:lnTo>
                <a:lnTo>
                  <a:pt x="50" y="84"/>
                </a:lnTo>
                <a:lnTo>
                  <a:pt x="52" y="86"/>
                </a:lnTo>
                <a:lnTo>
                  <a:pt x="52" y="86"/>
                </a:lnTo>
                <a:lnTo>
                  <a:pt x="52" y="88"/>
                </a:lnTo>
                <a:lnTo>
                  <a:pt x="52" y="88"/>
                </a:lnTo>
                <a:lnTo>
                  <a:pt x="48" y="88"/>
                </a:lnTo>
                <a:lnTo>
                  <a:pt x="48" y="88"/>
                </a:lnTo>
                <a:lnTo>
                  <a:pt x="48" y="84"/>
                </a:lnTo>
                <a:lnTo>
                  <a:pt x="48" y="84"/>
                </a:lnTo>
                <a:close/>
                <a:moveTo>
                  <a:pt x="36" y="120"/>
                </a:moveTo>
                <a:lnTo>
                  <a:pt x="36" y="120"/>
                </a:lnTo>
                <a:lnTo>
                  <a:pt x="38" y="122"/>
                </a:lnTo>
                <a:lnTo>
                  <a:pt x="38" y="124"/>
                </a:lnTo>
                <a:lnTo>
                  <a:pt x="36" y="126"/>
                </a:lnTo>
                <a:lnTo>
                  <a:pt x="34" y="126"/>
                </a:lnTo>
                <a:lnTo>
                  <a:pt x="34" y="126"/>
                </a:lnTo>
                <a:lnTo>
                  <a:pt x="32" y="124"/>
                </a:lnTo>
                <a:lnTo>
                  <a:pt x="34" y="122"/>
                </a:lnTo>
                <a:lnTo>
                  <a:pt x="36" y="120"/>
                </a:lnTo>
                <a:lnTo>
                  <a:pt x="36" y="120"/>
                </a:lnTo>
                <a:close/>
                <a:moveTo>
                  <a:pt x="32" y="166"/>
                </a:moveTo>
                <a:lnTo>
                  <a:pt x="32" y="166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32" y="172"/>
                </a:lnTo>
                <a:lnTo>
                  <a:pt x="32" y="170"/>
                </a:lnTo>
                <a:lnTo>
                  <a:pt x="32" y="166"/>
                </a:lnTo>
                <a:lnTo>
                  <a:pt x="32" y="166"/>
                </a:lnTo>
                <a:close/>
                <a:moveTo>
                  <a:pt x="40" y="236"/>
                </a:moveTo>
                <a:lnTo>
                  <a:pt x="36" y="236"/>
                </a:lnTo>
                <a:lnTo>
                  <a:pt x="36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0" y="236"/>
                </a:lnTo>
                <a:close/>
                <a:moveTo>
                  <a:pt x="56" y="228"/>
                </a:moveTo>
                <a:lnTo>
                  <a:pt x="56" y="228"/>
                </a:lnTo>
                <a:lnTo>
                  <a:pt x="52" y="228"/>
                </a:lnTo>
                <a:lnTo>
                  <a:pt x="50" y="226"/>
                </a:lnTo>
                <a:lnTo>
                  <a:pt x="48" y="222"/>
                </a:lnTo>
                <a:lnTo>
                  <a:pt x="48" y="218"/>
                </a:lnTo>
                <a:lnTo>
                  <a:pt x="48" y="218"/>
                </a:lnTo>
                <a:lnTo>
                  <a:pt x="52" y="220"/>
                </a:lnTo>
                <a:lnTo>
                  <a:pt x="54" y="222"/>
                </a:lnTo>
                <a:lnTo>
                  <a:pt x="56" y="224"/>
                </a:lnTo>
                <a:lnTo>
                  <a:pt x="56" y="228"/>
                </a:lnTo>
                <a:lnTo>
                  <a:pt x="56" y="228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62" y="222"/>
                </a:lnTo>
                <a:lnTo>
                  <a:pt x="62" y="222"/>
                </a:lnTo>
                <a:lnTo>
                  <a:pt x="60" y="222"/>
                </a:lnTo>
                <a:lnTo>
                  <a:pt x="60" y="222"/>
                </a:lnTo>
                <a:lnTo>
                  <a:pt x="58" y="220"/>
                </a:lnTo>
                <a:lnTo>
                  <a:pt x="60" y="218"/>
                </a:lnTo>
                <a:lnTo>
                  <a:pt x="60" y="212"/>
                </a:lnTo>
                <a:lnTo>
                  <a:pt x="60" y="212"/>
                </a:lnTo>
                <a:lnTo>
                  <a:pt x="66" y="214"/>
                </a:lnTo>
                <a:lnTo>
                  <a:pt x="72" y="216"/>
                </a:lnTo>
                <a:lnTo>
                  <a:pt x="72" y="216"/>
                </a:lnTo>
                <a:lnTo>
                  <a:pt x="72" y="218"/>
                </a:lnTo>
                <a:lnTo>
                  <a:pt x="70" y="220"/>
                </a:lnTo>
                <a:lnTo>
                  <a:pt x="66" y="220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80" y="240"/>
                </a:moveTo>
                <a:lnTo>
                  <a:pt x="80" y="240"/>
                </a:lnTo>
                <a:lnTo>
                  <a:pt x="82" y="242"/>
                </a:lnTo>
                <a:lnTo>
                  <a:pt x="84" y="244"/>
                </a:lnTo>
                <a:lnTo>
                  <a:pt x="84" y="244"/>
                </a:lnTo>
                <a:lnTo>
                  <a:pt x="80" y="244"/>
                </a:lnTo>
                <a:lnTo>
                  <a:pt x="78" y="242"/>
                </a:lnTo>
                <a:lnTo>
                  <a:pt x="78" y="242"/>
                </a:lnTo>
                <a:lnTo>
                  <a:pt x="80" y="240"/>
                </a:lnTo>
                <a:lnTo>
                  <a:pt x="80" y="240"/>
                </a:lnTo>
                <a:close/>
                <a:moveTo>
                  <a:pt x="82" y="278"/>
                </a:moveTo>
                <a:lnTo>
                  <a:pt x="82" y="278"/>
                </a:lnTo>
                <a:lnTo>
                  <a:pt x="82" y="274"/>
                </a:lnTo>
                <a:lnTo>
                  <a:pt x="82" y="272"/>
                </a:lnTo>
                <a:lnTo>
                  <a:pt x="82" y="272"/>
                </a:lnTo>
                <a:lnTo>
                  <a:pt x="88" y="272"/>
                </a:lnTo>
                <a:lnTo>
                  <a:pt x="88" y="272"/>
                </a:lnTo>
                <a:lnTo>
                  <a:pt x="86" y="276"/>
                </a:lnTo>
                <a:lnTo>
                  <a:pt x="84" y="278"/>
                </a:lnTo>
                <a:lnTo>
                  <a:pt x="82" y="278"/>
                </a:lnTo>
                <a:lnTo>
                  <a:pt x="82" y="278"/>
                </a:lnTo>
                <a:close/>
                <a:moveTo>
                  <a:pt x="98" y="258"/>
                </a:moveTo>
                <a:lnTo>
                  <a:pt x="98" y="258"/>
                </a:lnTo>
                <a:lnTo>
                  <a:pt x="98" y="260"/>
                </a:lnTo>
                <a:lnTo>
                  <a:pt x="96" y="262"/>
                </a:lnTo>
                <a:lnTo>
                  <a:pt x="92" y="264"/>
                </a:lnTo>
                <a:lnTo>
                  <a:pt x="92" y="264"/>
                </a:lnTo>
                <a:lnTo>
                  <a:pt x="94" y="260"/>
                </a:lnTo>
                <a:lnTo>
                  <a:pt x="98" y="258"/>
                </a:lnTo>
                <a:lnTo>
                  <a:pt x="98" y="258"/>
                </a:lnTo>
                <a:close/>
                <a:moveTo>
                  <a:pt x="104" y="284"/>
                </a:moveTo>
                <a:lnTo>
                  <a:pt x="104" y="284"/>
                </a:lnTo>
                <a:lnTo>
                  <a:pt x="98" y="278"/>
                </a:lnTo>
                <a:lnTo>
                  <a:pt x="94" y="276"/>
                </a:lnTo>
                <a:lnTo>
                  <a:pt x="92" y="274"/>
                </a:lnTo>
                <a:lnTo>
                  <a:pt x="92" y="274"/>
                </a:lnTo>
                <a:lnTo>
                  <a:pt x="98" y="272"/>
                </a:lnTo>
                <a:lnTo>
                  <a:pt x="98" y="272"/>
                </a:lnTo>
                <a:lnTo>
                  <a:pt x="100" y="278"/>
                </a:lnTo>
                <a:lnTo>
                  <a:pt x="104" y="280"/>
                </a:lnTo>
                <a:lnTo>
                  <a:pt x="104" y="280"/>
                </a:lnTo>
                <a:lnTo>
                  <a:pt x="106" y="278"/>
                </a:lnTo>
                <a:lnTo>
                  <a:pt x="110" y="278"/>
                </a:lnTo>
                <a:lnTo>
                  <a:pt x="110" y="278"/>
                </a:lnTo>
                <a:lnTo>
                  <a:pt x="110" y="280"/>
                </a:lnTo>
                <a:lnTo>
                  <a:pt x="108" y="280"/>
                </a:lnTo>
                <a:lnTo>
                  <a:pt x="106" y="282"/>
                </a:lnTo>
                <a:lnTo>
                  <a:pt x="104" y="284"/>
                </a:lnTo>
                <a:lnTo>
                  <a:pt x="104" y="284"/>
                </a:lnTo>
                <a:close/>
                <a:moveTo>
                  <a:pt x="116" y="272"/>
                </a:moveTo>
                <a:lnTo>
                  <a:pt x="116" y="272"/>
                </a:lnTo>
                <a:lnTo>
                  <a:pt x="114" y="270"/>
                </a:lnTo>
                <a:lnTo>
                  <a:pt x="114" y="268"/>
                </a:lnTo>
                <a:lnTo>
                  <a:pt x="114" y="268"/>
                </a:lnTo>
                <a:lnTo>
                  <a:pt x="116" y="268"/>
                </a:lnTo>
                <a:lnTo>
                  <a:pt x="116" y="268"/>
                </a:lnTo>
                <a:lnTo>
                  <a:pt x="116" y="272"/>
                </a:lnTo>
                <a:lnTo>
                  <a:pt x="116" y="272"/>
                </a:lnTo>
                <a:close/>
                <a:moveTo>
                  <a:pt x="108" y="266"/>
                </a:moveTo>
                <a:lnTo>
                  <a:pt x="108" y="266"/>
                </a:lnTo>
                <a:lnTo>
                  <a:pt x="104" y="262"/>
                </a:lnTo>
                <a:lnTo>
                  <a:pt x="100" y="258"/>
                </a:lnTo>
                <a:lnTo>
                  <a:pt x="100" y="258"/>
                </a:lnTo>
                <a:lnTo>
                  <a:pt x="100" y="256"/>
                </a:lnTo>
                <a:lnTo>
                  <a:pt x="102" y="254"/>
                </a:lnTo>
                <a:lnTo>
                  <a:pt x="102" y="254"/>
                </a:lnTo>
                <a:lnTo>
                  <a:pt x="106" y="256"/>
                </a:lnTo>
                <a:lnTo>
                  <a:pt x="108" y="260"/>
                </a:lnTo>
                <a:lnTo>
                  <a:pt x="108" y="260"/>
                </a:lnTo>
                <a:lnTo>
                  <a:pt x="110" y="258"/>
                </a:lnTo>
                <a:lnTo>
                  <a:pt x="112" y="256"/>
                </a:lnTo>
                <a:lnTo>
                  <a:pt x="112" y="256"/>
                </a:lnTo>
                <a:lnTo>
                  <a:pt x="116" y="256"/>
                </a:lnTo>
                <a:lnTo>
                  <a:pt x="118" y="256"/>
                </a:lnTo>
                <a:lnTo>
                  <a:pt x="118" y="256"/>
                </a:lnTo>
                <a:lnTo>
                  <a:pt x="116" y="262"/>
                </a:lnTo>
                <a:lnTo>
                  <a:pt x="114" y="262"/>
                </a:lnTo>
                <a:lnTo>
                  <a:pt x="110" y="262"/>
                </a:lnTo>
                <a:lnTo>
                  <a:pt x="108" y="266"/>
                </a:lnTo>
                <a:lnTo>
                  <a:pt x="108" y="266"/>
                </a:lnTo>
                <a:close/>
                <a:moveTo>
                  <a:pt x="114" y="204"/>
                </a:moveTo>
                <a:lnTo>
                  <a:pt x="114" y="204"/>
                </a:lnTo>
                <a:lnTo>
                  <a:pt x="114" y="202"/>
                </a:lnTo>
                <a:lnTo>
                  <a:pt x="122" y="202"/>
                </a:lnTo>
                <a:lnTo>
                  <a:pt x="122" y="202"/>
                </a:lnTo>
                <a:lnTo>
                  <a:pt x="120" y="204"/>
                </a:lnTo>
                <a:lnTo>
                  <a:pt x="114" y="204"/>
                </a:lnTo>
                <a:lnTo>
                  <a:pt x="114" y="204"/>
                </a:lnTo>
                <a:close/>
                <a:moveTo>
                  <a:pt x="166" y="232"/>
                </a:moveTo>
                <a:lnTo>
                  <a:pt x="166" y="232"/>
                </a:lnTo>
                <a:lnTo>
                  <a:pt x="164" y="230"/>
                </a:lnTo>
                <a:lnTo>
                  <a:pt x="160" y="226"/>
                </a:lnTo>
                <a:lnTo>
                  <a:pt x="160" y="226"/>
                </a:lnTo>
                <a:lnTo>
                  <a:pt x="164" y="224"/>
                </a:lnTo>
                <a:lnTo>
                  <a:pt x="166" y="226"/>
                </a:lnTo>
                <a:lnTo>
                  <a:pt x="168" y="230"/>
                </a:lnTo>
                <a:lnTo>
                  <a:pt x="166" y="232"/>
                </a:lnTo>
                <a:lnTo>
                  <a:pt x="166" y="232"/>
                </a:lnTo>
                <a:close/>
                <a:moveTo>
                  <a:pt x="170" y="204"/>
                </a:moveTo>
                <a:lnTo>
                  <a:pt x="170" y="204"/>
                </a:lnTo>
                <a:lnTo>
                  <a:pt x="172" y="204"/>
                </a:lnTo>
                <a:lnTo>
                  <a:pt x="172" y="204"/>
                </a:lnTo>
                <a:lnTo>
                  <a:pt x="174" y="206"/>
                </a:lnTo>
                <a:lnTo>
                  <a:pt x="174" y="206"/>
                </a:lnTo>
                <a:lnTo>
                  <a:pt x="174" y="208"/>
                </a:lnTo>
                <a:lnTo>
                  <a:pt x="172" y="208"/>
                </a:lnTo>
                <a:lnTo>
                  <a:pt x="170" y="206"/>
                </a:lnTo>
                <a:lnTo>
                  <a:pt x="170" y="204"/>
                </a:lnTo>
                <a:lnTo>
                  <a:pt x="170" y="204"/>
                </a:lnTo>
                <a:close/>
                <a:moveTo>
                  <a:pt x="178" y="206"/>
                </a:moveTo>
                <a:lnTo>
                  <a:pt x="178" y="206"/>
                </a:lnTo>
                <a:lnTo>
                  <a:pt x="176" y="204"/>
                </a:lnTo>
                <a:lnTo>
                  <a:pt x="176" y="202"/>
                </a:lnTo>
                <a:lnTo>
                  <a:pt x="180" y="202"/>
                </a:lnTo>
                <a:lnTo>
                  <a:pt x="180" y="202"/>
                </a:lnTo>
                <a:lnTo>
                  <a:pt x="180" y="204"/>
                </a:lnTo>
                <a:lnTo>
                  <a:pt x="178" y="206"/>
                </a:lnTo>
                <a:lnTo>
                  <a:pt x="178" y="206"/>
                </a:lnTo>
                <a:close/>
                <a:moveTo>
                  <a:pt x="190" y="204"/>
                </a:moveTo>
                <a:lnTo>
                  <a:pt x="190" y="204"/>
                </a:lnTo>
                <a:lnTo>
                  <a:pt x="190" y="206"/>
                </a:lnTo>
                <a:lnTo>
                  <a:pt x="190" y="206"/>
                </a:lnTo>
                <a:lnTo>
                  <a:pt x="188" y="204"/>
                </a:lnTo>
                <a:lnTo>
                  <a:pt x="188" y="204"/>
                </a:lnTo>
                <a:lnTo>
                  <a:pt x="184" y="202"/>
                </a:lnTo>
                <a:lnTo>
                  <a:pt x="194" y="202"/>
                </a:lnTo>
                <a:lnTo>
                  <a:pt x="194" y="202"/>
                </a:lnTo>
                <a:lnTo>
                  <a:pt x="190" y="202"/>
                </a:lnTo>
                <a:lnTo>
                  <a:pt x="190" y="204"/>
                </a:lnTo>
                <a:lnTo>
                  <a:pt x="190" y="204"/>
                </a:lnTo>
                <a:lnTo>
                  <a:pt x="190" y="204"/>
                </a:lnTo>
                <a:close/>
                <a:moveTo>
                  <a:pt x="202" y="218"/>
                </a:moveTo>
                <a:lnTo>
                  <a:pt x="202" y="218"/>
                </a:lnTo>
                <a:lnTo>
                  <a:pt x="204" y="218"/>
                </a:lnTo>
                <a:lnTo>
                  <a:pt x="204" y="220"/>
                </a:lnTo>
                <a:lnTo>
                  <a:pt x="206" y="222"/>
                </a:lnTo>
                <a:lnTo>
                  <a:pt x="206" y="222"/>
                </a:lnTo>
                <a:lnTo>
                  <a:pt x="204" y="222"/>
                </a:lnTo>
                <a:lnTo>
                  <a:pt x="202" y="222"/>
                </a:lnTo>
                <a:lnTo>
                  <a:pt x="202" y="222"/>
                </a:lnTo>
                <a:lnTo>
                  <a:pt x="202" y="218"/>
                </a:lnTo>
                <a:lnTo>
                  <a:pt x="202" y="218"/>
                </a:lnTo>
                <a:close/>
                <a:moveTo>
                  <a:pt x="204" y="260"/>
                </a:moveTo>
                <a:lnTo>
                  <a:pt x="204" y="260"/>
                </a:lnTo>
                <a:lnTo>
                  <a:pt x="204" y="258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08" y="260"/>
                </a:lnTo>
                <a:lnTo>
                  <a:pt x="204" y="260"/>
                </a:lnTo>
                <a:lnTo>
                  <a:pt x="204" y="260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8" y="204"/>
                </a:lnTo>
                <a:lnTo>
                  <a:pt x="208" y="202"/>
                </a:lnTo>
                <a:lnTo>
                  <a:pt x="214" y="202"/>
                </a:lnTo>
                <a:lnTo>
                  <a:pt x="214" y="202"/>
                </a:lnTo>
                <a:lnTo>
                  <a:pt x="214" y="206"/>
                </a:lnTo>
                <a:lnTo>
                  <a:pt x="214" y="206"/>
                </a:lnTo>
                <a:lnTo>
                  <a:pt x="216" y="208"/>
                </a:lnTo>
                <a:lnTo>
                  <a:pt x="218" y="208"/>
                </a:lnTo>
                <a:lnTo>
                  <a:pt x="218" y="214"/>
                </a:lnTo>
                <a:lnTo>
                  <a:pt x="218" y="214"/>
                </a:lnTo>
                <a:lnTo>
                  <a:pt x="216" y="214"/>
                </a:lnTo>
                <a:lnTo>
                  <a:pt x="214" y="210"/>
                </a:lnTo>
                <a:lnTo>
                  <a:pt x="214" y="210"/>
                </a:lnTo>
                <a:lnTo>
                  <a:pt x="212" y="210"/>
                </a:lnTo>
                <a:lnTo>
                  <a:pt x="212" y="210"/>
                </a:lnTo>
                <a:lnTo>
                  <a:pt x="208" y="208"/>
                </a:lnTo>
                <a:lnTo>
                  <a:pt x="208" y="208"/>
                </a:lnTo>
                <a:close/>
                <a:moveTo>
                  <a:pt x="218" y="256"/>
                </a:moveTo>
                <a:lnTo>
                  <a:pt x="218" y="256"/>
                </a:lnTo>
                <a:lnTo>
                  <a:pt x="216" y="256"/>
                </a:lnTo>
                <a:lnTo>
                  <a:pt x="214" y="252"/>
                </a:lnTo>
                <a:lnTo>
                  <a:pt x="214" y="252"/>
                </a:lnTo>
                <a:lnTo>
                  <a:pt x="216" y="252"/>
                </a:lnTo>
                <a:lnTo>
                  <a:pt x="216" y="248"/>
                </a:lnTo>
                <a:lnTo>
                  <a:pt x="216" y="248"/>
                </a:lnTo>
                <a:lnTo>
                  <a:pt x="218" y="248"/>
                </a:lnTo>
                <a:lnTo>
                  <a:pt x="220" y="250"/>
                </a:lnTo>
                <a:lnTo>
                  <a:pt x="220" y="250"/>
                </a:lnTo>
                <a:lnTo>
                  <a:pt x="220" y="250"/>
                </a:lnTo>
                <a:lnTo>
                  <a:pt x="220" y="254"/>
                </a:lnTo>
                <a:lnTo>
                  <a:pt x="218" y="256"/>
                </a:lnTo>
                <a:lnTo>
                  <a:pt x="218" y="256"/>
                </a:lnTo>
                <a:close/>
                <a:moveTo>
                  <a:pt x="220" y="202"/>
                </a:moveTo>
                <a:lnTo>
                  <a:pt x="220" y="202"/>
                </a:lnTo>
                <a:lnTo>
                  <a:pt x="220" y="202"/>
                </a:lnTo>
                <a:lnTo>
                  <a:pt x="224" y="204"/>
                </a:lnTo>
                <a:lnTo>
                  <a:pt x="222" y="208"/>
                </a:lnTo>
                <a:lnTo>
                  <a:pt x="222" y="208"/>
                </a:lnTo>
                <a:lnTo>
                  <a:pt x="220" y="204"/>
                </a:lnTo>
                <a:lnTo>
                  <a:pt x="220" y="202"/>
                </a:lnTo>
                <a:lnTo>
                  <a:pt x="220" y="202"/>
                </a:lnTo>
                <a:lnTo>
                  <a:pt x="220" y="202"/>
                </a:lnTo>
                <a:close/>
                <a:moveTo>
                  <a:pt x="224" y="240"/>
                </a:moveTo>
                <a:lnTo>
                  <a:pt x="224" y="240"/>
                </a:lnTo>
                <a:lnTo>
                  <a:pt x="224" y="238"/>
                </a:lnTo>
                <a:lnTo>
                  <a:pt x="224" y="236"/>
                </a:lnTo>
                <a:lnTo>
                  <a:pt x="224" y="236"/>
                </a:lnTo>
                <a:lnTo>
                  <a:pt x="226" y="236"/>
                </a:lnTo>
                <a:lnTo>
                  <a:pt x="226" y="238"/>
                </a:lnTo>
                <a:lnTo>
                  <a:pt x="226" y="240"/>
                </a:lnTo>
                <a:lnTo>
                  <a:pt x="224" y="240"/>
                </a:lnTo>
                <a:lnTo>
                  <a:pt x="224" y="240"/>
                </a:lnTo>
                <a:close/>
                <a:moveTo>
                  <a:pt x="238" y="278"/>
                </a:moveTo>
                <a:lnTo>
                  <a:pt x="238" y="278"/>
                </a:lnTo>
                <a:lnTo>
                  <a:pt x="234" y="276"/>
                </a:lnTo>
                <a:lnTo>
                  <a:pt x="234" y="274"/>
                </a:lnTo>
                <a:lnTo>
                  <a:pt x="234" y="272"/>
                </a:lnTo>
                <a:lnTo>
                  <a:pt x="234" y="272"/>
                </a:lnTo>
                <a:lnTo>
                  <a:pt x="236" y="272"/>
                </a:lnTo>
                <a:lnTo>
                  <a:pt x="238" y="272"/>
                </a:lnTo>
                <a:lnTo>
                  <a:pt x="238" y="278"/>
                </a:lnTo>
                <a:lnTo>
                  <a:pt x="238" y="278"/>
                </a:lnTo>
                <a:close/>
                <a:moveTo>
                  <a:pt x="232" y="240"/>
                </a:moveTo>
                <a:lnTo>
                  <a:pt x="232" y="240"/>
                </a:lnTo>
                <a:lnTo>
                  <a:pt x="232" y="238"/>
                </a:lnTo>
                <a:lnTo>
                  <a:pt x="230" y="236"/>
                </a:lnTo>
                <a:lnTo>
                  <a:pt x="232" y="234"/>
                </a:lnTo>
                <a:lnTo>
                  <a:pt x="232" y="234"/>
                </a:lnTo>
                <a:lnTo>
                  <a:pt x="234" y="234"/>
                </a:lnTo>
                <a:lnTo>
                  <a:pt x="236" y="236"/>
                </a:lnTo>
                <a:lnTo>
                  <a:pt x="236" y="236"/>
                </a:lnTo>
                <a:lnTo>
                  <a:pt x="234" y="240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82" y="216"/>
                </a:moveTo>
                <a:lnTo>
                  <a:pt x="282" y="216"/>
                </a:lnTo>
                <a:lnTo>
                  <a:pt x="284" y="216"/>
                </a:lnTo>
                <a:lnTo>
                  <a:pt x="286" y="218"/>
                </a:lnTo>
                <a:lnTo>
                  <a:pt x="286" y="220"/>
                </a:lnTo>
                <a:lnTo>
                  <a:pt x="284" y="222"/>
                </a:lnTo>
                <a:lnTo>
                  <a:pt x="284" y="222"/>
                </a:lnTo>
                <a:lnTo>
                  <a:pt x="282" y="222"/>
                </a:lnTo>
                <a:lnTo>
                  <a:pt x="282" y="220"/>
                </a:lnTo>
                <a:lnTo>
                  <a:pt x="282" y="216"/>
                </a:lnTo>
                <a:lnTo>
                  <a:pt x="282" y="216"/>
                </a:lnTo>
                <a:close/>
                <a:moveTo>
                  <a:pt x="280" y="230"/>
                </a:moveTo>
                <a:lnTo>
                  <a:pt x="280" y="230"/>
                </a:lnTo>
                <a:lnTo>
                  <a:pt x="276" y="230"/>
                </a:lnTo>
                <a:lnTo>
                  <a:pt x="276" y="230"/>
                </a:lnTo>
                <a:lnTo>
                  <a:pt x="276" y="224"/>
                </a:lnTo>
                <a:lnTo>
                  <a:pt x="280" y="224"/>
                </a:lnTo>
                <a:lnTo>
                  <a:pt x="280" y="224"/>
                </a:lnTo>
                <a:lnTo>
                  <a:pt x="280" y="228"/>
                </a:lnTo>
                <a:lnTo>
                  <a:pt x="280" y="230"/>
                </a:lnTo>
                <a:lnTo>
                  <a:pt x="280" y="230"/>
                </a:lnTo>
                <a:lnTo>
                  <a:pt x="280" y="230"/>
                </a:lnTo>
                <a:close/>
                <a:moveTo>
                  <a:pt x="276" y="202"/>
                </a:moveTo>
                <a:lnTo>
                  <a:pt x="276" y="202"/>
                </a:lnTo>
                <a:lnTo>
                  <a:pt x="274" y="202"/>
                </a:lnTo>
                <a:lnTo>
                  <a:pt x="274" y="202"/>
                </a:lnTo>
                <a:lnTo>
                  <a:pt x="276" y="204"/>
                </a:lnTo>
                <a:lnTo>
                  <a:pt x="276" y="206"/>
                </a:lnTo>
                <a:lnTo>
                  <a:pt x="276" y="206"/>
                </a:lnTo>
                <a:lnTo>
                  <a:pt x="274" y="208"/>
                </a:lnTo>
                <a:lnTo>
                  <a:pt x="272" y="210"/>
                </a:lnTo>
                <a:lnTo>
                  <a:pt x="272" y="210"/>
                </a:lnTo>
                <a:lnTo>
                  <a:pt x="266" y="212"/>
                </a:lnTo>
                <a:lnTo>
                  <a:pt x="264" y="212"/>
                </a:lnTo>
                <a:lnTo>
                  <a:pt x="264" y="212"/>
                </a:lnTo>
                <a:lnTo>
                  <a:pt x="266" y="214"/>
                </a:lnTo>
                <a:lnTo>
                  <a:pt x="268" y="214"/>
                </a:lnTo>
                <a:lnTo>
                  <a:pt x="268" y="214"/>
                </a:lnTo>
                <a:lnTo>
                  <a:pt x="270" y="214"/>
                </a:lnTo>
                <a:lnTo>
                  <a:pt x="272" y="214"/>
                </a:lnTo>
                <a:lnTo>
                  <a:pt x="272" y="212"/>
                </a:lnTo>
                <a:lnTo>
                  <a:pt x="274" y="210"/>
                </a:lnTo>
                <a:lnTo>
                  <a:pt x="274" y="210"/>
                </a:lnTo>
                <a:lnTo>
                  <a:pt x="276" y="214"/>
                </a:lnTo>
                <a:lnTo>
                  <a:pt x="276" y="216"/>
                </a:lnTo>
                <a:lnTo>
                  <a:pt x="276" y="216"/>
                </a:lnTo>
                <a:lnTo>
                  <a:pt x="272" y="216"/>
                </a:lnTo>
                <a:lnTo>
                  <a:pt x="268" y="218"/>
                </a:lnTo>
                <a:lnTo>
                  <a:pt x="266" y="222"/>
                </a:lnTo>
                <a:lnTo>
                  <a:pt x="266" y="222"/>
                </a:lnTo>
                <a:lnTo>
                  <a:pt x="262" y="220"/>
                </a:lnTo>
                <a:lnTo>
                  <a:pt x="258" y="220"/>
                </a:lnTo>
                <a:lnTo>
                  <a:pt x="254" y="220"/>
                </a:lnTo>
                <a:lnTo>
                  <a:pt x="250" y="222"/>
                </a:lnTo>
                <a:lnTo>
                  <a:pt x="250" y="222"/>
                </a:lnTo>
                <a:lnTo>
                  <a:pt x="250" y="220"/>
                </a:lnTo>
                <a:lnTo>
                  <a:pt x="248" y="218"/>
                </a:lnTo>
                <a:lnTo>
                  <a:pt x="248" y="218"/>
                </a:lnTo>
                <a:lnTo>
                  <a:pt x="246" y="214"/>
                </a:lnTo>
                <a:lnTo>
                  <a:pt x="246" y="214"/>
                </a:lnTo>
                <a:lnTo>
                  <a:pt x="242" y="214"/>
                </a:lnTo>
                <a:lnTo>
                  <a:pt x="240" y="212"/>
                </a:lnTo>
                <a:lnTo>
                  <a:pt x="238" y="210"/>
                </a:lnTo>
                <a:lnTo>
                  <a:pt x="238" y="210"/>
                </a:lnTo>
                <a:lnTo>
                  <a:pt x="240" y="210"/>
                </a:lnTo>
                <a:lnTo>
                  <a:pt x="244" y="210"/>
                </a:lnTo>
                <a:lnTo>
                  <a:pt x="244" y="210"/>
                </a:lnTo>
                <a:lnTo>
                  <a:pt x="246" y="208"/>
                </a:lnTo>
                <a:lnTo>
                  <a:pt x="246" y="206"/>
                </a:lnTo>
                <a:lnTo>
                  <a:pt x="250" y="204"/>
                </a:lnTo>
                <a:lnTo>
                  <a:pt x="250" y="204"/>
                </a:lnTo>
                <a:lnTo>
                  <a:pt x="250" y="204"/>
                </a:lnTo>
                <a:lnTo>
                  <a:pt x="250" y="202"/>
                </a:lnTo>
                <a:lnTo>
                  <a:pt x="260" y="202"/>
                </a:lnTo>
                <a:lnTo>
                  <a:pt x="260" y="202"/>
                </a:lnTo>
                <a:lnTo>
                  <a:pt x="258" y="196"/>
                </a:lnTo>
                <a:lnTo>
                  <a:pt x="258" y="196"/>
                </a:lnTo>
                <a:lnTo>
                  <a:pt x="260" y="198"/>
                </a:lnTo>
                <a:lnTo>
                  <a:pt x="262" y="200"/>
                </a:lnTo>
                <a:lnTo>
                  <a:pt x="262" y="200"/>
                </a:lnTo>
                <a:lnTo>
                  <a:pt x="262" y="202"/>
                </a:lnTo>
                <a:lnTo>
                  <a:pt x="262" y="202"/>
                </a:lnTo>
                <a:lnTo>
                  <a:pt x="262" y="202"/>
                </a:lnTo>
                <a:lnTo>
                  <a:pt x="266" y="202"/>
                </a:lnTo>
                <a:lnTo>
                  <a:pt x="266" y="202"/>
                </a:lnTo>
                <a:lnTo>
                  <a:pt x="266" y="202"/>
                </a:lnTo>
                <a:lnTo>
                  <a:pt x="276" y="202"/>
                </a:lnTo>
                <a:close/>
                <a:moveTo>
                  <a:pt x="256" y="172"/>
                </a:moveTo>
                <a:lnTo>
                  <a:pt x="256" y="172"/>
                </a:lnTo>
                <a:lnTo>
                  <a:pt x="254" y="172"/>
                </a:lnTo>
                <a:lnTo>
                  <a:pt x="252" y="172"/>
                </a:lnTo>
                <a:lnTo>
                  <a:pt x="252" y="172"/>
                </a:lnTo>
                <a:lnTo>
                  <a:pt x="254" y="168"/>
                </a:lnTo>
                <a:lnTo>
                  <a:pt x="254" y="168"/>
                </a:lnTo>
                <a:lnTo>
                  <a:pt x="256" y="170"/>
                </a:lnTo>
                <a:lnTo>
                  <a:pt x="256" y="170"/>
                </a:lnTo>
                <a:lnTo>
                  <a:pt x="256" y="172"/>
                </a:lnTo>
                <a:lnTo>
                  <a:pt x="256" y="172"/>
                </a:lnTo>
                <a:close/>
                <a:moveTo>
                  <a:pt x="296" y="148"/>
                </a:moveTo>
                <a:lnTo>
                  <a:pt x="296" y="148"/>
                </a:lnTo>
                <a:lnTo>
                  <a:pt x="294" y="148"/>
                </a:lnTo>
                <a:lnTo>
                  <a:pt x="292" y="146"/>
                </a:lnTo>
                <a:lnTo>
                  <a:pt x="292" y="140"/>
                </a:lnTo>
                <a:lnTo>
                  <a:pt x="296" y="140"/>
                </a:lnTo>
                <a:lnTo>
                  <a:pt x="296" y="140"/>
                </a:lnTo>
                <a:lnTo>
                  <a:pt x="296" y="144"/>
                </a:lnTo>
                <a:lnTo>
                  <a:pt x="298" y="146"/>
                </a:lnTo>
                <a:lnTo>
                  <a:pt x="296" y="148"/>
                </a:lnTo>
                <a:lnTo>
                  <a:pt x="296" y="148"/>
                </a:lnTo>
                <a:close/>
                <a:moveTo>
                  <a:pt x="300" y="138"/>
                </a:moveTo>
                <a:lnTo>
                  <a:pt x="300" y="138"/>
                </a:lnTo>
                <a:lnTo>
                  <a:pt x="298" y="138"/>
                </a:lnTo>
                <a:lnTo>
                  <a:pt x="298" y="138"/>
                </a:lnTo>
                <a:lnTo>
                  <a:pt x="298" y="132"/>
                </a:lnTo>
                <a:lnTo>
                  <a:pt x="298" y="132"/>
                </a:lnTo>
                <a:lnTo>
                  <a:pt x="300" y="132"/>
                </a:lnTo>
                <a:lnTo>
                  <a:pt x="302" y="134"/>
                </a:lnTo>
                <a:lnTo>
                  <a:pt x="302" y="138"/>
                </a:lnTo>
                <a:lnTo>
                  <a:pt x="300" y="138"/>
                </a:lnTo>
                <a:lnTo>
                  <a:pt x="300" y="138"/>
                </a:lnTo>
                <a:close/>
                <a:moveTo>
                  <a:pt x="306" y="124"/>
                </a:moveTo>
                <a:lnTo>
                  <a:pt x="310" y="124"/>
                </a:lnTo>
                <a:lnTo>
                  <a:pt x="310" y="124"/>
                </a:lnTo>
                <a:lnTo>
                  <a:pt x="310" y="128"/>
                </a:lnTo>
                <a:lnTo>
                  <a:pt x="310" y="130"/>
                </a:lnTo>
                <a:lnTo>
                  <a:pt x="310" y="130"/>
                </a:lnTo>
                <a:lnTo>
                  <a:pt x="306" y="130"/>
                </a:lnTo>
                <a:lnTo>
                  <a:pt x="304" y="128"/>
                </a:lnTo>
                <a:lnTo>
                  <a:pt x="304" y="126"/>
                </a:lnTo>
                <a:lnTo>
                  <a:pt x="306" y="124"/>
                </a:lnTo>
                <a:lnTo>
                  <a:pt x="306" y="124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3906540" y="4534324"/>
            <a:ext cx="1296143" cy="1415055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275291" y="5042280"/>
            <a:ext cx="2330799" cy="834180"/>
          </a:xfrm>
          <a:custGeom>
            <a:avLst/>
            <a:gdLst/>
            <a:ahLst/>
            <a:cxnLst/>
            <a:rect l="0" t="0" r="0" b="0"/>
            <a:pathLst>
              <a:path w="380" h="136" extrusionOk="0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6426553" y="4141339"/>
            <a:ext cx="1648923" cy="1800200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Shape 83"/>
          <p:cNvGrpSpPr/>
          <p:nvPr/>
        </p:nvGrpSpPr>
        <p:grpSpPr>
          <a:xfrm>
            <a:off x="1205218" y="4898795"/>
            <a:ext cx="576064" cy="1747396"/>
            <a:chOff x="3330476" y="4248783"/>
            <a:chExt cx="467874" cy="1419218"/>
          </a:xfrm>
        </p:grpSpPr>
        <p:sp>
          <p:nvSpPr>
            <p:cNvPr id="84" name="Shape 84"/>
            <p:cNvSpPr/>
            <p:nvPr/>
          </p:nvSpPr>
          <p:spPr>
            <a:xfrm>
              <a:off x="3330476" y="4248783"/>
              <a:ext cx="467874" cy="1419218"/>
            </a:xfrm>
            <a:custGeom>
              <a:avLst/>
              <a:gdLst/>
              <a:ahLst/>
              <a:cxnLst/>
              <a:rect l="0" t="0" r="0" b="0"/>
              <a:pathLst>
                <a:path w="480" h="1456" extrusionOk="0">
                  <a:moveTo>
                    <a:pt x="480" y="610"/>
                  </a:moveTo>
                  <a:lnTo>
                    <a:pt x="480" y="610"/>
                  </a:lnTo>
                  <a:lnTo>
                    <a:pt x="480" y="600"/>
                  </a:lnTo>
                  <a:lnTo>
                    <a:pt x="476" y="590"/>
                  </a:lnTo>
                  <a:lnTo>
                    <a:pt x="474" y="582"/>
                  </a:lnTo>
                  <a:lnTo>
                    <a:pt x="472" y="574"/>
                  </a:lnTo>
                  <a:lnTo>
                    <a:pt x="472" y="574"/>
                  </a:lnTo>
                  <a:lnTo>
                    <a:pt x="474" y="540"/>
                  </a:lnTo>
                  <a:lnTo>
                    <a:pt x="474" y="506"/>
                  </a:lnTo>
                  <a:lnTo>
                    <a:pt x="474" y="506"/>
                  </a:lnTo>
                  <a:lnTo>
                    <a:pt x="474" y="490"/>
                  </a:lnTo>
                  <a:lnTo>
                    <a:pt x="472" y="480"/>
                  </a:lnTo>
                  <a:lnTo>
                    <a:pt x="468" y="468"/>
                  </a:lnTo>
                  <a:lnTo>
                    <a:pt x="466" y="460"/>
                  </a:lnTo>
                  <a:lnTo>
                    <a:pt x="464" y="448"/>
                  </a:lnTo>
                  <a:lnTo>
                    <a:pt x="462" y="426"/>
                  </a:lnTo>
                  <a:lnTo>
                    <a:pt x="460" y="394"/>
                  </a:lnTo>
                  <a:lnTo>
                    <a:pt x="460" y="394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56" y="282"/>
                  </a:lnTo>
                  <a:lnTo>
                    <a:pt x="454" y="278"/>
                  </a:lnTo>
                  <a:lnTo>
                    <a:pt x="442" y="272"/>
                  </a:lnTo>
                  <a:lnTo>
                    <a:pt x="406" y="254"/>
                  </a:lnTo>
                  <a:lnTo>
                    <a:pt x="384" y="242"/>
                  </a:lnTo>
                  <a:lnTo>
                    <a:pt x="362" y="230"/>
                  </a:lnTo>
                  <a:lnTo>
                    <a:pt x="344" y="214"/>
                  </a:lnTo>
                  <a:lnTo>
                    <a:pt x="334" y="206"/>
                  </a:lnTo>
                  <a:lnTo>
                    <a:pt x="328" y="198"/>
                  </a:lnTo>
                  <a:lnTo>
                    <a:pt x="328" y="198"/>
                  </a:lnTo>
                  <a:lnTo>
                    <a:pt x="326" y="194"/>
                  </a:lnTo>
                  <a:lnTo>
                    <a:pt x="324" y="190"/>
                  </a:lnTo>
                  <a:lnTo>
                    <a:pt x="326" y="180"/>
                  </a:lnTo>
                  <a:lnTo>
                    <a:pt x="330" y="170"/>
                  </a:lnTo>
                  <a:lnTo>
                    <a:pt x="330" y="158"/>
                  </a:lnTo>
                  <a:lnTo>
                    <a:pt x="330" y="158"/>
                  </a:lnTo>
                  <a:lnTo>
                    <a:pt x="330" y="150"/>
                  </a:lnTo>
                  <a:lnTo>
                    <a:pt x="332" y="146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8" y="144"/>
                  </a:lnTo>
                  <a:lnTo>
                    <a:pt x="340" y="142"/>
                  </a:lnTo>
                  <a:lnTo>
                    <a:pt x="344" y="138"/>
                  </a:lnTo>
                  <a:lnTo>
                    <a:pt x="346" y="130"/>
                  </a:lnTo>
                  <a:lnTo>
                    <a:pt x="346" y="130"/>
                  </a:lnTo>
                  <a:lnTo>
                    <a:pt x="348" y="122"/>
                  </a:lnTo>
                  <a:lnTo>
                    <a:pt x="348" y="116"/>
                  </a:lnTo>
                  <a:lnTo>
                    <a:pt x="346" y="110"/>
                  </a:lnTo>
                  <a:lnTo>
                    <a:pt x="346" y="102"/>
                  </a:lnTo>
                  <a:lnTo>
                    <a:pt x="346" y="102"/>
                  </a:lnTo>
                  <a:lnTo>
                    <a:pt x="348" y="74"/>
                  </a:lnTo>
                  <a:lnTo>
                    <a:pt x="348" y="56"/>
                  </a:lnTo>
                  <a:lnTo>
                    <a:pt x="344" y="42"/>
                  </a:lnTo>
                  <a:lnTo>
                    <a:pt x="338" y="30"/>
                  </a:lnTo>
                  <a:lnTo>
                    <a:pt x="338" y="30"/>
                  </a:lnTo>
                  <a:lnTo>
                    <a:pt x="324" y="16"/>
                  </a:lnTo>
                  <a:lnTo>
                    <a:pt x="306" y="8"/>
                  </a:lnTo>
                  <a:lnTo>
                    <a:pt x="290" y="2"/>
                  </a:lnTo>
                  <a:lnTo>
                    <a:pt x="274" y="0"/>
                  </a:lnTo>
                  <a:lnTo>
                    <a:pt x="258" y="0"/>
                  </a:lnTo>
                  <a:lnTo>
                    <a:pt x="244" y="4"/>
                  </a:lnTo>
                  <a:lnTo>
                    <a:pt x="232" y="12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12" y="34"/>
                  </a:lnTo>
                  <a:lnTo>
                    <a:pt x="206" y="44"/>
                  </a:lnTo>
                  <a:lnTo>
                    <a:pt x="204" y="54"/>
                  </a:lnTo>
                  <a:lnTo>
                    <a:pt x="202" y="62"/>
                  </a:lnTo>
                  <a:lnTo>
                    <a:pt x="206" y="80"/>
                  </a:lnTo>
                  <a:lnTo>
                    <a:pt x="206" y="92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8" y="118"/>
                  </a:lnTo>
                  <a:lnTo>
                    <a:pt x="208" y="128"/>
                  </a:lnTo>
                  <a:lnTo>
                    <a:pt x="212" y="140"/>
                  </a:lnTo>
                  <a:lnTo>
                    <a:pt x="218" y="150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6" y="162"/>
                  </a:lnTo>
                  <a:lnTo>
                    <a:pt x="226" y="162"/>
                  </a:lnTo>
                  <a:lnTo>
                    <a:pt x="230" y="174"/>
                  </a:lnTo>
                  <a:lnTo>
                    <a:pt x="232" y="186"/>
                  </a:lnTo>
                  <a:lnTo>
                    <a:pt x="232" y="186"/>
                  </a:lnTo>
                  <a:lnTo>
                    <a:pt x="234" y="192"/>
                  </a:lnTo>
                  <a:lnTo>
                    <a:pt x="232" y="198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18" y="212"/>
                  </a:lnTo>
                  <a:lnTo>
                    <a:pt x="212" y="214"/>
                  </a:lnTo>
                  <a:lnTo>
                    <a:pt x="202" y="218"/>
                  </a:lnTo>
                  <a:lnTo>
                    <a:pt x="190" y="218"/>
                  </a:lnTo>
                  <a:lnTo>
                    <a:pt x="180" y="222"/>
                  </a:lnTo>
                  <a:lnTo>
                    <a:pt x="180" y="222"/>
                  </a:lnTo>
                  <a:lnTo>
                    <a:pt x="158" y="230"/>
                  </a:lnTo>
                  <a:lnTo>
                    <a:pt x="144" y="234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16" y="240"/>
                  </a:lnTo>
                  <a:lnTo>
                    <a:pt x="104" y="240"/>
                  </a:lnTo>
                  <a:lnTo>
                    <a:pt x="100" y="242"/>
                  </a:lnTo>
                  <a:lnTo>
                    <a:pt x="94" y="244"/>
                  </a:lnTo>
                  <a:lnTo>
                    <a:pt x="92" y="246"/>
                  </a:lnTo>
                  <a:lnTo>
                    <a:pt x="92" y="250"/>
                  </a:lnTo>
                  <a:lnTo>
                    <a:pt x="92" y="250"/>
                  </a:lnTo>
                  <a:lnTo>
                    <a:pt x="90" y="260"/>
                  </a:lnTo>
                  <a:lnTo>
                    <a:pt x="88" y="270"/>
                  </a:lnTo>
                  <a:lnTo>
                    <a:pt x="78" y="298"/>
                  </a:lnTo>
                  <a:lnTo>
                    <a:pt x="66" y="328"/>
                  </a:lnTo>
                  <a:lnTo>
                    <a:pt x="54" y="352"/>
                  </a:lnTo>
                  <a:lnTo>
                    <a:pt x="54" y="352"/>
                  </a:lnTo>
                  <a:lnTo>
                    <a:pt x="36" y="386"/>
                  </a:lnTo>
                  <a:lnTo>
                    <a:pt x="28" y="406"/>
                  </a:lnTo>
                  <a:lnTo>
                    <a:pt x="18" y="430"/>
                  </a:lnTo>
                  <a:lnTo>
                    <a:pt x="18" y="430"/>
                  </a:lnTo>
                  <a:lnTo>
                    <a:pt x="10" y="448"/>
                  </a:lnTo>
                  <a:lnTo>
                    <a:pt x="4" y="464"/>
                  </a:lnTo>
                  <a:lnTo>
                    <a:pt x="2" y="476"/>
                  </a:lnTo>
                  <a:lnTo>
                    <a:pt x="0" y="486"/>
                  </a:lnTo>
                  <a:lnTo>
                    <a:pt x="0" y="502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4" y="542"/>
                  </a:lnTo>
                  <a:lnTo>
                    <a:pt x="10" y="562"/>
                  </a:lnTo>
                  <a:lnTo>
                    <a:pt x="16" y="580"/>
                  </a:lnTo>
                  <a:lnTo>
                    <a:pt x="22" y="604"/>
                  </a:lnTo>
                  <a:lnTo>
                    <a:pt x="22" y="604"/>
                  </a:lnTo>
                  <a:lnTo>
                    <a:pt x="32" y="632"/>
                  </a:lnTo>
                  <a:lnTo>
                    <a:pt x="38" y="650"/>
                  </a:lnTo>
                  <a:lnTo>
                    <a:pt x="40" y="664"/>
                  </a:lnTo>
                  <a:lnTo>
                    <a:pt x="40" y="664"/>
                  </a:lnTo>
                  <a:lnTo>
                    <a:pt x="40" y="668"/>
                  </a:lnTo>
                  <a:lnTo>
                    <a:pt x="42" y="674"/>
                  </a:lnTo>
                  <a:lnTo>
                    <a:pt x="44" y="678"/>
                  </a:lnTo>
                  <a:lnTo>
                    <a:pt x="52" y="678"/>
                  </a:lnTo>
                  <a:lnTo>
                    <a:pt x="52" y="678"/>
                  </a:lnTo>
                  <a:lnTo>
                    <a:pt x="58" y="676"/>
                  </a:lnTo>
                  <a:lnTo>
                    <a:pt x="70" y="672"/>
                  </a:lnTo>
                  <a:lnTo>
                    <a:pt x="70" y="672"/>
                  </a:lnTo>
                  <a:lnTo>
                    <a:pt x="72" y="708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76" y="732"/>
                  </a:lnTo>
                  <a:lnTo>
                    <a:pt x="78" y="738"/>
                  </a:lnTo>
                  <a:lnTo>
                    <a:pt x="82" y="744"/>
                  </a:lnTo>
                  <a:lnTo>
                    <a:pt x="88" y="752"/>
                  </a:lnTo>
                  <a:lnTo>
                    <a:pt x="90" y="758"/>
                  </a:lnTo>
                  <a:lnTo>
                    <a:pt x="90" y="764"/>
                  </a:lnTo>
                  <a:lnTo>
                    <a:pt x="90" y="764"/>
                  </a:lnTo>
                  <a:lnTo>
                    <a:pt x="92" y="842"/>
                  </a:lnTo>
                  <a:lnTo>
                    <a:pt x="94" y="916"/>
                  </a:lnTo>
                  <a:lnTo>
                    <a:pt x="94" y="916"/>
                  </a:lnTo>
                  <a:lnTo>
                    <a:pt x="96" y="964"/>
                  </a:lnTo>
                  <a:lnTo>
                    <a:pt x="100" y="986"/>
                  </a:lnTo>
                  <a:lnTo>
                    <a:pt x="102" y="996"/>
                  </a:lnTo>
                  <a:lnTo>
                    <a:pt x="104" y="1014"/>
                  </a:lnTo>
                  <a:lnTo>
                    <a:pt x="104" y="1014"/>
                  </a:lnTo>
                  <a:lnTo>
                    <a:pt x="122" y="1110"/>
                  </a:lnTo>
                  <a:lnTo>
                    <a:pt x="138" y="1206"/>
                  </a:lnTo>
                  <a:lnTo>
                    <a:pt x="138" y="1206"/>
                  </a:lnTo>
                  <a:lnTo>
                    <a:pt x="140" y="1230"/>
                  </a:lnTo>
                  <a:lnTo>
                    <a:pt x="146" y="1258"/>
                  </a:lnTo>
                  <a:lnTo>
                    <a:pt x="152" y="1284"/>
                  </a:lnTo>
                  <a:lnTo>
                    <a:pt x="154" y="1306"/>
                  </a:lnTo>
                  <a:lnTo>
                    <a:pt x="154" y="1306"/>
                  </a:lnTo>
                  <a:lnTo>
                    <a:pt x="156" y="1310"/>
                  </a:lnTo>
                  <a:lnTo>
                    <a:pt x="156" y="1310"/>
                  </a:lnTo>
                  <a:lnTo>
                    <a:pt x="160" y="1310"/>
                  </a:lnTo>
                  <a:lnTo>
                    <a:pt x="162" y="1310"/>
                  </a:lnTo>
                  <a:lnTo>
                    <a:pt x="164" y="1314"/>
                  </a:lnTo>
                  <a:lnTo>
                    <a:pt x="164" y="1314"/>
                  </a:lnTo>
                  <a:lnTo>
                    <a:pt x="162" y="1330"/>
                  </a:lnTo>
                  <a:lnTo>
                    <a:pt x="160" y="1340"/>
                  </a:lnTo>
                  <a:lnTo>
                    <a:pt x="156" y="1348"/>
                  </a:lnTo>
                  <a:lnTo>
                    <a:pt x="156" y="1360"/>
                  </a:lnTo>
                  <a:lnTo>
                    <a:pt x="156" y="1360"/>
                  </a:lnTo>
                  <a:lnTo>
                    <a:pt x="156" y="1374"/>
                  </a:lnTo>
                  <a:lnTo>
                    <a:pt x="156" y="1382"/>
                  </a:lnTo>
                  <a:lnTo>
                    <a:pt x="160" y="1386"/>
                  </a:lnTo>
                  <a:lnTo>
                    <a:pt x="166" y="1390"/>
                  </a:lnTo>
                  <a:lnTo>
                    <a:pt x="166" y="1390"/>
                  </a:lnTo>
                  <a:lnTo>
                    <a:pt x="176" y="1392"/>
                  </a:lnTo>
                  <a:lnTo>
                    <a:pt x="186" y="1394"/>
                  </a:lnTo>
                  <a:lnTo>
                    <a:pt x="196" y="1392"/>
                  </a:lnTo>
                  <a:lnTo>
                    <a:pt x="206" y="1390"/>
                  </a:lnTo>
                  <a:lnTo>
                    <a:pt x="206" y="1390"/>
                  </a:lnTo>
                  <a:lnTo>
                    <a:pt x="208" y="1386"/>
                  </a:lnTo>
                  <a:lnTo>
                    <a:pt x="212" y="1378"/>
                  </a:lnTo>
                  <a:lnTo>
                    <a:pt x="218" y="1352"/>
                  </a:lnTo>
                  <a:lnTo>
                    <a:pt x="218" y="1352"/>
                  </a:lnTo>
                  <a:lnTo>
                    <a:pt x="212" y="1400"/>
                  </a:lnTo>
                  <a:lnTo>
                    <a:pt x="208" y="1436"/>
                  </a:lnTo>
                  <a:lnTo>
                    <a:pt x="208" y="1436"/>
                  </a:lnTo>
                  <a:lnTo>
                    <a:pt x="210" y="1444"/>
                  </a:lnTo>
                  <a:lnTo>
                    <a:pt x="214" y="1448"/>
                  </a:lnTo>
                  <a:lnTo>
                    <a:pt x="220" y="1452"/>
                  </a:lnTo>
                  <a:lnTo>
                    <a:pt x="228" y="1454"/>
                  </a:lnTo>
                  <a:lnTo>
                    <a:pt x="244" y="1456"/>
                  </a:lnTo>
                  <a:lnTo>
                    <a:pt x="262" y="1456"/>
                  </a:lnTo>
                  <a:lnTo>
                    <a:pt x="262" y="1456"/>
                  </a:lnTo>
                  <a:lnTo>
                    <a:pt x="270" y="1454"/>
                  </a:lnTo>
                  <a:lnTo>
                    <a:pt x="282" y="1448"/>
                  </a:lnTo>
                  <a:lnTo>
                    <a:pt x="292" y="1438"/>
                  </a:lnTo>
                  <a:lnTo>
                    <a:pt x="300" y="1428"/>
                  </a:lnTo>
                  <a:lnTo>
                    <a:pt x="300" y="1428"/>
                  </a:lnTo>
                  <a:lnTo>
                    <a:pt x="300" y="1426"/>
                  </a:lnTo>
                  <a:lnTo>
                    <a:pt x="300" y="1420"/>
                  </a:lnTo>
                  <a:lnTo>
                    <a:pt x="296" y="1406"/>
                  </a:lnTo>
                  <a:lnTo>
                    <a:pt x="292" y="1388"/>
                  </a:lnTo>
                  <a:lnTo>
                    <a:pt x="290" y="1370"/>
                  </a:lnTo>
                  <a:lnTo>
                    <a:pt x="290" y="1370"/>
                  </a:lnTo>
                  <a:lnTo>
                    <a:pt x="290" y="1368"/>
                  </a:lnTo>
                  <a:lnTo>
                    <a:pt x="292" y="1366"/>
                  </a:lnTo>
                  <a:lnTo>
                    <a:pt x="296" y="1364"/>
                  </a:lnTo>
                  <a:lnTo>
                    <a:pt x="298" y="1360"/>
                  </a:lnTo>
                  <a:lnTo>
                    <a:pt x="298" y="1360"/>
                  </a:lnTo>
                  <a:lnTo>
                    <a:pt x="300" y="1334"/>
                  </a:lnTo>
                  <a:lnTo>
                    <a:pt x="308" y="1300"/>
                  </a:lnTo>
                  <a:lnTo>
                    <a:pt x="308" y="1300"/>
                  </a:lnTo>
                  <a:lnTo>
                    <a:pt x="310" y="1292"/>
                  </a:lnTo>
                  <a:lnTo>
                    <a:pt x="312" y="1284"/>
                  </a:lnTo>
                  <a:lnTo>
                    <a:pt x="322" y="1264"/>
                  </a:lnTo>
                  <a:lnTo>
                    <a:pt x="330" y="1242"/>
                  </a:lnTo>
                  <a:lnTo>
                    <a:pt x="334" y="1232"/>
                  </a:lnTo>
                  <a:lnTo>
                    <a:pt x="334" y="1224"/>
                  </a:lnTo>
                  <a:lnTo>
                    <a:pt x="334" y="1224"/>
                  </a:lnTo>
                  <a:lnTo>
                    <a:pt x="342" y="1170"/>
                  </a:lnTo>
                  <a:lnTo>
                    <a:pt x="348" y="1114"/>
                  </a:lnTo>
                  <a:lnTo>
                    <a:pt x="354" y="1048"/>
                  </a:lnTo>
                  <a:lnTo>
                    <a:pt x="360" y="968"/>
                  </a:lnTo>
                  <a:lnTo>
                    <a:pt x="360" y="968"/>
                  </a:lnTo>
                  <a:lnTo>
                    <a:pt x="362" y="934"/>
                  </a:lnTo>
                  <a:lnTo>
                    <a:pt x="368" y="890"/>
                  </a:lnTo>
                  <a:lnTo>
                    <a:pt x="376" y="846"/>
                  </a:lnTo>
                  <a:lnTo>
                    <a:pt x="378" y="826"/>
                  </a:lnTo>
                  <a:lnTo>
                    <a:pt x="378" y="810"/>
                  </a:lnTo>
                  <a:lnTo>
                    <a:pt x="378" y="810"/>
                  </a:lnTo>
                  <a:lnTo>
                    <a:pt x="380" y="804"/>
                  </a:lnTo>
                  <a:lnTo>
                    <a:pt x="380" y="802"/>
                  </a:lnTo>
                  <a:lnTo>
                    <a:pt x="386" y="800"/>
                  </a:lnTo>
                  <a:lnTo>
                    <a:pt x="388" y="798"/>
                  </a:lnTo>
                  <a:lnTo>
                    <a:pt x="390" y="796"/>
                  </a:lnTo>
                  <a:lnTo>
                    <a:pt x="392" y="790"/>
                  </a:lnTo>
                  <a:lnTo>
                    <a:pt x="392" y="778"/>
                  </a:lnTo>
                  <a:lnTo>
                    <a:pt x="392" y="778"/>
                  </a:lnTo>
                  <a:lnTo>
                    <a:pt x="396" y="654"/>
                  </a:lnTo>
                  <a:lnTo>
                    <a:pt x="396" y="654"/>
                  </a:lnTo>
                  <a:lnTo>
                    <a:pt x="390" y="582"/>
                  </a:lnTo>
                  <a:lnTo>
                    <a:pt x="390" y="582"/>
                  </a:lnTo>
                  <a:lnTo>
                    <a:pt x="386" y="528"/>
                  </a:lnTo>
                  <a:lnTo>
                    <a:pt x="388" y="516"/>
                  </a:lnTo>
                  <a:lnTo>
                    <a:pt x="388" y="514"/>
                  </a:lnTo>
                  <a:lnTo>
                    <a:pt x="390" y="516"/>
                  </a:lnTo>
                  <a:lnTo>
                    <a:pt x="390" y="516"/>
                  </a:lnTo>
                  <a:lnTo>
                    <a:pt x="388" y="532"/>
                  </a:lnTo>
                  <a:lnTo>
                    <a:pt x="388" y="550"/>
                  </a:lnTo>
                  <a:lnTo>
                    <a:pt x="388" y="568"/>
                  </a:lnTo>
                  <a:lnTo>
                    <a:pt x="388" y="568"/>
                  </a:lnTo>
                  <a:lnTo>
                    <a:pt x="392" y="580"/>
                  </a:lnTo>
                  <a:lnTo>
                    <a:pt x="394" y="590"/>
                  </a:lnTo>
                  <a:lnTo>
                    <a:pt x="398" y="608"/>
                  </a:lnTo>
                  <a:lnTo>
                    <a:pt x="398" y="642"/>
                  </a:lnTo>
                  <a:lnTo>
                    <a:pt x="398" y="642"/>
                  </a:lnTo>
                  <a:lnTo>
                    <a:pt x="402" y="678"/>
                  </a:lnTo>
                  <a:lnTo>
                    <a:pt x="406" y="696"/>
                  </a:lnTo>
                  <a:lnTo>
                    <a:pt x="406" y="696"/>
                  </a:lnTo>
                  <a:lnTo>
                    <a:pt x="406" y="718"/>
                  </a:lnTo>
                  <a:lnTo>
                    <a:pt x="408" y="732"/>
                  </a:lnTo>
                  <a:lnTo>
                    <a:pt x="408" y="732"/>
                  </a:lnTo>
                  <a:lnTo>
                    <a:pt x="412" y="732"/>
                  </a:lnTo>
                  <a:lnTo>
                    <a:pt x="412" y="732"/>
                  </a:lnTo>
                  <a:lnTo>
                    <a:pt x="410" y="736"/>
                  </a:lnTo>
                  <a:lnTo>
                    <a:pt x="410" y="736"/>
                  </a:lnTo>
                  <a:lnTo>
                    <a:pt x="408" y="744"/>
                  </a:lnTo>
                  <a:lnTo>
                    <a:pt x="408" y="754"/>
                  </a:lnTo>
                  <a:lnTo>
                    <a:pt x="408" y="764"/>
                  </a:lnTo>
                  <a:lnTo>
                    <a:pt x="408" y="764"/>
                  </a:lnTo>
                  <a:lnTo>
                    <a:pt x="408" y="790"/>
                  </a:lnTo>
                  <a:lnTo>
                    <a:pt x="408" y="790"/>
                  </a:lnTo>
                  <a:lnTo>
                    <a:pt x="412" y="794"/>
                  </a:lnTo>
                  <a:lnTo>
                    <a:pt x="416" y="798"/>
                  </a:lnTo>
                  <a:lnTo>
                    <a:pt x="418" y="798"/>
                  </a:lnTo>
                  <a:lnTo>
                    <a:pt x="422" y="796"/>
                  </a:lnTo>
                  <a:lnTo>
                    <a:pt x="424" y="794"/>
                  </a:lnTo>
                  <a:lnTo>
                    <a:pt x="424" y="788"/>
                  </a:lnTo>
                  <a:lnTo>
                    <a:pt x="424" y="788"/>
                  </a:lnTo>
                  <a:lnTo>
                    <a:pt x="424" y="780"/>
                  </a:lnTo>
                  <a:lnTo>
                    <a:pt x="424" y="770"/>
                  </a:lnTo>
                  <a:lnTo>
                    <a:pt x="424" y="770"/>
                  </a:lnTo>
                  <a:lnTo>
                    <a:pt x="428" y="768"/>
                  </a:lnTo>
                  <a:lnTo>
                    <a:pt x="432" y="768"/>
                  </a:lnTo>
                  <a:lnTo>
                    <a:pt x="434" y="770"/>
                  </a:lnTo>
                  <a:lnTo>
                    <a:pt x="436" y="776"/>
                  </a:lnTo>
                  <a:lnTo>
                    <a:pt x="436" y="776"/>
                  </a:lnTo>
                  <a:lnTo>
                    <a:pt x="434" y="786"/>
                  </a:lnTo>
                  <a:lnTo>
                    <a:pt x="434" y="786"/>
                  </a:lnTo>
                  <a:lnTo>
                    <a:pt x="434" y="794"/>
                  </a:lnTo>
                  <a:lnTo>
                    <a:pt x="432" y="796"/>
                  </a:lnTo>
                  <a:lnTo>
                    <a:pt x="428" y="798"/>
                  </a:lnTo>
                  <a:lnTo>
                    <a:pt x="428" y="798"/>
                  </a:lnTo>
                  <a:lnTo>
                    <a:pt x="422" y="802"/>
                  </a:lnTo>
                  <a:lnTo>
                    <a:pt x="412" y="802"/>
                  </a:lnTo>
                  <a:lnTo>
                    <a:pt x="412" y="802"/>
                  </a:lnTo>
                  <a:lnTo>
                    <a:pt x="406" y="804"/>
                  </a:lnTo>
                  <a:lnTo>
                    <a:pt x="400" y="806"/>
                  </a:lnTo>
                  <a:lnTo>
                    <a:pt x="398" y="808"/>
                  </a:lnTo>
                  <a:lnTo>
                    <a:pt x="398" y="812"/>
                  </a:lnTo>
                  <a:lnTo>
                    <a:pt x="398" y="812"/>
                  </a:lnTo>
                  <a:lnTo>
                    <a:pt x="402" y="816"/>
                  </a:lnTo>
                  <a:lnTo>
                    <a:pt x="406" y="816"/>
                  </a:lnTo>
                  <a:lnTo>
                    <a:pt x="412" y="818"/>
                  </a:lnTo>
                  <a:lnTo>
                    <a:pt x="412" y="818"/>
                  </a:lnTo>
                  <a:lnTo>
                    <a:pt x="420" y="816"/>
                  </a:lnTo>
                  <a:lnTo>
                    <a:pt x="432" y="814"/>
                  </a:lnTo>
                  <a:lnTo>
                    <a:pt x="444" y="810"/>
                  </a:lnTo>
                  <a:lnTo>
                    <a:pt x="448" y="806"/>
                  </a:lnTo>
                  <a:lnTo>
                    <a:pt x="452" y="802"/>
                  </a:lnTo>
                  <a:lnTo>
                    <a:pt x="452" y="802"/>
                  </a:lnTo>
                  <a:lnTo>
                    <a:pt x="454" y="796"/>
                  </a:lnTo>
                  <a:lnTo>
                    <a:pt x="460" y="790"/>
                  </a:lnTo>
                  <a:lnTo>
                    <a:pt x="460" y="790"/>
                  </a:lnTo>
                  <a:lnTo>
                    <a:pt x="464" y="780"/>
                  </a:lnTo>
                  <a:lnTo>
                    <a:pt x="464" y="766"/>
                  </a:lnTo>
                  <a:lnTo>
                    <a:pt x="464" y="766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4" y="742"/>
                  </a:lnTo>
                  <a:lnTo>
                    <a:pt x="464" y="742"/>
                  </a:lnTo>
                  <a:lnTo>
                    <a:pt x="464" y="734"/>
                  </a:lnTo>
                  <a:lnTo>
                    <a:pt x="464" y="734"/>
                  </a:lnTo>
                  <a:lnTo>
                    <a:pt x="464" y="724"/>
                  </a:lnTo>
                  <a:lnTo>
                    <a:pt x="466" y="710"/>
                  </a:lnTo>
                  <a:lnTo>
                    <a:pt x="472" y="680"/>
                  </a:lnTo>
                  <a:lnTo>
                    <a:pt x="472" y="680"/>
                  </a:lnTo>
                  <a:lnTo>
                    <a:pt x="478" y="644"/>
                  </a:lnTo>
                  <a:lnTo>
                    <a:pt x="480" y="626"/>
                  </a:lnTo>
                  <a:lnTo>
                    <a:pt x="480" y="610"/>
                  </a:lnTo>
                  <a:lnTo>
                    <a:pt x="480" y="610"/>
                  </a:lnTo>
                  <a:close/>
                  <a:moveTo>
                    <a:pt x="96" y="590"/>
                  </a:moveTo>
                  <a:lnTo>
                    <a:pt x="96" y="590"/>
                  </a:lnTo>
                  <a:lnTo>
                    <a:pt x="92" y="600"/>
                  </a:lnTo>
                  <a:lnTo>
                    <a:pt x="88" y="604"/>
                  </a:lnTo>
                  <a:lnTo>
                    <a:pt x="88" y="604"/>
                  </a:lnTo>
                  <a:lnTo>
                    <a:pt x="84" y="594"/>
                  </a:lnTo>
                  <a:lnTo>
                    <a:pt x="84" y="594"/>
                  </a:lnTo>
                  <a:lnTo>
                    <a:pt x="76" y="564"/>
                  </a:lnTo>
                  <a:lnTo>
                    <a:pt x="70" y="522"/>
                  </a:lnTo>
                  <a:lnTo>
                    <a:pt x="70" y="522"/>
                  </a:lnTo>
                  <a:lnTo>
                    <a:pt x="70" y="502"/>
                  </a:lnTo>
                  <a:lnTo>
                    <a:pt x="74" y="494"/>
                  </a:lnTo>
                  <a:lnTo>
                    <a:pt x="76" y="486"/>
                  </a:lnTo>
                  <a:lnTo>
                    <a:pt x="76" y="486"/>
                  </a:lnTo>
                  <a:lnTo>
                    <a:pt x="82" y="478"/>
                  </a:lnTo>
                  <a:lnTo>
                    <a:pt x="86" y="470"/>
                  </a:lnTo>
                  <a:lnTo>
                    <a:pt x="88" y="460"/>
                  </a:lnTo>
                  <a:lnTo>
                    <a:pt x="88" y="46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2" y="424"/>
                  </a:lnTo>
                  <a:lnTo>
                    <a:pt x="106" y="418"/>
                  </a:lnTo>
                  <a:lnTo>
                    <a:pt x="110" y="418"/>
                  </a:lnTo>
                  <a:lnTo>
                    <a:pt x="114" y="422"/>
                  </a:lnTo>
                  <a:lnTo>
                    <a:pt x="114" y="422"/>
                  </a:lnTo>
                  <a:lnTo>
                    <a:pt x="116" y="430"/>
                  </a:lnTo>
                  <a:lnTo>
                    <a:pt x="118" y="440"/>
                  </a:lnTo>
                  <a:lnTo>
                    <a:pt x="122" y="470"/>
                  </a:lnTo>
                  <a:lnTo>
                    <a:pt x="126" y="508"/>
                  </a:lnTo>
                  <a:lnTo>
                    <a:pt x="126" y="508"/>
                  </a:lnTo>
                  <a:lnTo>
                    <a:pt x="126" y="516"/>
                  </a:lnTo>
                  <a:lnTo>
                    <a:pt x="124" y="524"/>
                  </a:lnTo>
                  <a:lnTo>
                    <a:pt x="118" y="544"/>
                  </a:lnTo>
                  <a:lnTo>
                    <a:pt x="96" y="590"/>
                  </a:lnTo>
                  <a:lnTo>
                    <a:pt x="96" y="590"/>
                  </a:lnTo>
                  <a:close/>
                  <a:moveTo>
                    <a:pt x="238" y="1034"/>
                  </a:moveTo>
                  <a:lnTo>
                    <a:pt x="238" y="1034"/>
                  </a:lnTo>
                  <a:lnTo>
                    <a:pt x="232" y="1090"/>
                  </a:lnTo>
                  <a:lnTo>
                    <a:pt x="228" y="1130"/>
                  </a:lnTo>
                  <a:lnTo>
                    <a:pt x="226" y="1158"/>
                  </a:lnTo>
                  <a:lnTo>
                    <a:pt x="226" y="1158"/>
                  </a:lnTo>
                  <a:lnTo>
                    <a:pt x="226" y="1204"/>
                  </a:lnTo>
                  <a:lnTo>
                    <a:pt x="226" y="1204"/>
                  </a:lnTo>
                  <a:lnTo>
                    <a:pt x="220" y="1158"/>
                  </a:lnTo>
                  <a:lnTo>
                    <a:pt x="220" y="1158"/>
                  </a:lnTo>
                  <a:lnTo>
                    <a:pt x="214" y="1142"/>
                  </a:lnTo>
                  <a:lnTo>
                    <a:pt x="212" y="1136"/>
                  </a:lnTo>
                  <a:lnTo>
                    <a:pt x="212" y="1130"/>
                  </a:lnTo>
                  <a:lnTo>
                    <a:pt x="212" y="1130"/>
                  </a:lnTo>
                  <a:lnTo>
                    <a:pt x="212" y="1084"/>
                  </a:lnTo>
                  <a:lnTo>
                    <a:pt x="212" y="1030"/>
                  </a:lnTo>
                  <a:lnTo>
                    <a:pt x="212" y="1030"/>
                  </a:lnTo>
                  <a:lnTo>
                    <a:pt x="212" y="1020"/>
                  </a:lnTo>
                  <a:lnTo>
                    <a:pt x="210" y="1012"/>
                  </a:lnTo>
                  <a:lnTo>
                    <a:pt x="210" y="998"/>
                  </a:lnTo>
                  <a:lnTo>
                    <a:pt x="216" y="972"/>
                  </a:lnTo>
                  <a:lnTo>
                    <a:pt x="216" y="972"/>
                  </a:lnTo>
                  <a:lnTo>
                    <a:pt x="226" y="900"/>
                  </a:lnTo>
                  <a:lnTo>
                    <a:pt x="232" y="856"/>
                  </a:lnTo>
                  <a:lnTo>
                    <a:pt x="234" y="842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8" y="844"/>
                  </a:lnTo>
                  <a:lnTo>
                    <a:pt x="238" y="856"/>
                  </a:lnTo>
                  <a:lnTo>
                    <a:pt x="240" y="892"/>
                  </a:lnTo>
                  <a:lnTo>
                    <a:pt x="240" y="930"/>
                  </a:lnTo>
                  <a:lnTo>
                    <a:pt x="240" y="952"/>
                  </a:lnTo>
                  <a:lnTo>
                    <a:pt x="240" y="952"/>
                  </a:lnTo>
                  <a:lnTo>
                    <a:pt x="242" y="970"/>
                  </a:lnTo>
                  <a:lnTo>
                    <a:pt x="240" y="998"/>
                  </a:lnTo>
                  <a:lnTo>
                    <a:pt x="238" y="1034"/>
                  </a:lnTo>
                  <a:lnTo>
                    <a:pt x="238" y="1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" name="Shape 8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41019" y="4426185"/>
              <a:ext cx="116969" cy="333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Shape 86"/>
          <p:cNvGrpSpPr/>
          <p:nvPr/>
        </p:nvGrpSpPr>
        <p:grpSpPr>
          <a:xfrm>
            <a:off x="248183" y="1491591"/>
            <a:ext cx="2597364" cy="2596524"/>
            <a:chOff x="248183" y="1491591"/>
            <a:chExt cx="2597364" cy="2596524"/>
          </a:xfrm>
        </p:grpSpPr>
        <p:sp>
          <p:nvSpPr>
            <p:cNvPr id="87" name="Shape 87"/>
            <p:cNvSpPr/>
            <p:nvPr/>
          </p:nvSpPr>
          <p:spPr>
            <a:xfrm rot="8140554">
              <a:off x="616053" y="1884220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31859B"/>
                </a:gs>
                <a:gs pos="23000">
                  <a:srgbClr val="31859B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822108" y="2352355"/>
              <a:ext cx="16125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What is R?</a:t>
              </a:r>
              <a:endPara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3465158" y="4893602"/>
            <a:ext cx="473328" cy="1463390"/>
            <a:chOff x="8281988" y="4048125"/>
            <a:chExt cx="727075" cy="2247900"/>
          </a:xfrm>
        </p:grpSpPr>
        <p:sp>
          <p:nvSpPr>
            <p:cNvPr id="90" name="Shape 90"/>
            <p:cNvSpPr/>
            <p:nvPr/>
          </p:nvSpPr>
          <p:spPr>
            <a:xfrm>
              <a:off x="8281988" y="4048125"/>
              <a:ext cx="727075" cy="2247900"/>
            </a:xfrm>
            <a:custGeom>
              <a:avLst/>
              <a:gdLst/>
              <a:ahLst/>
              <a:cxnLst/>
              <a:rect l="0" t="0" r="0" b="0"/>
              <a:pathLst>
                <a:path w="458" h="1416" extrusionOk="0">
                  <a:moveTo>
                    <a:pt x="4" y="1308"/>
                  </a:moveTo>
                  <a:lnTo>
                    <a:pt x="4" y="1308"/>
                  </a:lnTo>
                  <a:lnTo>
                    <a:pt x="6" y="1300"/>
                  </a:lnTo>
                  <a:lnTo>
                    <a:pt x="10" y="1296"/>
                  </a:lnTo>
                  <a:lnTo>
                    <a:pt x="16" y="1292"/>
                  </a:lnTo>
                  <a:lnTo>
                    <a:pt x="22" y="1290"/>
                  </a:lnTo>
                  <a:lnTo>
                    <a:pt x="24" y="1290"/>
                  </a:lnTo>
                  <a:lnTo>
                    <a:pt x="24" y="1290"/>
                  </a:lnTo>
                  <a:lnTo>
                    <a:pt x="44" y="1288"/>
                  </a:lnTo>
                  <a:lnTo>
                    <a:pt x="56" y="1288"/>
                  </a:lnTo>
                  <a:lnTo>
                    <a:pt x="64" y="1286"/>
                  </a:lnTo>
                  <a:lnTo>
                    <a:pt x="64" y="1286"/>
                  </a:lnTo>
                  <a:lnTo>
                    <a:pt x="70" y="1282"/>
                  </a:lnTo>
                  <a:lnTo>
                    <a:pt x="76" y="1278"/>
                  </a:lnTo>
                  <a:lnTo>
                    <a:pt x="78" y="1274"/>
                  </a:lnTo>
                  <a:lnTo>
                    <a:pt x="80" y="1268"/>
                  </a:lnTo>
                  <a:lnTo>
                    <a:pt x="82" y="1254"/>
                  </a:lnTo>
                  <a:lnTo>
                    <a:pt x="84" y="1242"/>
                  </a:lnTo>
                  <a:lnTo>
                    <a:pt x="84" y="1242"/>
                  </a:lnTo>
                  <a:lnTo>
                    <a:pt x="86" y="1234"/>
                  </a:lnTo>
                  <a:lnTo>
                    <a:pt x="90" y="1230"/>
                  </a:lnTo>
                  <a:lnTo>
                    <a:pt x="94" y="1228"/>
                  </a:lnTo>
                  <a:lnTo>
                    <a:pt x="98" y="1228"/>
                  </a:lnTo>
                  <a:lnTo>
                    <a:pt x="102" y="1228"/>
                  </a:lnTo>
                  <a:lnTo>
                    <a:pt x="106" y="1224"/>
                  </a:lnTo>
                  <a:lnTo>
                    <a:pt x="108" y="1220"/>
                  </a:lnTo>
                  <a:lnTo>
                    <a:pt x="112" y="1210"/>
                  </a:lnTo>
                  <a:lnTo>
                    <a:pt x="112" y="1210"/>
                  </a:lnTo>
                  <a:lnTo>
                    <a:pt x="114" y="1188"/>
                  </a:lnTo>
                  <a:lnTo>
                    <a:pt x="112" y="1170"/>
                  </a:lnTo>
                  <a:lnTo>
                    <a:pt x="110" y="1150"/>
                  </a:lnTo>
                  <a:lnTo>
                    <a:pt x="106" y="1132"/>
                  </a:lnTo>
                  <a:lnTo>
                    <a:pt x="96" y="1092"/>
                  </a:lnTo>
                  <a:lnTo>
                    <a:pt x="92" y="1070"/>
                  </a:lnTo>
                  <a:lnTo>
                    <a:pt x="88" y="1044"/>
                  </a:lnTo>
                  <a:lnTo>
                    <a:pt x="88" y="1044"/>
                  </a:lnTo>
                  <a:lnTo>
                    <a:pt x="82" y="990"/>
                  </a:lnTo>
                  <a:lnTo>
                    <a:pt x="74" y="926"/>
                  </a:lnTo>
                  <a:lnTo>
                    <a:pt x="70" y="860"/>
                  </a:lnTo>
                  <a:lnTo>
                    <a:pt x="70" y="832"/>
                  </a:lnTo>
                  <a:lnTo>
                    <a:pt x="70" y="806"/>
                  </a:lnTo>
                  <a:lnTo>
                    <a:pt x="70" y="806"/>
                  </a:lnTo>
                  <a:lnTo>
                    <a:pt x="72" y="776"/>
                  </a:lnTo>
                  <a:lnTo>
                    <a:pt x="72" y="738"/>
                  </a:lnTo>
                  <a:lnTo>
                    <a:pt x="72" y="700"/>
                  </a:lnTo>
                  <a:lnTo>
                    <a:pt x="72" y="670"/>
                  </a:lnTo>
                  <a:lnTo>
                    <a:pt x="72" y="670"/>
                  </a:lnTo>
                  <a:lnTo>
                    <a:pt x="72" y="664"/>
                  </a:lnTo>
                  <a:lnTo>
                    <a:pt x="72" y="660"/>
                  </a:lnTo>
                  <a:lnTo>
                    <a:pt x="66" y="652"/>
                  </a:lnTo>
                  <a:lnTo>
                    <a:pt x="60" y="646"/>
                  </a:lnTo>
                  <a:lnTo>
                    <a:pt x="58" y="640"/>
                  </a:lnTo>
                  <a:lnTo>
                    <a:pt x="58" y="634"/>
                  </a:lnTo>
                  <a:lnTo>
                    <a:pt x="58" y="634"/>
                  </a:lnTo>
                  <a:lnTo>
                    <a:pt x="62" y="562"/>
                  </a:lnTo>
                  <a:lnTo>
                    <a:pt x="62" y="562"/>
                  </a:lnTo>
                  <a:lnTo>
                    <a:pt x="64" y="490"/>
                  </a:lnTo>
                  <a:lnTo>
                    <a:pt x="66" y="420"/>
                  </a:lnTo>
                  <a:lnTo>
                    <a:pt x="66" y="420"/>
                  </a:lnTo>
                  <a:lnTo>
                    <a:pt x="66" y="260"/>
                  </a:lnTo>
                  <a:lnTo>
                    <a:pt x="66" y="260"/>
                  </a:lnTo>
                  <a:lnTo>
                    <a:pt x="68" y="248"/>
                  </a:lnTo>
                  <a:lnTo>
                    <a:pt x="70" y="238"/>
                  </a:lnTo>
                  <a:lnTo>
                    <a:pt x="74" y="230"/>
                  </a:lnTo>
                  <a:lnTo>
                    <a:pt x="80" y="224"/>
                  </a:lnTo>
                  <a:lnTo>
                    <a:pt x="88" y="218"/>
                  </a:lnTo>
                  <a:lnTo>
                    <a:pt x="98" y="212"/>
                  </a:lnTo>
                  <a:lnTo>
                    <a:pt x="124" y="202"/>
                  </a:lnTo>
                  <a:lnTo>
                    <a:pt x="124" y="202"/>
                  </a:lnTo>
                  <a:lnTo>
                    <a:pt x="130" y="200"/>
                  </a:lnTo>
                  <a:lnTo>
                    <a:pt x="134" y="198"/>
                  </a:lnTo>
                  <a:lnTo>
                    <a:pt x="134" y="198"/>
                  </a:lnTo>
                  <a:lnTo>
                    <a:pt x="136" y="194"/>
                  </a:lnTo>
                  <a:lnTo>
                    <a:pt x="136" y="192"/>
                  </a:lnTo>
                  <a:lnTo>
                    <a:pt x="134" y="184"/>
                  </a:lnTo>
                  <a:lnTo>
                    <a:pt x="134" y="184"/>
                  </a:lnTo>
                  <a:lnTo>
                    <a:pt x="130" y="162"/>
                  </a:lnTo>
                  <a:lnTo>
                    <a:pt x="130" y="162"/>
                  </a:lnTo>
                  <a:lnTo>
                    <a:pt x="128" y="148"/>
                  </a:lnTo>
                  <a:lnTo>
                    <a:pt x="128" y="148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24" y="140"/>
                  </a:lnTo>
                  <a:lnTo>
                    <a:pt x="124" y="140"/>
                  </a:lnTo>
                  <a:lnTo>
                    <a:pt x="118" y="140"/>
                  </a:lnTo>
                  <a:lnTo>
                    <a:pt x="116" y="138"/>
                  </a:lnTo>
                  <a:lnTo>
                    <a:pt x="114" y="134"/>
                  </a:lnTo>
                  <a:lnTo>
                    <a:pt x="114" y="134"/>
                  </a:lnTo>
                  <a:lnTo>
                    <a:pt x="112" y="120"/>
                  </a:lnTo>
                  <a:lnTo>
                    <a:pt x="112" y="120"/>
                  </a:lnTo>
                  <a:lnTo>
                    <a:pt x="114" y="108"/>
                  </a:lnTo>
                  <a:lnTo>
                    <a:pt x="114" y="108"/>
                  </a:lnTo>
                  <a:lnTo>
                    <a:pt x="114" y="104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14" y="82"/>
                  </a:lnTo>
                  <a:lnTo>
                    <a:pt x="114" y="82"/>
                  </a:lnTo>
                  <a:lnTo>
                    <a:pt x="114" y="78"/>
                  </a:lnTo>
                  <a:lnTo>
                    <a:pt x="114" y="78"/>
                  </a:lnTo>
                  <a:lnTo>
                    <a:pt x="114" y="78"/>
                  </a:lnTo>
                  <a:lnTo>
                    <a:pt x="114" y="76"/>
                  </a:lnTo>
                  <a:lnTo>
                    <a:pt x="114" y="76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2" y="60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52"/>
                  </a:lnTo>
                  <a:lnTo>
                    <a:pt x="112" y="52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6"/>
                  </a:lnTo>
                  <a:lnTo>
                    <a:pt x="112" y="46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8" y="34"/>
                  </a:lnTo>
                  <a:lnTo>
                    <a:pt x="122" y="32"/>
                  </a:lnTo>
                  <a:lnTo>
                    <a:pt x="122" y="32"/>
                  </a:lnTo>
                  <a:lnTo>
                    <a:pt x="124" y="30"/>
                  </a:lnTo>
                  <a:lnTo>
                    <a:pt x="128" y="30"/>
                  </a:lnTo>
                  <a:lnTo>
                    <a:pt x="128" y="30"/>
                  </a:lnTo>
                  <a:lnTo>
                    <a:pt x="130" y="28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2" y="26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34" y="24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30" y="22"/>
                  </a:lnTo>
                  <a:lnTo>
                    <a:pt x="134" y="22"/>
                  </a:lnTo>
                  <a:lnTo>
                    <a:pt x="134" y="22"/>
                  </a:lnTo>
                  <a:lnTo>
                    <a:pt x="138" y="24"/>
                  </a:lnTo>
                  <a:lnTo>
                    <a:pt x="138" y="24"/>
                  </a:lnTo>
                  <a:lnTo>
                    <a:pt x="138" y="24"/>
                  </a:lnTo>
                  <a:lnTo>
                    <a:pt x="136" y="20"/>
                  </a:lnTo>
                  <a:lnTo>
                    <a:pt x="136" y="20"/>
                  </a:lnTo>
                  <a:lnTo>
                    <a:pt x="136" y="18"/>
                  </a:lnTo>
                  <a:lnTo>
                    <a:pt x="138" y="20"/>
                  </a:lnTo>
                  <a:lnTo>
                    <a:pt x="138" y="20"/>
                  </a:lnTo>
                  <a:lnTo>
                    <a:pt x="140" y="20"/>
                  </a:lnTo>
                  <a:lnTo>
                    <a:pt x="140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0" y="18"/>
                  </a:lnTo>
                  <a:lnTo>
                    <a:pt x="140" y="18"/>
                  </a:lnTo>
                  <a:lnTo>
                    <a:pt x="142" y="22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4" y="18"/>
                  </a:lnTo>
                  <a:lnTo>
                    <a:pt x="144" y="16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2" y="8"/>
                  </a:lnTo>
                  <a:lnTo>
                    <a:pt x="154" y="6"/>
                  </a:lnTo>
                  <a:lnTo>
                    <a:pt x="154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58" y="4"/>
                  </a:lnTo>
                  <a:lnTo>
                    <a:pt x="158" y="4"/>
                  </a:lnTo>
                  <a:lnTo>
                    <a:pt x="160" y="4"/>
                  </a:lnTo>
                  <a:lnTo>
                    <a:pt x="158" y="6"/>
                  </a:lnTo>
                  <a:lnTo>
                    <a:pt x="158" y="6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6" y="2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72" y="4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4" y="2"/>
                  </a:lnTo>
                  <a:lnTo>
                    <a:pt x="174" y="2"/>
                  </a:lnTo>
                  <a:lnTo>
                    <a:pt x="178" y="4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4"/>
                  </a:lnTo>
                  <a:lnTo>
                    <a:pt x="184" y="4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6"/>
                  </a:lnTo>
                  <a:lnTo>
                    <a:pt x="190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4" y="6"/>
                  </a:lnTo>
                  <a:lnTo>
                    <a:pt x="194" y="6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8" y="8"/>
                  </a:lnTo>
                  <a:lnTo>
                    <a:pt x="200" y="10"/>
                  </a:lnTo>
                  <a:lnTo>
                    <a:pt x="200" y="10"/>
                  </a:lnTo>
                  <a:lnTo>
                    <a:pt x="200" y="12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8"/>
                  </a:lnTo>
                  <a:lnTo>
                    <a:pt x="202" y="10"/>
                  </a:lnTo>
                  <a:lnTo>
                    <a:pt x="202" y="10"/>
                  </a:lnTo>
                  <a:lnTo>
                    <a:pt x="204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8" y="10"/>
                  </a:lnTo>
                  <a:lnTo>
                    <a:pt x="208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10" y="14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20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20"/>
                  </a:lnTo>
                  <a:lnTo>
                    <a:pt x="220" y="20"/>
                  </a:lnTo>
                  <a:lnTo>
                    <a:pt x="222" y="24"/>
                  </a:lnTo>
                  <a:lnTo>
                    <a:pt x="224" y="22"/>
                  </a:lnTo>
                  <a:lnTo>
                    <a:pt x="224" y="22"/>
                  </a:lnTo>
                  <a:lnTo>
                    <a:pt x="224" y="22"/>
                  </a:lnTo>
                  <a:lnTo>
                    <a:pt x="224" y="26"/>
                  </a:lnTo>
                  <a:lnTo>
                    <a:pt x="224" y="26"/>
                  </a:lnTo>
                  <a:lnTo>
                    <a:pt x="222" y="26"/>
                  </a:lnTo>
                  <a:lnTo>
                    <a:pt x="226" y="26"/>
                  </a:lnTo>
                  <a:lnTo>
                    <a:pt x="226" y="26"/>
                  </a:lnTo>
                  <a:lnTo>
                    <a:pt x="230" y="26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32" y="30"/>
                  </a:lnTo>
                  <a:lnTo>
                    <a:pt x="232" y="30"/>
                  </a:lnTo>
                  <a:lnTo>
                    <a:pt x="232" y="30"/>
                  </a:lnTo>
                  <a:lnTo>
                    <a:pt x="230" y="32"/>
                  </a:lnTo>
                  <a:lnTo>
                    <a:pt x="232" y="32"/>
                  </a:lnTo>
                  <a:lnTo>
                    <a:pt x="236" y="32"/>
                  </a:lnTo>
                  <a:lnTo>
                    <a:pt x="236" y="32"/>
                  </a:lnTo>
                  <a:lnTo>
                    <a:pt x="236" y="34"/>
                  </a:lnTo>
                  <a:lnTo>
                    <a:pt x="234" y="34"/>
                  </a:lnTo>
                  <a:lnTo>
                    <a:pt x="234" y="34"/>
                  </a:lnTo>
                  <a:lnTo>
                    <a:pt x="234" y="36"/>
                  </a:lnTo>
                  <a:lnTo>
                    <a:pt x="234" y="36"/>
                  </a:lnTo>
                  <a:lnTo>
                    <a:pt x="240" y="38"/>
                  </a:lnTo>
                  <a:lnTo>
                    <a:pt x="240" y="38"/>
                  </a:lnTo>
                  <a:lnTo>
                    <a:pt x="242" y="42"/>
                  </a:lnTo>
                  <a:lnTo>
                    <a:pt x="238" y="40"/>
                  </a:lnTo>
                  <a:lnTo>
                    <a:pt x="238" y="40"/>
                  </a:lnTo>
                  <a:lnTo>
                    <a:pt x="238" y="42"/>
                  </a:lnTo>
                  <a:lnTo>
                    <a:pt x="238" y="44"/>
                  </a:lnTo>
                  <a:lnTo>
                    <a:pt x="244" y="48"/>
                  </a:lnTo>
                  <a:lnTo>
                    <a:pt x="244" y="48"/>
                  </a:lnTo>
                  <a:lnTo>
                    <a:pt x="244" y="48"/>
                  </a:lnTo>
                  <a:lnTo>
                    <a:pt x="244" y="50"/>
                  </a:lnTo>
                  <a:lnTo>
                    <a:pt x="238" y="50"/>
                  </a:lnTo>
                  <a:lnTo>
                    <a:pt x="238" y="50"/>
                  </a:lnTo>
                  <a:lnTo>
                    <a:pt x="236" y="50"/>
                  </a:lnTo>
                  <a:lnTo>
                    <a:pt x="238" y="52"/>
                  </a:lnTo>
                  <a:lnTo>
                    <a:pt x="240" y="56"/>
                  </a:lnTo>
                  <a:lnTo>
                    <a:pt x="240" y="56"/>
                  </a:lnTo>
                  <a:lnTo>
                    <a:pt x="242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42" y="6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238" y="62"/>
                  </a:lnTo>
                  <a:lnTo>
                    <a:pt x="238" y="64"/>
                  </a:lnTo>
                  <a:lnTo>
                    <a:pt x="238" y="64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38" y="70"/>
                  </a:lnTo>
                  <a:lnTo>
                    <a:pt x="238" y="70"/>
                  </a:lnTo>
                  <a:lnTo>
                    <a:pt x="238" y="78"/>
                  </a:lnTo>
                  <a:lnTo>
                    <a:pt x="238" y="78"/>
                  </a:lnTo>
                  <a:lnTo>
                    <a:pt x="238" y="80"/>
                  </a:lnTo>
                  <a:lnTo>
                    <a:pt x="236" y="78"/>
                  </a:lnTo>
                  <a:lnTo>
                    <a:pt x="236" y="78"/>
                  </a:lnTo>
                  <a:lnTo>
                    <a:pt x="236" y="80"/>
                  </a:lnTo>
                  <a:lnTo>
                    <a:pt x="238" y="86"/>
                  </a:lnTo>
                  <a:lnTo>
                    <a:pt x="238" y="86"/>
                  </a:lnTo>
                  <a:lnTo>
                    <a:pt x="238" y="86"/>
                  </a:lnTo>
                  <a:lnTo>
                    <a:pt x="236" y="84"/>
                  </a:lnTo>
                  <a:lnTo>
                    <a:pt x="236" y="84"/>
                  </a:lnTo>
                  <a:lnTo>
                    <a:pt x="238" y="90"/>
                  </a:lnTo>
                  <a:lnTo>
                    <a:pt x="238" y="90"/>
                  </a:lnTo>
                  <a:lnTo>
                    <a:pt x="238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8" y="94"/>
                  </a:lnTo>
                  <a:lnTo>
                    <a:pt x="238" y="94"/>
                  </a:lnTo>
                  <a:lnTo>
                    <a:pt x="238" y="94"/>
                  </a:lnTo>
                  <a:lnTo>
                    <a:pt x="236" y="94"/>
                  </a:lnTo>
                  <a:lnTo>
                    <a:pt x="236" y="94"/>
                  </a:lnTo>
                  <a:lnTo>
                    <a:pt x="236" y="94"/>
                  </a:lnTo>
                  <a:lnTo>
                    <a:pt x="236" y="96"/>
                  </a:lnTo>
                  <a:lnTo>
                    <a:pt x="236" y="96"/>
                  </a:lnTo>
                  <a:lnTo>
                    <a:pt x="240" y="96"/>
                  </a:lnTo>
                  <a:lnTo>
                    <a:pt x="242" y="96"/>
                  </a:lnTo>
                  <a:lnTo>
                    <a:pt x="244" y="98"/>
                  </a:lnTo>
                  <a:lnTo>
                    <a:pt x="244" y="98"/>
                  </a:lnTo>
                  <a:lnTo>
                    <a:pt x="246" y="110"/>
                  </a:lnTo>
                  <a:lnTo>
                    <a:pt x="246" y="110"/>
                  </a:lnTo>
                  <a:lnTo>
                    <a:pt x="246" y="116"/>
                  </a:lnTo>
                  <a:lnTo>
                    <a:pt x="246" y="116"/>
                  </a:lnTo>
                  <a:lnTo>
                    <a:pt x="246" y="122"/>
                  </a:lnTo>
                  <a:lnTo>
                    <a:pt x="244" y="128"/>
                  </a:lnTo>
                  <a:lnTo>
                    <a:pt x="244" y="128"/>
                  </a:lnTo>
                  <a:lnTo>
                    <a:pt x="240" y="134"/>
                  </a:lnTo>
                  <a:lnTo>
                    <a:pt x="236" y="136"/>
                  </a:lnTo>
                  <a:lnTo>
                    <a:pt x="236" y="136"/>
                  </a:lnTo>
                  <a:lnTo>
                    <a:pt x="232" y="138"/>
                  </a:lnTo>
                  <a:lnTo>
                    <a:pt x="230" y="138"/>
                  </a:lnTo>
                  <a:lnTo>
                    <a:pt x="230" y="138"/>
                  </a:lnTo>
                  <a:lnTo>
                    <a:pt x="228" y="138"/>
                  </a:lnTo>
                  <a:lnTo>
                    <a:pt x="228" y="140"/>
                  </a:lnTo>
                  <a:lnTo>
                    <a:pt x="230" y="146"/>
                  </a:lnTo>
                  <a:lnTo>
                    <a:pt x="230" y="146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28" y="170"/>
                  </a:lnTo>
                  <a:lnTo>
                    <a:pt x="230" y="178"/>
                  </a:lnTo>
                  <a:lnTo>
                    <a:pt x="230" y="178"/>
                  </a:lnTo>
                  <a:lnTo>
                    <a:pt x="232" y="180"/>
                  </a:lnTo>
                  <a:lnTo>
                    <a:pt x="234" y="182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38" y="186"/>
                  </a:lnTo>
                  <a:lnTo>
                    <a:pt x="240" y="188"/>
                  </a:lnTo>
                  <a:lnTo>
                    <a:pt x="240" y="188"/>
                  </a:lnTo>
                  <a:lnTo>
                    <a:pt x="244" y="188"/>
                  </a:lnTo>
                  <a:lnTo>
                    <a:pt x="248" y="188"/>
                  </a:lnTo>
                  <a:lnTo>
                    <a:pt x="248" y="188"/>
                  </a:lnTo>
                  <a:lnTo>
                    <a:pt x="264" y="202"/>
                  </a:lnTo>
                  <a:lnTo>
                    <a:pt x="280" y="214"/>
                  </a:lnTo>
                  <a:lnTo>
                    <a:pt x="290" y="218"/>
                  </a:lnTo>
                  <a:lnTo>
                    <a:pt x="298" y="222"/>
                  </a:lnTo>
                  <a:lnTo>
                    <a:pt x="298" y="222"/>
                  </a:lnTo>
                  <a:lnTo>
                    <a:pt x="320" y="228"/>
                  </a:lnTo>
                  <a:lnTo>
                    <a:pt x="344" y="234"/>
                  </a:lnTo>
                  <a:lnTo>
                    <a:pt x="354" y="238"/>
                  </a:lnTo>
                  <a:lnTo>
                    <a:pt x="364" y="246"/>
                  </a:lnTo>
                  <a:lnTo>
                    <a:pt x="370" y="254"/>
                  </a:lnTo>
                  <a:lnTo>
                    <a:pt x="372" y="260"/>
                  </a:lnTo>
                  <a:lnTo>
                    <a:pt x="372" y="266"/>
                  </a:lnTo>
                  <a:lnTo>
                    <a:pt x="372" y="266"/>
                  </a:lnTo>
                  <a:lnTo>
                    <a:pt x="376" y="288"/>
                  </a:lnTo>
                  <a:lnTo>
                    <a:pt x="382" y="308"/>
                  </a:lnTo>
                  <a:lnTo>
                    <a:pt x="390" y="328"/>
                  </a:lnTo>
                  <a:lnTo>
                    <a:pt x="400" y="348"/>
                  </a:lnTo>
                  <a:lnTo>
                    <a:pt x="424" y="392"/>
                  </a:lnTo>
                  <a:lnTo>
                    <a:pt x="436" y="418"/>
                  </a:lnTo>
                  <a:lnTo>
                    <a:pt x="450" y="448"/>
                  </a:lnTo>
                  <a:lnTo>
                    <a:pt x="450" y="448"/>
                  </a:lnTo>
                  <a:lnTo>
                    <a:pt x="452" y="452"/>
                  </a:lnTo>
                  <a:lnTo>
                    <a:pt x="454" y="456"/>
                  </a:lnTo>
                  <a:lnTo>
                    <a:pt x="458" y="468"/>
                  </a:lnTo>
                  <a:lnTo>
                    <a:pt x="458" y="476"/>
                  </a:lnTo>
                  <a:lnTo>
                    <a:pt x="458" y="486"/>
                  </a:lnTo>
                  <a:lnTo>
                    <a:pt x="452" y="496"/>
                  </a:lnTo>
                  <a:lnTo>
                    <a:pt x="444" y="512"/>
                  </a:lnTo>
                  <a:lnTo>
                    <a:pt x="444" y="512"/>
                  </a:lnTo>
                  <a:lnTo>
                    <a:pt x="434" y="528"/>
                  </a:lnTo>
                  <a:lnTo>
                    <a:pt x="424" y="544"/>
                  </a:lnTo>
                  <a:lnTo>
                    <a:pt x="400" y="574"/>
                  </a:lnTo>
                  <a:lnTo>
                    <a:pt x="388" y="588"/>
                  </a:lnTo>
                  <a:lnTo>
                    <a:pt x="378" y="600"/>
                  </a:lnTo>
                  <a:lnTo>
                    <a:pt x="372" y="614"/>
                  </a:lnTo>
                  <a:lnTo>
                    <a:pt x="370" y="628"/>
                  </a:lnTo>
                  <a:lnTo>
                    <a:pt x="370" y="628"/>
                  </a:lnTo>
                  <a:lnTo>
                    <a:pt x="372" y="646"/>
                  </a:lnTo>
                  <a:lnTo>
                    <a:pt x="374" y="662"/>
                  </a:lnTo>
                  <a:lnTo>
                    <a:pt x="376" y="678"/>
                  </a:lnTo>
                  <a:lnTo>
                    <a:pt x="376" y="696"/>
                  </a:lnTo>
                  <a:lnTo>
                    <a:pt x="376" y="696"/>
                  </a:lnTo>
                  <a:lnTo>
                    <a:pt x="376" y="702"/>
                  </a:lnTo>
                  <a:lnTo>
                    <a:pt x="372" y="706"/>
                  </a:lnTo>
                  <a:lnTo>
                    <a:pt x="366" y="710"/>
                  </a:lnTo>
                  <a:lnTo>
                    <a:pt x="360" y="712"/>
                  </a:lnTo>
                  <a:lnTo>
                    <a:pt x="344" y="722"/>
                  </a:lnTo>
                  <a:lnTo>
                    <a:pt x="336" y="728"/>
                  </a:lnTo>
                  <a:lnTo>
                    <a:pt x="326" y="738"/>
                  </a:lnTo>
                  <a:lnTo>
                    <a:pt x="326" y="738"/>
                  </a:lnTo>
                  <a:lnTo>
                    <a:pt x="324" y="740"/>
                  </a:lnTo>
                  <a:lnTo>
                    <a:pt x="322" y="742"/>
                  </a:lnTo>
                  <a:lnTo>
                    <a:pt x="312" y="742"/>
                  </a:lnTo>
                  <a:lnTo>
                    <a:pt x="308" y="742"/>
                  </a:lnTo>
                  <a:lnTo>
                    <a:pt x="304" y="746"/>
                  </a:lnTo>
                  <a:lnTo>
                    <a:pt x="300" y="752"/>
                  </a:lnTo>
                  <a:lnTo>
                    <a:pt x="300" y="762"/>
                  </a:lnTo>
                  <a:lnTo>
                    <a:pt x="300" y="762"/>
                  </a:lnTo>
                  <a:lnTo>
                    <a:pt x="300" y="830"/>
                  </a:lnTo>
                  <a:lnTo>
                    <a:pt x="300" y="896"/>
                  </a:lnTo>
                  <a:lnTo>
                    <a:pt x="300" y="896"/>
                  </a:lnTo>
                  <a:lnTo>
                    <a:pt x="302" y="916"/>
                  </a:lnTo>
                  <a:lnTo>
                    <a:pt x="306" y="934"/>
                  </a:lnTo>
                  <a:lnTo>
                    <a:pt x="314" y="970"/>
                  </a:lnTo>
                  <a:lnTo>
                    <a:pt x="324" y="1006"/>
                  </a:lnTo>
                  <a:lnTo>
                    <a:pt x="332" y="1040"/>
                  </a:lnTo>
                  <a:lnTo>
                    <a:pt x="332" y="1040"/>
                  </a:lnTo>
                  <a:lnTo>
                    <a:pt x="336" y="1082"/>
                  </a:lnTo>
                  <a:lnTo>
                    <a:pt x="338" y="1122"/>
                  </a:lnTo>
                  <a:lnTo>
                    <a:pt x="338" y="1162"/>
                  </a:lnTo>
                  <a:lnTo>
                    <a:pt x="342" y="1180"/>
                  </a:lnTo>
                  <a:lnTo>
                    <a:pt x="344" y="1198"/>
                  </a:lnTo>
                  <a:lnTo>
                    <a:pt x="344" y="1198"/>
                  </a:lnTo>
                  <a:lnTo>
                    <a:pt x="346" y="1250"/>
                  </a:lnTo>
                  <a:lnTo>
                    <a:pt x="346" y="1250"/>
                  </a:lnTo>
                  <a:lnTo>
                    <a:pt x="346" y="1278"/>
                  </a:lnTo>
                  <a:lnTo>
                    <a:pt x="346" y="1278"/>
                  </a:lnTo>
                  <a:lnTo>
                    <a:pt x="348" y="1294"/>
                  </a:lnTo>
                  <a:lnTo>
                    <a:pt x="348" y="1294"/>
                  </a:lnTo>
                  <a:lnTo>
                    <a:pt x="350" y="1306"/>
                  </a:lnTo>
                  <a:lnTo>
                    <a:pt x="350" y="1306"/>
                  </a:lnTo>
                  <a:lnTo>
                    <a:pt x="344" y="1322"/>
                  </a:lnTo>
                  <a:lnTo>
                    <a:pt x="344" y="1322"/>
                  </a:lnTo>
                  <a:lnTo>
                    <a:pt x="342" y="1326"/>
                  </a:lnTo>
                  <a:lnTo>
                    <a:pt x="342" y="1326"/>
                  </a:lnTo>
                  <a:lnTo>
                    <a:pt x="342" y="1328"/>
                  </a:lnTo>
                  <a:lnTo>
                    <a:pt x="342" y="1330"/>
                  </a:lnTo>
                  <a:lnTo>
                    <a:pt x="342" y="1330"/>
                  </a:lnTo>
                  <a:lnTo>
                    <a:pt x="340" y="1334"/>
                  </a:lnTo>
                  <a:lnTo>
                    <a:pt x="336" y="1336"/>
                  </a:lnTo>
                  <a:lnTo>
                    <a:pt x="336" y="1336"/>
                  </a:lnTo>
                  <a:lnTo>
                    <a:pt x="336" y="1340"/>
                  </a:lnTo>
                  <a:lnTo>
                    <a:pt x="336" y="1340"/>
                  </a:lnTo>
                  <a:lnTo>
                    <a:pt x="338" y="1344"/>
                  </a:lnTo>
                  <a:lnTo>
                    <a:pt x="342" y="1348"/>
                  </a:lnTo>
                  <a:lnTo>
                    <a:pt x="342" y="1350"/>
                  </a:lnTo>
                  <a:lnTo>
                    <a:pt x="342" y="1354"/>
                  </a:lnTo>
                  <a:lnTo>
                    <a:pt x="342" y="1358"/>
                  </a:lnTo>
                  <a:lnTo>
                    <a:pt x="340" y="1364"/>
                  </a:lnTo>
                  <a:lnTo>
                    <a:pt x="340" y="1364"/>
                  </a:lnTo>
                  <a:lnTo>
                    <a:pt x="332" y="1378"/>
                  </a:lnTo>
                  <a:lnTo>
                    <a:pt x="332" y="1378"/>
                  </a:lnTo>
                  <a:lnTo>
                    <a:pt x="332" y="1382"/>
                  </a:lnTo>
                  <a:lnTo>
                    <a:pt x="332" y="1382"/>
                  </a:lnTo>
                  <a:lnTo>
                    <a:pt x="332" y="1390"/>
                  </a:lnTo>
                  <a:lnTo>
                    <a:pt x="330" y="1394"/>
                  </a:lnTo>
                  <a:lnTo>
                    <a:pt x="326" y="1396"/>
                  </a:lnTo>
                  <a:lnTo>
                    <a:pt x="326" y="1396"/>
                  </a:lnTo>
                  <a:lnTo>
                    <a:pt x="326" y="1400"/>
                  </a:lnTo>
                  <a:lnTo>
                    <a:pt x="326" y="1406"/>
                  </a:lnTo>
                  <a:lnTo>
                    <a:pt x="326" y="1406"/>
                  </a:lnTo>
                  <a:lnTo>
                    <a:pt x="326" y="1410"/>
                  </a:lnTo>
                  <a:lnTo>
                    <a:pt x="324" y="1412"/>
                  </a:lnTo>
                  <a:lnTo>
                    <a:pt x="320" y="1414"/>
                  </a:lnTo>
                  <a:lnTo>
                    <a:pt x="310" y="1416"/>
                  </a:lnTo>
                  <a:lnTo>
                    <a:pt x="310" y="1416"/>
                  </a:lnTo>
                  <a:lnTo>
                    <a:pt x="278" y="1414"/>
                  </a:lnTo>
                  <a:lnTo>
                    <a:pt x="278" y="1414"/>
                  </a:lnTo>
                  <a:lnTo>
                    <a:pt x="270" y="1414"/>
                  </a:lnTo>
                  <a:lnTo>
                    <a:pt x="270" y="1414"/>
                  </a:lnTo>
                  <a:lnTo>
                    <a:pt x="258" y="1414"/>
                  </a:lnTo>
                  <a:lnTo>
                    <a:pt x="248" y="1412"/>
                  </a:lnTo>
                  <a:lnTo>
                    <a:pt x="248" y="1412"/>
                  </a:lnTo>
                  <a:lnTo>
                    <a:pt x="240" y="1410"/>
                  </a:lnTo>
                  <a:lnTo>
                    <a:pt x="240" y="1410"/>
                  </a:lnTo>
                  <a:lnTo>
                    <a:pt x="238" y="1410"/>
                  </a:lnTo>
                  <a:lnTo>
                    <a:pt x="236" y="1408"/>
                  </a:lnTo>
                  <a:lnTo>
                    <a:pt x="236" y="1400"/>
                  </a:lnTo>
                  <a:lnTo>
                    <a:pt x="236" y="1400"/>
                  </a:lnTo>
                  <a:lnTo>
                    <a:pt x="236" y="1394"/>
                  </a:lnTo>
                  <a:lnTo>
                    <a:pt x="238" y="1390"/>
                  </a:lnTo>
                  <a:lnTo>
                    <a:pt x="242" y="1388"/>
                  </a:lnTo>
                  <a:lnTo>
                    <a:pt x="242" y="1388"/>
                  </a:lnTo>
                  <a:lnTo>
                    <a:pt x="242" y="1386"/>
                  </a:lnTo>
                  <a:lnTo>
                    <a:pt x="240" y="1380"/>
                  </a:lnTo>
                  <a:lnTo>
                    <a:pt x="240" y="1380"/>
                  </a:lnTo>
                  <a:lnTo>
                    <a:pt x="240" y="1376"/>
                  </a:lnTo>
                  <a:lnTo>
                    <a:pt x="242" y="1372"/>
                  </a:lnTo>
                  <a:lnTo>
                    <a:pt x="246" y="1366"/>
                  </a:lnTo>
                  <a:lnTo>
                    <a:pt x="246" y="1366"/>
                  </a:lnTo>
                  <a:lnTo>
                    <a:pt x="252" y="1358"/>
                  </a:lnTo>
                  <a:lnTo>
                    <a:pt x="252" y="1358"/>
                  </a:lnTo>
                  <a:lnTo>
                    <a:pt x="260" y="1346"/>
                  </a:lnTo>
                  <a:lnTo>
                    <a:pt x="260" y="1346"/>
                  </a:lnTo>
                  <a:lnTo>
                    <a:pt x="260" y="1344"/>
                  </a:lnTo>
                  <a:lnTo>
                    <a:pt x="258" y="1342"/>
                  </a:lnTo>
                  <a:lnTo>
                    <a:pt x="258" y="1342"/>
                  </a:lnTo>
                  <a:lnTo>
                    <a:pt x="252" y="1336"/>
                  </a:lnTo>
                  <a:lnTo>
                    <a:pt x="252" y="1336"/>
                  </a:lnTo>
                  <a:lnTo>
                    <a:pt x="250" y="1334"/>
                  </a:lnTo>
                  <a:lnTo>
                    <a:pt x="248" y="1328"/>
                  </a:lnTo>
                  <a:lnTo>
                    <a:pt x="248" y="1328"/>
                  </a:lnTo>
                  <a:lnTo>
                    <a:pt x="248" y="1324"/>
                  </a:lnTo>
                  <a:lnTo>
                    <a:pt x="250" y="1318"/>
                  </a:lnTo>
                  <a:lnTo>
                    <a:pt x="254" y="1312"/>
                  </a:lnTo>
                  <a:lnTo>
                    <a:pt x="254" y="1312"/>
                  </a:lnTo>
                  <a:lnTo>
                    <a:pt x="254" y="1306"/>
                  </a:lnTo>
                  <a:lnTo>
                    <a:pt x="252" y="1300"/>
                  </a:lnTo>
                  <a:lnTo>
                    <a:pt x="252" y="1300"/>
                  </a:lnTo>
                  <a:lnTo>
                    <a:pt x="246" y="1292"/>
                  </a:lnTo>
                  <a:lnTo>
                    <a:pt x="246" y="1292"/>
                  </a:lnTo>
                  <a:lnTo>
                    <a:pt x="242" y="1286"/>
                  </a:lnTo>
                  <a:lnTo>
                    <a:pt x="242" y="1278"/>
                  </a:lnTo>
                  <a:lnTo>
                    <a:pt x="242" y="1278"/>
                  </a:lnTo>
                  <a:lnTo>
                    <a:pt x="242" y="1270"/>
                  </a:lnTo>
                  <a:lnTo>
                    <a:pt x="246" y="1258"/>
                  </a:lnTo>
                  <a:lnTo>
                    <a:pt x="246" y="1258"/>
                  </a:lnTo>
                  <a:lnTo>
                    <a:pt x="248" y="1248"/>
                  </a:lnTo>
                  <a:lnTo>
                    <a:pt x="248" y="1248"/>
                  </a:lnTo>
                  <a:lnTo>
                    <a:pt x="246" y="1218"/>
                  </a:lnTo>
                  <a:lnTo>
                    <a:pt x="240" y="1176"/>
                  </a:lnTo>
                  <a:lnTo>
                    <a:pt x="240" y="1176"/>
                  </a:lnTo>
                  <a:lnTo>
                    <a:pt x="234" y="1112"/>
                  </a:lnTo>
                  <a:lnTo>
                    <a:pt x="234" y="1112"/>
                  </a:lnTo>
                  <a:lnTo>
                    <a:pt x="234" y="1150"/>
                  </a:lnTo>
                  <a:lnTo>
                    <a:pt x="230" y="1178"/>
                  </a:lnTo>
                  <a:lnTo>
                    <a:pt x="226" y="1198"/>
                  </a:lnTo>
                  <a:lnTo>
                    <a:pt x="222" y="1212"/>
                  </a:lnTo>
                  <a:lnTo>
                    <a:pt x="210" y="1234"/>
                  </a:lnTo>
                  <a:lnTo>
                    <a:pt x="208" y="1244"/>
                  </a:lnTo>
                  <a:lnTo>
                    <a:pt x="206" y="1258"/>
                  </a:lnTo>
                  <a:lnTo>
                    <a:pt x="206" y="1258"/>
                  </a:lnTo>
                  <a:lnTo>
                    <a:pt x="202" y="1284"/>
                  </a:lnTo>
                  <a:lnTo>
                    <a:pt x="198" y="1298"/>
                  </a:lnTo>
                  <a:lnTo>
                    <a:pt x="198" y="1298"/>
                  </a:lnTo>
                  <a:lnTo>
                    <a:pt x="198" y="1302"/>
                  </a:lnTo>
                  <a:lnTo>
                    <a:pt x="200" y="1308"/>
                  </a:lnTo>
                  <a:lnTo>
                    <a:pt x="200" y="1308"/>
                  </a:lnTo>
                  <a:lnTo>
                    <a:pt x="200" y="1314"/>
                  </a:lnTo>
                  <a:lnTo>
                    <a:pt x="196" y="1320"/>
                  </a:lnTo>
                  <a:lnTo>
                    <a:pt x="190" y="1324"/>
                  </a:lnTo>
                  <a:lnTo>
                    <a:pt x="182" y="1326"/>
                  </a:lnTo>
                  <a:lnTo>
                    <a:pt x="130" y="1322"/>
                  </a:lnTo>
                  <a:lnTo>
                    <a:pt x="130" y="1322"/>
                  </a:lnTo>
                  <a:lnTo>
                    <a:pt x="62" y="1326"/>
                  </a:lnTo>
                  <a:lnTo>
                    <a:pt x="18" y="1328"/>
                  </a:lnTo>
                  <a:lnTo>
                    <a:pt x="4" y="1326"/>
                  </a:lnTo>
                  <a:lnTo>
                    <a:pt x="0" y="1326"/>
                  </a:lnTo>
                  <a:lnTo>
                    <a:pt x="0" y="1324"/>
                  </a:lnTo>
                  <a:lnTo>
                    <a:pt x="4" y="13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8402638" y="4333875"/>
              <a:ext cx="314325" cy="688975"/>
            </a:xfrm>
            <a:custGeom>
              <a:avLst/>
              <a:gdLst/>
              <a:ahLst/>
              <a:cxnLst/>
              <a:rect l="0" t="0" r="0" b="0"/>
              <a:pathLst>
                <a:path w="198" h="434" extrusionOk="0">
                  <a:moveTo>
                    <a:pt x="8" y="168"/>
                  </a:moveTo>
                  <a:lnTo>
                    <a:pt x="8" y="168"/>
                  </a:lnTo>
                  <a:lnTo>
                    <a:pt x="6" y="224"/>
                  </a:lnTo>
                  <a:lnTo>
                    <a:pt x="4" y="262"/>
                  </a:lnTo>
                  <a:lnTo>
                    <a:pt x="2" y="300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0" y="402"/>
                  </a:lnTo>
                  <a:lnTo>
                    <a:pt x="2" y="420"/>
                  </a:lnTo>
                  <a:lnTo>
                    <a:pt x="4" y="424"/>
                  </a:lnTo>
                  <a:lnTo>
                    <a:pt x="6" y="426"/>
                  </a:lnTo>
                  <a:lnTo>
                    <a:pt x="8" y="426"/>
                  </a:lnTo>
                  <a:lnTo>
                    <a:pt x="8" y="426"/>
                  </a:lnTo>
                  <a:lnTo>
                    <a:pt x="28" y="430"/>
                  </a:lnTo>
                  <a:lnTo>
                    <a:pt x="48" y="432"/>
                  </a:lnTo>
                  <a:lnTo>
                    <a:pt x="86" y="434"/>
                  </a:lnTo>
                  <a:lnTo>
                    <a:pt x="86" y="434"/>
                  </a:lnTo>
                  <a:lnTo>
                    <a:pt x="102" y="434"/>
                  </a:lnTo>
                  <a:lnTo>
                    <a:pt x="114" y="432"/>
                  </a:lnTo>
                  <a:lnTo>
                    <a:pt x="136" y="428"/>
                  </a:lnTo>
                  <a:lnTo>
                    <a:pt x="160" y="422"/>
                  </a:lnTo>
                  <a:lnTo>
                    <a:pt x="172" y="422"/>
                  </a:lnTo>
                  <a:lnTo>
                    <a:pt x="188" y="420"/>
                  </a:lnTo>
                  <a:lnTo>
                    <a:pt x="188" y="420"/>
                  </a:lnTo>
                  <a:lnTo>
                    <a:pt x="196" y="420"/>
                  </a:lnTo>
                  <a:lnTo>
                    <a:pt x="198" y="416"/>
                  </a:lnTo>
                  <a:lnTo>
                    <a:pt x="198" y="412"/>
                  </a:lnTo>
                  <a:lnTo>
                    <a:pt x="196" y="404"/>
                  </a:lnTo>
                  <a:lnTo>
                    <a:pt x="182" y="386"/>
                  </a:lnTo>
                  <a:lnTo>
                    <a:pt x="164" y="360"/>
                  </a:lnTo>
                  <a:lnTo>
                    <a:pt x="142" y="328"/>
                  </a:lnTo>
                  <a:lnTo>
                    <a:pt x="132" y="310"/>
                  </a:lnTo>
                  <a:lnTo>
                    <a:pt x="124" y="292"/>
                  </a:lnTo>
                  <a:lnTo>
                    <a:pt x="116" y="270"/>
                  </a:lnTo>
                  <a:lnTo>
                    <a:pt x="108" y="250"/>
                  </a:lnTo>
                  <a:lnTo>
                    <a:pt x="104" y="226"/>
                  </a:lnTo>
                  <a:lnTo>
                    <a:pt x="102" y="202"/>
                  </a:lnTo>
                  <a:lnTo>
                    <a:pt x="102" y="202"/>
                  </a:lnTo>
                  <a:lnTo>
                    <a:pt x="102" y="186"/>
                  </a:lnTo>
                  <a:lnTo>
                    <a:pt x="106" y="170"/>
                  </a:lnTo>
                  <a:lnTo>
                    <a:pt x="114" y="134"/>
                  </a:lnTo>
                  <a:lnTo>
                    <a:pt x="126" y="96"/>
                  </a:lnTo>
                  <a:lnTo>
                    <a:pt x="132" y="74"/>
                  </a:lnTo>
                  <a:lnTo>
                    <a:pt x="136" y="52"/>
                  </a:lnTo>
                  <a:lnTo>
                    <a:pt x="136" y="52"/>
                  </a:lnTo>
                  <a:lnTo>
                    <a:pt x="138" y="4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58" y="26"/>
                  </a:lnTo>
                  <a:lnTo>
                    <a:pt x="166" y="16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8" y="2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58" y="4"/>
                  </a:lnTo>
                  <a:lnTo>
                    <a:pt x="134" y="16"/>
                  </a:lnTo>
                  <a:lnTo>
                    <a:pt x="120" y="24"/>
                  </a:lnTo>
                  <a:lnTo>
                    <a:pt x="106" y="30"/>
                  </a:lnTo>
                  <a:lnTo>
                    <a:pt x="90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0" y="32"/>
                  </a:lnTo>
                  <a:lnTo>
                    <a:pt x="64" y="28"/>
                  </a:lnTo>
                  <a:lnTo>
                    <a:pt x="60" y="2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4" y="14"/>
                  </a:lnTo>
                  <a:lnTo>
                    <a:pt x="52" y="26"/>
                  </a:lnTo>
                  <a:lnTo>
                    <a:pt x="52" y="4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6" y="80"/>
                  </a:lnTo>
                  <a:lnTo>
                    <a:pt x="42" y="92"/>
                  </a:lnTo>
                  <a:lnTo>
                    <a:pt x="28" y="116"/>
                  </a:lnTo>
                  <a:lnTo>
                    <a:pt x="16" y="142"/>
                  </a:lnTo>
                  <a:lnTo>
                    <a:pt x="10" y="156"/>
                  </a:lnTo>
                  <a:lnTo>
                    <a:pt x="8" y="168"/>
                  </a:lnTo>
                  <a:lnTo>
                    <a:pt x="8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8424863" y="4394200"/>
              <a:ext cx="142875" cy="609600"/>
            </a:xfrm>
            <a:custGeom>
              <a:avLst/>
              <a:gdLst/>
              <a:ahLst/>
              <a:cxnLst/>
              <a:rect l="0" t="0" r="0" b="0"/>
              <a:pathLst>
                <a:path w="90" h="384" extrusionOk="0">
                  <a:moveTo>
                    <a:pt x="68" y="52"/>
                  </a:moveTo>
                  <a:lnTo>
                    <a:pt x="68" y="52"/>
                  </a:lnTo>
                  <a:lnTo>
                    <a:pt x="64" y="90"/>
                  </a:lnTo>
                  <a:lnTo>
                    <a:pt x="58" y="116"/>
                  </a:lnTo>
                  <a:lnTo>
                    <a:pt x="56" y="140"/>
                  </a:lnTo>
                  <a:lnTo>
                    <a:pt x="58" y="166"/>
                  </a:lnTo>
                  <a:lnTo>
                    <a:pt x="58" y="166"/>
                  </a:lnTo>
                  <a:lnTo>
                    <a:pt x="58" y="198"/>
                  </a:lnTo>
                  <a:lnTo>
                    <a:pt x="56" y="226"/>
                  </a:lnTo>
                  <a:lnTo>
                    <a:pt x="52" y="256"/>
                  </a:lnTo>
                  <a:lnTo>
                    <a:pt x="46" y="296"/>
                  </a:lnTo>
                  <a:lnTo>
                    <a:pt x="46" y="296"/>
                  </a:lnTo>
                  <a:lnTo>
                    <a:pt x="44" y="306"/>
                  </a:lnTo>
                  <a:lnTo>
                    <a:pt x="42" y="332"/>
                  </a:lnTo>
                  <a:lnTo>
                    <a:pt x="42" y="356"/>
                  </a:lnTo>
                  <a:lnTo>
                    <a:pt x="40" y="368"/>
                  </a:lnTo>
                  <a:lnTo>
                    <a:pt x="40" y="368"/>
                  </a:lnTo>
                  <a:lnTo>
                    <a:pt x="32" y="372"/>
                  </a:lnTo>
                  <a:lnTo>
                    <a:pt x="28" y="376"/>
                  </a:lnTo>
                  <a:lnTo>
                    <a:pt x="22" y="380"/>
                  </a:lnTo>
                  <a:lnTo>
                    <a:pt x="14" y="384"/>
                  </a:lnTo>
                  <a:lnTo>
                    <a:pt x="14" y="384"/>
                  </a:lnTo>
                  <a:lnTo>
                    <a:pt x="10" y="384"/>
                  </a:lnTo>
                  <a:lnTo>
                    <a:pt x="8" y="384"/>
                  </a:lnTo>
                  <a:lnTo>
                    <a:pt x="2" y="378"/>
                  </a:lnTo>
                  <a:lnTo>
                    <a:pt x="0" y="368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14" y="272"/>
                  </a:lnTo>
                  <a:lnTo>
                    <a:pt x="18" y="230"/>
                  </a:lnTo>
                  <a:lnTo>
                    <a:pt x="22" y="194"/>
                  </a:lnTo>
                  <a:lnTo>
                    <a:pt x="22" y="194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6" y="38"/>
                  </a:lnTo>
                  <a:lnTo>
                    <a:pt x="46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8" y="14"/>
                  </a:lnTo>
                  <a:lnTo>
                    <a:pt x="54" y="8"/>
                  </a:lnTo>
                  <a:lnTo>
                    <a:pt x="60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82" y="14"/>
                  </a:lnTo>
                  <a:lnTo>
                    <a:pt x="90" y="20"/>
                  </a:lnTo>
                  <a:lnTo>
                    <a:pt x="90" y="20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0" y="32"/>
                  </a:lnTo>
                  <a:lnTo>
                    <a:pt x="74" y="40"/>
                  </a:lnTo>
                  <a:lnTo>
                    <a:pt x="70" y="44"/>
                  </a:lnTo>
                  <a:lnTo>
                    <a:pt x="68" y="52"/>
                  </a:lnTo>
                  <a:lnTo>
                    <a:pt x="6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7366680" y="4666763"/>
            <a:ext cx="592327" cy="1647987"/>
            <a:chOff x="6367463" y="6446838"/>
            <a:chExt cx="528638" cy="1509712"/>
          </a:xfrm>
        </p:grpSpPr>
        <p:sp>
          <p:nvSpPr>
            <p:cNvPr id="94" name="Shape 94"/>
            <p:cNvSpPr/>
            <p:nvPr/>
          </p:nvSpPr>
          <p:spPr>
            <a:xfrm>
              <a:off x="6367463" y="6446838"/>
              <a:ext cx="528638" cy="1509712"/>
            </a:xfrm>
            <a:custGeom>
              <a:avLst/>
              <a:gdLst/>
              <a:ahLst/>
              <a:cxnLst/>
              <a:rect l="0" t="0" r="0" b="0"/>
              <a:pathLst>
                <a:path w="333" h="951" extrusionOk="0">
                  <a:moveTo>
                    <a:pt x="1" y="894"/>
                  </a:moveTo>
                  <a:lnTo>
                    <a:pt x="1" y="894"/>
                  </a:lnTo>
                  <a:lnTo>
                    <a:pt x="3" y="897"/>
                  </a:lnTo>
                  <a:lnTo>
                    <a:pt x="6" y="899"/>
                  </a:lnTo>
                  <a:lnTo>
                    <a:pt x="14" y="900"/>
                  </a:lnTo>
                  <a:lnTo>
                    <a:pt x="23" y="900"/>
                  </a:lnTo>
                  <a:lnTo>
                    <a:pt x="32" y="899"/>
                  </a:lnTo>
                  <a:lnTo>
                    <a:pt x="52" y="892"/>
                  </a:lnTo>
                  <a:lnTo>
                    <a:pt x="66" y="888"/>
                  </a:lnTo>
                  <a:lnTo>
                    <a:pt x="66" y="888"/>
                  </a:lnTo>
                  <a:lnTo>
                    <a:pt x="71" y="886"/>
                  </a:lnTo>
                  <a:lnTo>
                    <a:pt x="77" y="885"/>
                  </a:lnTo>
                  <a:lnTo>
                    <a:pt x="92" y="886"/>
                  </a:lnTo>
                  <a:lnTo>
                    <a:pt x="106" y="886"/>
                  </a:lnTo>
                  <a:lnTo>
                    <a:pt x="112" y="886"/>
                  </a:lnTo>
                  <a:lnTo>
                    <a:pt x="118" y="885"/>
                  </a:lnTo>
                  <a:lnTo>
                    <a:pt x="118" y="885"/>
                  </a:lnTo>
                  <a:lnTo>
                    <a:pt x="122" y="882"/>
                  </a:lnTo>
                  <a:lnTo>
                    <a:pt x="125" y="877"/>
                  </a:lnTo>
                  <a:lnTo>
                    <a:pt x="126" y="872"/>
                  </a:lnTo>
                  <a:lnTo>
                    <a:pt x="126" y="868"/>
                  </a:lnTo>
                  <a:lnTo>
                    <a:pt x="126" y="859"/>
                  </a:lnTo>
                  <a:lnTo>
                    <a:pt x="126" y="855"/>
                  </a:lnTo>
                  <a:lnTo>
                    <a:pt x="126" y="855"/>
                  </a:lnTo>
                  <a:lnTo>
                    <a:pt x="128" y="843"/>
                  </a:lnTo>
                  <a:lnTo>
                    <a:pt x="128" y="843"/>
                  </a:lnTo>
                  <a:lnTo>
                    <a:pt x="134" y="822"/>
                  </a:lnTo>
                  <a:lnTo>
                    <a:pt x="142" y="791"/>
                  </a:lnTo>
                  <a:lnTo>
                    <a:pt x="142" y="791"/>
                  </a:lnTo>
                  <a:lnTo>
                    <a:pt x="149" y="749"/>
                  </a:lnTo>
                  <a:lnTo>
                    <a:pt x="152" y="724"/>
                  </a:lnTo>
                  <a:lnTo>
                    <a:pt x="152" y="703"/>
                  </a:lnTo>
                  <a:lnTo>
                    <a:pt x="152" y="703"/>
                  </a:lnTo>
                  <a:lnTo>
                    <a:pt x="154" y="686"/>
                  </a:lnTo>
                  <a:lnTo>
                    <a:pt x="154" y="669"/>
                  </a:lnTo>
                  <a:lnTo>
                    <a:pt x="155" y="653"/>
                  </a:lnTo>
                  <a:lnTo>
                    <a:pt x="157" y="641"/>
                  </a:lnTo>
                  <a:lnTo>
                    <a:pt x="157" y="641"/>
                  </a:lnTo>
                  <a:lnTo>
                    <a:pt x="157" y="627"/>
                  </a:lnTo>
                  <a:lnTo>
                    <a:pt x="159" y="609"/>
                  </a:lnTo>
                  <a:lnTo>
                    <a:pt x="160" y="589"/>
                  </a:lnTo>
                  <a:lnTo>
                    <a:pt x="160" y="589"/>
                  </a:lnTo>
                  <a:lnTo>
                    <a:pt x="168" y="627"/>
                  </a:lnTo>
                  <a:lnTo>
                    <a:pt x="172" y="657"/>
                  </a:lnTo>
                  <a:lnTo>
                    <a:pt x="176" y="678"/>
                  </a:lnTo>
                  <a:lnTo>
                    <a:pt x="176" y="678"/>
                  </a:lnTo>
                  <a:lnTo>
                    <a:pt x="177" y="700"/>
                  </a:lnTo>
                  <a:lnTo>
                    <a:pt x="180" y="720"/>
                  </a:lnTo>
                  <a:lnTo>
                    <a:pt x="180" y="720"/>
                  </a:lnTo>
                  <a:lnTo>
                    <a:pt x="182" y="727"/>
                  </a:lnTo>
                  <a:lnTo>
                    <a:pt x="182" y="737"/>
                  </a:lnTo>
                  <a:lnTo>
                    <a:pt x="180" y="761"/>
                  </a:lnTo>
                  <a:lnTo>
                    <a:pt x="176" y="805"/>
                  </a:lnTo>
                  <a:lnTo>
                    <a:pt x="176" y="805"/>
                  </a:lnTo>
                  <a:lnTo>
                    <a:pt x="176" y="811"/>
                  </a:lnTo>
                  <a:lnTo>
                    <a:pt x="177" y="818"/>
                  </a:lnTo>
                  <a:lnTo>
                    <a:pt x="180" y="834"/>
                  </a:lnTo>
                  <a:lnTo>
                    <a:pt x="183" y="848"/>
                  </a:lnTo>
                  <a:lnTo>
                    <a:pt x="185" y="857"/>
                  </a:lnTo>
                  <a:lnTo>
                    <a:pt x="185" y="857"/>
                  </a:lnTo>
                  <a:lnTo>
                    <a:pt x="182" y="875"/>
                  </a:lnTo>
                  <a:lnTo>
                    <a:pt x="180" y="888"/>
                  </a:lnTo>
                  <a:lnTo>
                    <a:pt x="180" y="888"/>
                  </a:lnTo>
                  <a:lnTo>
                    <a:pt x="182" y="891"/>
                  </a:lnTo>
                  <a:lnTo>
                    <a:pt x="185" y="894"/>
                  </a:lnTo>
                  <a:lnTo>
                    <a:pt x="191" y="896"/>
                  </a:lnTo>
                  <a:lnTo>
                    <a:pt x="191" y="896"/>
                  </a:lnTo>
                  <a:lnTo>
                    <a:pt x="191" y="906"/>
                  </a:lnTo>
                  <a:lnTo>
                    <a:pt x="191" y="916"/>
                  </a:lnTo>
                  <a:lnTo>
                    <a:pt x="189" y="926"/>
                  </a:lnTo>
                  <a:lnTo>
                    <a:pt x="189" y="926"/>
                  </a:lnTo>
                  <a:lnTo>
                    <a:pt x="188" y="931"/>
                  </a:lnTo>
                  <a:lnTo>
                    <a:pt x="188" y="936"/>
                  </a:lnTo>
                  <a:lnTo>
                    <a:pt x="189" y="940"/>
                  </a:lnTo>
                  <a:lnTo>
                    <a:pt x="192" y="945"/>
                  </a:lnTo>
                  <a:lnTo>
                    <a:pt x="197" y="949"/>
                  </a:lnTo>
                  <a:lnTo>
                    <a:pt x="205" y="951"/>
                  </a:lnTo>
                  <a:lnTo>
                    <a:pt x="217" y="951"/>
                  </a:lnTo>
                  <a:lnTo>
                    <a:pt x="231" y="949"/>
                  </a:lnTo>
                  <a:lnTo>
                    <a:pt x="231" y="949"/>
                  </a:lnTo>
                  <a:lnTo>
                    <a:pt x="239" y="948"/>
                  </a:lnTo>
                  <a:lnTo>
                    <a:pt x="245" y="945"/>
                  </a:lnTo>
                  <a:lnTo>
                    <a:pt x="250" y="942"/>
                  </a:lnTo>
                  <a:lnTo>
                    <a:pt x="253" y="939"/>
                  </a:lnTo>
                  <a:lnTo>
                    <a:pt x="254" y="934"/>
                  </a:lnTo>
                  <a:lnTo>
                    <a:pt x="256" y="929"/>
                  </a:lnTo>
                  <a:lnTo>
                    <a:pt x="254" y="920"/>
                  </a:lnTo>
                  <a:lnTo>
                    <a:pt x="253" y="911"/>
                  </a:lnTo>
                  <a:lnTo>
                    <a:pt x="250" y="903"/>
                  </a:lnTo>
                  <a:lnTo>
                    <a:pt x="245" y="896"/>
                  </a:lnTo>
                  <a:lnTo>
                    <a:pt x="245" y="896"/>
                  </a:lnTo>
                  <a:lnTo>
                    <a:pt x="245" y="891"/>
                  </a:lnTo>
                  <a:lnTo>
                    <a:pt x="245" y="886"/>
                  </a:lnTo>
                  <a:lnTo>
                    <a:pt x="246" y="885"/>
                  </a:lnTo>
                  <a:lnTo>
                    <a:pt x="246" y="885"/>
                  </a:lnTo>
                  <a:lnTo>
                    <a:pt x="254" y="879"/>
                  </a:lnTo>
                  <a:lnTo>
                    <a:pt x="260" y="872"/>
                  </a:lnTo>
                  <a:lnTo>
                    <a:pt x="260" y="872"/>
                  </a:lnTo>
                  <a:lnTo>
                    <a:pt x="257" y="829"/>
                  </a:lnTo>
                  <a:lnTo>
                    <a:pt x="256" y="794"/>
                  </a:lnTo>
                  <a:lnTo>
                    <a:pt x="253" y="763"/>
                  </a:lnTo>
                  <a:lnTo>
                    <a:pt x="253" y="763"/>
                  </a:lnTo>
                  <a:lnTo>
                    <a:pt x="250" y="743"/>
                  </a:lnTo>
                  <a:lnTo>
                    <a:pt x="250" y="726"/>
                  </a:lnTo>
                  <a:lnTo>
                    <a:pt x="250" y="711"/>
                  </a:lnTo>
                  <a:lnTo>
                    <a:pt x="248" y="697"/>
                  </a:lnTo>
                  <a:lnTo>
                    <a:pt x="248" y="697"/>
                  </a:lnTo>
                  <a:lnTo>
                    <a:pt x="246" y="686"/>
                  </a:lnTo>
                  <a:lnTo>
                    <a:pt x="245" y="678"/>
                  </a:lnTo>
                  <a:lnTo>
                    <a:pt x="243" y="664"/>
                  </a:lnTo>
                  <a:lnTo>
                    <a:pt x="243" y="664"/>
                  </a:lnTo>
                  <a:lnTo>
                    <a:pt x="245" y="644"/>
                  </a:lnTo>
                  <a:lnTo>
                    <a:pt x="246" y="618"/>
                  </a:lnTo>
                  <a:lnTo>
                    <a:pt x="246" y="618"/>
                  </a:lnTo>
                  <a:lnTo>
                    <a:pt x="246" y="589"/>
                  </a:lnTo>
                  <a:lnTo>
                    <a:pt x="245" y="563"/>
                  </a:lnTo>
                  <a:lnTo>
                    <a:pt x="245" y="563"/>
                  </a:lnTo>
                  <a:lnTo>
                    <a:pt x="246" y="532"/>
                  </a:lnTo>
                  <a:lnTo>
                    <a:pt x="250" y="499"/>
                  </a:lnTo>
                  <a:lnTo>
                    <a:pt x="250" y="499"/>
                  </a:lnTo>
                  <a:lnTo>
                    <a:pt x="250" y="478"/>
                  </a:lnTo>
                  <a:lnTo>
                    <a:pt x="251" y="459"/>
                  </a:lnTo>
                  <a:lnTo>
                    <a:pt x="251" y="459"/>
                  </a:lnTo>
                  <a:lnTo>
                    <a:pt x="251" y="453"/>
                  </a:lnTo>
                  <a:lnTo>
                    <a:pt x="250" y="445"/>
                  </a:lnTo>
                  <a:lnTo>
                    <a:pt x="250" y="436"/>
                  </a:lnTo>
                  <a:lnTo>
                    <a:pt x="260" y="442"/>
                  </a:lnTo>
                  <a:lnTo>
                    <a:pt x="260" y="442"/>
                  </a:lnTo>
                  <a:lnTo>
                    <a:pt x="256" y="361"/>
                  </a:lnTo>
                  <a:lnTo>
                    <a:pt x="256" y="361"/>
                  </a:lnTo>
                  <a:lnTo>
                    <a:pt x="251" y="325"/>
                  </a:lnTo>
                  <a:lnTo>
                    <a:pt x="246" y="300"/>
                  </a:lnTo>
                  <a:lnTo>
                    <a:pt x="246" y="300"/>
                  </a:lnTo>
                  <a:lnTo>
                    <a:pt x="246" y="296"/>
                  </a:lnTo>
                  <a:lnTo>
                    <a:pt x="246" y="291"/>
                  </a:lnTo>
                  <a:lnTo>
                    <a:pt x="246" y="282"/>
                  </a:lnTo>
                  <a:lnTo>
                    <a:pt x="246" y="282"/>
                  </a:lnTo>
                  <a:lnTo>
                    <a:pt x="243" y="245"/>
                  </a:lnTo>
                  <a:lnTo>
                    <a:pt x="243" y="245"/>
                  </a:lnTo>
                  <a:lnTo>
                    <a:pt x="245" y="240"/>
                  </a:lnTo>
                  <a:lnTo>
                    <a:pt x="248" y="234"/>
                  </a:lnTo>
                  <a:lnTo>
                    <a:pt x="248" y="226"/>
                  </a:lnTo>
                  <a:lnTo>
                    <a:pt x="250" y="220"/>
                  </a:lnTo>
                  <a:lnTo>
                    <a:pt x="250" y="220"/>
                  </a:lnTo>
                  <a:lnTo>
                    <a:pt x="250" y="216"/>
                  </a:lnTo>
                  <a:lnTo>
                    <a:pt x="250" y="214"/>
                  </a:lnTo>
                  <a:lnTo>
                    <a:pt x="253" y="211"/>
                  </a:lnTo>
                  <a:lnTo>
                    <a:pt x="256" y="208"/>
                  </a:lnTo>
                  <a:lnTo>
                    <a:pt x="256" y="208"/>
                  </a:lnTo>
                  <a:lnTo>
                    <a:pt x="260" y="199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73" y="186"/>
                  </a:lnTo>
                  <a:lnTo>
                    <a:pt x="279" y="182"/>
                  </a:lnTo>
                  <a:lnTo>
                    <a:pt x="279" y="182"/>
                  </a:lnTo>
                  <a:lnTo>
                    <a:pt x="293" y="173"/>
                  </a:lnTo>
                  <a:lnTo>
                    <a:pt x="299" y="166"/>
                  </a:lnTo>
                  <a:lnTo>
                    <a:pt x="305" y="159"/>
                  </a:lnTo>
                  <a:lnTo>
                    <a:pt x="305" y="159"/>
                  </a:lnTo>
                  <a:lnTo>
                    <a:pt x="319" y="140"/>
                  </a:lnTo>
                  <a:lnTo>
                    <a:pt x="319" y="140"/>
                  </a:lnTo>
                  <a:lnTo>
                    <a:pt x="324" y="137"/>
                  </a:lnTo>
                  <a:lnTo>
                    <a:pt x="327" y="134"/>
                  </a:lnTo>
                  <a:lnTo>
                    <a:pt x="327" y="134"/>
                  </a:lnTo>
                  <a:lnTo>
                    <a:pt x="328" y="132"/>
                  </a:lnTo>
                  <a:lnTo>
                    <a:pt x="327" y="13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31" y="125"/>
                  </a:lnTo>
                  <a:lnTo>
                    <a:pt x="331" y="125"/>
                  </a:lnTo>
                  <a:lnTo>
                    <a:pt x="331" y="123"/>
                  </a:lnTo>
                  <a:lnTo>
                    <a:pt x="331" y="120"/>
                  </a:lnTo>
                  <a:lnTo>
                    <a:pt x="331" y="120"/>
                  </a:lnTo>
                  <a:lnTo>
                    <a:pt x="330" y="117"/>
                  </a:lnTo>
                  <a:lnTo>
                    <a:pt x="330" y="116"/>
                  </a:lnTo>
                  <a:lnTo>
                    <a:pt x="330" y="114"/>
                  </a:lnTo>
                  <a:lnTo>
                    <a:pt x="331" y="114"/>
                  </a:lnTo>
                  <a:lnTo>
                    <a:pt x="331" y="114"/>
                  </a:lnTo>
                  <a:lnTo>
                    <a:pt x="333" y="112"/>
                  </a:lnTo>
                  <a:lnTo>
                    <a:pt x="331" y="109"/>
                  </a:lnTo>
                  <a:lnTo>
                    <a:pt x="324" y="102"/>
                  </a:lnTo>
                  <a:lnTo>
                    <a:pt x="324" y="102"/>
                  </a:lnTo>
                  <a:lnTo>
                    <a:pt x="322" y="99"/>
                  </a:lnTo>
                  <a:lnTo>
                    <a:pt x="320" y="95"/>
                  </a:lnTo>
                  <a:lnTo>
                    <a:pt x="319" y="94"/>
                  </a:lnTo>
                  <a:lnTo>
                    <a:pt x="317" y="92"/>
                  </a:lnTo>
                  <a:lnTo>
                    <a:pt x="317" y="92"/>
                  </a:lnTo>
                  <a:lnTo>
                    <a:pt x="314" y="91"/>
                  </a:lnTo>
                  <a:lnTo>
                    <a:pt x="314" y="91"/>
                  </a:lnTo>
                  <a:lnTo>
                    <a:pt x="313" y="88"/>
                  </a:lnTo>
                  <a:lnTo>
                    <a:pt x="311" y="86"/>
                  </a:lnTo>
                  <a:lnTo>
                    <a:pt x="311" y="86"/>
                  </a:lnTo>
                  <a:lnTo>
                    <a:pt x="308" y="85"/>
                  </a:lnTo>
                  <a:lnTo>
                    <a:pt x="308" y="83"/>
                  </a:lnTo>
                  <a:lnTo>
                    <a:pt x="308" y="82"/>
                  </a:lnTo>
                  <a:lnTo>
                    <a:pt x="305" y="77"/>
                  </a:lnTo>
                  <a:lnTo>
                    <a:pt x="305" y="77"/>
                  </a:lnTo>
                  <a:lnTo>
                    <a:pt x="299" y="71"/>
                  </a:lnTo>
                  <a:lnTo>
                    <a:pt x="291" y="65"/>
                  </a:lnTo>
                  <a:lnTo>
                    <a:pt x="274" y="55"/>
                  </a:lnTo>
                  <a:lnTo>
                    <a:pt x="274" y="55"/>
                  </a:lnTo>
                  <a:lnTo>
                    <a:pt x="268" y="51"/>
                  </a:lnTo>
                  <a:lnTo>
                    <a:pt x="266" y="46"/>
                  </a:lnTo>
                  <a:lnTo>
                    <a:pt x="265" y="42"/>
                  </a:lnTo>
                  <a:lnTo>
                    <a:pt x="259" y="35"/>
                  </a:lnTo>
                  <a:lnTo>
                    <a:pt x="259" y="35"/>
                  </a:lnTo>
                  <a:lnTo>
                    <a:pt x="254" y="34"/>
                  </a:lnTo>
                  <a:lnTo>
                    <a:pt x="251" y="32"/>
                  </a:lnTo>
                  <a:lnTo>
                    <a:pt x="248" y="32"/>
                  </a:lnTo>
                  <a:lnTo>
                    <a:pt x="246" y="34"/>
                  </a:lnTo>
                  <a:lnTo>
                    <a:pt x="243" y="37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37" y="37"/>
                  </a:lnTo>
                  <a:lnTo>
                    <a:pt x="231" y="34"/>
                  </a:lnTo>
                  <a:lnTo>
                    <a:pt x="226" y="29"/>
                  </a:lnTo>
                  <a:lnTo>
                    <a:pt x="222" y="25"/>
                  </a:lnTo>
                  <a:lnTo>
                    <a:pt x="222" y="25"/>
                  </a:lnTo>
                  <a:lnTo>
                    <a:pt x="211" y="8"/>
                  </a:lnTo>
                  <a:lnTo>
                    <a:pt x="211" y="8"/>
                  </a:lnTo>
                  <a:lnTo>
                    <a:pt x="208" y="5"/>
                  </a:lnTo>
                  <a:lnTo>
                    <a:pt x="206" y="3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197" y="1"/>
                  </a:lnTo>
                  <a:lnTo>
                    <a:pt x="196" y="3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89" y="6"/>
                  </a:lnTo>
                  <a:lnTo>
                    <a:pt x="188" y="8"/>
                  </a:lnTo>
                  <a:lnTo>
                    <a:pt x="188" y="9"/>
                  </a:lnTo>
                  <a:lnTo>
                    <a:pt x="188" y="9"/>
                  </a:lnTo>
                  <a:lnTo>
                    <a:pt x="177" y="6"/>
                  </a:lnTo>
                  <a:lnTo>
                    <a:pt x="162" y="1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49" y="0"/>
                  </a:lnTo>
                  <a:lnTo>
                    <a:pt x="140" y="1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26" y="8"/>
                  </a:lnTo>
                  <a:lnTo>
                    <a:pt x="125" y="11"/>
                  </a:lnTo>
                  <a:lnTo>
                    <a:pt x="123" y="15"/>
                  </a:lnTo>
                  <a:lnTo>
                    <a:pt x="123" y="20"/>
                  </a:lnTo>
                  <a:lnTo>
                    <a:pt x="125" y="21"/>
                  </a:lnTo>
                  <a:lnTo>
                    <a:pt x="125" y="21"/>
                  </a:lnTo>
                  <a:lnTo>
                    <a:pt x="117" y="28"/>
                  </a:lnTo>
                  <a:lnTo>
                    <a:pt x="114" y="32"/>
                  </a:lnTo>
                  <a:lnTo>
                    <a:pt x="111" y="37"/>
                  </a:lnTo>
                  <a:lnTo>
                    <a:pt x="111" y="37"/>
                  </a:lnTo>
                  <a:lnTo>
                    <a:pt x="109" y="42"/>
                  </a:lnTo>
                  <a:lnTo>
                    <a:pt x="108" y="43"/>
                  </a:lnTo>
                  <a:lnTo>
                    <a:pt x="108" y="45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105" y="51"/>
                  </a:lnTo>
                  <a:lnTo>
                    <a:pt x="106" y="52"/>
                  </a:lnTo>
                  <a:lnTo>
                    <a:pt x="106" y="52"/>
                  </a:lnTo>
                  <a:lnTo>
                    <a:pt x="106" y="55"/>
                  </a:lnTo>
                  <a:lnTo>
                    <a:pt x="106" y="55"/>
                  </a:lnTo>
                  <a:lnTo>
                    <a:pt x="106" y="62"/>
                  </a:lnTo>
                  <a:lnTo>
                    <a:pt x="106" y="63"/>
                  </a:lnTo>
                  <a:lnTo>
                    <a:pt x="106" y="63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98" y="72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3" y="77"/>
                  </a:lnTo>
                  <a:lnTo>
                    <a:pt x="102" y="82"/>
                  </a:lnTo>
                  <a:lnTo>
                    <a:pt x="102" y="82"/>
                  </a:lnTo>
                  <a:lnTo>
                    <a:pt x="102" y="86"/>
                  </a:lnTo>
                  <a:lnTo>
                    <a:pt x="100" y="88"/>
                  </a:lnTo>
                  <a:lnTo>
                    <a:pt x="100" y="88"/>
                  </a:lnTo>
                  <a:lnTo>
                    <a:pt x="100" y="91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100" y="95"/>
                  </a:lnTo>
                  <a:lnTo>
                    <a:pt x="100" y="99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100" y="106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7" y="112"/>
                  </a:lnTo>
                  <a:lnTo>
                    <a:pt x="100" y="117"/>
                  </a:lnTo>
                  <a:lnTo>
                    <a:pt x="100" y="117"/>
                  </a:lnTo>
                  <a:lnTo>
                    <a:pt x="106" y="120"/>
                  </a:lnTo>
                  <a:lnTo>
                    <a:pt x="115" y="123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8" y="126"/>
                  </a:lnTo>
                  <a:lnTo>
                    <a:pt x="120" y="131"/>
                  </a:lnTo>
                  <a:lnTo>
                    <a:pt x="120" y="136"/>
                  </a:lnTo>
                  <a:lnTo>
                    <a:pt x="120" y="136"/>
                  </a:lnTo>
                  <a:lnTo>
                    <a:pt x="117" y="137"/>
                  </a:lnTo>
                  <a:lnTo>
                    <a:pt x="115" y="139"/>
                  </a:lnTo>
                  <a:lnTo>
                    <a:pt x="114" y="142"/>
                  </a:lnTo>
                  <a:lnTo>
                    <a:pt x="112" y="146"/>
                  </a:lnTo>
                  <a:lnTo>
                    <a:pt x="112" y="146"/>
                  </a:lnTo>
                  <a:lnTo>
                    <a:pt x="69" y="174"/>
                  </a:lnTo>
                  <a:lnTo>
                    <a:pt x="69" y="174"/>
                  </a:lnTo>
                  <a:lnTo>
                    <a:pt x="63" y="179"/>
                  </a:lnTo>
                  <a:lnTo>
                    <a:pt x="58" y="183"/>
                  </a:lnTo>
                  <a:lnTo>
                    <a:pt x="55" y="191"/>
                  </a:lnTo>
                  <a:lnTo>
                    <a:pt x="55" y="191"/>
                  </a:lnTo>
                  <a:lnTo>
                    <a:pt x="52" y="211"/>
                  </a:lnTo>
                  <a:lnTo>
                    <a:pt x="51" y="228"/>
                  </a:lnTo>
                  <a:lnTo>
                    <a:pt x="51" y="228"/>
                  </a:lnTo>
                  <a:lnTo>
                    <a:pt x="49" y="259"/>
                  </a:lnTo>
                  <a:lnTo>
                    <a:pt x="49" y="259"/>
                  </a:lnTo>
                  <a:lnTo>
                    <a:pt x="49" y="271"/>
                  </a:lnTo>
                  <a:lnTo>
                    <a:pt x="48" y="274"/>
                  </a:lnTo>
                  <a:lnTo>
                    <a:pt x="43" y="279"/>
                  </a:lnTo>
                  <a:lnTo>
                    <a:pt x="43" y="279"/>
                  </a:lnTo>
                  <a:lnTo>
                    <a:pt x="40" y="285"/>
                  </a:lnTo>
                  <a:lnTo>
                    <a:pt x="40" y="290"/>
                  </a:lnTo>
                  <a:lnTo>
                    <a:pt x="41" y="294"/>
                  </a:lnTo>
                  <a:lnTo>
                    <a:pt x="43" y="299"/>
                  </a:lnTo>
                  <a:lnTo>
                    <a:pt x="43" y="299"/>
                  </a:lnTo>
                  <a:lnTo>
                    <a:pt x="43" y="304"/>
                  </a:lnTo>
                  <a:lnTo>
                    <a:pt x="41" y="307"/>
                  </a:lnTo>
                  <a:lnTo>
                    <a:pt x="41" y="311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40" y="322"/>
                  </a:lnTo>
                  <a:lnTo>
                    <a:pt x="38" y="325"/>
                  </a:lnTo>
                  <a:lnTo>
                    <a:pt x="35" y="32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32" y="333"/>
                  </a:lnTo>
                  <a:lnTo>
                    <a:pt x="32" y="337"/>
                  </a:lnTo>
                  <a:lnTo>
                    <a:pt x="32" y="348"/>
                  </a:lnTo>
                  <a:lnTo>
                    <a:pt x="32" y="348"/>
                  </a:lnTo>
                  <a:lnTo>
                    <a:pt x="32" y="353"/>
                  </a:lnTo>
                  <a:lnTo>
                    <a:pt x="34" y="359"/>
                  </a:lnTo>
                  <a:lnTo>
                    <a:pt x="34" y="365"/>
                  </a:lnTo>
                  <a:lnTo>
                    <a:pt x="35" y="371"/>
                  </a:lnTo>
                  <a:lnTo>
                    <a:pt x="35" y="371"/>
                  </a:lnTo>
                  <a:lnTo>
                    <a:pt x="35" y="381"/>
                  </a:lnTo>
                  <a:lnTo>
                    <a:pt x="35" y="390"/>
                  </a:lnTo>
                  <a:lnTo>
                    <a:pt x="35" y="390"/>
                  </a:lnTo>
                  <a:lnTo>
                    <a:pt x="37" y="396"/>
                  </a:lnTo>
                  <a:lnTo>
                    <a:pt x="40" y="402"/>
                  </a:lnTo>
                  <a:lnTo>
                    <a:pt x="41" y="411"/>
                  </a:lnTo>
                  <a:lnTo>
                    <a:pt x="43" y="425"/>
                  </a:lnTo>
                  <a:lnTo>
                    <a:pt x="43" y="425"/>
                  </a:lnTo>
                  <a:lnTo>
                    <a:pt x="44" y="435"/>
                  </a:lnTo>
                  <a:lnTo>
                    <a:pt x="46" y="439"/>
                  </a:lnTo>
                  <a:lnTo>
                    <a:pt x="49" y="444"/>
                  </a:lnTo>
                  <a:lnTo>
                    <a:pt x="52" y="447"/>
                  </a:lnTo>
                  <a:lnTo>
                    <a:pt x="57" y="448"/>
                  </a:lnTo>
                  <a:lnTo>
                    <a:pt x="60" y="448"/>
                  </a:lnTo>
                  <a:lnTo>
                    <a:pt x="60" y="453"/>
                  </a:lnTo>
                  <a:lnTo>
                    <a:pt x="60" y="453"/>
                  </a:lnTo>
                  <a:lnTo>
                    <a:pt x="57" y="459"/>
                  </a:lnTo>
                  <a:lnTo>
                    <a:pt x="55" y="462"/>
                  </a:lnTo>
                  <a:lnTo>
                    <a:pt x="55" y="467"/>
                  </a:lnTo>
                  <a:lnTo>
                    <a:pt x="55" y="470"/>
                  </a:lnTo>
                  <a:lnTo>
                    <a:pt x="58" y="478"/>
                  </a:lnTo>
                  <a:lnTo>
                    <a:pt x="63" y="485"/>
                  </a:lnTo>
                  <a:lnTo>
                    <a:pt x="63" y="485"/>
                  </a:lnTo>
                  <a:lnTo>
                    <a:pt x="68" y="496"/>
                  </a:lnTo>
                  <a:lnTo>
                    <a:pt x="69" y="509"/>
                  </a:lnTo>
                  <a:lnTo>
                    <a:pt x="69" y="535"/>
                  </a:lnTo>
                  <a:lnTo>
                    <a:pt x="69" y="535"/>
                  </a:lnTo>
                  <a:lnTo>
                    <a:pt x="77" y="598"/>
                  </a:lnTo>
                  <a:lnTo>
                    <a:pt x="83" y="637"/>
                  </a:lnTo>
                  <a:lnTo>
                    <a:pt x="88" y="658"/>
                  </a:lnTo>
                  <a:lnTo>
                    <a:pt x="88" y="658"/>
                  </a:lnTo>
                  <a:lnTo>
                    <a:pt x="89" y="666"/>
                  </a:lnTo>
                  <a:lnTo>
                    <a:pt x="88" y="677"/>
                  </a:lnTo>
                  <a:lnTo>
                    <a:pt x="85" y="707"/>
                  </a:lnTo>
                  <a:lnTo>
                    <a:pt x="78" y="737"/>
                  </a:lnTo>
                  <a:lnTo>
                    <a:pt x="74" y="758"/>
                  </a:lnTo>
                  <a:lnTo>
                    <a:pt x="74" y="758"/>
                  </a:lnTo>
                  <a:lnTo>
                    <a:pt x="71" y="777"/>
                  </a:lnTo>
                  <a:lnTo>
                    <a:pt x="71" y="800"/>
                  </a:lnTo>
                  <a:lnTo>
                    <a:pt x="71" y="831"/>
                  </a:lnTo>
                  <a:lnTo>
                    <a:pt x="71" y="831"/>
                  </a:lnTo>
                  <a:lnTo>
                    <a:pt x="63" y="838"/>
                  </a:lnTo>
                  <a:lnTo>
                    <a:pt x="54" y="848"/>
                  </a:lnTo>
                  <a:lnTo>
                    <a:pt x="54" y="848"/>
                  </a:lnTo>
                  <a:lnTo>
                    <a:pt x="52" y="849"/>
                  </a:lnTo>
                  <a:lnTo>
                    <a:pt x="46" y="854"/>
                  </a:lnTo>
                  <a:lnTo>
                    <a:pt x="37" y="860"/>
                  </a:lnTo>
                  <a:lnTo>
                    <a:pt x="26" y="865"/>
                  </a:lnTo>
                  <a:lnTo>
                    <a:pt x="26" y="865"/>
                  </a:lnTo>
                  <a:lnTo>
                    <a:pt x="14" y="869"/>
                  </a:lnTo>
                  <a:lnTo>
                    <a:pt x="4" y="877"/>
                  </a:lnTo>
                  <a:lnTo>
                    <a:pt x="1" y="880"/>
                  </a:lnTo>
                  <a:lnTo>
                    <a:pt x="0" y="885"/>
                  </a:lnTo>
                  <a:lnTo>
                    <a:pt x="0" y="889"/>
                  </a:lnTo>
                  <a:lnTo>
                    <a:pt x="1" y="894"/>
                  </a:lnTo>
                  <a:lnTo>
                    <a:pt x="1" y="894"/>
                  </a:lnTo>
                  <a:close/>
                  <a:moveTo>
                    <a:pt x="180" y="112"/>
                  </a:moveTo>
                  <a:lnTo>
                    <a:pt x="180" y="112"/>
                  </a:lnTo>
                  <a:lnTo>
                    <a:pt x="183" y="106"/>
                  </a:lnTo>
                  <a:lnTo>
                    <a:pt x="186" y="102"/>
                  </a:lnTo>
                  <a:lnTo>
                    <a:pt x="197" y="92"/>
                  </a:lnTo>
                  <a:lnTo>
                    <a:pt x="197" y="92"/>
                  </a:lnTo>
                  <a:lnTo>
                    <a:pt x="202" y="86"/>
                  </a:lnTo>
                  <a:lnTo>
                    <a:pt x="205" y="80"/>
                  </a:lnTo>
                  <a:lnTo>
                    <a:pt x="205" y="74"/>
                  </a:lnTo>
                  <a:lnTo>
                    <a:pt x="205" y="74"/>
                  </a:lnTo>
                  <a:lnTo>
                    <a:pt x="208" y="72"/>
                  </a:lnTo>
                  <a:lnTo>
                    <a:pt x="209" y="71"/>
                  </a:lnTo>
                  <a:lnTo>
                    <a:pt x="209" y="71"/>
                  </a:lnTo>
                  <a:lnTo>
                    <a:pt x="214" y="69"/>
                  </a:lnTo>
                  <a:lnTo>
                    <a:pt x="219" y="68"/>
                  </a:lnTo>
                  <a:lnTo>
                    <a:pt x="219" y="68"/>
                  </a:lnTo>
                  <a:lnTo>
                    <a:pt x="228" y="65"/>
                  </a:lnTo>
                  <a:lnTo>
                    <a:pt x="231" y="66"/>
                  </a:lnTo>
                  <a:lnTo>
                    <a:pt x="231" y="66"/>
                  </a:lnTo>
                  <a:lnTo>
                    <a:pt x="237" y="79"/>
                  </a:lnTo>
                  <a:lnTo>
                    <a:pt x="237" y="79"/>
                  </a:lnTo>
                  <a:lnTo>
                    <a:pt x="240" y="83"/>
                  </a:lnTo>
                  <a:lnTo>
                    <a:pt x="250" y="92"/>
                  </a:lnTo>
                  <a:lnTo>
                    <a:pt x="250" y="92"/>
                  </a:lnTo>
                  <a:lnTo>
                    <a:pt x="254" y="99"/>
                  </a:lnTo>
                  <a:lnTo>
                    <a:pt x="256" y="102"/>
                  </a:lnTo>
                  <a:lnTo>
                    <a:pt x="256" y="103"/>
                  </a:lnTo>
                  <a:lnTo>
                    <a:pt x="256" y="105"/>
                  </a:lnTo>
                  <a:lnTo>
                    <a:pt x="256" y="105"/>
                  </a:lnTo>
                  <a:lnTo>
                    <a:pt x="259" y="106"/>
                  </a:lnTo>
                  <a:lnTo>
                    <a:pt x="262" y="108"/>
                  </a:lnTo>
                  <a:lnTo>
                    <a:pt x="262" y="108"/>
                  </a:lnTo>
                  <a:lnTo>
                    <a:pt x="263" y="109"/>
                  </a:lnTo>
                  <a:lnTo>
                    <a:pt x="265" y="111"/>
                  </a:lnTo>
                  <a:lnTo>
                    <a:pt x="266" y="116"/>
                  </a:lnTo>
                  <a:lnTo>
                    <a:pt x="266" y="116"/>
                  </a:lnTo>
                  <a:lnTo>
                    <a:pt x="268" y="119"/>
                  </a:lnTo>
                  <a:lnTo>
                    <a:pt x="266" y="119"/>
                  </a:lnTo>
                  <a:lnTo>
                    <a:pt x="263" y="119"/>
                  </a:lnTo>
                  <a:lnTo>
                    <a:pt x="263" y="119"/>
                  </a:lnTo>
                  <a:lnTo>
                    <a:pt x="260" y="119"/>
                  </a:lnTo>
                  <a:lnTo>
                    <a:pt x="257" y="117"/>
                  </a:lnTo>
                  <a:lnTo>
                    <a:pt x="254" y="114"/>
                  </a:lnTo>
                  <a:lnTo>
                    <a:pt x="251" y="112"/>
                  </a:lnTo>
                  <a:lnTo>
                    <a:pt x="251" y="112"/>
                  </a:lnTo>
                  <a:lnTo>
                    <a:pt x="246" y="109"/>
                  </a:lnTo>
                  <a:lnTo>
                    <a:pt x="240" y="109"/>
                  </a:lnTo>
                  <a:lnTo>
                    <a:pt x="234" y="111"/>
                  </a:lnTo>
                  <a:lnTo>
                    <a:pt x="226" y="117"/>
                  </a:lnTo>
                  <a:lnTo>
                    <a:pt x="226" y="117"/>
                  </a:lnTo>
                  <a:lnTo>
                    <a:pt x="220" y="123"/>
                  </a:lnTo>
                  <a:lnTo>
                    <a:pt x="216" y="125"/>
                  </a:lnTo>
                  <a:lnTo>
                    <a:pt x="211" y="126"/>
                  </a:lnTo>
                  <a:lnTo>
                    <a:pt x="208" y="128"/>
                  </a:lnTo>
                  <a:lnTo>
                    <a:pt x="208" y="128"/>
                  </a:lnTo>
                  <a:lnTo>
                    <a:pt x="202" y="129"/>
                  </a:lnTo>
                  <a:lnTo>
                    <a:pt x="197" y="129"/>
                  </a:lnTo>
                  <a:lnTo>
                    <a:pt x="191" y="128"/>
                  </a:lnTo>
                  <a:lnTo>
                    <a:pt x="186" y="126"/>
                  </a:lnTo>
                  <a:lnTo>
                    <a:pt x="186" y="126"/>
                  </a:lnTo>
                  <a:lnTo>
                    <a:pt x="183" y="123"/>
                  </a:lnTo>
                  <a:lnTo>
                    <a:pt x="182" y="119"/>
                  </a:lnTo>
                  <a:lnTo>
                    <a:pt x="180" y="112"/>
                  </a:lnTo>
                  <a:lnTo>
                    <a:pt x="18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484938" y="6637338"/>
              <a:ext cx="220663" cy="477837"/>
            </a:xfrm>
            <a:custGeom>
              <a:avLst/>
              <a:gdLst/>
              <a:ahLst/>
              <a:cxnLst/>
              <a:rect l="0" t="0" r="0" b="0"/>
              <a:pathLst>
                <a:path w="139" h="301" extrusionOk="0">
                  <a:moveTo>
                    <a:pt x="4" y="301"/>
                  </a:moveTo>
                  <a:lnTo>
                    <a:pt x="4" y="301"/>
                  </a:lnTo>
                  <a:lnTo>
                    <a:pt x="1" y="296"/>
                  </a:lnTo>
                  <a:lnTo>
                    <a:pt x="0" y="29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79"/>
                  </a:lnTo>
                  <a:lnTo>
                    <a:pt x="3" y="275"/>
                  </a:lnTo>
                  <a:lnTo>
                    <a:pt x="4" y="270"/>
                  </a:lnTo>
                  <a:lnTo>
                    <a:pt x="3" y="267"/>
                  </a:lnTo>
                  <a:lnTo>
                    <a:pt x="3" y="267"/>
                  </a:lnTo>
                  <a:lnTo>
                    <a:pt x="1" y="264"/>
                  </a:lnTo>
                  <a:lnTo>
                    <a:pt x="0" y="259"/>
                  </a:lnTo>
                  <a:lnTo>
                    <a:pt x="0" y="256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6" y="242"/>
                  </a:lnTo>
                  <a:lnTo>
                    <a:pt x="7" y="239"/>
                  </a:lnTo>
                  <a:lnTo>
                    <a:pt x="7" y="236"/>
                  </a:lnTo>
                  <a:lnTo>
                    <a:pt x="7" y="236"/>
                  </a:lnTo>
                  <a:lnTo>
                    <a:pt x="6" y="233"/>
                  </a:lnTo>
                  <a:lnTo>
                    <a:pt x="6" y="230"/>
                  </a:lnTo>
                  <a:lnTo>
                    <a:pt x="6" y="230"/>
                  </a:lnTo>
                  <a:lnTo>
                    <a:pt x="7" y="227"/>
                  </a:lnTo>
                  <a:lnTo>
                    <a:pt x="11" y="225"/>
                  </a:lnTo>
                  <a:lnTo>
                    <a:pt x="12" y="224"/>
                  </a:lnTo>
                  <a:lnTo>
                    <a:pt x="12" y="221"/>
                  </a:lnTo>
                  <a:lnTo>
                    <a:pt x="12" y="221"/>
                  </a:lnTo>
                  <a:lnTo>
                    <a:pt x="9" y="216"/>
                  </a:lnTo>
                  <a:lnTo>
                    <a:pt x="9" y="214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2" y="208"/>
                  </a:lnTo>
                  <a:lnTo>
                    <a:pt x="14" y="207"/>
                  </a:lnTo>
                  <a:lnTo>
                    <a:pt x="15" y="205"/>
                  </a:lnTo>
                  <a:lnTo>
                    <a:pt x="15" y="201"/>
                  </a:lnTo>
                  <a:lnTo>
                    <a:pt x="15" y="201"/>
                  </a:lnTo>
                  <a:lnTo>
                    <a:pt x="14" y="194"/>
                  </a:lnTo>
                  <a:lnTo>
                    <a:pt x="14" y="191"/>
                  </a:lnTo>
                  <a:lnTo>
                    <a:pt x="14" y="191"/>
                  </a:lnTo>
                  <a:lnTo>
                    <a:pt x="15" y="185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7" y="160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3" y="111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32" y="62"/>
                  </a:lnTo>
                  <a:lnTo>
                    <a:pt x="34" y="54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38" y="40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29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0" y="20"/>
                  </a:lnTo>
                  <a:lnTo>
                    <a:pt x="41" y="19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3" y="22"/>
                  </a:lnTo>
                  <a:lnTo>
                    <a:pt x="44" y="23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5" y="28"/>
                  </a:lnTo>
                  <a:lnTo>
                    <a:pt x="60" y="28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7" y="6"/>
                  </a:lnTo>
                  <a:lnTo>
                    <a:pt x="102" y="3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3"/>
                  </a:lnTo>
                  <a:lnTo>
                    <a:pt x="105" y="6"/>
                  </a:lnTo>
                  <a:lnTo>
                    <a:pt x="103" y="12"/>
                  </a:lnTo>
                  <a:lnTo>
                    <a:pt x="103" y="12"/>
                  </a:lnTo>
                  <a:lnTo>
                    <a:pt x="98" y="26"/>
                  </a:lnTo>
                  <a:lnTo>
                    <a:pt x="97" y="33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2" y="96"/>
                  </a:lnTo>
                  <a:lnTo>
                    <a:pt x="92" y="102"/>
                  </a:lnTo>
                  <a:lnTo>
                    <a:pt x="97" y="108"/>
                  </a:lnTo>
                  <a:lnTo>
                    <a:pt x="97" y="108"/>
                  </a:lnTo>
                  <a:lnTo>
                    <a:pt x="112" y="128"/>
                  </a:lnTo>
                  <a:lnTo>
                    <a:pt x="118" y="137"/>
                  </a:lnTo>
                  <a:lnTo>
                    <a:pt x="122" y="147"/>
                  </a:lnTo>
                  <a:lnTo>
                    <a:pt x="122" y="147"/>
                  </a:lnTo>
                  <a:lnTo>
                    <a:pt x="128" y="168"/>
                  </a:lnTo>
                  <a:lnTo>
                    <a:pt x="131" y="179"/>
                  </a:lnTo>
                  <a:lnTo>
                    <a:pt x="132" y="188"/>
                  </a:lnTo>
                  <a:lnTo>
                    <a:pt x="132" y="188"/>
                  </a:lnTo>
                  <a:lnTo>
                    <a:pt x="135" y="242"/>
                  </a:lnTo>
                  <a:lnTo>
                    <a:pt x="139" y="287"/>
                  </a:lnTo>
                  <a:lnTo>
                    <a:pt x="139" y="287"/>
                  </a:lnTo>
                  <a:lnTo>
                    <a:pt x="105" y="288"/>
                  </a:lnTo>
                  <a:lnTo>
                    <a:pt x="105" y="288"/>
                  </a:lnTo>
                  <a:lnTo>
                    <a:pt x="38" y="296"/>
                  </a:lnTo>
                  <a:lnTo>
                    <a:pt x="38" y="296"/>
                  </a:lnTo>
                  <a:lnTo>
                    <a:pt x="17" y="298"/>
                  </a:lnTo>
                  <a:lnTo>
                    <a:pt x="9" y="298"/>
                  </a:lnTo>
                  <a:lnTo>
                    <a:pt x="6" y="299"/>
                  </a:lnTo>
                  <a:lnTo>
                    <a:pt x="4" y="301"/>
                  </a:lnTo>
                  <a:lnTo>
                    <a:pt x="4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726238" y="6515100"/>
              <a:ext cx="17463" cy="36512"/>
            </a:xfrm>
            <a:custGeom>
              <a:avLst/>
              <a:gdLst/>
              <a:ahLst/>
              <a:cxnLst/>
              <a:rect l="0" t="0" r="0" b="0"/>
              <a:pathLst>
                <a:path w="11" h="23" extrusionOk="0">
                  <a:moveTo>
                    <a:pt x="11" y="0"/>
                  </a:move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445251" y="7105650"/>
              <a:ext cx="39688" cy="38100"/>
            </a:xfrm>
            <a:custGeom>
              <a:avLst/>
              <a:gdLst/>
              <a:ahLst/>
              <a:cxnLst/>
              <a:rect l="0" t="0" r="0" b="0"/>
              <a:pathLst>
                <a:path w="25" h="24" extrusionOk="0">
                  <a:moveTo>
                    <a:pt x="8" y="24"/>
                  </a:moveTo>
                  <a:lnTo>
                    <a:pt x="8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9" y="1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3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19" y="3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13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8" y="24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526213" y="6689725"/>
              <a:ext cx="63500" cy="349250"/>
            </a:xfrm>
            <a:custGeom>
              <a:avLst/>
              <a:gdLst/>
              <a:ahLst/>
              <a:cxnLst/>
              <a:rect l="0" t="0" r="0" b="0"/>
              <a:pathLst>
                <a:path w="40" h="220" extrusionOk="0">
                  <a:moveTo>
                    <a:pt x="40" y="9"/>
                  </a:moveTo>
                  <a:lnTo>
                    <a:pt x="40" y="9"/>
                  </a:lnTo>
                  <a:lnTo>
                    <a:pt x="39" y="4"/>
                  </a:lnTo>
                  <a:lnTo>
                    <a:pt x="35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9" y="1"/>
                  </a:lnTo>
                  <a:lnTo>
                    <a:pt x="28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3" y="1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5" y="33"/>
                  </a:lnTo>
                  <a:lnTo>
                    <a:pt x="12" y="43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5" y="98"/>
                  </a:lnTo>
                  <a:lnTo>
                    <a:pt x="2" y="149"/>
                  </a:lnTo>
                  <a:lnTo>
                    <a:pt x="2" y="149"/>
                  </a:lnTo>
                  <a:lnTo>
                    <a:pt x="0" y="205"/>
                  </a:lnTo>
                  <a:lnTo>
                    <a:pt x="15" y="220"/>
                  </a:lnTo>
                  <a:lnTo>
                    <a:pt x="37" y="203"/>
                  </a:lnTo>
                  <a:lnTo>
                    <a:pt x="37" y="203"/>
                  </a:lnTo>
                  <a:lnTo>
                    <a:pt x="37" y="124"/>
                  </a:lnTo>
                  <a:lnTo>
                    <a:pt x="37" y="124"/>
                  </a:lnTo>
                  <a:lnTo>
                    <a:pt x="37" y="70"/>
                  </a:lnTo>
                  <a:lnTo>
                    <a:pt x="37" y="23"/>
                  </a:lnTo>
                  <a:lnTo>
                    <a:pt x="37" y="23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7" y="13"/>
                  </a:lnTo>
                  <a:lnTo>
                    <a:pt x="39" y="10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5490716" y="4917823"/>
            <a:ext cx="592979" cy="987698"/>
            <a:chOff x="3580065" y="3598658"/>
            <a:chExt cx="934607" cy="1475695"/>
          </a:xfrm>
        </p:grpSpPr>
        <p:sp>
          <p:nvSpPr>
            <p:cNvPr id="100" name="Shape 100"/>
            <p:cNvSpPr/>
            <p:nvPr/>
          </p:nvSpPr>
          <p:spPr>
            <a:xfrm>
              <a:off x="3580065" y="3598658"/>
              <a:ext cx="934607" cy="1475695"/>
            </a:xfrm>
            <a:custGeom>
              <a:avLst/>
              <a:gdLst/>
              <a:ahLst/>
              <a:cxnLst/>
              <a:rect l="0" t="0" r="0" b="0"/>
              <a:pathLst>
                <a:path w="798" h="1260" extrusionOk="0">
                  <a:moveTo>
                    <a:pt x="268" y="1038"/>
                  </a:moveTo>
                  <a:lnTo>
                    <a:pt x="268" y="1038"/>
                  </a:lnTo>
                  <a:lnTo>
                    <a:pt x="256" y="1070"/>
                  </a:lnTo>
                  <a:lnTo>
                    <a:pt x="242" y="1096"/>
                  </a:lnTo>
                  <a:lnTo>
                    <a:pt x="234" y="1108"/>
                  </a:lnTo>
                  <a:lnTo>
                    <a:pt x="226" y="1118"/>
                  </a:lnTo>
                  <a:lnTo>
                    <a:pt x="214" y="1128"/>
                  </a:lnTo>
                  <a:lnTo>
                    <a:pt x="200" y="1136"/>
                  </a:lnTo>
                  <a:lnTo>
                    <a:pt x="200" y="1136"/>
                  </a:lnTo>
                  <a:lnTo>
                    <a:pt x="194" y="1148"/>
                  </a:lnTo>
                  <a:lnTo>
                    <a:pt x="192" y="1158"/>
                  </a:lnTo>
                  <a:lnTo>
                    <a:pt x="194" y="1168"/>
                  </a:lnTo>
                  <a:lnTo>
                    <a:pt x="198" y="1178"/>
                  </a:lnTo>
                  <a:lnTo>
                    <a:pt x="204" y="1188"/>
                  </a:lnTo>
                  <a:lnTo>
                    <a:pt x="206" y="1198"/>
                  </a:lnTo>
                  <a:lnTo>
                    <a:pt x="208" y="1210"/>
                  </a:lnTo>
                  <a:lnTo>
                    <a:pt x="206" y="1224"/>
                  </a:lnTo>
                  <a:lnTo>
                    <a:pt x="206" y="1224"/>
                  </a:lnTo>
                  <a:lnTo>
                    <a:pt x="210" y="1222"/>
                  </a:lnTo>
                  <a:lnTo>
                    <a:pt x="212" y="1216"/>
                  </a:lnTo>
                  <a:lnTo>
                    <a:pt x="214" y="1206"/>
                  </a:lnTo>
                  <a:lnTo>
                    <a:pt x="214" y="1194"/>
                  </a:lnTo>
                  <a:lnTo>
                    <a:pt x="218" y="1190"/>
                  </a:lnTo>
                  <a:lnTo>
                    <a:pt x="222" y="1188"/>
                  </a:lnTo>
                  <a:lnTo>
                    <a:pt x="222" y="1188"/>
                  </a:lnTo>
                  <a:lnTo>
                    <a:pt x="232" y="1190"/>
                  </a:lnTo>
                  <a:lnTo>
                    <a:pt x="240" y="1194"/>
                  </a:lnTo>
                  <a:lnTo>
                    <a:pt x="248" y="1202"/>
                  </a:lnTo>
                  <a:lnTo>
                    <a:pt x="254" y="1210"/>
                  </a:lnTo>
                  <a:lnTo>
                    <a:pt x="268" y="1226"/>
                  </a:lnTo>
                  <a:lnTo>
                    <a:pt x="276" y="1234"/>
                  </a:lnTo>
                  <a:lnTo>
                    <a:pt x="286" y="1240"/>
                  </a:lnTo>
                  <a:lnTo>
                    <a:pt x="286" y="1240"/>
                  </a:lnTo>
                  <a:lnTo>
                    <a:pt x="296" y="1242"/>
                  </a:lnTo>
                  <a:lnTo>
                    <a:pt x="306" y="1244"/>
                  </a:lnTo>
                  <a:lnTo>
                    <a:pt x="328" y="1244"/>
                  </a:lnTo>
                  <a:lnTo>
                    <a:pt x="350" y="1242"/>
                  </a:lnTo>
                  <a:lnTo>
                    <a:pt x="372" y="1236"/>
                  </a:lnTo>
                  <a:lnTo>
                    <a:pt x="372" y="1236"/>
                  </a:lnTo>
                  <a:lnTo>
                    <a:pt x="374" y="1236"/>
                  </a:lnTo>
                  <a:lnTo>
                    <a:pt x="372" y="1234"/>
                  </a:lnTo>
                  <a:lnTo>
                    <a:pt x="368" y="1234"/>
                  </a:lnTo>
                  <a:lnTo>
                    <a:pt x="348" y="1228"/>
                  </a:lnTo>
                  <a:lnTo>
                    <a:pt x="334" y="1224"/>
                  </a:lnTo>
                  <a:lnTo>
                    <a:pt x="322" y="1220"/>
                  </a:lnTo>
                  <a:lnTo>
                    <a:pt x="312" y="1214"/>
                  </a:lnTo>
                  <a:lnTo>
                    <a:pt x="304" y="1206"/>
                  </a:lnTo>
                  <a:lnTo>
                    <a:pt x="304" y="1206"/>
                  </a:lnTo>
                  <a:lnTo>
                    <a:pt x="302" y="1196"/>
                  </a:lnTo>
                  <a:lnTo>
                    <a:pt x="298" y="1186"/>
                  </a:lnTo>
                  <a:lnTo>
                    <a:pt x="288" y="1170"/>
                  </a:lnTo>
                  <a:lnTo>
                    <a:pt x="286" y="1160"/>
                  </a:lnTo>
                  <a:lnTo>
                    <a:pt x="284" y="1150"/>
                  </a:lnTo>
                  <a:lnTo>
                    <a:pt x="282" y="1140"/>
                  </a:lnTo>
                  <a:lnTo>
                    <a:pt x="286" y="1126"/>
                  </a:lnTo>
                  <a:lnTo>
                    <a:pt x="286" y="1126"/>
                  </a:lnTo>
                  <a:lnTo>
                    <a:pt x="290" y="1116"/>
                  </a:lnTo>
                  <a:lnTo>
                    <a:pt x="294" y="1106"/>
                  </a:lnTo>
                  <a:lnTo>
                    <a:pt x="306" y="1086"/>
                  </a:lnTo>
                  <a:lnTo>
                    <a:pt x="340" y="1042"/>
                  </a:lnTo>
                  <a:lnTo>
                    <a:pt x="340" y="1042"/>
                  </a:lnTo>
                  <a:lnTo>
                    <a:pt x="354" y="1020"/>
                  </a:lnTo>
                  <a:lnTo>
                    <a:pt x="366" y="996"/>
                  </a:lnTo>
                  <a:lnTo>
                    <a:pt x="376" y="974"/>
                  </a:lnTo>
                  <a:lnTo>
                    <a:pt x="388" y="954"/>
                  </a:lnTo>
                  <a:lnTo>
                    <a:pt x="388" y="954"/>
                  </a:lnTo>
                  <a:lnTo>
                    <a:pt x="400" y="942"/>
                  </a:lnTo>
                  <a:lnTo>
                    <a:pt x="412" y="930"/>
                  </a:lnTo>
                  <a:lnTo>
                    <a:pt x="422" y="918"/>
                  </a:lnTo>
                  <a:lnTo>
                    <a:pt x="432" y="904"/>
                  </a:lnTo>
                  <a:lnTo>
                    <a:pt x="432" y="904"/>
                  </a:lnTo>
                  <a:lnTo>
                    <a:pt x="440" y="880"/>
                  </a:lnTo>
                  <a:lnTo>
                    <a:pt x="446" y="858"/>
                  </a:lnTo>
                  <a:lnTo>
                    <a:pt x="450" y="848"/>
                  </a:lnTo>
                  <a:lnTo>
                    <a:pt x="454" y="838"/>
                  </a:lnTo>
                  <a:lnTo>
                    <a:pt x="460" y="828"/>
                  </a:lnTo>
                  <a:lnTo>
                    <a:pt x="468" y="820"/>
                  </a:lnTo>
                  <a:lnTo>
                    <a:pt x="468" y="820"/>
                  </a:lnTo>
                  <a:lnTo>
                    <a:pt x="476" y="822"/>
                  </a:lnTo>
                  <a:lnTo>
                    <a:pt x="482" y="826"/>
                  </a:lnTo>
                  <a:lnTo>
                    <a:pt x="488" y="832"/>
                  </a:lnTo>
                  <a:lnTo>
                    <a:pt x="494" y="840"/>
                  </a:lnTo>
                  <a:lnTo>
                    <a:pt x="500" y="856"/>
                  </a:lnTo>
                  <a:lnTo>
                    <a:pt x="508" y="872"/>
                  </a:lnTo>
                  <a:lnTo>
                    <a:pt x="508" y="872"/>
                  </a:lnTo>
                  <a:lnTo>
                    <a:pt x="516" y="894"/>
                  </a:lnTo>
                  <a:lnTo>
                    <a:pt x="524" y="918"/>
                  </a:lnTo>
                  <a:lnTo>
                    <a:pt x="530" y="944"/>
                  </a:lnTo>
                  <a:lnTo>
                    <a:pt x="534" y="974"/>
                  </a:lnTo>
                  <a:lnTo>
                    <a:pt x="534" y="974"/>
                  </a:lnTo>
                  <a:lnTo>
                    <a:pt x="540" y="1002"/>
                  </a:lnTo>
                  <a:lnTo>
                    <a:pt x="550" y="1026"/>
                  </a:lnTo>
                  <a:lnTo>
                    <a:pt x="562" y="1048"/>
                  </a:lnTo>
                  <a:lnTo>
                    <a:pt x="574" y="1068"/>
                  </a:lnTo>
                  <a:lnTo>
                    <a:pt x="600" y="1110"/>
                  </a:lnTo>
                  <a:lnTo>
                    <a:pt x="612" y="1132"/>
                  </a:lnTo>
                  <a:lnTo>
                    <a:pt x="620" y="1154"/>
                  </a:lnTo>
                  <a:lnTo>
                    <a:pt x="620" y="1154"/>
                  </a:lnTo>
                  <a:lnTo>
                    <a:pt x="616" y="1160"/>
                  </a:lnTo>
                  <a:lnTo>
                    <a:pt x="616" y="1166"/>
                  </a:lnTo>
                  <a:lnTo>
                    <a:pt x="616" y="1166"/>
                  </a:lnTo>
                  <a:lnTo>
                    <a:pt x="610" y="1168"/>
                  </a:lnTo>
                  <a:lnTo>
                    <a:pt x="606" y="1172"/>
                  </a:lnTo>
                  <a:lnTo>
                    <a:pt x="602" y="1176"/>
                  </a:lnTo>
                  <a:lnTo>
                    <a:pt x="600" y="1180"/>
                  </a:lnTo>
                  <a:lnTo>
                    <a:pt x="598" y="1194"/>
                  </a:lnTo>
                  <a:lnTo>
                    <a:pt x="598" y="1208"/>
                  </a:lnTo>
                  <a:lnTo>
                    <a:pt x="598" y="1208"/>
                  </a:lnTo>
                  <a:lnTo>
                    <a:pt x="608" y="1218"/>
                  </a:lnTo>
                  <a:lnTo>
                    <a:pt x="618" y="1228"/>
                  </a:lnTo>
                  <a:lnTo>
                    <a:pt x="622" y="1234"/>
                  </a:lnTo>
                  <a:lnTo>
                    <a:pt x="624" y="1242"/>
                  </a:lnTo>
                  <a:lnTo>
                    <a:pt x="626" y="1250"/>
                  </a:lnTo>
                  <a:lnTo>
                    <a:pt x="626" y="1260"/>
                  </a:lnTo>
                  <a:lnTo>
                    <a:pt x="626" y="1260"/>
                  </a:lnTo>
                  <a:lnTo>
                    <a:pt x="628" y="1260"/>
                  </a:lnTo>
                  <a:lnTo>
                    <a:pt x="630" y="1256"/>
                  </a:lnTo>
                  <a:lnTo>
                    <a:pt x="628" y="1242"/>
                  </a:lnTo>
                  <a:lnTo>
                    <a:pt x="628" y="1230"/>
                  </a:lnTo>
                  <a:lnTo>
                    <a:pt x="630" y="1224"/>
                  </a:lnTo>
                  <a:lnTo>
                    <a:pt x="634" y="1220"/>
                  </a:lnTo>
                  <a:lnTo>
                    <a:pt x="634" y="1220"/>
                  </a:lnTo>
                  <a:lnTo>
                    <a:pt x="652" y="1228"/>
                  </a:lnTo>
                  <a:lnTo>
                    <a:pt x="668" y="1236"/>
                  </a:lnTo>
                  <a:lnTo>
                    <a:pt x="696" y="1258"/>
                  </a:lnTo>
                  <a:lnTo>
                    <a:pt x="696" y="1258"/>
                  </a:lnTo>
                  <a:lnTo>
                    <a:pt x="726" y="1258"/>
                  </a:lnTo>
                  <a:lnTo>
                    <a:pt x="752" y="1256"/>
                  </a:lnTo>
                  <a:lnTo>
                    <a:pt x="778" y="1250"/>
                  </a:lnTo>
                  <a:lnTo>
                    <a:pt x="788" y="1246"/>
                  </a:lnTo>
                  <a:lnTo>
                    <a:pt x="798" y="1242"/>
                  </a:lnTo>
                  <a:lnTo>
                    <a:pt x="798" y="1242"/>
                  </a:lnTo>
                  <a:lnTo>
                    <a:pt x="796" y="1238"/>
                  </a:lnTo>
                  <a:lnTo>
                    <a:pt x="790" y="1234"/>
                  </a:lnTo>
                  <a:lnTo>
                    <a:pt x="784" y="1234"/>
                  </a:lnTo>
                  <a:lnTo>
                    <a:pt x="776" y="1232"/>
                  </a:lnTo>
                  <a:lnTo>
                    <a:pt x="760" y="1234"/>
                  </a:lnTo>
                  <a:lnTo>
                    <a:pt x="744" y="1234"/>
                  </a:lnTo>
                  <a:lnTo>
                    <a:pt x="744" y="1234"/>
                  </a:lnTo>
                  <a:lnTo>
                    <a:pt x="740" y="1228"/>
                  </a:lnTo>
                  <a:lnTo>
                    <a:pt x="734" y="1224"/>
                  </a:lnTo>
                  <a:lnTo>
                    <a:pt x="728" y="1222"/>
                  </a:lnTo>
                  <a:lnTo>
                    <a:pt x="722" y="1218"/>
                  </a:lnTo>
                  <a:lnTo>
                    <a:pt x="722" y="1218"/>
                  </a:lnTo>
                  <a:lnTo>
                    <a:pt x="714" y="1208"/>
                  </a:lnTo>
                  <a:lnTo>
                    <a:pt x="704" y="1196"/>
                  </a:lnTo>
                  <a:lnTo>
                    <a:pt x="688" y="1168"/>
                  </a:lnTo>
                  <a:lnTo>
                    <a:pt x="672" y="1138"/>
                  </a:lnTo>
                  <a:lnTo>
                    <a:pt x="660" y="1106"/>
                  </a:lnTo>
                  <a:lnTo>
                    <a:pt x="634" y="1034"/>
                  </a:lnTo>
                  <a:lnTo>
                    <a:pt x="610" y="960"/>
                  </a:lnTo>
                  <a:lnTo>
                    <a:pt x="610" y="960"/>
                  </a:lnTo>
                  <a:lnTo>
                    <a:pt x="606" y="944"/>
                  </a:lnTo>
                  <a:lnTo>
                    <a:pt x="604" y="928"/>
                  </a:lnTo>
                  <a:lnTo>
                    <a:pt x="604" y="892"/>
                  </a:lnTo>
                  <a:lnTo>
                    <a:pt x="602" y="874"/>
                  </a:lnTo>
                  <a:lnTo>
                    <a:pt x="600" y="858"/>
                  </a:lnTo>
                  <a:lnTo>
                    <a:pt x="596" y="842"/>
                  </a:lnTo>
                  <a:lnTo>
                    <a:pt x="588" y="828"/>
                  </a:lnTo>
                  <a:lnTo>
                    <a:pt x="588" y="828"/>
                  </a:lnTo>
                  <a:lnTo>
                    <a:pt x="590" y="824"/>
                  </a:lnTo>
                  <a:lnTo>
                    <a:pt x="592" y="824"/>
                  </a:lnTo>
                  <a:lnTo>
                    <a:pt x="596" y="822"/>
                  </a:lnTo>
                  <a:lnTo>
                    <a:pt x="598" y="820"/>
                  </a:lnTo>
                  <a:lnTo>
                    <a:pt x="598" y="820"/>
                  </a:lnTo>
                  <a:lnTo>
                    <a:pt x="594" y="790"/>
                  </a:lnTo>
                  <a:lnTo>
                    <a:pt x="588" y="762"/>
                  </a:lnTo>
                  <a:lnTo>
                    <a:pt x="580" y="736"/>
                  </a:lnTo>
                  <a:lnTo>
                    <a:pt x="572" y="710"/>
                  </a:lnTo>
                  <a:lnTo>
                    <a:pt x="562" y="686"/>
                  </a:lnTo>
                  <a:lnTo>
                    <a:pt x="556" y="660"/>
                  </a:lnTo>
                  <a:lnTo>
                    <a:pt x="550" y="632"/>
                  </a:lnTo>
                  <a:lnTo>
                    <a:pt x="550" y="604"/>
                  </a:lnTo>
                  <a:lnTo>
                    <a:pt x="550" y="604"/>
                  </a:lnTo>
                  <a:lnTo>
                    <a:pt x="550" y="600"/>
                  </a:lnTo>
                  <a:lnTo>
                    <a:pt x="552" y="596"/>
                  </a:lnTo>
                  <a:lnTo>
                    <a:pt x="562" y="586"/>
                  </a:lnTo>
                  <a:lnTo>
                    <a:pt x="562" y="586"/>
                  </a:lnTo>
                  <a:lnTo>
                    <a:pt x="566" y="564"/>
                  </a:lnTo>
                  <a:lnTo>
                    <a:pt x="570" y="540"/>
                  </a:lnTo>
                  <a:lnTo>
                    <a:pt x="570" y="540"/>
                  </a:lnTo>
                  <a:lnTo>
                    <a:pt x="586" y="548"/>
                  </a:lnTo>
                  <a:lnTo>
                    <a:pt x="600" y="556"/>
                  </a:lnTo>
                  <a:lnTo>
                    <a:pt x="612" y="564"/>
                  </a:lnTo>
                  <a:lnTo>
                    <a:pt x="620" y="568"/>
                  </a:lnTo>
                  <a:lnTo>
                    <a:pt x="628" y="570"/>
                  </a:lnTo>
                  <a:lnTo>
                    <a:pt x="628" y="570"/>
                  </a:lnTo>
                  <a:lnTo>
                    <a:pt x="630" y="564"/>
                  </a:lnTo>
                  <a:lnTo>
                    <a:pt x="630" y="564"/>
                  </a:lnTo>
                  <a:lnTo>
                    <a:pt x="630" y="562"/>
                  </a:lnTo>
                  <a:lnTo>
                    <a:pt x="632" y="560"/>
                  </a:lnTo>
                  <a:lnTo>
                    <a:pt x="636" y="554"/>
                  </a:lnTo>
                  <a:lnTo>
                    <a:pt x="636" y="554"/>
                  </a:lnTo>
                  <a:lnTo>
                    <a:pt x="650" y="562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82" y="578"/>
                  </a:lnTo>
                  <a:lnTo>
                    <a:pt x="682" y="578"/>
                  </a:lnTo>
                  <a:lnTo>
                    <a:pt x="686" y="588"/>
                  </a:lnTo>
                  <a:lnTo>
                    <a:pt x="688" y="594"/>
                  </a:lnTo>
                  <a:lnTo>
                    <a:pt x="690" y="594"/>
                  </a:lnTo>
                  <a:lnTo>
                    <a:pt x="690" y="594"/>
                  </a:lnTo>
                  <a:lnTo>
                    <a:pt x="702" y="576"/>
                  </a:lnTo>
                  <a:lnTo>
                    <a:pt x="700" y="540"/>
                  </a:lnTo>
                  <a:lnTo>
                    <a:pt x="678" y="520"/>
                  </a:lnTo>
                  <a:lnTo>
                    <a:pt x="678" y="520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2" y="508"/>
                  </a:lnTo>
                  <a:lnTo>
                    <a:pt x="650" y="506"/>
                  </a:lnTo>
                  <a:lnTo>
                    <a:pt x="650" y="506"/>
                  </a:lnTo>
                  <a:lnTo>
                    <a:pt x="632" y="498"/>
                  </a:lnTo>
                  <a:lnTo>
                    <a:pt x="614" y="490"/>
                  </a:lnTo>
                  <a:lnTo>
                    <a:pt x="580" y="476"/>
                  </a:lnTo>
                  <a:lnTo>
                    <a:pt x="580" y="476"/>
                  </a:lnTo>
                  <a:lnTo>
                    <a:pt x="580" y="424"/>
                  </a:lnTo>
                  <a:lnTo>
                    <a:pt x="578" y="400"/>
                  </a:lnTo>
                  <a:lnTo>
                    <a:pt x="574" y="380"/>
                  </a:lnTo>
                  <a:lnTo>
                    <a:pt x="568" y="360"/>
                  </a:lnTo>
                  <a:lnTo>
                    <a:pt x="558" y="340"/>
                  </a:lnTo>
                  <a:lnTo>
                    <a:pt x="544" y="320"/>
                  </a:lnTo>
                  <a:lnTo>
                    <a:pt x="526" y="298"/>
                  </a:lnTo>
                  <a:lnTo>
                    <a:pt x="526" y="298"/>
                  </a:lnTo>
                  <a:lnTo>
                    <a:pt x="502" y="250"/>
                  </a:lnTo>
                  <a:lnTo>
                    <a:pt x="488" y="224"/>
                  </a:lnTo>
                  <a:lnTo>
                    <a:pt x="476" y="204"/>
                  </a:lnTo>
                  <a:lnTo>
                    <a:pt x="476" y="204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84"/>
                  </a:lnTo>
                  <a:lnTo>
                    <a:pt x="478" y="184"/>
                  </a:lnTo>
                  <a:lnTo>
                    <a:pt x="488" y="188"/>
                  </a:lnTo>
                  <a:lnTo>
                    <a:pt x="488" y="188"/>
                  </a:lnTo>
                  <a:lnTo>
                    <a:pt x="502" y="190"/>
                  </a:lnTo>
                  <a:lnTo>
                    <a:pt x="504" y="190"/>
                  </a:lnTo>
                  <a:lnTo>
                    <a:pt x="506" y="188"/>
                  </a:lnTo>
                  <a:lnTo>
                    <a:pt x="506" y="188"/>
                  </a:lnTo>
                  <a:lnTo>
                    <a:pt x="508" y="186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10" y="176"/>
                  </a:lnTo>
                  <a:lnTo>
                    <a:pt x="514" y="172"/>
                  </a:lnTo>
                  <a:lnTo>
                    <a:pt x="514" y="172"/>
                  </a:lnTo>
                  <a:lnTo>
                    <a:pt x="518" y="170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2"/>
                  </a:lnTo>
                  <a:lnTo>
                    <a:pt x="520" y="160"/>
                  </a:lnTo>
                  <a:lnTo>
                    <a:pt x="520" y="160"/>
                  </a:lnTo>
                  <a:lnTo>
                    <a:pt x="522" y="160"/>
                  </a:lnTo>
                  <a:lnTo>
                    <a:pt x="522" y="158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0"/>
                  </a:lnTo>
                  <a:lnTo>
                    <a:pt x="526" y="146"/>
                  </a:lnTo>
                  <a:lnTo>
                    <a:pt x="534" y="142"/>
                  </a:lnTo>
                  <a:lnTo>
                    <a:pt x="534" y="142"/>
                  </a:lnTo>
                  <a:lnTo>
                    <a:pt x="536" y="140"/>
                  </a:lnTo>
                  <a:lnTo>
                    <a:pt x="536" y="138"/>
                  </a:lnTo>
                  <a:lnTo>
                    <a:pt x="534" y="130"/>
                  </a:lnTo>
                  <a:lnTo>
                    <a:pt x="526" y="116"/>
                  </a:lnTo>
                  <a:lnTo>
                    <a:pt x="526" y="116"/>
                  </a:lnTo>
                  <a:lnTo>
                    <a:pt x="526" y="112"/>
                  </a:lnTo>
                  <a:lnTo>
                    <a:pt x="526" y="106"/>
                  </a:lnTo>
                  <a:lnTo>
                    <a:pt x="528" y="92"/>
                  </a:lnTo>
                  <a:lnTo>
                    <a:pt x="528" y="92"/>
                  </a:lnTo>
                  <a:lnTo>
                    <a:pt x="528" y="80"/>
                  </a:lnTo>
                  <a:lnTo>
                    <a:pt x="524" y="66"/>
                  </a:lnTo>
                  <a:lnTo>
                    <a:pt x="518" y="52"/>
                  </a:lnTo>
                  <a:lnTo>
                    <a:pt x="514" y="44"/>
                  </a:lnTo>
                  <a:lnTo>
                    <a:pt x="514" y="44"/>
                  </a:lnTo>
                  <a:lnTo>
                    <a:pt x="510" y="36"/>
                  </a:lnTo>
                  <a:lnTo>
                    <a:pt x="510" y="36"/>
                  </a:lnTo>
                  <a:lnTo>
                    <a:pt x="508" y="34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04" y="28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498" y="24"/>
                  </a:lnTo>
                  <a:lnTo>
                    <a:pt x="498" y="24"/>
                  </a:lnTo>
                  <a:lnTo>
                    <a:pt x="486" y="1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58" y="2"/>
                  </a:lnTo>
                  <a:lnTo>
                    <a:pt x="458" y="2"/>
                  </a:lnTo>
                  <a:lnTo>
                    <a:pt x="448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16" y="4"/>
                  </a:lnTo>
                  <a:lnTo>
                    <a:pt x="410" y="8"/>
                  </a:lnTo>
                  <a:lnTo>
                    <a:pt x="410" y="8"/>
                  </a:lnTo>
                  <a:lnTo>
                    <a:pt x="404" y="10"/>
                  </a:lnTo>
                  <a:lnTo>
                    <a:pt x="400" y="14"/>
                  </a:lnTo>
                  <a:lnTo>
                    <a:pt x="396" y="16"/>
                  </a:lnTo>
                  <a:lnTo>
                    <a:pt x="392" y="18"/>
                  </a:lnTo>
                  <a:lnTo>
                    <a:pt x="392" y="18"/>
                  </a:lnTo>
                  <a:lnTo>
                    <a:pt x="390" y="20"/>
                  </a:lnTo>
                  <a:lnTo>
                    <a:pt x="388" y="26"/>
                  </a:lnTo>
                  <a:lnTo>
                    <a:pt x="388" y="26"/>
                  </a:lnTo>
                  <a:lnTo>
                    <a:pt x="382" y="28"/>
                  </a:lnTo>
                  <a:lnTo>
                    <a:pt x="380" y="34"/>
                  </a:lnTo>
                  <a:lnTo>
                    <a:pt x="380" y="34"/>
                  </a:lnTo>
                  <a:lnTo>
                    <a:pt x="374" y="36"/>
                  </a:lnTo>
                  <a:lnTo>
                    <a:pt x="360" y="46"/>
                  </a:lnTo>
                  <a:lnTo>
                    <a:pt x="354" y="52"/>
                  </a:lnTo>
                  <a:lnTo>
                    <a:pt x="348" y="60"/>
                  </a:lnTo>
                  <a:lnTo>
                    <a:pt x="344" y="70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8" y="92"/>
                  </a:lnTo>
                  <a:lnTo>
                    <a:pt x="348" y="100"/>
                  </a:lnTo>
                  <a:lnTo>
                    <a:pt x="346" y="106"/>
                  </a:lnTo>
                  <a:lnTo>
                    <a:pt x="346" y="106"/>
                  </a:lnTo>
                  <a:lnTo>
                    <a:pt x="330" y="120"/>
                  </a:lnTo>
                  <a:lnTo>
                    <a:pt x="318" y="134"/>
                  </a:lnTo>
                  <a:lnTo>
                    <a:pt x="314" y="140"/>
                  </a:lnTo>
                  <a:lnTo>
                    <a:pt x="312" y="144"/>
                  </a:lnTo>
                  <a:lnTo>
                    <a:pt x="312" y="144"/>
                  </a:lnTo>
                  <a:lnTo>
                    <a:pt x="324" y="130"/>
                  </a:lnTo>
                  <a:lnTo>
                    <a:pt x="334" y="120"/>
                  </a:lnTo>
                  <a:lnTo>
                    <a:pt x="340" y="118"/>
                  </a:lnTo>
                  <a:lnTo>
                    <a:pt x="344" y="116"/>
                  </a:lnTo>
                  <a:lnTo>
                    <a:pt x="344" y="116"/>
                  </a:lnTo>
                  <a:lnTo>
                    <a:pt x="336" y="130"/>
                  </a:lnTo>
                  <a:lnTo>
                    <a:pt x="332" y="140"/>
                  </a:lnTo>
                  <a:lnTo>
                    <a:pt x="332" y="144"/>
                  </a:lnTo>
                  <a:lnTo>
                    <a:pt x="332" y="148"/>
                  </a:lnTo>
                  <a:lnTo>
                    <a:pt x="332" y="148"/>
                  </a:lnTo>
                  <a:lnTo>
                    <a:pt x="328" y="164"/>
                  </a:lnTo>
                  <a:lnTo>
                    <a:pt x="324" y="178"/>
                  </a:lnTo>
                  <a:lnTo>
                    <a:pt x="326" y="184"/>
                  </a:lnTo>
                  <a:lnTo>
                    <a:pt x="326" y="188"/>
                  </a:lnTo>
                  <a:lnTo>
                    <a:pt x="326" y="188"/>
                  </a:lnTo>
                  <a:lnTo>
                    <a:pt x="326" y="192"/>
                  </a:lnTo>
                  <a:lnTo>
                    <a:pt x="320" y="198"/>
                  </a:lnTo>
                  <a:lnTo>
                    <a:pt x="312" y="204"/>
                  </a:lnTo>
                  <a:lnTo>
                    <a:pt x="306" y="208"/>
                  </a:lnTo>
                  <a:lnTo>
                    <a:pt x="300" y="210"/>
                  </a:lnTo>
                  <a:lnTo>
                    <a:pt x="300" y="210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22" y="212"/>
                  </a:lnTo>
                  <a:lnTo>
                    <a:pt x="322" y="218"/>
                  </a:lnTo>
                  <a:lnTo>
                    <a:pt x="324" y="222"/>
                  </a:lnTo>
                  <a:lnTo>
                    <a:pt x="324" y="222"/>
                  </a:lnTo>
                  <a:lnTo>
                    <a:pt x="324" y="224"/>
                  </a:lnTo>
                  <a:lnTo>
                    <a:pt x="324" y="224"/>
                  </a:lnTo>
                  <a:lnTo>
                    <a:pt x="326" y="234"/>
                  </a:lnTo>
                  <a:lnTo>
                    <a:pt x="330" y="256"/>
                  </a:lnTo>
                  <a:lnTo>
                    <a:pt x="330" y="266"/>
                  </a:lnTo>
                  <a:lnTo>
                    <a:pt x="328" y="276"/>
                  </a:lnTo>
                  <a:lnTo>
                    <a:pt x="324" y="280"/>
                  </a:lnTo>
                  <a:lnTo>
                    <a:pt x="322" y="284"/>
                  </a:lnTo>
                  <a:lnTo>
                    <a:pt x="318" y="286"/>
                  </a:lnTo>
                  <a:lnTo>
                    <a:pt x="312" y="288"/>
                  </a:lnTo>
                  <a:lnTo>
                    <a:pt x="312" y="288"/>
                  </a:lnTo>
                  <a:lnTo>
                    <a:pt x="322" y="302"/>
                  </a:lnTo>
                  <a:lnTo>
                    <a:pt x="338" y="328"/>
                  </a:lnTo>
                  <a:lnTo>
                    <a:pt x="338" y="328"/>
                  </a:lnTo>
                  <a:lnTo>
                    <a:pt x="322" y="364"/>
                  </a:lnTo>
                  <a:lnTo>
                    <a:pt x="312" y="382"/>
                  </a:lnTo>
                  <a:lnTo>
                    <a:pt x="300" y="398"/>
                  </a:lnTo>
                  <a:lnTo>
                    <a:pt x="300" y="398"/>
                  </a:lnTo>
                  <a:lnTo>
                    <a:pt x="296" y="420"/>
                  </a:lnTo>
                  <a:lnTo>
                    <a:pt x="290" y="438"/>
                  </a:lnTo>
                  <a:lnTo>
                    <a:pt x="282" y="456"/>
                  </a:lnTo>
                  <a:lnTo>
                    <a:pt x="274" y="474"/>
                  </a:lnTo>
                  <a:lnTo>
                    <a:pt x="266" y="490"/>
                  </a:lnTo>
                  <a:lnTo>
                    <a:pt x="258" y="508"/>
                  </a:lnTo>
                  <a:lnTo>
                    <a:pt x="250" y="528"/>
                  </a:lnTo>
                  <a:lnTo>
                    <a:pt x="246" y="550"/>
                  </a:lnTo>
                  <a:lnTo>
                    <a:pt x="246" y="550"/>
                  </a:lnTo>
                  <a:lnTo>
                    <a:pt x="230" y="580"/>
                  </a:lnTo>
                  <a:lnTo>
                    <a:pt x="220" y="606"/>
                  </a:lnTo>
                  <a:lnTo>
                    <a:pt x="212" y="626"/>
                  </a:lnTo>
                  <a:lnTo>
                    <a:pt x="206" y="636"/>
                  </a:lnTo>
                  <a:lnTo>
                    <a:pt x="206" y="636"/>
                  </a:lnTo>
                  <a:lnTo>
                    <a:pt x="204" y="640"/>
                  </a:lnTo>
                  <a:lnTo>
                    <a:pt x="202" y="648"/>
                  </a:lnTo>
                  <a:lnTo>
                    <a:pt x="200" y="652"/>
                  </a:lnTo>
                  <a:lnTo>
                    <a:pt x="200" y="652"/>
                  </a:lnTo>
                  <a:lnTo>
                    <a:pt x="188" y="662"/>
                  </a:lnTo>
                  <a:lnTo>
                    <a:pt x="176" y="672"/>
                  </a:lnTo>
                  <a:lnTo>
                    <a:pt x="168" y="684"/>
                  </a:lnTo>
                  <a:lnTo>
                    <a:pt x="160" y="698"/>
                  </a:lnTo>
                  <a:lnTo>
                    <a:pt x="160" y="698"/>
                  </a:lnTo>
                  <a:lnTo>
                    <a:pt x="132" y="696"/>
                  </a:lnTo>
                  <a:lnTo>
                    <a:pt x="108" y="698"/>
                  </a:lnTo>
                  <a:lnTo>
                    <a:pt x="96" y="700"/>
                  </a:lnTo>
                  <a:lnTo>
                    <a:pt x="88" y="704"/>
                  </a:lnTo>
                  <a:lnTo>
                    <a:pt x="80" y="708"/>
                  </a:lnTo>
                  <a:lnTo>
                    <a:pt x="72" y="714"/>
                  </a:lnTo>
                  <a:lnTo>
                    <a:pt x="66" y="720"/>
                  </a:lnTo>
                  <a:lnTo>
                    <a:pt x="60" y="728"/>
                  </a:lnTo>
                  <a:lnTo>
                    <a:pt x="50" y="746"/>
                  </a:lnTo>
                  <a:lnTo>
                    <a:pt x="42" y="768"/>
                  </a:lnTo>
                  <a:lnTo>
                    <a:pt x="36" y="792"/>
                  </a:lnTo>
                  <a:lnTo>
                    <a:pt x="36" y="792"/>
                  </a:lnTo>
                  <a:lnTo>
                    <a:pt x="30" y="812"/>
                  </a:lnTo>
                  <a:lnTo>
                    <a:pt x="24" y="830"/>
                  </a:lnTo>
                  <a:lnTo>
                    <a:pt x="10" y="862"/>
                  </a:lnTo>
                  <a:lnTo>
                    <a:pt x="6" y="878"/>
                  </a:lnTo>
                  <a:lnTo>
                    <a:pt x="2" y="894"/>
                  </a:lnTo>
                  <a:lnTo>
                    <a:pt x="0" y="910"/>
                  </a:lnTo>
                  <a:lnTo>
                    <a:pt x="2" y="926"/>
                  </a:lnTo>
                  <a:lnTo>
                    <a:pt x="2" y="926"/>
                  </a:lnTo>
                  <a:lnTo>
                    <a:pt x="32" y="942"/>
                  </a:lnTo>
                  <a:lnTo>
                    <a:pt x="64" y="956"/>
                  </a:lnTo>
                  <a:lnTo>
                    <a:pt x="96" y="970"/>
                  </a:lnTo>
                  <a:lnTo>
                    <a:pt x="128" y="982"/>
                  </a:lnTo>
                  <a:lnTo>
                    <a:pt x="198" y="1004"/>
                  </a:lnTo>
                  <a:lnTo>
                    <a:pt x="268" y="1024"/>
                  </a:lnTo>
                  <a:lnTo>
                    <a:pt x="268" y="1024"/>
                  </a:lnTo>
                  <a:lnTo>
                    <a:pt x="270" y="1026"/>
                  </a:lnTo>
                  <a:lnTo>
                    <a:pt x="270" y="1028"/>
                  </a:lnTo>
                  <a:lnTo>
                    <a:pt x="268" y="1038"/>
                  </a:lnTo>
                  <a:lnTo>
                    <a:pt x="268" y="1038"/>
                  </a:lnTo>
                  <a:close/>
                  <a:moveTo>
                    <a:pt x="258" y="668"/>
                  </a:moveTo>
                  <a:lnTo>
                    <a:pt x="258" y="668"/>
                  </a:lnTo>
                  <a:lnTo>
                    <a:pt x="258" y="662"/>
                  </a:lnTo>
                  <a:lnTo>
                    <a:pt x="258" y="662"/>
                  </a:lnTo>
                  <a:lnTo>
                    <a:pt x="262" y="660"/>
                  </a:lnTo>
                  <a:lnTo>
                    <a:pt x="264" y="658"/>
                  </a:lnTo>
                  <a:lnTo>
                    <a:pt x="266" y="654"/>
                  </a:lnTo>
                  <a:lnTo>
                    <a:pt x="264" y="650"/>
                  </a:lnTo>
                  <a:lnTo>
                    <a:pt x="264" y="650"/>
                  </a:lnTo>
                  <a:lnTo>
                    <a:pt x="266" y="640"/>
                  </a:lnTo>
                  <a:lnTo>
                    <a:pt x="268" y="638"/>
                  </a:lnTo>
                  <a:lnTo>
                    <a:pt x="268" y="638"/>
                  </a:lnTo>
                  <a:lnTo>
                    <a:pt x="274" y="640"/>
                  </a:lnTo>
                  <a:lnTo>
                    <a:pt x="282" y="640"/>
                  </a:lnTo>
                  <a:lnTo>
                    <a:pt x="282" y="640"/>
                  </a:lnTo>
                  <a:lnTo>
                    <a:pt x="284" y="630"/>
                  </a:lnTo>
                  <a:lnTo>
                    <a:pt x="286" y="622"/>
                  </a:lnTo>
                  <a:lnTo>
                    <a:pt x="294" y="606"/>
                  </a:lnTo>
                  <a:lnTo>
                    <a:pt x="302" y="590"/>
                  </a:lnTo>
                  <a:lnTo>
                    <a:pt x="310" y="574"/>
                  </a:lnTo>
                  <a:lnTo>
                    <a:pt x="310" y="574"/>
                  </a:lnTo>
                  <a:lnTo>
                    <a:pt x="346" y="576"/>
                  </a:lnTo>
                  <a:lnTo>
                    <a:pt x="360" y="578"/>
                  </a:lnTo>
                  <a:lnTo>
                    <a:pt x="364" y="578"/>
                  </a:lnTo>
                  <a:lnTo>
                    <a:pt x="364" y="580"/>
                  </a:lnTo>
                  <a:lnTo>
                    <a:pt x="364" y="580"/>
                  </a:lnTo>
                  <a:lnTo>
                    <a:pt x="364" y="602"/>
                  </a:lnTo>
                  <a:lnTo>
                    <a:pt x="362" y="616"/>
                  </a:lnTo>
                  <a:lnTo>
                    <a:pt x="360" y="626"/>
                  </a:lnTo>
                  <a:lnTo>
                    <a:pt x="356" y="638"/>
                  </a:lnTo>
                  <a:lnTo>
                    <a:pt x="356" y="638"/>
                  </a:lnTo>
                  <a:lnTo>
                    <a:pt x="348" y="654"/>
                  </a:lnTo>
                  <a:lnTo>
                    <a:pt x="344" y="670"/>
                  </a:lnTo>
                  <a:lnTo>
                    <a:pt x="340" y="688"/>
                  </a:lnTo>
                  <a:lnTo>
                    <a:pt x="338" y="708"/>
                  </a:lnTo>
                  <a:lnTo>
                    <a:pt x="336" y="744"/>
                  </a:lnTo>
                  <a:lnTo>
                    <a:pt x="336" y="774"/>
                  </a:lnTo>
                  <a:lnTo>
                    <a:pt x="336" y="774"/>
                  </a:lnTo>
                  <a:lnTo>
                    <a:pt x="336" y="776"/>
                  </a:lnTo>
                  <a:lnTo>
                    <a:pt x="332" y="776"/>
                  </a:lnTo>
                  <a:lnTo>
                    <a:pt x="318" y="768"/>
                  </a:lnTo>
                  <a:lnTo>
                    <a:pt x="302" y="756"/>
                  </a:lnTo>
                  <a:lnTo>
                    <a:pt x="288" y="744"/>
                  </a:lnTo>
                  <a:lnTo>
                    <a:pt x="288" y="744"/>
                  </a:lnTo>
                  <a:lnTo>
                    <a:pt x="282" y="718"/>
                  </a:lnTo>
                  <a:lnTo>
                    <a:pt x="276" y="698"/>
                  </a:lnTo>
                  <a:lnTo>
                    <a:pt x="268" y="684"/>
                  </a:lnTo>
                  <a:lnTo>
                    <a:pt x="258" y="668"/>
                  </a:lnTo>
                  <a:lnTo>
                    <a:pt x="258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3924394" y="3924647"/>
              <a:ext cx="7027" cy="0"/>
            </a:xfrm>
            <a:custGeom>
              <a:avLst/>
              <a:gdLst/>
              <a:ahLst/>
              <a:cxnLst/>
              <a:rect l="0" t="0" r="0" b="0"/>
              <a:pathLst>
                <a:path w="6" h="120000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3971241" y="4561373"/>
              <a:ext cx="32793" cy="100722"/>
            </a:xfrm>
            <a:custGeom>
              <a:avLst/>
              <a:gdLst/>
              <a:ahLst/>
              <a:cxnLst/>
              <a:rect l="0" t="0" r="0" b="0"/>
              <a:pathLst>
                <a:path w="28" h="86" extrusionOk="0">
                  <a:moveTo>
                    <a:pt x="22" y="16"/>
                  </a:moveTo>
                  <a:lnTo>
                    <a:pt x="22" y="16"/>
                  </a:lnTo>
                  <a:lnTo>
                    <a:pt x="20" y="32"/>
                  </a:lnTo>
                  <a:lnTo>
                    <a:pt x="18" y="42"/>
                  </a:lnTo>
                  <a:lnTo>
                    <a:pt x="12" y="50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16" y="58"/>
                  </a:lnTo>
                  <a:lnTo>
                    <a:pt x="24" y="34"/>
                  </a:lnTo>
                  <a:lnTo>
                    <a:pt x="28" y="10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20" y="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3800248" y="4373984"/>
              <a:ext cx="84325" cy="77298"/>
            </a:xfrm>
            <a:custGeom>
              <a:avLst/>
              <a:gdLst/>
              <a:ahLst/>
              <a:cxnLst/>
              <a:rect l="0" t="0" r="0" b="0"/>
              <a:pathLst>
                <a:path w="72" h="66" extrusionOk="0">
                  <a:moveTo>
                    <a:pt x="4" y="44"/>
                  </a:moveTo>
                  <a:lnTo>
                    <a:pt x="4" y="44"/>
                  </a:lnTo>
                  <a:lnTo>
                    <a:pt x="12" y="48"/>
                  </a:lnTo>
                  <a:lnTo>
                    <a:pt x="24" y="56"/>
                  </a:lnTo>
                  <a:lnTo>
                    <a:pt x="40" y="62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2"/>
                  </a:lnTo>
                  <a:lnTo>
                    <a:pt x="70" y="52"/>
                  </a:lnTo>
                  <a:lnTo>
                    <a:pt x="72" y="46"/>
                  </a:lnTo>
                  <a:lnTo>
                    <a:pt x="72" y="38"/>
                  </a:lnTo>
                  <a:lnTo>
                    <a:pt x="70" y="3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2"/>
                  </a:lnTo>
                  <a:lnTo>
                    <a:pt x="52" y="24"/>
                  </a:lnTo>
                  <a:lnTo>
                    <a:pt x="44" y="22"/>
                  </a:lnTo>
                  <a:lnTo>
                    <a:pt x="38" y="20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2" y="10"/>
                  </a:lnTo>
                  <a:lnTo>
                    <a:pt x="16" y="4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048539" y="3788390"/>
              <a:ext cx="145227" cy="213156"/>
            </a:xfrm>
            <a:custGeom>
              <a:avLst/>
              <a:gdLst/>
              <a:ahLst/>
              <a:cxnLst/>
              <a:rect l="0" t="0" r="0" b="0"/>
              <a:pathLst>
                <a:path w="124" h="182" extrusionOk="0">
                  <a:moveTo>
                    <a:pt x="104" y="54"/>
                  </a:moveTo>
                  <a:lnTo>
                    <a:pt x="104" y="54"/>
                  </a:lnTo>
                  <a:lnTo>
                    <a:pt x="104" y="56"/>
                  </a:lnTo>
                  <a:lnTo>
                    <a:pt x="102" y="60"/>
                  </a:lnTo>
                  <a:lnTo>
                    <a:pt x="98" y="68"/>
                  </a:lnTo>
                  <a:lnTo>
                    <a:pt x="96" y="72"/>
                  </a:lnTo>
                  <a:lnTo>
                    <a:pt x="94" y="78"/>
                  </a:lnTo>
                  <a:lnTo>
                    <a:pt x="94" y="82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106" y="102"/>
                  </a:lnTo>
                  <a:lnTo>
                    <a:pt x="112" y="114"/>
                  </a:lnTo>
                  <a:lnTo>
                    <a:pt x="114" y="12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24" y="182"/>
                  </a:lnTo>
                  <a:lnTo>
                    <a:pt x="120" y="178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06" y="144"/>
                  </a:lnTo>
                  <a:lnTo>
                    <a:pt x="102" y="130"/>
                  </a:lnTo>
                  <a:lnTo>
                    <a:pt x="98" y="118"/>
                  </a:lnTo>
                  <a:lnTo>
                    <a:pt x="96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52" y="54"/>
                  </a:lnTo>
                  <a:lnTo>
                    <a:pt x="38" y="3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8" y="24"/>
                  </a:lnTo>
                  <a:lnTo>
                    <a:pt x="58" y="28"/>
                  </a:lnTo>
                  <a:lnTo>
                    <a:pt x="80" y="36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8"/>
                  </a:lnTo>
                  <a:lnTo>
                    <a:pt x="104" y="54"/>
                  </a:lnTo>
                  <a:lnTo>
                    <a:pt x="10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2349728" y="1481542"/>
            <a:ext cx="2597364" cy="2596524"/>
            <a:chOff x="2349728" y="1481542"/>
            <a:chExt cx="2597364" cy="2596524"/>
          </a:xfrm>
        </p:grpSpPr>
        <p:sp>
          <p:nvSpPr>
            <p:cNvPr id="106" name="Shape 106"/>
            <p:cNvSpPr/>
            <p:nvPr/>
          </p:nvSpPr>
          <p:spPr>
            <a:xfrm rot="8140554">
              <a:off x="2717598" y="1874171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366092"/>
                </a:gs>
                <a:gs pos="23000">
                  <a:srgbClr val="366092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928343" y="2171891"/>
              <a:ext cx="161259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Why should I use it?</a:t>
              </a:r>
              <a:endPara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6456820" y="1462056"/>
            <a:ext cx="2475087" cy="2473043"/>
            <a:chOff x="6456820" y="1462056"/>
            <a:chExt cx="2475087" cy="2473043"/>
          </a:xfrm>
        </p:grpSpPr>
        <p:sp>
          <p:nvSpPr>
            <p:cNvPr id="109" name="Shape 109"/>
            <p:cNvSpPr/>
            <p:nvPr/>
          </p:nvSpPr>
          <p:spPr>
            <a:xfrm rot="8140554">
              <a:off x="6788951" y="1854439"/>
              <a:ext cx="1810824" cy="1688276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E36C09"/>
                </a:gs>
                <a:gs pos="23000">
                  <a:srgbClr val="E36C09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7020847" y="2198927"/>
              <a:ext cx="16125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Libraries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 R</a:t>
              </a:r>
              <a:endPara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4446537" y="1466771"/>
            <a:ext cx="2597364" cy="2596524"/>
            <a:chOff x="4446537" y="1466771"/>
            <a:chExt cx="2597364" cy="2596524"/>
          </a:xfrm>
        </p:grpSpPr>
        <p:sp>
          <p:nvSpPr>
            <p:cNvPr id="112" name="Shape 112"/>
            <p:cNvSpPr/>
            <p:nvPr/>
          </p:nvSpPr>
          <p:spPr>
            <a:xfrm rot="8140554">
              <a:off x="4814407" y="1859401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BBB612"/>
                </a:gs>
                <a:gs pos="23000">
                  <a:srgbClr val="BBB612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5004591" y="2198466"/>
              <a:ext cx="165885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How do I use it?</a:t>
              </a:r>
              <a:endPara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566498" y="1366155"/>
            <a:ext cx="7710488" cy="52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Operators:</a:t>
            </a: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509854" y="1893536"/>
            <a:ext cx="4175434" cy="30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Operator	Description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+	addition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-	subtraction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*	multiplication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/	division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^ or **	exponentiation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 %% y	modulus (x mod y) 5%%2 is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 %/% y	integer division 5%/%2 is 2</a:t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4812117" y="1893536"/>
            <a:ext cx="3919187" cy="273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Logical Operators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Operator	Description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&lt;	less than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&lt;=	less than or equal 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&gt;	greater than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&gt;=	greater than or equal 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==	exactly equal 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!=	not equal 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!x	Not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 | y	x OR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 &amp; y	x AND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isTRUE(x)	test if X is TRUE</a:t>
            </a:r>
            <a:endParaRPr sz="2000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566498" y="1366155"/>
            <a:ext cx="7710488" cy="52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Control Structures: R has the standard control structures as in other programming languages. However, it is more efficient to use built-in functions rather than control structures whenever possible.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Control Structure 		Syntax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If-else: 				if (cond) {expr1} else {expr2}</a:t>
            </a:r>
            <a:endParaRPr sz="2400" b="0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For: 				for (var in seq) {expr}</a:t>
            </a:r>
            <a:endParaRPr sz="2400" b="0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While:				while (cond) {expr }</a:t>
            </a:r>
            <a:endParaRPr sz="2400" b="0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Switch:				switch(expr, ...) </a:t>
            </a:r>
            <a:endParaRPr sz="2400" b="0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566498" y="1374247"/>
            <a:ext cx="7710488" cy="52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User-defined functions: Can define your own functions in R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&lt;function name&gt; &lt;- function(&lt;variables list&gt;)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&lt;expr&gt;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return(&lt;output variable&gt;)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add &lt;- function(x,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return(x + 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566498" y="1374247"/>
            <a:ext cx="7710488" cy="46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Built-in functions: Already provided in R.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  Numeric Functions</a:t>
            </a:r>
            <a:endParaRPr/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308" y="2469280"/>
            <a:ext cx="5867400" cy="402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566498" y="1374247"/>
            <a:ext cx="7710488" cy="46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Character Functions</a:t>
            </a:r>
            <a:endParaRPr/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" y="1946467"/>
            <a:ext cx="7848600" cy="464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566498" y="1374247"/>
            <a:ext cx="7710488" cy="46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Statistical Functions</a:t>
            </a:r>
            <a:endParaRPr/>
          </a:p>
        </p:txBody>
      </p:sp>
      <p:pic>
        <p:nvPicPr>
          <p:cNvPr id="422" name="Shape 4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498" y="1989153"/>
            <a:ext cx="6854291" cy="473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Other Useful functions: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length(object) # number of elements in vector/list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dim(object) # dimensions of matrix/dataframe</a:t>
            </a:r>
            <a:endParaRPr sz="18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nrow/ncol(object) # number of rows/cols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(row/col)names(object)  # (row/col) names of object </a:t>
            </a:r>
            <a:endParaRPr sz="18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c(object,object,...)  # combine objects into a vector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cbind(object, object, ...) # combine objects as columns 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rbind(object, object, ...) # combine objects as rows </a:t>
            </a:r>
            <a:endParaRPr sz="18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subset(dataframe, condition) # slices dataframe based on condition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which(condition) # returns indices of vector which satisfy the condition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match(vector1, vector2) # indices of vector 1 elements in vector 2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order(vector, decreasing = TRUE) # ordered indices of vector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merge(dataframe1, dataframe2, by = vector of fields) # SQL inner join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Plotting Results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One of the main reasons data analysts turn to R is for its strong graphic capabilities. 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Scatter Plots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plot(x,y)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b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attach(mtcars)</a:t>
            </a:r>
            <a:b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plot(wt, mpg) </a:t>
            </a:r>
            <a:b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abline(lm(mpg~wt))</a:t>
            </a:r>
            <a:b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title("Regression of MPG on Weight")</a:t>
            </a:r>
            <a:endParaRPr sz="28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Libraries in R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0" y="886094"/>
            <a:ext cx="9144000" cy="6182868"/>
          </a:xfrm>
          <a:custGeom>
            <a:avLst/>
            <a:gdLst/>
            <a:ahLst/>
            <a:cxnLst/>
            <a:rect l="0" t="0" r="0" b="0"/>
            <a:pathLst>
              <a:path w="1624" h="803" extrusionOk="0">
                <a:moveTo>
                  <a:pt x="561" y="285"/>
                </a:moveTo>
                <a:cubicBezTo>
                  <a:pt x="561" y="286"/>
                  <a:pt x="561" y="286"/>
                  <a:pt x="561" y="287"/>
                </a:cubicBezTo>
                <a:cubicBezTo>
                  <a:pt x="558" y="287"/>
                  <a:pt x="559" y="284"/>
                  <a:pt x="555" y="287"/>
                </a:cubicBezTo>
                <a:cubicBezTo>
                  <a:pt x="555" y="283"/>
                  <a:pt x="553" y="284"/>
                  <a:pt x="553" y="286"/>
                </a:cubicBezTo>
                <a:cubicBezTo>
                  <a:pt x="551" y="282"/>
                  <a:pt x="558" y="279"/>
                  <a:pt x="555" y="276"/>
                </a:cubicBezTo>
                <a:cubicBezTo>
                  <a:pt x="554" y="274"/>
                  <a:pt x="551" y="272"/>
                  <a:pt x="552" y="269"/>
                </a:cubicBezTo>
                <a:cubicBezTo>
                  <a:pt x="549" y="268"/>
                  <a:pt x="552" y="272"/>
                  <a:pt x="550" y="272"/>
                </a:cubicBezTo>
                <a:cubicBezTo>
                  <a:pt x="549" y="268"/>
                  <a:pt x="546" y="267"/>
                  <a:pt x="546" y="263"/>
                </a:cubicBezTo>
                <a:cubicBezTo>
                  <a:pt x="545" y="264"/>
                  <a:pt x="544" y="268"/>
                  <a:pt x="543" y="267"/>
                </a:cubicBezTo>
                <a:cubicBezTo>
                  <a:pt x="542" y="264"/>
                  <a:pt x="548" y="263"/>
                  <a:pt x="544" y="262"/>
                </a:cubicBezTo>
                <a:cubicBezTo>
                  <a:pt x="544" y="262"/>
                  <a:pt x="543" y="265"/>
                  <a:pt x="543" y="263"/>
                </a:cubicBezTo>
                <a:cubicBezTo>
                  <a:pt x="542" y="261"/>
                  <a:pt x="545" y="259"/>
                  <a:pt x="543" y="258"/>
                </a:cubicBezTo>
                <a:cubicBezTo>
                  <a:pt x="543" y="262"/>
                  <a:pt x="541" y="264"/>
                  <a:pt x="541" y="266"/>
                </a:cubicBezTo>
                <a:cubicBezTo>
                  <a:pt x="539" y="265"/>
                  <a:pt x="543" y="261"/>
                  <a:pt x="539" y="261"/>
                </a:cubicBezTo>
                <a:cubicBezTo>
                  <a:pt x="540" y="263"/>
                  <a:pt x="538" y="265"/>
                  <a:pt x="538" y="263"/>
                </a:cubicBezTo>
                <a:cubicBezTo>
                  <a:pt x="540" y="259"/>
                  <a:pt x="538" y="262"/>
                  <a:pt x="537" y="259"/>
                </a:cubicBezTo>
                <a:cubicBezTo>
                  <a:pt x="539" y="248"/>
                  <a:pt x="534" y="241"/>
                  <a:pt x="533" y="236"/>
                </a:cubicBezTo>
                <a:cubicBezTo>
                  <a:pt x="532" y="229"/>
                  <a:pt x="534" y="221"/>
                  <a:pt x="533" y="212"/>
                </a:cubicBezTo>
                <a:cubicBezTo>
                  <a:pt x="529" y="212"/>
                  <a:pt x="525" y="212"/>
                  <a:pt x="520" y="212"/>
                </a:cubicBezTo>
                <a:cubicBezTo>
                  <a:pt x="520" y="209"/>
                  <a:pt x="520" y="207"/>
                  <a:pt x="520" y="204"/>
                </a:cubicBezTo>
                <a:cubicBezTo>
                  <a:pt x="500" y="204"/>
                  <a:pt x="480" y="204"/>
                  <a:pt x="460" y="204"/>
                </a:cubicBezTo>
                <a:cubicBezTo>
                  <a:pt x="460" y="207"/>
                  <a:pt x="461" y="211"/>
                  <a:pt x="459" y="212"/>
                </a:cubicBezTo>
                <a:cubicBezTo>
                  <a:pt x="454" y="212"/>
                  <a:pt x="449" y="212"/>
                  <a:pt x="444" y="212"/>
                </a:cubicBezTo>
                <a:cubicBezTo>
                  <a:pt x="442" y="238"/>
                  <a:pt x="445" y="269"/>
                  <a:pt x="443" y="296"/>
                </a:cubicBezTo>
                <a:cubicBezTo>
                  <a:pt x="442" y="296"/>
                  <a:pt x="440" y="296"/>
                  <a:pt x="438" y="296"/>
                </a:cubicBezTo>
                <a:cubicBezTo>
                  <a:pt x="438" y="272"/>
                  <a:pt x="438" y="249"/>
                  <a:pt x="438" y="226"/>
                </a:cubicBezTo>
                <a:cubicBezTo>
                  <a:pt x="437" y="223"/>
                  <a:pt x="429" y="227"/>
                  <a:pt x="429" y="223"/>
                </a:cubicBezTo>
                <a:cubicBezTo>
                  <a:pt x="429" y="220"/>
                  <a:pt x="435" y="223"/>
                  <a:pt x="437" y="221"/>
                </a:cubicBezTo>
                <a:cubicBezTo>
                  <a:pt x="437" y="219"/>
                  <a:pt x="437" y="217"/>
                  <a:pt x="437" y="215"/>
                </a:cubicBezTo>
                <a:cubicBezTo>
                  <a:pt x="429" y="213"/>
                  <a:pt x="424" y="217"/>
                  <a:pt x="418" y="219"/>
                </a:cubicBezTo>
                <a:cubicBezTo>
                  <a:pt x="417" y="220"/>
                  <a:pt x="419" y="224"/>
                  <a:pt x="417" y="225"/>
                </a:cubicBezTo>
                <a:cubicBezTo>
                  <a:pt x="399" y="225"/>
                  <a:pt x="379" y="226"/>
                  <a:pt x="361" y="224"/>
                </a:cubicBezTo>
                <a:cubicBezTo>
                  <a:pt x="361" y="218"/>
                  <a:pt x="361" y="212"/>
                  <a:pt x="361" y="206"/>
                </a:cubicBezTo>
                <a:cubicBezTo>
                  <a:pt x="357" y="209"/>
                  <a:pt x="360" y="219"/>
                  <a:pt x="359" y="225"/>
                </a:cubicBezTo>
                <a:cubicBezTo>
                  <a:pt x="358" y="225"/>
                  <a:pt x="354" y="224"/>
                  <a:pt x="355" y="226"/>
                </a:cubicBezTo>
                <a:cubicBezTo>
                  <a:pt x="355" y="254"/>
                  <a:pt x="355" y="282"/>
                  <a:pt x="355" y="309"/>
                </a:cubicBezTo>
                <a:cubicBezTo>
                  <a:pt x="350" y="309"/>
                  <a:pt x="344" y="310"/>
                  <a:pt x="341" y="309"/>
                </a:cubicBezTo>
                <a:cubicBezTo>
                  <a:pt x="342" y="307"/>
                  <a:pt x="341" y="302"/>
                  <a:pt x="342" y="299"/>
                </a:cubicBezTo>
                <a:cubicBezTo>
                  <a:pt x="337" y="299"/>
                  <a:pt x="332" y="299"/>
                  <a:pt x="327" y="299"/>
                </a:cubicBezTo>
                <a:cubicBezTo>
                  <a:pt x="327" y="302"/>
                  <a:pt x="329" y="308"/>
                  <a:pt x="326" y="309"/>
                </a:cubicBezTo>
                <a:cubicBezTo>
                  <a:pt x="325" y="307"/>
                  <a:pt x="326" y="302"/>
                  <a:pt x="325" y="299"/>
                </a:cubicBezTo>
                <a:cubicBezTo>
                  <a:pt x="321" y="299"/>
                  <a:pt x="316" y="299"/>
                  <a:pt x="311" y="299"/>
                </a:cubicBezTo>
                <a:cubicBezTo>
                  <a:pt x="311" y="302"/>
                  <a:pt x="311" y="306"/>
                  <a:pt x="311" y="309"/>
                </a:cubicBezTo>
                <a:cubicBezTo>
                  <a:pt x="308" y="309"/>
                  <a:pt x="305" y="309"/>
                  <a:pt x="302" y="309"/>
                </a:cubicBezTo>
                <a:cubicBezTo>
                  <a:pt x="302" y="312"/>
                  <a:pt x="303" y="317"/>
                  <a:pt x="301" y="319"/>
                </a:cubicBezTo>
                <a:cubicBezTo>
                  <a:pt x="282" y="318"/>
                  <a:pt x="270" y="328"/>
                  <a:pt x="258" y="334"/>
                </a:cubicBezTo>
                <a:cubicBezTo>
                  <a:pt x="255" y="336"/>
                  <a:pt x="249" y="336"/>
                  <a:pt x="248" y="340"/>
                </a:cubicBezTo>
                <a:cubicBezTo>
                  <a:pt x="249" y="342"/>
                  <a:pt x="254" y="339"/>
                  <a:pt x="255" y="341"/>
                </a:cubicBezTo>
                <a:cubicBezTo>
                  <a:pt x="255" y="355"/>
                  <a:pt x="255" y="368"/>
                  <a:pt x="255" y="382"/>
                </a:cubicBezTo>
                <a:cubicBezTo>
                  <a:pt x="253" y="388"/>
                  <a:pt x="247" y="383"/>
                  <a:pt x="246" y="387"/>
                </a:cubicBezTo>
                <a:cubicBezTo>
                  <a:pt x="246" y="384"/>
                  <a:pt x="247" y="383"/>
                  <a:pt x="245" y="383"/>
                </a:cubicBezTo>
                <a:cubicBezTo>
                  <a:pt x="244" y="380"/>
                  <a:pt x="245" y="385"/>
                  <a:pt x="243" y="384"/>
                </a:cubicBezTo>
                <a:cubicBezTo>
                  <a:pt x="242" y="378"/>
                  <a:pt x="242" y="380"/>
                  <a:pt x="241" y="376"/>
                </a:cubicBezTo>
                <a:cubicBezTo>
                  <a:pt x="241" y="379"/>
                  <a:pt x="240" y="379"/>
                  <a:pt x="238" y="378"/>
                </a:cubicBezTo>
                <a:cubicBezTo>
                  <a:pt x="238" y="380"/>
                  <a:pt x="239" y="381"/>
                  <a:pt x="239" y="384"/>
                </a:cubicBezTo>
                <a:cubicBezTo>
                  <a:pt x="238" y="383"/>
                  <a:pt x="238" y="381"/>
                  <a:pt x="236" y="381"/>
                </a:cubicBezTo>
                <a:cubicBezTo>
                  <a:pt x="237" y="386"/>
                  <a:pt x="235" y="382"/>
                  <a:pt x="235" y="383"/>
                </a:cubicBezTo>
                <a:cubicBezTo>
                  <a:pt x="232" y="382"/>
                  <a:pt x="238" y="388"/>
                  <a:pt x="235" y="388"/>
                </a:cubicBezTo>
                <a:cubicBezTo>
                  <a:pt x="232" y="388"/>
                  <a:pt x="228" y="382"/>
                  <a:pt x="227" y="386"/>
                </a:cubicBezTo>
                <a:cubicBezTo>
                  <a:pt x="226" y="385"/>
                  <a:pt x="224" y="384"/>
                  <a:pt x="223" y="382"/>
                </a:cubicBezTo>
                <a:cubicBezTo>
                  <a:pt x="223" y="384"/>
                  <a:pt x="226" y="384"/>
                  <a:pt x="226" y="386"/>
                </a:cubicBezTo>
                <a:cubicBezTo>
                  <a:pt x="219" y="387"/>
                  <a:pt x="210" y="387"/>
                  <a:pt x="203" y="388"/>
                </a:cubicBezTo>
                <a:cubicBezTo>
                  <a:pt x="202" y="394"/>
                  <a:pt x="202" y="402"/>
                  <a:pt x="200" y="407"/>
                </a:cubicBezTo>
                <a:cubicBezTo>
                  <a:pt x="197" y="407"/>
                  <a:pt x="193" y="408"/>
                  <a:pt x="191" y="407"/>
                </a:cubicBezTo>
                <a:cubicBezTo>
                  <a:pt x="191" y="399"/>
                  <a:pt x="191" y="392"/>
                  <a:pt x="191" y="384"/>
                </a:cubicBezTo>
                <a:cubicBezTo>
                  <a:pt x="194" y="384"/>
                  <a:pt x="199" y="387"/>
                  <a:pt x="199" y="384"/>
                </a:cubicBezTo>
                <a:cubicBezTo>
                  <a:pt x="199" y="378"/>
                  <a:pt x="191" y="382"/>
                  <a:pt x="190" y="378"/>
                </a:cubicBezTo>
                <a:cubicBezTo>
                  <a:pt x="189" y="382"/>
                  <a:pt x="190" y="387"/>
                  <a:pt x="190" y="393"/>
                </a:cubicBezTo>
                <a:cubicBezTo>
                  <a:pt x="190" y="398"/>
                  <a:pt x="192" y="407"/>
                  <a:pt x="187" y="407"/>
                </a:cubicBezTo>
                <a:cubicBezTo>
                  <a:pt x="184" y="407"/>
                  <a:pt x="186" y="403"/>
                  <a:pt x="186" y="400"/>
                </a:cubicBezTo>
                <a:cubicBezTo>
                  <a:pt x="183" y="400"/>
                  <a:pt x="180" y="400"/>
                  <a:pt x="177" y="400"/>
                </a:cubicBezTo>
                <a:cubicBezTo>
                  <a:pt x="177" y="403"/>
                  <a:pt x="177" y="405"/>
                  <a:pt x="177" y="407"/>
                </a:cubicBezTo>
                <a:cubicBezTo>
                  <a:pt x="172" y="406"/>
                  <a:pt x="171" y="411"/>
                  <a:pt x="170" y="410"/>
                </a:cubicBezTo>
                <a:cubicBezTo>
                  <a:pt x="168" y="406"/>
                  <a:pt x="172" y="397"/>
                  <a:pt x="168" y="396"/>
                </a:cubicBezTo>
                <a:cubicBezTo>
                  <a:pt x="164" y="395"/>
                  <a:pt x="167" y="400"/>
                  <a:pt x="165" y="401"/>
                </a:cubicBezTo>
                <a:cubicBezTo>
                  <a:pt x="161" y="401"/>
                  <a:pt x="157" y="401"/>
                  <a:pt x="153" y="401"/>
                </a:cubicBezTo>
                <a:cubicBezTo>
                  <a:pt x="153" y="405"/>
                  <a:pt x="154" y="410"/>
                  <a:pt x="153" y="411"/>
                </a:cubicBezTo>
                <a:cubicBezTo>
                  <a:pt x="136" y="411"/>
                  <a:pt x="117" y="412"/>
                  <a:pt x="101" y="411"/>
                </a:cubicBezTo>
                <a:cubicBezTo>
                  <a:pt x="101" y="406"/>
                  <a:pt x="101" y="402"/>
                  <a:pt x="101" y="397"/>
                </a:cubicBezTo>
                <a:cubicBezTo>
                  <a:pt x="118" y="393"/>
                  <a:pt x="136" y="387"/>
                  <a:pt x="151" y="383"/>
                </a:cubicBezTo>
                <a:cubicBezTo>
                  <a:pt x="157" y="381"/>
                  <a:pt x="164" y="381"/>
                  <a:pt x="167" y="377"/>
                </a:cubicBezTo>
                <a:cubicBezTo>
                  <a:pt x="162" y="376"/>
                  <a:pt x="156" y="379"/>
                  <a:pt x="151" y="380"/>
                </a:cubicBezTo>
                <a:cubicBezTo>
                  <a:pt x="133" y="385"/>
                  <a:pt x="115" y="391"/>
                  <a:pt x="97" y="394"/>
                </a:cubicBezTo>
                <a:cubicBezTo>
                  <a:pt x="95" y="397"/>
                  <a:pt x="100" y="406"/>
                  <a:pt x="95" y="407"/>
                </a:cubicBezTo>
                <a:cubicBezTo>
                  <a:pt x="93" y="400"/>
                  <a:pt x="95" y="389"/>
                  <a:pt x="94" y="380"/>
                </a:cubicBezTo>
                <a:cubicBezTo>
                  <a:pt x="93" y="378"/>
                  <a:pt x="95" y="378"/>
                  <a:pt x="96" y="377"/>
                </a:cubicBezTo>
                <a:cubicBezTo>
                  <a:pt x="90" y="369"/>
                  <a:pt x="69" y="369"/>
                  <a:pt x="64" y="378"/>
                </a:cubicBezTo>
                <a:cubicBezTo>
                  <a:pt x="68" y="380"/>
                  <a:pt x="64" y="391"/>
                  <a:pt x="66" y="396"/>
                </a:cubicBezTo>
                <a:cubicBezTo>
                  <a:pt x="63" y="393"/>
                  <a:pt x="60" y="399"/>
                  <a:pt x="58" y="395"/>
                </a:cubicBezTo>
                <a:cubicBezTo>
                  <a:pt x="57" y="397"/>
                  <a:pt x="59" y="401"/>
                  <a:pt x="57" y="400"/>
                </a:cubicBezTo>
                <a:cubicBezTo>
                  <a:pt x="57" y="397"/>
                  <a:pt x="55" y="396"/>
                  <a:pt x="53" y="393"/>
                </a:cubicBezTo>
                <a:cubicBezTo>
                  <a:pt x="54" y="395"/>
                  <a:pt x="53" y="397"/>
                  <a:pt x="51" y="398"/>
                </a:cubicBezTo>
                <a:cubicBezTo>
                  <a:pt x="50" y="395"/>
                  <a:pt x="54" y="392"/>
                  <a:pt x="51" y="392"/>
                </a:cubicBezTo>
                <a:cubicBezTo>
                  <a:pt x="50" y="392"/>
                  <a:pt x="50" y="396"/>
                  <a:pt x="47" y="394"/>
                </a:cubicBezTo>
                <a:cubicBezTo>
                  <a:pt x="47" y="392"/>
                  <a:pt x="50" y="389"/>
                  <a:pt x="47" y="389"/>
                </a:cubicBezTo>
                <a:cubicBezTo>
                  <a:pt x="47" y="387"/>
                  <a:pt x="47" y="392"/>
                  <a:pt x="45" y="392"/>
                </a:cubicBezTo>
                <a:cubicBezTo>
                  <a:pt x="45" y="390"/>
                  <a:pt x="46" y="390"/>
                  <a:pt x="46" y="389"/>
                </a:cubicBezTo>
                <a:cubicBezTo>
                  <a:pt x="44" y="386"/>
                  <a:pt x="44" y="392"/>
                  <a:pt x="43" y="390"/>
                </a:cubicBezTo>
                <a:cubicBezTo>
                  <a:pt x="43" y="389"/>
                  <a:pt x="44" y="386"/>
                  <a:pt x="42" y="387"/>
                </a:cubicBezTo>
                <a:cubicBezTo>
                  <a:pt x="41" y="388"/>
                  <a:pt x="42" y="391"/>
                  <a:pt x="41" y="391"/>
                </a:cubicBezTo>
                <a:cubicBezTo>
                  <a:pt x="40" y="388"/>
                  <a:pt x="41" y="394"/>
                  <a:pt x="38" y="391"/>
                </a:cubicBezTo>
                <a:cubicBezTo>
                  <a:pt x="37" y="396"/>
                  <a:pt x="36" y="399"/>
                  <a:pt x="38" y="402"/>
                </a:cubicBezTo>
                <a:cubicBezTo>
                  <a:pt x="35" y="399"/>
                  <a:pt x="38" y="405"/>
                  <a:pt x="37" y="406"/>
                </a:cubicBezTo>
                <a:cubicBezTo>
                  <a:pt x="35" y="403"/>
                  <a:pt x="35" y="402"/>
                  <a:pt x="32" y="400"/>
                </a:cubicBezTo>
                <a:cubicBezTo>
                  <a:pt x="32" y="402"/>
                  <a:pt x="34" y="402"/>
                  <a:pt x="32" y="403"/>
                </a:cubicBezTo>
                <a:cubicBezTo>
                  <a:pt x="32" y="398"/>
                  <a:pt x="30" y="404"/>
                  <a:pt x="30" y="399"/>
                </a:cubicBezTo>
                <a:cubicBezTo>
                  <a:pt x="28" y="401"/>
                  <a:pt x="30" y="404"/>
                  <a:pt x="27" y="407"/>
                </a:cubicBezTo>
                <a:cubicBezTo>
                  <a:pt x="26" y="404"/>
                  <a:pt x="26" y="401"/>
                  <a:pt x="25" y="400"/>
                </a:cubicBezTo>
                <a:cubicBezTo>
                  <a:pt x="25" y="403"/>
                  <a:pt x="24" y="407"/>
                  <a:pt x="23" y="403"/>
                </a:cubicBezTo>
                <a:cubicBezTo>
                  <a:pt x="20" y="403"/>
                  <a:pt x="27" y="406"/>
                  <a:pt x="24" y="407"/>
                </a:cubicBezTo>
                <a:cubicBezTo>
                  <a:pt x="22" y="407"/>
                  <a:pt x="23" y="405"/>
                  <a:pt x="21" y="405"/>
                </a:cubicBezTo>
                <a:cubicBezTo>
                  <a:pt x="20" y="410"/>
                  <a:pt x="25" y="410"/>
                  <a:pt x="25" y="413"/>
                </a:cubicBezTo>
                <a:cubicBezTo>
                  <a:pt x="24" y="412"/>
                  <a:pt x="24" y="411"/>
                  <a:pt x="22" y="411"/>
                </a:cubicBezTo>
                <a:cubicBezTo>
                  <a:pt x="22" y="411"/>
                  <a:pt x="23" y="413"/>
                  <a:pt x="22" y="413"/>
                </a:cubicBezTo>
                <a:cubicBezTo>
                  <a:pt x="19" y="411"/>
                  <a:pt x="23" y="418"/>
                  <a:pt x="19" y="415"/>
                </a:cubicBezTo>
                <a:cubicBezTo>
                  <a:pt x="19" y="418"/>
                  <a:pt x="21" y="417"/>
                  <a:pt x="21" y="419"/>
                </a:cubicBezTo>
                <a:cubicBezTo>
                  <a:pt x="20" y="419"/>
                  <a:pt x="19" y="418"/>
                  <a:pt x="19" y="417"/>
                </a:cubicBezTo>
                <a:cubicBezTo>
                  <a:pt x="17" y="417"/>
                  <a:pt x="20" y="421"/>
                  <a:pt x="19" y="421"/>
                </a:cubicBezTo>
                <a:cubicBezTo>
                  <a:pt x="13" y="421"/>
                  <a:pt x="7" y="421"/>
                  <a:pt x="0" y="421"/>
                </a:cubicBezTo>
                <a:cubicBezTo>
                  <a:pt x="0" y="800"/>
                  <a:pt x="0" y="303"/>
                  <a:pt x="0" y="683"/>
                </a:cubicBezTo>
                <a:cubicBezTo>
                  <a:pt x="541" y="683"/>
                  <a:pt x="1083" y="683"/>
                  <a:pt x="1624" y="683"/>
                </a:cubicBezTo>
                <a:cubicBezTo>
                  <a:pt x="1624" y="305"/>
                  <a:pt x="1624" y="803"/>
                  <a:pt x="1624" y="426"/>
                </a:cubicBezTo>
                <a:cubicBezTo>
                  <a:pt x="1599" y="427"/>
                  <a:pt x="1570" y="427"/>
                  <a:pt x="1545" y="426"/>
                </a:cubicBezTo>
                <a:cubicBezTo>
                  <a:pt x="1545" y="425"/>
                  <a:pt x="1547" y="423"/>
                  <a:pt x="1545" y="422"/>
                </a:cubicBezTo>
                <a:cubicBezTo>
                  <a:pt x="1545" y="425"/>
                  <a:pt x="1544" y="427"/>
                  <a:pt x="1541" y="426"/>
                </a:cubicBezTo>
                <a:cubicBezTo>
                  <a:pt x="1542" y="425"/>
                  <a:pt x="1546" y="423"/>
                  <a:pt x="1544" y="422"/>
                </a:cubicBezTo>
                <a:cubicBezTo>
                  <a:pt x="1543" y="426"/>
                  <a:pt x="1540" y="423"/>
                  <a:pt x="1539" y="424"/>
                </a:cubicBezTo>
                <a:cubicBezTo>
                  <a:pt x="1540" y="421"/>
                  <a:pt x="1545" y="419"/>
                  <a:pt x="1544" y="417"/>
                </a:cubicBezTo>
                <a:cubicBezTo>
                  <a:pt x="1543" y="418"/>
                  <a:pt x="1541" y="422"/>
                  <a:pt x="1540" y="420"/>
                </a:cubicBezTo>
                <a:cubicBezTo>
                  <a:pt x="1540" y="417"/>
                  <a:pt x="1547" y="416"/>
                  <a:pt x="1545" y="413"/>
                </a:cubicBezTo>
                <a:cubicBezTo>
                  <a:pt x="1544" y="416"/>
                  <a:pt x="1542" y="418"/>
                  <a:pt x="1542" y="415"/>
                </a:cubicBezTo>
                <a:cubicBezTo>
                  <a:pt x="1542" y="416"/>
                  <a:pt x="1539" y="415"/>
                  <a:pt x="1538" y="419"/>
                </a:cubicBezTo>
                <a:cubicBezTo>
                  <a:pt x="1539" y="414"/>
                  <a:pt x="1536" y="421"/>
                  <a:pt x="1533" y="419"/>
                </a:cubicBezTo>
                <a:cubicBezTo>
                  <a:pt x="1534" y="417"/>
                  <a:pt x="1537" y="413"/>
                  <a:pt x="1535" y="410"/>
                </a:cubicBezTo>
                <a:cubicBezTo>
                  <a:pt x="1536" y="413"/>
                  <a:pt x="1533" y="416"/>
                  <a:pt x="1532" y="415"/>
                </a:cubicBezTo>
                <a:cubicBezTo>
                  <a:pt x="1532" y="414"/>
                  <a:pt x="1533" y="411"/>
                  <a:pt x="1532" y="411"/>
                </a:cubicBezTo>
                <a:cubicBezTo>
                  <a:pt x="1532" y="413"/>
                  <a:pt x="1531" y="414"/>
                  <a:pt x="1530" y="415"/>
                </a:cubicBezTo>
                <a:cubicBezTo>
                  <a:pt x="1531" y="411"/>
                  <a:pt x="1532" y="410"/>
                  <a:pt x="1530" y="408"/>
                </a:cubicBezTo>
                <a:cubicBezTo>
                  <a:pt x="1530" y="409"/>
                  <a:pt x="1528" y="410"/>
                  <a:pt x="1528" y="411"/>
                </a:cubicBezTo>
                <a:cubicBezTo>
                  <a:pt x="1527" y="410"/>
                  <a:pt x="1529" y="407"/>
                  <a:pt x="1527" y="407"/>
                </a:cubicBezTo>
                <a:cubicBezTo>
                  <a:pt x="1527" y="411"/>
                  <a:pt x="1526" y="417"/>
                  <a:pt x="1523" y="414"/>
                </a:cubicBezTo>
                <a:cubicBezTo>
                  <a:pt x="1524" y="417"/>
                  <a:pt x="1524" y="418"/>
                  <a:pt x="1521" y="419"/>
                </a:cubicBezTo>
                <a:cubicBezTo>
                  <a:pt x="1522" y="417"/>
                  <a:pt x="1523" y="415"/>
                  <a:pt x="1521" y="413"/>
                </a:cubicBezTo>
                <a:cubicBezTo>
                  <a:pt x="1521" y="415"/>
                  <a:pt x="1522" y="418"/>
                  <a:pt x="1520" y="418"/>
                </a:cubicBezTo>
                <a:cubicBezTo>
                  <a:pt x="1521" y="413"/>
                  <a:pt x="1518" y="417"/>
                  <a:pt x="1519" y="419"/>
                </a:cubicBezTo>
                <a:cubicBezTo>
                  <a:pt x="1517" y="419"/>
                  <a:pt x="1519" y="409"/>
                  <a:pt x="1517" y="409"/>
                </a:cubicBezTo>
                <a:cubicBezTo>
                  <a:pt x="1518" y="413"/>
                  <a:pt x="1516" y="415"/>
                  <a:pt x="1516" y="417"/>
                </a:cubicBezTo>
                <a:cubicBezTo>
                  <a:pt x="1514" y="413"/>
                  <a:pt x="1513" y="417"/>
                  <a:pt x="1511" y="417"/>
                </a:cubicBezTo>
                <a:cubicBezTo>
                  <a:pt x="1510" y="415"/>
                  <a:pt x="1512" y="411"/>
                  <a:pt x="1510" y="411"/>
                </a:cubicBezTo>
                <a:cubicBezTo>
                  <a:pt x="1505" y="409"/>
                  <a:pt x="1508" y="410"/>
                  <a:pt x="1503" y="411"/>
                </a:cubicBezTo>
                <a:cubicBezTo>
                  <a:pt x="1502" y="409"/>
                  <a:pt x="1503" y="406"/>
                  <a:pt x="1503" y="403"/>
                </a:cubicBezTo>
                <a:cubicBezTo>
                  <a:pt x="1500" y="403"/>
                  <a:pt x="1496" y="404"/>
                  <a:pt x="1495" y="402"/>
                </a:cubicBezTo>
                <a:cubicBezTo>
                  <a:pt x="1495" y="400"/>
                  <a:pt x="1495" y="398"/>
                  <a:pt x="1495" y="395"/>
                </a:cubicBezTo>
                <a:cubicBezTo>
                  <a:pt x="1489" y="396"/>
                  <a:pt x="1485" y="395"/>
                  <a:pt x="1484" y="392"/>
                </a:cubicBezTo>
                <a:cubicBezTo>
                  <a:pt x="1461" y="392"/>
                  <a:pt x="1439" y="389"/>
                  <a:pt x="1417" y="392"/>
                </a:cubicBezTo>
                <a:cubicBezTo>
                  <a:pt x="1417" y="394"/>
                  <a:pt x="1418" y="397"/>
                  <a:pt x="1417" y="398"/>
                </a:cubicBezTo>
                <a:cubicBezTo>
                  <a:pt x="1412" y="398"/>
                  <a:pt x="1406" y="399"/>
                  <a:pt x="1403" y="398"/>
                </a:cubicBezTo>
                <a:cubicBezTo>
                  <a:pt x="1403" y="375"/>
                  <a:pt x="1403" y="352"/>
                  <a:pt x="1403" y="330"/>
                </a:cubicBezTo>
                <a:cubicBezTo>
                  <a:pt x="1403" y="328"/>
                  <a:pt x="1399" y="330"/>
                  <a:pt x="1399" y="328"/>
                </a:cubicBezTo>
                <a:cubicBezTo>
                  <a:pt x="1398" y="294"/>
                  <a:pt x="1399" y="259"/>
                  <a:pt x="1397" y="226"/>
                </a:cubicBezTo>
                <a:cubicBezTo>
                  <a:pt x="1356" y="226"/>
                  <a:pt x="1314" y="226"/>
                  <a:pt x="1273" y="226"/>
                </a:cubicBezTo>
                <a:cubicBezTo>
                  <a:pt x="1273" y="223"/>
                  <a:pt x="1273" y="219"/>
                  <a:pt x="1273" y="216"/>
                </a:cubicBezTo>
                <a:cubicBezTo>
                  <a:pt x="1267" y="216"/>
                  <a:pt x="1261" y="216"/>
                  <a:pt x="1256" y="216"/>
                </a:cubicBezTo>
                <a:cubicBezTo>
                  <a:pt x="1255" y="219"/>
                  <a:pt x="1257" y="224"/>
                  <a:pt x="1255" y="226"/>
                </a:cubicBezTo>
                <a:cubicBezTo>
                  <a:pt x="1249" y="226"/>
                  <a:pt x="1242" y="226"/>
                  <a:pt x="1236" y="226"/>
                </a:cubicBezTo>
                <a:cubicBezTo>
                  <a:pt x="1236" y="254"/>
                  <a:pt x="1236" y="282"/>
                  <a:pt x="1236" y="309"/>
                </a:cubicBezTo>
                <a:cubicBezTo>
                  <a:pt x="1226" y="315"/>
                  <a:pt x="1214" y="319"/>
                  <a:pt x="1199" y="318"/>
                </a:cubicBezTo>
                <a:cubicBezTo>
                  <a:pt x="1199" y="276"/>
                  <a:pt x="1199" y="234"/>
                  <a:pt x="1199" y="192"/>
                </a:cubicBezTo>
                <a:cubicBezTo>
                  <a:pt x="1195" y="192"/>
                  <a:pt x="1196" y="190"/>
                  <a:pt x="1192" y="189"/>
                </a:cubicBezTo>
                <a:cubicBezTo>
                  <a:pt x="1185" y="174"/>
                  <a:pt x="1172" y="165"/>
                  <a:pt x="1154" y="161"/>
                </a:cubicBezTo>
                <a:cubicBezTo>
                  <a:pt x="1152" y="151"/>
                  <a:pt x="1151" y="139"/>
                  <a:pt x="1149" y="129"/>
                </a:cubicBezTo>
                <a:cubicBezTo>
                  <a:pt x="1148" y="140"/>
                  <a:pt x="1147" y="151"/>
                  <a:pt x="1146" y="162"/>
                </a:cubicBezTo>
                <a:cubicBezTo>
                  <a:pt x="1124" y="163"/>
                  <a:pt x="1113" y="175"/>
                  <a:pt x="1104" y="190"/>
                </a:cubicBezTo>
                <a:cubicBezTo>
                  <a:pt x="1102" y="190"/>
                  <a:pt x="1101" y="192"/>
                  <a:pt x="1097" y="191"/>
                </a:cubicBezTo>
                <a:cubicBezTo>
                  <a:pt x="1097" y="260"/>
                  <a:pt x="1098" y="331"/>
                  <a:pt x="1097" y="400"/>
                </a:cubicBezTo>
                <a:cubicBezTo>
                  <a:pt x="1095" y="400"/>
                  <a:pt x="1093" y="400"/>
                  <a:pt x="1091" y="400"/>
                </a:cubicBezTo>
                <a:cubicBezTo>
                  <a:pt x="1091" y="342"/>
                  <a:pt x="1091" y="284"/>
                  <a:pt x="1091" y="227"/>
                </a:cubicBezTo>
                <a:cubicBezTo>
                  <a:pt x="1075" y="227"/>
                  <a:pt x="1060" y="227"/>
                  <a:pt x="1044" y="227"/>
                </a:cubicBezTo>
                <a:cubicBezTo>
                  <a:pt x="1040" y="221"/>
                  <a:pt x="1031" y="220"/>
                  <a:pt x="1032" y="208"/>
                </a:cubicBezTo>
                <a:cubicBezTo>
                  <a:pt x="1023" y="208"/>
                  <a:pt x="1013" y="208"/>
                  <a:pt x="1004" y="208"/>
                </a:cubicBezTo>
                <a:cubicBezTo>
                  <a:pt x="1002" y="213"/>
                  <a:pt x="1007" y="226"/>
                  <a:pt x="1001" y="227"/>
                </a:cubicBezTo>
                <a:cubicBezTo>
                  <a:pt x="998" y="227"/>
                  <a:pt x="1000" y="221"/>
                  <a:pt x="1000" y="219"/>
                </a:cubicBezTo>
                <a:cubicBezTo>
                  <a:pt x="991" y="219"/>
                  <a:pt x="982" y="219"/>
                  <a:pt x="973" y="219"/>
                </a:cubicBezTo>
                <a:cubicBezTo>
                  <a:pt x="973" y="222"/>
                  <a:pt x="974" y="226"/>
                  <a:pt x="972" y="227"/>
                </a:cubicBezTo>
                <a:cubicBezTo>
                  <a:pt x="968" y="227"/>
                  <a:pt x="964" y="227"/>
                  <a:pt x="960" y="227"/>
                </a:cubicBezTo>
                <a:cubicBezTo>
                  <a:pt x="959" y="244"/>
                  <a:pt x="960" y="263"/>
                  <a:pt x="959" y="281"/>
                </a:cubicBezTo>
                <a:cubicBezTo>
                  <a:pt x="956" y="280"/>
                  <a:pt x="950" y="282"/>
                  <a:pt x="948" y="280"/>
                </a:cubicBezTo>
                <a:cubicBezTo>
                  <a:pt x="948" y="211"/>
                  <a:pt x="948" y="142"/>
                  <a:pt x="948" y="74"/>
                </a:cubicBezTo>
                <a:cubicBezTo>
                  <a:pt x="915" y="74"/>
                  <a:pt x="882" y="74"/>
                  <a:pt x="850" y="74"/>
                </a:cubicBezTo>
                <a:cubicBezTo>
                  <a:pt x="850" y="71"/>
                  <a:pt x="850" y="68"/>
                  <a:pt x="849" y="67"/>
                </a:cubicBezTo>
                <a:cubicBezTo>
                  <a:pt x="841" y="67"/>
                  <a:pt x="834" y="67"/>
                  <a:pt x="826" y="67"/>
                </a:cubicBezTo>
                <a:cubicBezTo>
                  <a:pt x="825" y="68"/>
                  <a:pt x="827" y="73"/>
                  <a:pt x="825" y="74"/>
                </a:cubicBezTo>
                <a:cubicBezTo>
                  <a:pt x="822" y="74"/>
                  <a:pt x="819" y="74"/>
                  <a:pt x="816" y="74"/>
                </a:cubicBezTo>
                <a:cubicBezTo>
                  <a:pt x="816" y="157"/>
                  <a:pt x="816" y="244"/>
                  <a:pt x="816" y="326"/>
                </a:cubicBezTo>
                <a:cubicBezTo>
                  <a:pt x="816" y="332"/>
                  <a:pt x="818" y="339"/>
                  <a:pt x="814" y="341"/>
                </a:cubicBezTo>
                <a:cubicBezTo>
                  <a:pt x="811" y="264"/>
                  <a:pt x="814" y="181"/>
                  <a:pt x="813" y="102"/>
                </a:cubicBezTo>
                <a:cubicBezTo>
                  <a:pt x="801" y="103"/>
                  <a:pt x="791" y="102"/>
                  <a:pt x="781" y="100"/>
                </a:cubicBezTo>
                <a:cubicBezTo>
                  <a:pt x="777" y="96"/>
                  <a:pt x="772" y="93"/>
                  <a:pt x="768" y="88"/>
                </a:cubicBezTo>
                <a:cubicBezTo>
                  <a:pt x="765" y="85"/>
                  <a:pt x="757" y="79"/>
                  <a:pt x="755" y="75"/>
                </a:cubicBezTo>
                <a:cubicBezTo>
                  <a:pt x="754" y="71"/>
                  <a:pt x="756" y="67"/>
                  <a:pt x="756" y="63"/>
                </a:cubicBezTo>
                <a:cubicBezTo>
                  <a:pt x="756" y="41"/>
                  <a:pt x="752" y="21"/>
                  <a:pt x="754" y="0"/>
                </a:cubicBezTo>
                <a:cubicBezTo>
                  <a:pt x="751" y="23"/>
                  <a:pt x="752" y="47"/>
                  <a:pt x="752" y="72"/>
                </a:cubicBezTo>
                <a:cubicBezTo>
                  <a:pt x="749" y="73"/>
                  <a:pt x="748" y="74"/>
                  <a:pt x="749" y="77"/>
                </a:cubicBezTo>
                <a:cubicBezTo>
                  <a:pt x="741" y="81"/>
                  <a:pt x="734" y="98"/>
                  <a:pt x="725" y="100"/>
                </a:cubicBezTo>
                <a:cubicBezTo>
                  <a:pt x="721" y="101"/>
                  <a:pt x="717" y="100"/>
                  <a:pt x="714" y="100"/>
                </a:cubicBezTo>
                <a:cubicBezTo>
                  <a:pt x="714" y="100"/>
                  <a:pt x="712" y="102"/>
                  <a:pt x="712" y="102"/>
                </a:cubicBezTo>
                <a:cubicBezTo>
                  <a:pt x="706" y="104"/>
                  <a:pt x="699" y="101"/>
                  <a:pt x="691" y="102"/>
                </a:cubicBezTo>
                <a:cubicBezTo>
                  <a:pt x="690" y="158"/>
                  <a:pt x="691" y="215"/>
                  <a:pt x="690" y="270"/>
                </a:cubicBezTo>
                <a:cubicBezTo>
                  <a:pt x="689" y="270"/>
                  <a:pt x="687" y="270"/>
                  <a:pt x="686" y="270"/>
                </a:cubicBezTo>
                <a:cubicBezTo>
                  <a:pt x="684" y="270"/>
                  <a:pt x="687" y="264"/>
                  <a:pt x="684" y="265"/>
                </a:cubicBezTo>
                <a:cubicBezTo>
                  <a:pt x="680" y="265"/>
                  <a:pt x="677" y="265"/>
                  <a:pt x="673" y="265"/>
                </a:cubicBezTo>
                <a:cubicBezTo>
                  <a:pt x="673" y="254"/>
                  <a:pt x="673" y="242"/>
                  <a:pt x="673" y="230"/>
                </a:cubicBezTo>
                <a:cubicBezTo>
                  <a:pt x="666" y="230"/>
                  <a:pt x="658" y="233"/>
                  <a:pt x="652" y="231"/>
                </a:cubicBezTo>
                <a:cubicBezTo>
                  <a:pt x="652" y="236"/>
                  <a:pt x="652" y="240"/>
                  <a:pt x="652" y="244"/>
                </a:cubicBezTo>
                <a:cubicBezTo>
                  <a:pt x="658" y="245"/>
                  <a:pt x="663" y="242"/>
                  <a:pt x="671" y="243"/>
                </a:cubicBezTo>
                <a:cubicBezTo>
                  <a:pt x="671" y="251"/>
                  <a:pt x="671" y="258"/>
                  <a:pt x="671" y="265"/>
                </a:cubicBezTo>
                <a:cubicBezTo>
                  <a:pt x="654" y="265"/>
                  <a:pt x="637" y="265"/>
                  <a:pt x="620" y="265"/>
                </a:cubicBezTo>
                <a:cubicBezTo>
                  <a:pt x="620" y="274"/>
                  <a:pt x="620" y="283"/>
                  <a:pt x="620" y="293"/>
                </a:cubicBezTo>
                <a:cubicBezTo>
                  <a:pt x="601" y="297"/>
                  <a:pt x="578" y="294"/>
                  <a:pt x="562" y="289"/>
                </a:cubicBezTo>
                <a:cubicBezTo>
                  <a:pt x="563" y="288"/>
                  <a:pt x="562" y="283"/>
                  <a:pt x="561" y="285"/>
                </a:cubicBezTo>
                <a:cubicBezTo>
                  <a:pt x="561" y="285"/>
                  <a:pt x="561" y="285"/>
                  <a:pt x="561" y="285"/>
                </a:cubicBezTo>
                <a:close/>
                <a:moveTo>
                  <a:pt x="749" y="80"/>
                </a:moveTo>
                <a:cubicBezTo>
                  <a:pt x="751" y="86"/>
                  <a:pt x="749" y="94"/>
                  <a:pt x="750" y="100"/>
                </a:cubicBezTo>
                <a:cubicBezTo>
                  <a:pt x="743" y="100"/>
                  <a:pt x="737" y="100"/>
                  <a:pt x="731" y="100"/>
                </a:cubicBezTo>
                <a:cubicBezTo>
                  <a:pt x="730" y="98"/>
                  <a:pt x="736" y="94"/>
                  <a:pt x="739" y="90"/>
                </a:cubicBezTo>
                <a:cubicBezTo>
                  <a:pt x="743" y="87"/>
                  <a:pt x="746" y="83"/>
                  <a:pt x="749" y="80"/>
                </a:cubicBezTo>
                <a:close/>
                <a:moveTo>
                  <a:pt x="754" y="80"/>
                </a:moveTo>
                <a:cubicBezTo>
                  <a:pt x="762" y="85"/>
                  <a:pt x="771" y="94"/>
                  <a:pt x="776" y="100"/>
                </a:cubicBezTo>
                <a:cubicBezTo>
                  <a:pt x="769" y="100"/>
                  <a:pt x="761" y="100"/>
                  <a:pt x="754" y="100"/>
                </a:cubicBezTo>
                <a:cubicBezTo>
                  <a:pt x="754" y="94"/>
                  <a:pt x="754" y="87"/>
                  <a:pt x="754" y="80"/>
                </a:cubicBezTo>
                <a:close/>
                <a:moveTo>
                  <a:pt x="1032" y="220"/>
                </a:moveTo>
                <a:cubicBezTo>
                  <a:pt x="1035" y="222"/>
                  <a:pt x="1037" y="225"/>
                  <a:pt x="1039" y="227"/>
                </a:cubicBezTo>
                <a:cubicBezTo>
                  <a:pt x="1038" y="228"/>
                  <a:pt x="1034" y="227"/>
                  <a:pt x="1032" y="228"/>
                </a:cubicBezTo>
                <a:cubicBezTo>
                  <a:pt x="1032" y="225"/>
                  <a:pt x="1032" y="223"/>
                  <a:pt x="1032" y="220"/>
                </a:cubicBezTo>
                <a:close/>
                <a:moveTo>
                  <a:pt x="552" y="281"/>
                </a:moveTo>
                <a:cubicBezTo>
                  <a:pt x="554" y="280"/>
                  <a:pt x="551" y="284"/>
                  <a:pt x="550" y="285"/>
                </a:cubicBezTo>
                <a:cubicBezTo>
                  <a:pt x="548" y="283"/>
                  <a:pt x="551" y="282"/>
                  <a:pt x="552" y="281"/>
                </a:cubicBezTo>
                <a:close/>
                <a:moveTo>
                  <a:pt x="553" y="289"/>
                </a:moveTo>
                <a:cubicBezTo>
                  <a:pt x="553" y="289"/>
                  <a:pt x="552" y="289"/>
                  <a:pt x="552" y="289"/>
                </a:cubicBezTo>
                <a:cubicBezTo>
                  <a:pt x="551" y="289"/>
                  <a:pt x="552" y="290"/>
                  <a:pt x="552" y="291"/>
                </a:cubicBezTo>
                <a:cubicBezTo>
                  <a:pt x="549" y="291"/>
                  <a:pt x="549" y="289"/>
                  <a:pt x="550" y="287"/>
                </a:cubicBezTo>
                <a:cubicBezTo>
                  <a:pt x="551" y="286"/>
                  <a:pt x="554" y="285"/>
                  <a:pt x="553" y="289"/>
                </a:cubicBezTo>
                <a:close/>
                <a:moveTo>
                  <a:pt x="572" y="301"/>
                </a:moveTo>
                <a:cubicBezTo>
                  <a:pt x="571" y="299"/>
                  <a:pt x="570" y="303"/>
                  <a:pt x="570" y="303"/>
                </a:cubicBezTo>
                <a:cubicBezTo>
                  <a:pt x="567" y="301"/>
                  <a:pt x="570" y="299"/>
                  <a:pt x="569" y="295"/>
                </a:cubicBezTo>
                <a:cubicBezTo>
                  <a:pt x="567" y="295"/>
                  <a:pt x="568" y="299"/>
                  <a:pt x="566" y="299"/>
                </a:cubicBezTo>
                <a:cubicBezTo>
                  <a:pt x="565" y="296"/>
                  <a:pt x="568" y="296"/>
                  <a:pt x="567" y="294"/>
                </a:cubicBezTo>
                <a:cubicBezTo>
                  <a:pt x="565" y="295"/>
                  <a:pt x="566" y="299"/>
                  <a:pt x="563" y="299"/>
                </a:cubicBezTo>
                <a:cubicBezTo>
                  <a:pt x="564" y="297"/>
                  <a:pt x="564" y="295"/>
                  <a:pt x="565" y="293"/>
                </a:cubicBezTo>
                <a:cubicBezTo>
                  <a:pt x="562" y="294"/>
                  <a:pt x="562" y="296"/>
                  <a:pt x="561" y="300"/>
                </a:cubicBezTo>
                <a:cubicBezTo>
                  <a:pt x="561" y="295"/>
                  <a:pt x="559" y="295"/>
                  <a:pt x="563" y="292"/>
                </a:cubicBezTo>
                <a:cubicBezTo>
                  <a:pt x="563" y="291"/>
                  <a:pt x="560" y="292"/>
                  <a:pt x="561" y="293"/>
                </a:cubicBezTo>
                <a:cubicBezTo>
                  <a:pt x="559" y="292"/>
                  <a:pt x="561" y="291"/>
                  <a:pt x="562" y="290"/>
                </a:cubicBezTo>
                <a:cubicBezTo>
                  <a:pt x="577" y="294"/>
                  <a:pt x="601" y="298"/>
                  <a:pt x="619" y="293"/>
                </a:cubicBezTo>
                <a:cubicBezTo>
                  <a:pt x="621" y="295"/>
                  <a:pt x="619" y="299"/>
                  <a:pt x="620" y="302"/>
                </a:cubicBezTo>
                <a:cubicBezTo>
                  <a:pt x="606" y="302"/>
                  <a:pt x="593" y="302"/>
                  <a:pt x="579" y="302"/>
                </a:cubicBezTo>
                <a:cubicBezTo>
                  <a:pt x="579" y="304"/>
                  <a:pt x="579" y="307"/>
                  <a:pt x="579" y="310"/>
                </a:cubicBezTo>
                <a:cubicBezTo>
                  <a:pt x="576" y="310"/>
                  <a:pt x="572" y="309"/>
                  <a:pt x="570" y="310"/>
                </a:cubicBezTo>
                <a:cubicBezTo>
                  <a:pt x="571" y="309"/>
                  <a:pt x="572" y="309"/>
                  <a:pt x="572" y="307"/>
                </a:cubicBezTo>
                <a:cubicBezTo>
                  <a:pt x="571" y="308"/>
                  <a:pt x="569" y="310"/>
                  <a:pt x="570" y="307"/>
                </a:cubicBezTo>
                <a:cubicBezTo>
                  <a:pt x="567" y="309"/>
                  <a:pt x="568" y="312"/>
                  <a:pt x="565" y="313"/>
                </a:cubicBezTo>
                <a:cubicBezTo>
                  <a:pt x="567" y="308"/>
                  <a:pt x="567" y="307"/>
                  <a:pt x="572" y="301"/>
                </a:cubicBezTo>
                <a:close/>
                <a:moveTo>
                  <a:pt x="1236" y="329"/>
                </a:moveTo>
                <a:cubicBezTo>
                  <a:pt x="1229" y="329"/>
                  <a:pt x="1222" y="329"/>
                  <a:pt x="1215" y="329"/>
                </a:cubicBezTo>
                <a:cubicBezTo>
                  <a:pt x="1215" y="327"/>
                  <a:pt x="1215" y="325"/>
                  <a:pt x="1215" y="324"/>
                </a:cubicBezTo>
                <a:cubicBezTo>
                  <a:pt x="1210" y="323"/>
                  <a:pt x="1203" y="325"/>
                  <a:pt x="1199" y="323"/>
                </a:cubicBezTo>
                <a:cubicBezTo>
                  <a:pt x="1198" y="317"/>
                  <a:pt x="1205" y="319"/>
                  <a:pt x="1208" y="319"/>
                </a:cubicBezTo>
                <a:cubicBezTo>
                  <a:pt x="1218" y="318"/>
                  <a:pt x="1229" y="315"/>
                  <a:pt x="1235" y="311"/>
                </a:cubicBezTo>
                <a:cubicBezTo>
                  <a:pt x="1238" y="314"/>
                  <a:pt x="1235" y="323"/>
                  <a:pt x="1236" y="329"/>
                </a:cubicBezTo>
                <a:close/>
                <a:moveTo>
                  <a:pt x="1399" y="359"/>
                </a:moveTo>
                <a:cubicBezTo>
                  <a:pt x="1400" y="368"/>
                  <a:pt x="1399" y="385"/>
                  <a:pt x="1399" y="398"/>
                </a:cubicBezTo>
                <a:cubicBezTo>
                  <a:pt x="1398" y="389"/>
                  <a:pt x="1399" y="371"/>
                  <a:pt x="1399" y="359"/>
                </a:cubicBezTo>
                <a:close/>
                <a:moveTo>
                  <a:pt x="1228" y="374"/>
                </a:moveTo>
                <a:cubicBezTo>
                  <a:pt x="1229" y="374"/>
                  <a:pt x="1229" y="374"/>
                  <a:pt x="1230" y="374"/>
                </a:cubicBezTo>
                <a:cubicBezTo>
                  <a:pt x="1232" y="380"/>
                  <a:pt x="1232" y="396"/>
                  <a:pt x="1230" y="403"/>
                </a:cubicBezTo>
                <a:cubicBezTo>
                  <a:pt x="1227" y="396"/>
                  <a:pt x="1229" y="383"/>
                  <a:pt x="1228" y="374"/>
                </a:cubicBezTo>
                <a:close/>
                <a:moveTo>
                  <a:pt x="1234" y="374"/>
                </a:moveTo>
                <a:cubicBezTo>
                  <a:pt x="1234" y="374"/>
                  <a:pt x="1234" y="374"/>
                  <a:pt x="1235" y="374"/>
                </a:cubicBezTo>
                <a:cubicBezTo>
                  <a:pt x="1237" y="380"/>
                  <a:pt x="1237" y="396"/>
                  <a:pt x="1235" y="403"/>
                </a:cubicBezTo>
                <a:cubicBezTo>
                  <a:pt x="1232" y="396"/>
                  <a:pt x="1234" y="383"/>
                  <a:pt x="1234" y="374"/>
                </a:cubicBezTo>
                <a:close/>
              </a:path>
            </a:pathLst>
          </a:custGeom>
          <a:gradFill>
            <a:gsLst>
              <a:gs pos="0">
                <a:srgbClr val="D5D1C5"/>
              </a:gs>
              <a:gs pos="100000">
                <a:srgbClr val="EAE8E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1" y="5858396"/>
            <a:ext cx="9144000" cy="999604"/>
          </a:xfrm>
          <a:prstGeom prst="rect">
            <a:avLst/>
          </a:pr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1659831" y="3724553"/>
            <a:ext cx="2030685" cy="2216986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0" y="5039416"/>
            <a:ext cx="2330799" cy="834180"/>
          </a:xfrm>
          <a:custGeom>
            <a:avLst/>
            <a:gdLst/>
            <a:ahLst/>
            <a:cxnLst/>
            <a:rect l="0" t="0" r="0" b="0"/>
            <a:pathLst>
              <a:path w="380" h="136" extrusionOk="0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7290916" y="4519599"/>
            <a:ext cx="1512168" cy="1367693"/>
          </a:xfrm>
          <a:custGeom>
            <a:avLst/>
            <a:gdLst/>
            <a:ahLst/>
            <a:cxnLst/>
            <a:rect l="0" t="0" r="0" b="0"/>
            <a:pathLst>
              <a:path w="314" h="284" extrusionOk="0">
                <a:moveTo>
                  <a:pt x="314" y="126"/>
                </a:moveTo>
                <a:lnTo>
                  <a:pt x="314" y="126"/>
                </a:lnTo>
                <a:lnTo>
                  <a:pt x="312" y="124"/>
                </a:lnTo>
                <a:lnTo>
                  <a:pt x="310" y="122"/>
                </a:lnTo>
                <a:lnTo>
                  <a:pt x="306" y="120"/>
                </a:lnTo>
                <a:lnTo>
                  <a:pt x="306" y="120"/>
                </a:lnTo>
                <a:lnTo>
                  <a:pt x="306" y="116"/>
                </a:lnTo>
                <a:lnTo>
                  <a:pt x="306" y="114"/>
                </a:lnTo>
                <a:lnTo>
                  <a:pt x="306" y="114"/>
                </a:lnTo>
                <a:lnTo>
                  <a:pt x="296" y="116"/>
                </a:lnTo>
                <a:lnTo>
                  <a:pt x="290" y="120"/>
                </a:lnTo>
                <a:lnTo>
                  <a:pt x="290" y="120"/>
                </a:lnTo>
                <a:lnTo>
                  <a:pt x="292" y="122"/>
                </a:lnTo>
                <a:lnTo>
                  <a:pt x="292" y="124"/>
                </a:lnTo>
                <a:lnTo>
                  <a:pt x="292" y="124"/>
                </a:lnTo>
                <a:lnTo>
                  <a:pt x="290" y="126"/>
                </a:lnTo>
                <a:lnTo>
                  <a:pt x="288" y="128"/>
                </a:lnTo>
                <a:lnTo>
                  <a:pt x="288" y="128"/>
                </a:lnTo>
                <a:lnTo>
                  <a:pt x="282" y="128"/>
                </a:lnTo>
                <a:lnTo>
                  <a:pt x="280" y="130"/>
                </a:lnTo>
                <a:lnTo>
                  <a:pt x="280" y="130"/>
                </a:lnTo>
                <a:lnTo>
                  <a:pt x="282" y="130"/>
                </a:lnTo>
                <a:lnTo>
                  <a:pt x="284" y="132"/>
                </a:lnTo>
                <a:lnTo>
                  <a:pt x="284" y="132"/>
                </a:lnTo>
                <a:lnTo>
                  <a:pt x="286" y="132"/>
                </a:lnTo>
                <a:lnTo>
                  <a:pt x="288" y="130"/>
                </a:lnTo>
                <a:lnTo>
                  <a:pt x="288" y="128"/>
                </a:lnTo>
                <a:lnTo>
                  <a:pt x="290" y="128"/>
                </a:lnTo>
                <a:lnTo>
                  <a:pt x="290" y="128"/>
                </a:lnTo>
                <a:lnTo>
                  <a:pt x="292" y="130"/>
                </a:lnTo>
                <a:lnTo>
                  <a:pt x="292" y="134"/>
                </a:lnTo>
                <a:lnTo>
                  <a:pt x="292" y="134"/>
                </a:lnTo>
                <a:lnTo>
                  <a:pt x="288" y="134"/>
                </a:lnTo>
                <a:lnTo>
                  <a:pt x="284" y="136"/>
                </a:lnTo>
                <a:lnTo>
                  <a:pt x="282" y="138"/>
                </a:lnTo>
                <a:lnTo>
                  <a:pt x="282" y="138"/>
                </a:lnTo>
                <a:lnTo>
                  <a:pt x="278" y="136"/>
                </a:lnTo>
                <a:lnTo>
                  <a:pt x="274" y="136"/>
                </a:lnTo>
                <a:lnTo>
                  <a:pt x="270" y="136"/>
                </a:lnTo>
                <a:lnTo>
                  <a:pt x="268" y="138"/>
                </a:lnTo>
                <a:lnTo>
                  <a:pt x="268" y="138"/>
                </a:lnTo>
                <a:lnTo>
                  <a:pt x="266" y="136"/>
                </a:lnTo>
                <a:lnTo>
                  <a:pt x="264" y="136"/>
                </a:lnTo>
                <a:lnTo>
                  <a:pt x="264" y="134"/>
                </a:lnTo>
                <a:lnTo>
                  <a:pt x="264" y="132"/>
                </a:lnTo>
                <a:lnTo>
                  <a:pt x="264" y="132"/>
                </a:lnTo>
                <a:lnTo>
                  <a:pt x="258" y="130"/>
                </a:lnTo>
                <a:lnTo>
                  <a:pt x="256" y="130"/>
                </a:lnTo>
                <a:lnTo>
                  <a:pt x="254" y="128"/>
                </a:lnTo>
                <a:lnTo>
                  <a:pt x="254" y="128"/>
                </a:lnTo>
                <a:lnTo>
                  <a:pt x="256" y="128"/>
                </a:lnTo>
                <a:lnTo>
                  <a:pt x="262" y="128"/>
                </a:lnTo>
                <a:lnTo>
                  <a:pt x="262" y="128"/>
                </a:lnTo>
                <a:lnTo>
                  <a:pt x="262" y="124"/>
                </a:lnTo>
                <a:lnTo>
                  <a:pt x="262" y="122"/>
                </a:lnTo>
                <a:lnTo>
                  <a:pt x="268" y="122"/>
                </a:lnTo>
                <a:lnTo>
                  <a:pt x="268" y="122"/>
                </a:lnTo>
                <a:lnTo>
                  <a:pt x="266" y="120"/>
                </a:lnTo>
                <a:lnTo>
                  <a:pt x="266" y="118"/>
                </a:lnTo>
                <a:lnTo>
                  <a:pt x="266" y="116"/>
                </a:lnTo>
                <a:lnTo>
                  <a:pt x="270" y="116"/>
                </a:lnTo>
                <a:lnTo>
                  <a:pt x="270" y="116"/>
                </a:lnTo>
                <a:lnTo>
                  <a:pt x="270" y="118"/>
                </a:lnTo>
                <a:lnTo>
                  <a:pt x="272" y="118"/>
                </a:lnTo>
                <a:lnTo>
                  <a:pt x="274" y="116"/>
                </a:lnTo>
                <a:lnTo>
                  <a:pt x="274" y="116"/>
                </a:lnTo>
                <a:lnTo>
                  <a:pt x="272" y="116"/>
                </a:lnTo>
                <a:lnTo>
                  <a:pt x="270" y="116"/>
                </a:lnTo>
                <a:lnTo>
                  <a:pt x="272" y="114"/>
                </a:lnTo>
                <a:lnTo>
                  <a:pt x="272" y="114"/>
                </a:lnTo>
                <a:lnTo>
                  <a:pt x="272" y="114"/>
                </a:lnTo>
                <a:lnTo>
                  <a:pt x="276" y="114"/>
                </a:lnTo>
                <a:lnTo>
                  <a:pt x="278" y="116"/>
                </a:lnTo>
                <a:lnTo>
                  <a:pt x="278" y="118"/>
                </a:lnTo>
                <a:lnTo>
                  <a:pt x="282" y="120"/>
                </a:lnTo>
                <a:lnTo>
                  <a:pt x="282" y="120"/>
                </a:lnTo>
                <a:lnTo>
                  <a:pt x="282" y="118"/>
                </a:lnTo>
                <a:lnTo>
                  <a:pt x="282" y="118"/>
                </a:lnTo>
                <a:lnTo>
                  <a:pt x="284" y="114"/>
                </a:lnTo>
                <a:lnTo>
                  <a:pt x="284" y="114"/>
                </a:lnTo>
                <a:lnTo>
                  <a:pt x="278" y="112"/>
                </a:lnTo>
                <a:lnTo>
                  <a:pt x="278" y="110"/>
                </a:lnTo>
                <a:lnTo>
                  <a:pt x="280" y="108"/>
                </a:lnTo>
                <a:lnTo>
                  <a:pt x="280" y="108"/>
                </a:lnTo>
                <a:lnTo>
                  <a:pt x="276" y="108"/>
                </a:lnTo>
                <a:lnTo>
                  <a:pt x="276" y="104"/>
                </a:lnTo>
                <a:lnTo>
                  <a:pt x="276" y="104"/>
                </a:lnTo>
                <a:lnTo>
                  <a:pt x="276" y="102"/>
                </a:lnTo>
                <a:lnTo>
                  <a:pt x="278" y="96"/>
                </a:lnTo>
                <a:lnTo>
                  <a:pt x="278" y="96"/>
                </a:lnTo>
                <a:lnTo>
                  <a:pt x="278" y="94"/>
                </a:lnTo>
                <a:lnTo>
                  <a:pt x="280" y="94"/>
                </a:lnTo>
                <a:lnTo>
                  <a:pt x="282" y="94"/>
                </a:lnTo>
                <a:lnTo>
                  <a:pt x="284" y="92"/>
                </a:lnTo>
                <a:lnTo>
                  <a:pt x="284" y="92"/>
                </a:lnTo>
                <a:lnTo>
                  <a:pt x="280" y="88"/>
                </a:lnTo>
                <a:lnTo>
                  <a:pt x="274" y="86"/>
                </a:lnTo>
                <a:lnTo>
                  <a:pt x="274" y="86"/>
                </a:lnTo>
                <a:lnTo>
                  <a:pt x="274" y="84"/>
                </a:lnTo>
                <a:lnTo>
                  <a:pt x="272" y="82"/>
                </a:lnTo>
                <a:lnTo>
                  <a:pt x="270" y="82"/>
                </a:lnTo>
                <a:lnTo>
                  <a:pt x="268" y="78"/>
                </a:lnTo>
                <a:lnTo>
                  <a:pt x="268" y="78"/>
                </a:lnTo>
                <a:lnTo>
                  <a:pt x="272" y="78"/>
                </a:lnTo>
                <a:lnTo>
                  <a:pt x="274" y="78"/>
                </a:lnTo>
                <a:lnTo>
                  <a:pt x="280" y="80"/>
                </a:lnTo>
                <a:lnTo>
                  <a:pt x="280" y="80"/>
                </a:lnTo>
                <a:lnTo>
                  <a:pt x="280" y="78"/>
                </a:lnTo>
                <a:lnTo>
                  <a:pt x="282" y="78"/>
                </a:lnTo>
                <a:lnTo>
                  <a:pt x="286" y="76"/>
                </a:lnTo>
                <a:lnTo>
                  <a:pt x="286" y="76"/>
                </a:lnTo>
                <a:lnTo>
                  <a:pt x="284" y="72"/>
                </a:lnTo>
                <a:lnTo>
                  <a:pt x="286" y="70"/>
                </a:lnTo>
                <a:lnTo>
                  <a:pt x="286" y="70"/>
                </a:lnTo>
                <a:lnTo>
                  <a:pt x="282" y="70"/>
                </a:lnTo>
                <a:lnTo>
                  <a:pt x="280" y="66"/>
                </a:lnTo>
                <a:lnTo>
                  <a:pt x="280" y="66"/>
                </a:lnTo>
                <a:lnTo>
                  <a:pt x="280" y="64"/>
                </a:lnTo>
                <a:lnTo>
                  <a:pt x="282" y="64"/>
                </a:lnTo>
                <a:lnTo>
                  <a:pt x="282" y="62"/>
                </a:lnTo>
                <a:lnTo>
                  <a:pt x="284" y="60"/>
                </a:lnTo>
                <a:lnTo>
                  <a:pt x="284" y="60"/>
                </a:lnTo>
                <a:lnTo>
                  <a:pt x="278" y="56"/>
                </a:lnTo>
                <a:lnTo>
                  <a:pt x="274" y="52"/>
                </a:lnTo>
                <a:lnTo>
                  <a:pt x="274" y="52"/>
                </a:lnTo>
                <a:lnTo>
                  <a:pt x="270" y="56"/>
                </a:lnTo>
                <a:lnTo>
                  <a:pt x="270" y="58"/>
                </a:lnTo>
                <a:lnTo>
                  <a:pt x="268" y="58"/>
                </a:lnTo>
                <a:lnTo>
                  <a:pt x="268" y="54"/>
                </a:lnTo>
                <a:lnTo>
                  <a:pt x="268" y="54"/>
                </a:lnTo>
                <a:lnTo>
                  <a:pt x="264" y="54"/>
                </a:lnTo>
                <a:lnTo>
                  <a:pt x="264" y="56"/>
                </a:lnTo>
                <a:lnTo>
                  <a:pt x="262" y="58"/>
                </a:lnTo>
                <a:lnTo>
                  <a:pt x="262" y="58"/>
                </a:lnTo>
                <a:lnTo>
                  <a:pt x="258" y="58"/>
                </a:lnTo>
                <a:lnTo>
                  <a:pt x="256" y="60"/>
                </a:lnTo>
                <a:lnTo>
                  <a:pt x="252" y="64"/>
                </a:lnTo>
                <a:lnTo>
                  <a:pt x="252" y="64"/>
                </a:lnTo>
                <a:lnTo>
                  <a:pt x="258" y="64"/>
                </a:lnTo>
                <a:lnTo>
                  <a:pt x="260" y="66"/>
                </a:lnTo>
                <a:lnTo>
                  <a:pt x="260" y="66"/>
                </a:lnTo>
                <a:lnTo>
                  <a:pt x="258" y="70"/>
                </a:lnTo>
                <a:lnTo>
                  <a:pt x="254" y="74"/>
                </a:lnTo>
                <a:lnTo>
                  <a:pt x="254" y="74"/>
                </a:lnTo>
                <a:lnTo>
                  <a:pt x="252" y="74"/>
                </a:lnTo>
                <a:lnTo>
                  <a:pt x="252" y="72"/>
                </a:lnTo>
                <a:lnTo>
                  <a:pt x="252" y="66"/>
                </a:lnTo>
                <a:lnTo>
                  <a:pt x="252" y="66"/>
                </a:lnTo>
                <a:lnTo>
                  <a:pt x="250" y="68"/>
                </a:lnTo>
                <a:lnTo>
                  <a:pt x="248" y="70"/>
                </a:lnTo>
                <a:lnTo>
                  <a:pt x="244" y="72"/>
                </a:lnTo>
                <a:lnTo>
                  <a:pt x="244" y="72"/>
                </a:lnTo>
                <a:lnTo>
                  <a:pt x="242" y="70"/>
                </a:lnTo>
                <a:lnTo>
                  <a:pt x="240" y="70"/>
                </a:lnTo>
                <a:lnTo>
                  <a:pt x="238" y="70"/>
                </a:lnTo>
                <a:lnTo>
                  <a:pt x="238" y="70"/>
                </a:lnTo>
                <a:lnTo>
                  <a:pt x="238" y="72"/>
                </a:lnTo>
                <a:lnTo>
                  <a:pt x="240" y="74"/>
                </a:lnTo>
                <a:lnTo>
                  <a:pt x="242" y="76"/>
                </a:lnTo>
                <a:lnTo>
                  <a:pt x="242" y="78"/>
                </a:lnTo>
                <a:lnTo>
                  <a:pt x="242" y="78"/>
                </a:lnTo>
                <a:lnTo>
                  <a:pt x="238" y="78"/>
                </a:lnTo>
                <a:lnTo>
                  <a:pt x="238" y="78"/>
                </a:lnTo>
                <a:lnTo>
                  <a:pt x="236" y="74"/>
                </a:lnTo>
                <a:lnTo>
                  <a:pt x="232" y="70"/>
                </a:lnTo>
                <a:lnTo>
                  <a:pt x="232" y="70"/>
                </a:lnTo>
                <a:lnTo>
                  <a:pt x="236" y="64"/>
                </a:lnTo>
                <a:lnTo>
                  <a:pt x="238" y="62"/>
                </a:lnTo>
                <a:lnTo>
                  <a:pt x="240" y="60"/>
                </a:lnTo>
                <a:lnTo>
                  <a:pt x="240" y="60"/>
                </a:lnTo>
                <a:lnTo>
                  <a:pt x="242" y="62"/>
                </a:lnTo>
                <a:lnTo>
                  <a:pt x="242" y="66"/>
                </a:lnTo>
                <a:lnTo>
                  <a:pt x="242" y="66"/>
                </a:lnTo>
                <a:lnTo>
                  <a:pt x="246" y="66"/>
                </a:lnTo>
                <a:lnTo>
                  <a:pt x="248" y="64"/>
                </a:lnTo>
                <a:lnTo>
                  <a:pt x="248" y="64"/>
                </a:lnTo>
                <a:lnTo>
                  <a:pt x="244" y="58"/>
                </a:lnTo>
                <a:lnTo>
                  <a:pt x="238" y="52"/>
                </a:lnTo>
                <a:lnTo>
                  <a:pt x="238" y="52"/>
                </a:lnTo>
                <a:lnTo>
                  <a:pt x="236" y="48"/>
                </a:lnTo>
                <a:lnTo>
                  <a:pt x="234" y="46"/>
                </a:lnTo>
                <a:lnTo>
                  <a:pt x="230" y="46"/>
                </a:lnTo>
                <a:lnTo>
                  <a:pt x="230" y="46"/>
                </a:lnTo>
                <a:lnTo>
                  <a:pt x="230" y="48"/>
                </a:lnTo>
                <a:lnTo>
                  <a:pt x="232" y="50"/>
                </a:lnTo>
                <a:lnTo>
                  <a:pt x="232" y="52"/>
                </a:lnTo>
                <a:lnTo>
                  <a:pt x="230" y="54"/>
                </a:lnTo>
                <a:lnTo>
                  <a:pt x="230" y="54"/>
                </a:lnTo>
                <a:lnTo>
                  <a:pt x="228" y="52"/>
                </a:lnTo>
                <a:lnTo>
                  <a:pt x="226" y="50"/>
                </a:lnTo>
                <a:lnTo>
                  <a:pt x="224" y="44"/>
                </a:lnTo>
                <a:lnTo>
                  <a:pt x="224" y="44"/>
                </a:lnTo>
                <a:lnTo>
                  <a:pt x="220" y="44"/>
                </a:lnTo>
                <a:lnTo>
                  <a:pt x="216" y="46"/>
                </a:lnTo>
                <a:lnTo>
                  <a:pt x="212" y="46"/>
                </a:lnTo>
                <a:lnTo>
                  <a:pt x="208" y="44"/>
                </a:lnTo>
                <a:lnTo>
                  <a:pt x="208" y="44"/>
                </a:lnTo>
                <a:lnTo>
                  <a:pt x="212" y="42"/>
                </a:lnTo>
                <a:lnTo>
                  <a:pt x="218" y="42"/>
                </a:lnTo>
                <a:lnTo>
                  <a:pt x="218" y="42"/>
                </a:lnTo>
                <a:lnTo>
                  <a:pt x="220" y="40"/>
                </a:lnTo>
                <a:lnTo>
                  <a:pt x="220" y="38"/>
                </a:lnTo>
                <a:lnTo>
                  <a:pt x="222" y="38"/>
                </a:lnTo>
                <a:lnTo>
                  <a:pt x="222" y="38"/>
                </a:lnTo>
                <a:lnTo>
                  <a:pt x="226" y="42"/>
                </a:lnTo>
                <a:lnTo>
                  <a:pt x="230" y="44"/>
                </a:lnTo>
                <a:lnTo>
                  <a:pt x="230" y="44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8" y="38"/>
                </a:lnTo>
                <a:lnTo>
                  <a:pt x="230" y="34"/>
                </a:lnTo>
                <a:lnTo>
                  <a:pt x="230" y="34"/>
                </a:lnTo>
                <a:lnTo>
                  <a:pt x="226" y="32"/>
                </a:lnTo>
                <a:lnTo>
                  <a:pt x="224" y="30"/>
                </a:lnTo>
                <a:lnTo>
                  <a:pt x="224" y="30"/>
                </a:lnTo>
                <a:lnTo>
                  <a:pt x="224" y="30"/>
                </a:lnTo>
                <a:lnTo>
                  <a:pt x="226" y="28"/>
                </a:lnTo>
                <a:lnTo>
                  <a:pt x="228" y="28"/>
                </a:lnTo>
                <a:lnTo>
                  <a:pt x="228" y="26"/>
                </a:lnTo>
                <a:lnTo>
                  <a:pt x="228" y="26"/>
                </a:lnTo>
                <a:lnTo>
                  <a:pt x="226" y="24"/>
                </a:lnTo>
                <a:lnTo>
                  <a:pt x="222" y="24"/>
                </a:lnTo>
                <a:lnTo>
                  <a:pt x="222" y="24"/>
                </a:lnTo>
                <a:lnTo>
                  <a:pt x="222" y="26"/>
                </a:lnTo>
                <a:lnTo>
                  <a:pt x="222" y="28"/>
                </a:lnTo>
                <a:lnTo>
                  <a:pt x="222" y="30"/>
                </a:lnTo>
                <a:lnTo>
                  <a:pt x="220" y="30"/>
                </a:lnTo>
                <a:lnTo>
                  <a:pt x="220" y="30"/>
                </a:lnTo>
                <a:lnTo>
                  <a:pt x="218" y="30"/>
                </a:lnTo>
                <a:lnTo>
                  <a:pt x="214" y="28"/>
                </a:lnTo>
                <a:lnTo>
                  <a:pt x="210" y="22"/>
                </a:lnTo>
                <a:lnTo>
                  <a:pt x="204" y="22"/>
                </a:lnTo>
                <a:lnTo>
                  <a:pt x="204" y="22"/>
                </a:lnTo>
                <a:lnTo>
                  <a:pt x="202" y="26"/>
                </a:lnTo>
                <a:lnTo>
                  <a:pt x="202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4"/>
                </a:lnTo>
                <a:lnTo>
                  <a:pt x="192" y="18"/>
                </a:lnTo>
                <a:lnTo>
                  <a:pt x="192" y="18"/>
                </a:lnTo>
                <a:lnTo>
                  <a:pt x="194" y="16"/>
                </a:lnTo>
                <a:lnTo>
                  <a:pt x="194" y="12"/>
                </a:lnTo>
                <a:lnTo>
                  <a:pt x="194" y="12"/>
                </a:lnTo>
                <a:lnTo>
                  <a:pt x="188" y="10"/>
                </a:lnTo>
                <a:lnTo>
                  <a:pt x="188" y="10"/>
                </a:lnTo>
                <a:lnTo>
                  <a:pt x="190" y="12"/>
                </a:lnTo>
                <a:lnTo>
                  <a:pt x="190" y="14"/>
                </a:lnTo>
                <a:lnTo>
                  <a:pt x="190" y="14"/>
                </a:lnTo>
                <a:lnTo>
                  <a:pt x="188" y="16"/>
                </a:lnTo>
                <a:lnTo>
                  <a:pt x="184" y="18"/>
                </a:lnTo>
                <a:lnTo>
                  <a:pt x="184" y="18"/>
                </a:lnTo>
                <a:lnTo>
                  <a:pt x="182" y="16"/>
                </a:lnTo>
                <a:lnTo>
                  <a:pt x="178" y="14"/>
                </a:lnTo>
                <a:lnTo>
                  <a:pt x="178" y="14"/>
                </a:lnTo>
                <a:lnTo>
                  <a:pt x="178" y="14"/>
                </a:lnTo>
                <a:lnTo>
                  <a:pt x="176" y="14"/>
                </a:lnTo>
                <a:lnTo>
                  <a:pt x="174" y="14"/>
                </a:lnTo>
                <a:lnTo>
                  <a:pt x="174" y="16"/>
                </a:lnTo>
                <a:lnTo>
                  <a:pt x="174" y="16"/>
                </a:lnTo>
                <a:lnTo>
                  <a:pt x="178" y="18"/>
                </a:lnTo>
                <a:lnTo>
                  <a:pt x="178" y="20"/>
                </a:lnTo>
                <a:lnTo>
                  <a:pt x="178" y="22"/>
                </a:lnTo>
                <a:lnTo>
                  <a:pt x="178" y="22"/>
                </a:lnTo>
                <a:lnTo>
                  <a:pt x="170" y="20"/>
                </a:lnTo>
                <a:lnTo>
                  <a:pt x="170" y="20"/>
                </a:lnTo>
                <a:lnTo>
                  <a:pt x="170" y="18"/>
                </a:lnTo>
                <a:lnTo>
                  <a:pt x="170" y="16"/>
                </a:lnTo>
                <a:lnTo>
                  <a:pt x="168" y="14"/>
                </a:lnTo>
                <a:lnTo>
                  <a:pt x="168" y="12"/>
                </a:lnTo>
                <a:lnTo>
                  <a:pt x="168" y="12"/>
                </a:lnTo>
                <a:lnTo>
                  <a:pt x="168" y="10"/>
                </a:lnTo>
                <a:lnTo>
                  <a:pt x="170" y="10"/>
                </a:lnTo>
                <a:lnTo>
                  <a:pt x="170" y="10"/>
                </a:lnTo>
                <a:lnTo>
                  <a:pt x="174" y="12"/>
                </a:lnTo>
                <a:lnTo>
                  <a:pt x="174" y="12"/>
                </a:lnTo>
                <a:lnTo>
                  <a:pt x="176" y="10"/>
                </a:lnTo>
                <a:lnTo>
                  <a:pt x="176" y="10"/>
                </a:lnTo>
                <a:lnTo>
                  <a:pt x="176" y="8"/>
                </a:lnTo>
                <a:lnTo>
                  <a:pt x="172" y="6"/>
                </a:lnTo>
                <a:lnTo>
                  <a:pt x="172" y="6"/>
                </a:lnTo>
                <a:lnTo>
                  <a:pt x="170" y="6"/>
                </a:lnTo>
                <a:lnTo>
                  <a:pt x="168" y="8"/>
                </a:lnTo>
                <a:lnTo>
                  <a:pt x="168" y="8"/>
                </a:lnTo>
                <a:lnTo>
                  <a:pt x="166" y="8"/>
                </a:lnTo>
                <a:lnTo>
                  <a:pt x="166" y="8"/>
                </a:lnTo>
                <a:lnTo>
                  <a:pt x="166" y="4"/>
                </a:lnTo>
                <a:lnTo>
                  <a:pt x="166" y="0"/>
                </a:lnTo>
                <a:lnTo>
                  <a:pt x="166" y="0"/>
                </a:lnTo>
                <a:lnTo>
                  <a:pt x="162" y="2"/>
                </a:lnTo>
                <a:lnTo>
                  <a:pt x="158" y="4"/>
                </a:lnTo>
                <a:lnTo>
                  <a:pt x="158" y="4"/>
                </a:lnTo>
                <a:lnTo>
                  <a:pt x="152" y="4"/>
                </a:lnTo>
                <a:lnTo>
                  <a:pt x="152" y="4"/>
                </a:lnTo>
                <a:lnTo>
                  <a:pt x="148" y="6"/>
                </a:lnTo>
                <a:lnTo>
                  <a:pt x="148" y="6"/>
                </a:lnTo>
                <a:lnTo>
                  <a:pt x="146" y="6"/>
                </a:lnTo>
                <a:lnTo>
                  <a:pt x="144" y="6"/>
                </a:lnTo>
                <a:lnTo>
                  <a:pt x="144" y="6"/>
                </a:lnTo>
                <a:lnTo>
                  <a:pt x="144" y="10"/>
                </a:lnTo>
                <a:lnTo>
                  <a:pt x="142" y="12"/>
                </a:lnTo>
                <a:lnTo>
                  <a:pt x="140" y="14"/>
                </a:lnTo>
                <a:lnTo>
                  <a:pt x="140" y="14"/>
                </a:lnTo>
                <a:lnTo>
                  <a:pt x="136" y="10"/>
                </a:lnTo>
                <a:lnTo>
                  <a:pt x="130" y="8"/>
                </a:lnTo>
                <a:lnTo>
                  <a:pt x="130" y="8"/>
                </a:lnTo>
                <a:lnTo>
                  <a:pt x="128" y="4"/>
                </a:lnTo>
                <a:lnTo>
                  <a:pt x="126" y="4"/>
                </a:lnTo>
                <a:lnTo>
                  <a:pt x="124" y="2"/>
                </a:lnTo>
                <a:lnTo>
                  <a:pt x="124" y="2"/>
                </a:lnTo>
                <a:lnTo>
                  <a:pt x="124" y="8"/>
                </a:lnTo>
                <a:lnTo>
                  <a:pt x="128" y="14"/>
                </a:lnTo>
                <a:lnTo>
                  <a:pt x="130" y="18"/>
                </a:lnTo>
                <a:lnTo>
                  <a:pt x="128" y="22"/>
                </a:lnTo>
                <a:lnTo>
                  <a:pt x="126" y="24"/>
                </a:lnTo>
                <a:lnTo>
                  <a:pt x="126" y="24"/>
                </a:lnTo>
                <a:lnTo>
                  <a:pt x="124" y="22"/>
                </a:lnTo>
                <a:lnTo>
                  <a:pt x="122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18"/>
                </a:lnTo>
                <a:lnTo>
                  <a:pt x="118" y="14"/>
                </a:lnTo>
                <a:lnTo>
                  <a:pt x="118" y="14"/>
                </a:lnTo>
                <a:lnTo>
                  <a:pt x="116" y="14"/>
                </a:lnTo>
                <a:lnTo>
                  <a:pt x="112" y="14"/>
                </a:lnTo>
                <a:lnTo>
                  <a:pt x="110" y="12"/>
                </a:lnTo>
                <a:lnTo>
                  <a:pt x="108" y="14"/>
                </a:lnTo>
                <a:lnTo>
                  <a:pt x="108" y="14"/>
                </a:lnTo>
                <a:lnTo>
                  <a:pt x="106" y="12"/>
                </a:lnTo>
                <a:lnTo>
                  <a:pt x="104" y="10"/>
                </a:lnTo>
                <a:lnTo>
                  <a:pt x="102" y="12"/>
                </a:lnTo>
                <a:lnTo>
                  <a:pt x="102" y="12"/>
                </a:lnTo>
                <a:lnTo>
                  <a:pt x="106" y="16"/>
                </a:lnTo>
                <a:lnTo>
                  <a:pt x="108" y="22"/>
                </a:lnTo>
                <a:lnTo>
                  <a:pt x="108" y="22"/>
                </a:lnTo>
                <a:lnTo>
                  <a:pt x="110" y="22"/>
                </a:lnTo>
                <a:lnTo>
                  <a:pt x="112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6"/>
                </a:lnTo>
                <a:lnTo>
                  <a:pt x="112" y="26"/>
                </a:lnTo>
                <a:lnTo>
                  <a:pt x="110" y="26"/>
                </a:lnTo>
                <a:lnTo>
                  <a:pt x="110" y="28"/>
                </a:lnTo>
                <a:lnTo>
                  <a:pt x="110" y="28"/>
                </a:lnTo>
                <a:lnTo>
                  <a:pt x="112" y="32"/>
                </a:lnTo>
                <a:lnTo>
                  <a:pt x="116" y="30"/>
                </a:lnTo>
                <a:lnTo>
                  <a:pt x="120" y="30"/>
                </a:lnTo>
                <a:lnTo>
                  <a:pt x="122" y="30"/>
                </a:lnTo>
                <a:lnTo>
                  <a:pt x="122" y="30"/>
                </a:lnTo>
                <a:lnTo>
                  <a:pt x="122" y="32"/>
                </a:lnTo>
                <a:lnTo>
                  <a:pt x="122" y="34"/>
                </a:lnTo>
                <a:lnTo>
                  <a:pt x="118" y="34"/>
                </a:lnTo>
                <a:lnTo>
                  <a:pt x="114" y="34"/>
                </a:lnTo>
                <a:lnTo>
                  <a:pt x="112" y="34"/>
                </a:lnTo>
                <a:lnTo>
                  <a:pt x="112" y="36"/>
                </a:lnTo>
                <a:lnTo>
                  <a:pt x="112" y="36"/>
                </a:lnTo>
                <a:lnTo>
                  <a:pt x="114" y="36"/>
                </a:lnTo>
                <a:lnTo>
                  <a:pt x="116" y="38"/>
                </a:lnTo>
                <a:lnTo>
                  <a:pt x="116" y="38"/>
                </a:lnTo>
                <a:lnTo>
                  <a:pt x="116" y="40"/>
                </a:lnTo>
                <a:lnTo>
                  <a:pt x="118" y="42"/>
                </a:lnTo>
                <a:lnTo>
                  <a:pt x="120" y="46"/>
                </a:lnTo>
                <a:lnTo>
                  <a:pt x="120" y="46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4" y="48"/>
                </a:lnTo>
                <a:lnTo>
                  <a:pt x="112" y="48"/>
                </a:lnTo>
                <a:lnTo>
                  <a:pt x="108" y="50"/>
                </a:lnTo>
                <a:lnTo>
                  <a:pt x="108" y="50"/>
                </a:lnTo>
                <a:lnTo>
                  <a:pt x="108" y="48"/>
                </a:lnTo>
                <a:lnTo>
                  <a:pt x="108" y="46"/>
                </a:lnTo>
                <a:lnTo>
                  <a:pt x="108" y="46"/>
                </a:lnTo>
                <a:lnTo>
                  <a:pt x="104" y="44"/>
                </a:lnTo>
                <a:lnTo>
                  <a:pt x="102" y="40"/>
                </a:lnTo>
                <a:lnTo>
                  <a:pt x="102" y="40"/>
                </a:lnTo>
                <a:lnTo>
                  <a:pt x="102" y="38"/>
                </a:lnTo>
                <a:lnTo>
                  <a:pt x="102" y="36"/>
                </a:lnTo>
                <a:lnTo>
                  <a:pt x="102" y="36"/>
                </a:lnTo>
                <a:lnTo>
                  <a:pt x="100" y="34"/>
                </a:lnTo>
                <a:lnTo>
                  <a:pt x="98" y="32"/>
                </a:lnTo>
                <a:lnTo>
                  <a:pt x="98" y="32"/>
                </a:lnTo>
                <a:lnTo>
                  <a:pt x="98" y="30"/>
                </a:lnTo>
                <a:lnTo>
                  <a:pt x="98" y="30"/>
                </a:lnTo>
                <a:lnTo>
                  <a:pt x="104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104" y="24"/>
                </a:lnTo>
                <a:lnTo>
                  <a:pt x="100" y="26"/>
                </a:lnTo>
                <a:lnTo>
                  <a:pt x="100" y="26"/>
                </a:lnTo>
                <a:lnTo>
                  <a:pt x="98" y="24"/>
                </a:lnTo>
                <a:lnTo>
                  <a:pt x="94" y="22"/>
                </a:lnTo>
                <a:lnTo>
                  <a:pt x="90" y="22"/>
                </a:lnTo>
                <a:lnTo>
                  <a:pt x="86" y="24"/>
                </a:lnTo>
                <a:lnTo>
                  <a:pt x="86" y="24"/>
                </a:lnTo>
                <a:lnTo>
                  <a:pt x="86" y="28"/>
                </a:lnTo>
                <a:lnTo>
                  <a:pt x="88" y="32"/>
                </a:lnTo>
                <a:lnTo>
                  <a:pt x="88" y="32"/>
                </a:lnTo>
                <a:lnTo>
                  <a:pt x="84" y="34"/>
                </a:lnTo>
                <a:lnTo>
                  <a:pt x="80" y="34"/>
                </a:lnTo>
                <a:lnTo>
                  <a:pt x="80" y="34"/>
                </a:lnTo>
                <a:lnTo>
                  <a:pt x="80" y="40"/>
                </a:lnTo>
                <a:lnTo>
                  <a:pt x="76" y="42"/>
                </a:lnTo>
                <a:lnTo>
                  <a:pt x="76" y="42"/>
                </a:lnTo>
                <a:lnTo>
                  <a:pt x="76" y="48"/>
                </a:lnTo>
                <a:lnTo>
                  <a:pt x="74" y="50"/>
                </a:lnTo>
                <a:lnTo>
                  <a:pt x="74" y="50"/>
                </a:lnTo>
                <a:lnTo>
                  <a:pt x="70" y="50"/>
                </a:lnTo>
                <a:lnTo>
                  <a:pt x="68" y="48"/>
                </a:lnTo>
                <a:lnTo>
                  <a:pt x="68" y="48"/>
                </a:lnTo>
                <a:lnTo>
                  <a:pt x="66" y="56"/>
                </a:lnTo>
                <a:lnTo>
                  <a:pt x="64" y="58"/>
                </a:lnTo>
                <a:lnTo>
                  <a:pt x="62" y="58"/>
                </a:lnTo>
                <a:lnTo>
                  <a:pt x="62" y="58"/>
                </a:lnTo>
                <a:lnTo>
                  <a:pt x="62" y="60"/>
                </a:lnTo>
                <a:lnTo>
                  <a:pt x="62" y="62"/>
                </a:lnTo>
                <a:lnTo>
                  <a:pt x="64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56" y="68"/>
                </a:lnTo>
                <a:lnTo>
                  <a:pt x="52" y="68"/>
                </a:lnTo>
                <a:lnTo>
                  <a:pt x="50" y="64"/>
                </a:lnTo>
                <a:lnTo>
                  <a:pt x="50" y="64"/>
                </a:lnTo>
                <a:lnTo>
                  <a:pt x="50" y="70"/>
                </a:lnTo>
                <a:lnTo>
                  <a:pt x="48" y="72"/>
                </a:lnTo>
                <a:lnTo>
                  <a:pt x="48" y="72"/>
                </a:lnTo>
                <a:lnTo>
                  <a:pt x="54" y="76"/>
                </a:lnTo>
                <a:lnTo>
                  <a:pt x="56" y="76"/>
                </a:lnTo>
                <a:lnTo>
                  <a:pt x="56" y="80"/>
                </a:lnTo>
                <a:lnTo>
                  <a:pt x="56" y="80"/>
                </a:lnTo>
                <a:lnTo>
                  <a:pt x="54" y="82"/>
                </a:lnTo>
                <a:lnTo>
                  <a:pt x="54" y="82"/>
                </a:lnTo>
                <a:lnTo>
                  <a:pt x="52" y="82"/>
                </a:lnTo>
                <a:lnTo>
                  <a:pt x="50" y="80"/>
                </a:lnTo>
                <a:lnTo>
                  <a:pt x="48" y="78"/>
                </a:lnTo>
                <a:lnTo>
                  <a:pt x="46" y="78"/>
                </a:lnTo>
                <a:lnTo>
                  <a:pt x="46" y="78"/>
                </a:lnTo>
                <a:lnTo>
                  <a:pt x="44" y="80"/>
                </a:lnTo>
                <a:lnTo>
                  <a:pt x="42" y="80"/>
                </a:lnTo>
                <a:lnTo>
                  <a:pt x="36" y="78"/>
                </a:lnTo>
                <a:lnTo>
                  <a:pt x="36" y="78"/>
                </a:lnTo>
                <a:lnTo>
                  <a:pt x="34" y="84"/>
                </a:lnTo>
                <a:lnTo>
                  <a:pt x="34" y="84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40" y="96"/>
                </a:lnTo>
                <a:lnTo>
                  <a:pt x="40" y="96"/>
                </a:lnTo>
                <a:lnTo>
                  <a:pt x="36" y="98"/>
                </a:lnTo>
                <a:lnTo>
                  <a:pt x="34" y="100"/>
                </a:lnTo>
                <a:lnTo>
                  <a:pt x="32" y="108"/>
                </a:lnTo>
                <a:lnTo>
                  <a:pt x="30" y="116"/>
                </a:lnTo>
                <a:lnTo>
                  <a:pt x="28" y="124"/>
                </a:lnTo>
                <a:lnTo>
                  <a:pt x="28" y="124"/>
                </a:lnTo>
                <a:lnTo>
                  <a:pt x="30" y="128"/>
                </a:lnTo>
                <a:lnTo>
                  <a:pt x="30" y="132"/>
                </a:lnTo>
                <a:lnTo>
                  <a:pt x="28" y="142"/>
                </a:lnTo>
                <a:lnTo>
                  <a:pt x="28" y="142"/>
                </a:lnTo>
                <a:lnTo>
                  <a:pt x="26" y="144"/>
                </a:lnTo>
                <a:lnTo>
                  <a:pt x="24" y="144"/>
                </a:lnTo>
                <a:lnTo>
                  <a:pt x="24" y="144"/>
                </a:lnTo>
                <a:lnTo>
                  <a:pt x="26" y="146"/>
                </a:lnTo>
                <a:lnTo>
                  <a:pt x="28" y="148"/>
                </a:lnTo>
                <a:lnTo>
                  <a:pt x="28" y="148"/>
                </a:lnTo>
                <a:lnTo>
                  <a:pt x="16" y="152"/>
                </a:lnTo>
                <a:lnTo>
                  <a:pt x="16" y="160"/>
                </a:lnTo>
                <a:lnTo>
                  <a:pt x="16" y="160"/>
                </a:lnTo>
                <a:lnTo>
                  <a:pt x="20" y="160"/>
                </a:lnTo>
                <a:lnTo>
                  <a:pt x="22" y="158"/>
                </a:lnTo>
                <a:lnTo>
                  <a:pt x="24" y="154"/>
                </a:lnTo>
                <a:lnTo>
                  <a:pt x="24" y="154"/>
                </a:lnTo>
                <a:lnTo>
                  <a:pt x="26" y="156"/>
                </a:lnTo>
                <a:lnTo>
                  <a:pt x="26" y="156"/>
                </a:lnTo>
                <a:lnTo>
                  <a:pt x="26" y="158"/>
                </a:lnTo>
                <a:lnTo>
                  <a:pt x="26" y="158"/>
                </a:lnTo>
                <a:lnTo>
                  <a:pt x="30" y="158"/>
                </a:lnTo>
                <a:lnTo>
                  <a:pt x="32" y="158"/>
                </a:lnTo>
                <a:lnTo>
                  <a:pt x="32" y="158"/>
                </a:lnTo>
                <a:lnTo>
                  <a:pt x="32" y="160"/>
                </a:lnTo>
                <a:lnTo>
                  <a:pt x="34" y="162"/>
                </a:lnTo>
                <a:lnTo>
                  <a:pt x="40" y="162"/>
                </a:lnTo>
                <a:lnTo>
                  <a:pt x="40" y="162"/>
                </a:lnTo>
                <a:lnTo>
                  <a:pt x="40" y="164"/>
                </a:lnTo>
                <a:lnTo>
                  <a:pt x="40" y="164"/>
                </a:lnTo>
                <a:lnTo>
                  <a:pt x="38" y="164"/>
                </a:lnTo>
                <a:lnTo>
                  <a:pt x="38" y="164"/>
                </a:lnTo>
                <a:lnTo>
                  <a:pt x="36" y="164"/>
                </a:lnTo>
                <a:lnTo>
                  <a:pt x="34" y="164"/>
                </a:lnTo>
                <a:lnTo>
                  <a:pt x="32" y="162"/>
                </a:lnTo>
                <a:lnTo>
                  <a:pt x="30" y="160"/>
                </a:lnTo>
                <a:lnTo>
                  <a:pt x="30" y="160"/>
                </a:lnTo>
                <a:lnTo>
                  <a:pt x="28" y="162"/>
                </a:lnTo>
                <a:lnTo>
                  <a:pt x="26" y="162"/>
                </a:lnTo>
                <a:lnTo>
                  <a:pt x="20" y="160"/>
                </a:lnTo>
                <a:lnTo>
                  <a:pt x="20" y="160"/>
                </a:lnTo>
                <a:lnTo>
                  <a:pt x="18" y="166"/>
                </a:lnTo>
                <a:lnTo>
                  <a:pt x="18" y="166"/>
                </a:lnTo>
                <a:lnTo>
                  <a:pt x="20" y="168"/>
                </a:lnTo>
                <a:lnTo>
                  <a:pt x="20" y="172"/>
                </a:lnTo>
                <a:lnTo>
                  <a:pt x="20" y="172"/>
                </a:lnTo>
                <a:lnTo>
                  <a:pt x="18" y="174"/>
                </a:lnTo>
                <a:lnTo>
                  <a:pt x="18" y="174"/>
                </a:lnTo>
                <a:lnTo>
                  <a:pt x="18" y="176"/>
                </a:lnTo>
                <a:lnTo>
                  <a:pt x="18" y="176"/>
                </a:lnTo>
                <a:lnTo>
                  <a:pt x="20" y="178"/>
                </a:lnTo>
                <a:lnTo>
                  <a:pt x="24" y="180"/>
                </a:lnTo>
                <a:lnTo>
                  <a:pt x="24" y="180"/>
                </a:lnTo>
                <a:lnTo>
                  <a:pt x="20" y="182"/>
                </a:lnTo>
                <a:lnTo>
                  <a:pt x="18" y="184"/>
                </a:lnTo>
                <a:lnTo>
                  <a:pt x="16" y="192"/>
                </a:lnTo>
                <a:lnTo>
                  <a:pt x="14" y="200"/>
                </a:lnTo>
                <a:lnTo>
                  <a:pt x="12" y="206"/>
                </a:lnTo>
                <a:lnTo>
                  <a:pt x="12" y="206"/>
                </a:lnTo>
                <a:lnTo>
                  <a:pt x="14" y="212"/>
                </a:lnTo>
                <a:lnTo>
                  <a:pt x="14" y="216"/>
                </a:lnTo>
                <a:lnTo>
                  <a:pt x="12" y="226"/>
                </a:lnTo>
                <a:lnTo>
                  <a:pt x="12" y="226"/>
                </a:lnTo>
                <a:lnTo>
                  <a:pt x="10" y="226"/>
                </a:lnTo>
                <a:lnTo>
                  <a:pt x="8" y="228"/>
                </a:lnTo>
                <a:lnTo>
                  <a:pt x="8" y="228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0" y="234"/>
                </a:lnTo>
                <a:lnTo>
                  <a:pt x="0" y="242"/>
                </a:lnTo>
                <a:lnTo>
                  <a:pt x="0" y="242"/>
                </a:lnTo>
                <a:lnTo>
                  <a:pt x="4" y="244"/>
                </a:lnTo>
                <a:lnTo>
                  <a:pt x="6" y="242"/>
                </a:lnTo>
                <a:lnTo>
                  <a:pt x="8" y="238"/>
                </a:lnTo>
                <a:lnTo>
                  <a:pt x="8" y="238"/>
                </a:lnTo>
                <a:lnTo>
                  <a:pt x="10" y="238"/>
                </a:lnTo>
                <a:lnTo>
                  <a:pt x="10" y="240"/>
                </a:lnTo>
                <a:lnTo>
                  <a:pt x="10" y="242"/>
                </a:lnTo>
                <a:lnTo>
                  <a:pt x="10" y="242"/>
                </a:lnTo>
                <a:lnTo>
                  <a:pt x="12" y="242"/>
                </a:lnTo>
                <a:lnTo>
                  <a:pt x="16" y="240"/>
                </a:lnTo>
                <a:lnTo>
                  <a:pt x="16" y="240"/>
                </a:lnTo>
                <a:lnTo>
                  <a:pt x="16" y="244"/>
                </a:lnTo>
                <a:lnTo>
                  <a:pt x="18" y="244"/>
                </a:lnTo>
                <a:lnTo>
                  <a:pt x="24" y="244"/>
                </a:lnTo>
                <a:lnTo>
                  <a:pt x="24" y="244"/>
                </a:lnTo>
                <a:lnTo>
                  <a:pt x="26" y="250"/>
                </a:lnTo>
                <a:lnTo>
                  <a:pt x="28" y="256"/>
                </a:lnTo>
                <a:lnTo>
                  <a:pt x="28" y="256"/>
                </a:lnTo>
                <a:lnTo>
                  <a:pt x="28" y="260"/>
                </a:lnTo>
                <a:lnTo>
                  <a:pt x="26" y="262"/>
                </a:lnTo>
                <a:lnTo>
                  <a:pt x="26" y="262"/>
                </a:lnTo>
                <a:lnTo>
                  <a:pt x="26" y="266"/>
                </a:lnTo>
                <a:lnTo>
                  <a:pt x="26" y="268"/>
                </a:lnTo>
                <a:lnTo>
                  <a:pt x="24" y="268"/>
                </a:lnTo>
                <a:lnTo>
                  <a:pt x="24" y="268"/>
                </a:lnTo>
                <a:lnTo>
                  <a:pt x="26" y="272"/>
                </a:lnTo>
                <a:lnTo>
                  <a:pt x="28" y="276"/>
                </a:lnTo>
                <a:lnTo>
                  <a:pt x="28" y="276"/>
                </a:lnTo>
                <a:lnTo>
                  <a:pt x="28" y="280"/>
                </a:lnTo>
                <a:lnTo>
                  <a:pt x="26" y="284"/>
                </a:lnTo>
                <a:lnTo>
                  <a:pt x="30" y="284"/>
                </a:lnTo>
                <a:lnTo>
                  <a:pt x="30" y="284"/>
                </a:lnTo>
                <a:lnTo>
                  <a:pt x="32" y="284"/>
                </a:lnTo>
                <a:lnTo>
                  <a:pt x="34" y="284"/>
                </a:lnTo>
                <a:lnTo>
                  <a:pt x="34" y="284"/>
                </a:lnTo>
                <a:lnTo>
                  <a:pt x="34" y="284"/>
                </a:lnTo>
                <a:lnTo>
                  <a:pt x="244" y="284"/>
                </a:lnTo>
                <a:lnTo>
                  <a:pt x="244" y="284"/>
                </a:lnTo>
                <a:lnTo>
                  <a:pt x="242" y="282"/>
                </a:lnTo>
                <a:lnTo>
                  <a:pt x="242" y="280"/>
                </a:lnTo>
                <a:lnTo>
                  <a:pt x="242" y="280"/>
                </a:lnTo>
                <a:lnTo>
                  <a:pt x="244" y="278"/>
                </a:lnTo>
                <a:lnTo>
                  <a:pt x="246" y="280"/>
                </a:lnTo>
                <a:lnTo>
                  <a:pt x="246" y="280"/>
                </a:lnTo>
                <a:lnTo>
                  <a:pt x="246" y="282"/>
                </a:lnTo>
                <a:lnTo>
                  <a:pt x="246" y="284"/>
                </a:lnTo>
                <a:lnTo>
                  <a:pt x="262" y="284"/>
                </a:lnTo>
                <a:lnTo>
                  <a:pt x="262" y="284"/>
                </a:lnTo>
                <a:lnTo>
                  <a:pt x="262" y="282"/>
                </a:lnTo>
                <a:lnTo>
                  <a:pt x="262" y="282"/>
                </a:lnTo>
                <a:lnTo>
                  <a:pt x="262" y="282"/>
                </a:lnTo>
                <a:lnTo>
                  <a:pt x="264" y="278"/>
                </a:lnTo>
                <a:lnTo>
                  <a:pt x="266" y="276"/>
                </a:lnTo>
                <a:lnTo>
                  <a:pt x="266" y="274"/>
                </a:lnTo>
                <a:lnTo>
                  <a:pt x="266" y="274"/>
                </a:lnTo>
                <a:lnTo>
                  <a:pt x="260" y="270"/>
                </a:lnTo>
                <a:lnTo>
                  <a:pt x="258" y="270"/>
                </a:lnTo>
                <a:lnTo>
                  <a:pt x="254" y="272"/>
                </a:lnTo>
                <a:lnTo>
                  <a:pt x="254" y="272"/>
                </a:lnTo>
                <a:lnTo>
                  <a:pt x="254" y="272"/>
                </a:lnTo>
                <a:lnTo>
                  <a:pt x="256" y="274"/>
                </a:lnTo>
                <a:lnTo>
                  <a:pt x="256" y="276"/>
                </a:lnTo>
                <a:lnTo>
                  <a:pt x="254" y="278"/>
                </a:lnTo>
                <a:lnTo>
                  <a:pt x="254" y="278"/>
                </a:lnTo>
                <a:lnTo>
                  <a:pt x="250" y="274"/>
                </a:lnTo>
                <a:lnTo>
                  <a:pt x="246" y="268"/>
                </a:lnTo>
                <a:lnTo>
                  <a:pt x="244" y="262"/>
                </a:lnTo>
                <a:lnTo>
                  <a:pt x="244" y="254"/>
                </a:lnTo>
                <a:lnTo>
                  <a:pt x="244" y="254"/>
                </a:lnTo>
                <a:lnTo>
                  <a:pt x="242" y="254"/>
                </a:lnTo>
                <a:lnTo>
                  <a:pt x="240" y="256"/>
                </a:lnTo>
                <a:lnTo>
                  <a:pt x="238" y="256"/>
                </a:lnTo>
                <a:lnTo>
                  <a:pt x="236" y="254"/>
                </a:lnTo>
                <a:lnTo>
                  <a:pt x="236" y="254"/>
                </a:lnTo>
                <a:lnTo>
                  <a:pt x="238" y="252"/>
                </a:lnTo>
                <a:lnTo>
                  <a:pt x="236" y="250"/>
                </a:lnTo>
                <a:lnTo>
                  <a:pt x="234" y="246"/>
                </a:lnTo>
                <a:lnTo>
                  <a:pt x="234" y="244"/>
                </a:lnTo>
                <a:lnTo>
                  <a:pt x="234" y="244"/>
                </a:lnTo>
                <a:lnTo>
                  <a:pt x="236" y="244"/>
                </a:lnTo>
                <a:lnTo>
                  <a:pt x="238" y="246"/>
                </a:lnTo>
                <a:lnTo>
                  <a:pt x="240" y="248"/>
                </a:lnTo>
                <a:lnTo>
                  <a:pt x="240" y="248"/>
                </a:lnTo>
                <a:lnTo>
                  <a:pt x="240" y="248"/>
                </a:lnTo>
                <a:lnTo>
                  <a:pt x="242" y="246"/>
                </a:lnTo>
                <a:lnTo>
                  <a:pt x="244" y="242"/>
                </a:lnTo>
                <a:lnTo>
                  <a:pt x="246" y="240"/>
                </a:lnTo>
                <a:lnTo>
                  <a:pt x="248" y="238"/>
                </a:lnTo>
                <a:lnTo>
                  <a:pt x="248" y="238"/>
                </a:lnTo>
                <a:lnTo>
                  <a:pt x="250" y="240"/>
                </a:lnTo>
                <a:lnTo>
                  <a:pt x="250" y="242"/>
                </a:lnTo>
                <a:lnTo>
                  <a:pt x="250" y="242"/>
                </a:lnTo>
                <a:lnTo>
                  <a:pt x="256" y="242"/>
                </a:lnTo>
                <a:lnTo>
                  <a:pt x="258" y="240"/>
                </a:lnTo>
                <a:lnTo>
                  <a:pt x="258" y="240"/>
                </a:lnTo>
                <a:lnTo>
                  <a:pt x="258" y="238"/>
                </a:lnTo>
                <a:lnTo>
                  <a:pt x="256" y="234"/>
                </a:lnTo>
                <a:lnTo>
                  <a:pt x="256" y="234"/>
                </a:lnTo>
                <a:lnTo>
                  <a:pt x="260" y="234"/>
                </a:lnTo>
                <a:lnTo>
                  <a:pt x="262" y="232"/>
                </a:lnTo>
                <a:lnTo>
                  <a:pt x="264" y="232"/>
                </a:lnTo>
                <a:lnTo>
                  <a:pt x="266" y="230"/>
                </a:lnTo>
                <a:lnTo>
                  <a:pt x="266" y="230"/>
                </a:lnTo>
                <a:lnTo>
                  <a:pt x="268" y="232"/>
                </a:lnTo>
                <a:lnTo>
                  <a:pt x="268" y="234"/>
                </a:lnTo>
                <a:lnTo>
                  <a:pt x="266" y="238"/>
                </a:lnTo>
                <a:lnTo>
                  <a:pt x="266" y="238"/>
                </a:lnTo>
                <a:lnTo>
                  <a:pt x="268" y="240"/>
                </a:lnTo>
                <a:lnTo>
                  <a:pt x="268" y="240"/>
                </a:lnTo>
                <a:lnTo>
                  <a:pt x="266" y="244"/>
                </a:lnTo>
                <a:lnTo>
                  <a:pt x="266" y="244"/>
                </a:lnTo>
                <a:lnTo>
                  <a:pt x="270" y="246"/>
                </a:lnTo>
                <a:lnTo>
                  <a:pt x="274" y="246"/>
                </a:lnTo>
                <a:lnTo>
                  <a:pt x="274" y="246"/>
                </a:lnTo>
                <a:lnTo>
                  <a:pt x="276" y="246"/>
                </a:lnTo>
                <a:lnTo>
                  <a:pt x="278" y="246"/>
                </a:lnTo>
                <a:lnTo>
                  <a:pt x="278" y="244"/>
                </a:lnTo>
                <a:lnTo>
                  <a:pt x="278" y="244"/>
                </a:lnTo>
                <a:lnTo>
                  <a:pt x="276" y="244"/>
                </a:lnTo>
                <a:lnTo>
                  <a:pt x="274" y="242"/>
                </a:lnTo>
                <a:lnTo>
                  <a:pt x="272" y="240"/>
                </a:lnTo>
                <a:lnTo>
                  <a:pt x="274" y="238"/>
                </a:lnTo>
                <a:lnTo>
                  <a:pt x="274" y="238"/>
                </a:lnTo>
                <a:lnTo>
                  <a:pt x="276" y="238"/>
                </a:lnTo>
                <a:lnTo>
                  <a:pt x="276" y="240"/>
                </a:lnTo>
                <a:lnTo>
                  <a:pt x="278" y="242"/>
                </a:lnTo>
                <a:lnTo>
                  <a:pt x="280" y="242"/>
                </a:lnTo>
                <a:lnTo>
                  <a:pt x="280" y="242"/>
                </a:lnTo>
                <a:lnTo>
                  <a:pt x="280" y="238"/>
                </a:lnTo>
                <a:lnTo>
                  <a:pt x="282" y="234"/>
                </a:lnTo>
                <a:lnTo>
                  <a:pt x="290" y="230"/>
                </a:lnTo>
                <a:lnTo>
                  <a:pt x="290" y="230"/>
                </a:lnTo>
                <a:lnTo>
                  <a:pt x="288" y="228"/>
                </a:lnTo>
                <a:lnTo>
                  <a:pt x="288" y="224"/>
                </a:lnTo>
                <a:lnTo>
                  <a:pt x="288" y="224"/>
                </a:lnTo>
                <a:lnTo>
                  <a:pt x="292" y="224"/>
                </a:lnTo>
                <a:lnTo>
                  <a:pt x="294" y="222"/>
                </a:lnTo>
                <a:lnTo>
                  <a:pt x="296" y="220"/>
                </a:lnTo>
                <a:lnTo>
                  <a:pt x="296" y="220"/>
                </a:lnTo>
                <a:lnTo>
                  <a:pt x="292" y="216"/>
                </a:lnTo>
                <a:lnTo>
                  <a:pt x="292" y="216"/>
                </a:lnTo>
                <a:lnTo>
                  <a:pt x="296" y="214"/>
                </a:lnTo>
                <a:lnTo>
                  <a:pt x="298" y="208"/>
                </a:lnTo>
                <a:lnTo>
                  <a:pt x="298" y="208"/>
                </a:lnTo>
                <a:lnTo>
                  <a:pt x="296" y="206"/>
                </a:lnTo>
                <a:lnTo>
                  <a:pt x="294" y="206"/>
                </a:lnTo>
                <a:lnTo>
                  <a:pt x="290" y="202"/>
                </a:lnTo>
                <a:lnTo>
                  <a:pt x="290" y="202"/>
                </a:lnTo>
                <a:lnTo>
                  <a:pt x="290" y="200"/>
                </a:lnTo>
                <a:lnTo>
                  <a:pt x="290" y="198"/>
                </a:lnTo>
                <a:lnTo>
                  <a:pt x="290" y="198"/>
                </a:lnTo>
                <a:lnTo>
                  <a:pt x="284" y="198"/>
                </a:lnTo>
                <a:lnTo>
                  <a:pt x="278" y="200"/>
                </a:lnTo>
                <a:lnTo>
                  <a:pt x="278" y="200"/>
                </a:lnTo>
                <a:lnTo>
                  <a:pt x="278" y="198"/>
                </a:lnTo>
                <a:lnTo>
                  <a:pt x="278" y="198"/>
                </a:lnTo>
                <a:lnTo>
                  <a:pt x="280" y="196"/>
                </a:lnTo>
                <a:lnTo>
                  <a:pt x="282" y="194"/>
                </a:lnTo>
                <a:lnTo>
                  <a:pt x="282" y="190"/>
                </a:lnTo>
                <a:lnTo>
                  <a:pt x="282" y="190"/>
                </a:lnTo>
                <a:lnTo>
                  <a:pt x="276" y="188"/>
                </a:lnTo>
                <a:lnTo>
                  <a:pt x="274" y="186"/>
                </a:lnTo>
                <a:lnTo>
                  <a:pt x="270" y="188"/>
                </a:lnTo>
                <a:lnTo>
                  <a:pt x="270" y="188"/>
                </a:lnTo>
                <a:lnTo>
                  <a:pt x="270" y="190"/>
                </a:lnTo>
                <a:lnTo>
                  <a:pt x="272" y="192"/>
                </a:lnTo>
                <a:lnTo>
                  <a:pt x="272" y="192"/>
                </a:lnTo>
                <a:lnTo>
                  <a:pt x="272" y="194"/>
                </a:lnTo>
                <a:lnTo>
                  <a:pt x="272" y="194"/>
                </a:lnTo>
                <a:lnTo>
                  <a:pt x="268" y="192"/>
                </a:lnTo>
                <a:lnTo>
                  <a:pt x="264" y="188"/>
                </a:lnTo>
                <a:lnTo>
                  <a:pt x="260" y="180"/>
                </a:lnTo>
                <a:lnTo>
                  <a:pt x="260" y="180"/>
                </a:lnTo>
                <a:lnTo>
                  <a:pt x="260" y="178"/>
                </a:lnTo>
                <a:lnTo>
                  <a:pt x="260" y="178"/>
                </a:lnTo>
                <a:lnTo>
                  <a:pt x="262" y="178"/>
                </a:lnTo>
                <a:lnTo>
                  <a:pt x="264" y="178"/>
                </a:lnTo>
                <a:lnTo>
                  <a:pt x="266" y="176"/>
                </a:lnTo>
                <a:lnTo>
                  <a:pt x="266" y="174"/>
                </a:lnTo>
                <a:lnTo>
                  <a:pt x="266" y="174"/>
                </a:lnTo>
                <a:lnTo>
                  <a:pt x="264" y="172"/>
                </a:lnTo>
                <a:lnTo>
                  <a:pt x="258" y="170"/>
                </a:lnTo>
                <a:lnTo>
                  <a:pt x="258" y="170"/>
                </a:lnTo>
                <a:lnTo>
                  <a:pt x="258" y="166"/>
                </a:lnTo>
                <a:lnTo>
                  <a:pt x="256" y="166"/>
                </a:lnTo>
                <a:lnTo>
                  <a:pt x="252" y="164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4" y="164"/>
                </a:lnTo>
                <a:lnTo>
                  <a:pt x="256" y="166"/>
                </a:lnTo>
                <a:lnTo>
                  <a:pt x="256" y="166"/>
                </a:lnTo>
                <a:lnTo>
                  <a:pt x="260" y="160"/>
                </a:lnTo>
                <a:lnTo>
                  <a:pt x="260" y="160"/>
                </a:lnTo>
                <a:lnTo>
                  <a:pt x="264" y="162"/>
                </a:lnTo>
                <a:lnTo>
                  <a:pt x="264" y="162"/>
                </a:lnTo>
                <a:lnTo>
                  <a:pt x="264" y="162"/>
                </a:lnTo>
                <a:lnTo>
                  <a:pt x="266" y="160"/>
                </a:lnTo>
                <a:lnTo>
                  <a:pt x="270" y="160"/>
                </a:lnTo>
                <a:lnTo>
                  <a:pt x="270" y="160"/>
                </a:lnTo>
                <a:lnTo>
                  <a:pt x="268" y="158"/>
                </a:lnTo>
                <a:lnTo>
                  <a:pt x="268" y="158"/>
                </a:lnTo>
                <a:lnTo>
                  <a:pt x="276" y="156"/>
                </a:lnTo>
                <a:lnTo>
                  <a:pt x="276" y="156"/>
                </a:lnTo>
                <a:lnTo>
                  <a:pt x="274" y="156"/>
                </a:lnTo>
                <a:lnTo>
                  <a:pt x="274" y="152"/>
                </a:lnTo>
                <a:lnTo>
                  <a:pt x="274" y="152"/>
                </a:lnTo>
                <a:lnTo>
                  <a:pt x="276" y="152"/>
                </a:lnTo>
                <a:lnTo>
                  <a:pt x="278" y="150"/>
                </a:lnTo>
                <a:lnTo>
                  <a:pt x="280" y="148"/>
                </a:lnTo>
                <a:lnTo>
                  <a:pt x="284" y="148"/>
                </a:lnTo>
                <a:lnTo>
                  <a:pt x="284" y="148"/>
                </a:lnTo>
                <a:lnTo>
                  <a:pt x="284" y="150"/>
                </a:lnTo>
                <a:lnTo>
                  <a:pt x="284" y="152"/>
                </a:lnTo>
                <a:lnTo>
                  <a:pt x="282" y="154"/>
                </a:lnTo>
                <a:lnTo>
                  <a:pt x="282" y="154"/>
                </a:lnTo>
                <a:lnTo>
                  <a:pt x="284" y="156"/>
                </a:lnTo>
                <a:lnTo>
                  <a:pt x="284" y="158"/>
                </a:lnTo>
                <a:lnTo>
                  <a:pt x="284" y="162"/>
                </a:lnTo>
                <a:lnTo>
                  <a:pt x="284" y="162"/>
                </a:lnTo>
                <a:lnTo>
                  <a:pt x="286" y="164"/>
                </a:lnTo>
                <a:lnTo>
                  <a:pt x="290" y="164"/>
                </a:lnTo>
                <a:lnTo>
                  <a:pt x="290" y="164"/>
                </a:lnTo>
                <a:lnTo>
                  <a:pt x="292" y="164"/>
                </a:lnTo>
                <a:lnTo>
                  <a:pt x="294" y="164"/>
                </a:lnTo>
                <a:lnTo>
                  <a:pt x="294" y="162"/>
                </a:lnTo>
                <a:lnTo>
                  <a:pt x="294" y="162"/>
                </a:lnTo>
                <a:lnTo>
                  <a:pt x="292" y="162"/>
                </a:lnTo>
                <a:lnTo>
                  <a:pt x="290" y="158"/>
                </a:lnTo>
                <a:lnTo>
                  <a:pt x="288" y="156"/>
                </a:lnTo>
                <a:lnTo>
                  <a:pt x="290" y="154"/>
                </a:lnTo>
                <a:lnTo>
                  <a:pt x="290" y="154"/>
                </a:lnTo>
                <a:lnTo>
                  <a:pt x="292" y="156"/>
                </a:lnTo>
                <a:lnTo>
                  <a:pt x="292" y="158"/>
                </a:lnTo>
                <a:lnTo>
                  <a:pt x="294" y="160"/>
                </a:lnTo>
                <a:lnTo>
                  <a:pt x="296" y="160"/>
                </a:lnTo>
                <a:lnTo>
                  <a:pt x="296" y="160"/>
                </a:lnTo>
                <a:lnTo>
                  <a:pt x="296" y="154"/>
                </a:lnTo>
                <a:lnTo>
                  <a:pt x="298" y="150"/>
                </a:lnTo>
                <a:lnTo>
                  <a:pt x="306" y="146"/>
                </a:lnTo>
                <a:lnTo>
                  <a:pt x="306" y="146"/>
                </a:lnTo>
                <a:lnTo>
                  <a:pt x="304" y="144"/>
                </a:lnTo>
                <a:lnTo>
                  <a:pt x="304" y="142"/>
                </a:lnTo>
                <a:lnTo>
                  <a:pt x="304" y="142"/>
                </a:lnTo>
                <a:lnTo>
                  <a:pt x="308" y="140"/>
                </a:lnTo>
                <a:lnTo>
                  <a:pt x="310" y="140"/>
                </a:lnTo>
                <a:lnTo>
                  <a:pt x="312" y="138"/>
                </a:lnTo>
                <a:lnTo>
                  <a:pt x="312" y="138"/>
                </a:lnTo>
                <a:lnTo>
                  <a:pt x="308" y="134"/>
                </a:lnTo>
                <a:lnTo>
                  <a:pt x="308" y="134"/>
                </a:lnTo>
                <a:lnTo>
                  <a:pt x="312" y="130"/>
                </a:lnTo>
                <a:lnTo>
                  <a:pt x="314" y="126"/>
                </a:lnTo>
                <a:lnTo>
                  <a:pt x="314" y="126"/>
                </a:lnTo>
                <a:close/>
                <a:moveTo>
                  <a:pt x="278" y="70"/>
                </a:moveTo>
                <a:lnTo>
                  <a:pt x="278" y="70"/>
                </a:lnTo>
                <a:lnTo>
                  <a:pt x="274" y="70"/>
                </a:lnTo>
                <a:lnTo>
                  <a:pt x="272" y="68"/>
                </a:lnTo>
                <a:lnTo>
                  <a:pt x="272" y="68"/>
                </a:lnTo>
                <a:lnTo>
                  <a:pt x="274" y="66"/>
                </a:lnTo>
                <a:lnTo>
                  <a:pt x="276" y="66"/>
                </a:lnTo>
                <a:lnTo>
                  <a:pt x="278" y="68"/>
                </a:lnTo>
                <a:lnTo>
                  <a:pt x="278" y="70"/>
                </a:lnTo>
                <a:lnTo>
                  <a:pt x="278" y="70"/>
                </a:lnTo>
                <a:close/>
                <a:moveTo>
                  <a:pt x="274" y="86"/>
                </a:moveTo>
                <a:lnTo>
                  <a:pt x="274" y="86"/>
                </a:lnTo>
                <a:lnTo>
                  <a:pt x="270" y="92"/>
                </a:lnTo>
                <a:lnTo>
                  <a:pt x="270" y="92"/>
                </a:lnTo>
                <a:lnTo>
                  <a:pt x="268" y="88"/>
                </a:lnTo>
                <a:lnTo>
                  <a:pt x="268" y="82"/>
                </a:lnTo>
                <a:lnTo>
                  <a:pt x="268" y="82"/>
                </a:lnTo>
                <a:lnTo>
                  <a:pt x="270" y="86"/>
                </a:lnTo>
                <a:lnTo>
                  <a:pt x="274" y="86"/>
                </a:lnTo>
                <a:lnTo>
                  <a:pt x="274" y="86"/>
                </a:lnTo>
                <a:close/>
                <a:moveTo>
                  <a:pt x="18" y="210"/>
                </a:moveTo>
                <a:lnTo>
                  <a:pt x="18" y="210"/>
                </a:lnTo>
                <a:lnTo>
                  <a:pt x="16" y="208"/>
                </a:lnTo>
                <a:lnTo>
                  <a:pt x="18" y="206"/>
                </a:lnTo>
                <a:lnTo>
                  <a:pt x="20" y="202"/>
                </a:lnTo>
                <a:lnTo>
                  <a:pt x="20" y="202"/>
                </a:lnTo>
                <a:lnTo>
                  <a:pt x="22" y="204"/>
                </a:lnTo>
                <a:lnTo>
                  <a:pt x="22" y="208"/>
                </a:lnTo>
                <a:lnTo>
                  <a:pt x="20" y="210"/>
                </a:lnTo>
                <a:lnTo>
                  <a:pt x="18" y="210"/>
                </a:lnTo>
                <a:lnTo>
                  <a:pt x="18" y="210"/>
                </a:lnTo>
                <a:close/>
                <a:moveTo>
                  <a:pt x="290" y="208"/>
                </a:moveTo>
                <a:lnTo>
                  <a:pt x="294" y="208"/>
                </a:lnTo>
                <a:lnTo>
                  <a:pt x="294" y="208"/>
                </a:lnTo>
                <a:lnTo>
                  <a:pt x="294" y="210"/>
                </a:lnTo>
                <a:lnTo>
                  <a:pt x="294" y="214"/>
                </a:lnTo>
                <a:lnTo>
                  <a:pt x="294" y="214"/>
                </a:lnTo>
                <a:lnTo>
                  <a:pt x="290" y="214"/>
                </a:lnTo>
                <a:lnTo>
                  <a:pt x="288" y="212"/>
                </a:lnTo>
                <a:lnTo>
                  <a:pt x="288" y="210"/>
                </a:lnTo>
                <a:lnTo>
                  <a:pt x="290" y="208"/>
                </a:lnTo>
                <a:lnTo>
                  <a:pt x="290" y="208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6" y="214"/>
                </a:lnTo>
                <a:lnTo>
                  <a:pt x="206" y="214"/>
                </a:lnTo>
                <a:lnTo>
                  <a:pt x="204" y="214"/>
                </a:lnTo>
                <a:lnTo>
                  <a:pt x="202" y="212"/>
                </a:lnTo>
                <a:lnTo>
                  <a:pt x="202" y="208"/>
                </a:lnTo>
                <a:lnTo>
                  <a:pt x="208" y="208"/>
                </a:lnTo>
                <a:close/>
                <a:moveTo>
                  <a:pt x="56" y="216"/>
                </a:moveTo>
                <a:lnTo>
                  <a:pt x="56" y="216"/>
                </a:lnTo>
                <a:lnTo>
                  <a:pt x="54" y="216"/>
                </a:lnTo>
                <a:lnTo>
                  <a:pt x="54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12"/>
                </a:lnTo>
                <a:lnTo>
                  <a:pt x="52" y="210"/>
                </a:lnTo>
                <a:lnTo>
                  <a:pt x="54" y="208"/>
                </a:lnTo>
                <a:lnTo>
                  <a:pt x="56" y="208"/>
                </a:lnTo>
                <a:lnTo>
                  <a:pt x="56" y="208"/>
                </a:lnTo>
                <a:lnTo>
                  <a:pt x="54" y="212"/>
                </a:lnTo>
                <a:lnTo>
                  <a:pt x="56" y="216"/>
                </a:lnTo>
                <a:lnTo>
                  <a:pt x="56" y="216"/>
                </a:lnTo>
                <a:close/>
                <a:moveTo>
                  <a:pt x="134" y="86"/>
                </a:moveTo>
                <a:lnTo>
                  <a:pt x="134" y="86"/>
                </a:lnTo>
                <a:lnTo>
                  <a:pt x="136" y="86"/>
                </a:lnTo>
                <a:lnTo>
                  <a:pt x="138" y="86"/>
                </a:lnTo>
                <a:lnTo>
                  <a:pt x="142" y="84"/>
                </a:lnTo>
                <a:lnTo>
                  <a:pt x="142" y="84"/>
                </a:lnTo>
                <a:lnTo>
                  <a:pt x="146" y="82"/>
                </a:lnTo>
                <a:lnTo>
                  <a:pt x="146" y="82"/>
                </a:lnTo>
                <a:lnTo>
                  <a:pt x="148" y="84"/>
                </a:lnTo>
                <a:lnTo>
                  <a:pt x="148" y="84"/>
                </a:lnTo>
                <a:lnTo>
                  <a:pt x="142" y="88"/>
                </a:lnTo>
                <a:lnTo>
                  <a:pt x="142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close/>
                <a:moveTo>
                  <a:pt x="136" y="78"/>
                </a:moveTo>
                <a:lnTo>
                  <a:pt x="136" y="78"/>
                </a:lnTo>
                <a:lnTo>
                  <a:pt x="138" y="78"/>
                </a:lnTo>
                <a:lnTo>
                  <a:pt x="138" y="80"/>
                </a:lnTo>
                <a:lnTo>
                  <a:pt x="140" y="82"/>
                </a:lnTo>
                <a:lnTo>
                  <a:pt x="140" y="82"/>
                </a:lnTo>
                <a:lnTo>
                  <a:pt x="140" y="84"/>
                </a:lnTo>
                <a:lnTo>
                  <a:pt x="138" y="84"/>
                </a:lnTo>
                <a:lnTo>
                  <a:pt x="134" y="84"/>
                </a:lnTo>
                <a:lnTo>
                  <a:pt x="134" y="84"/>
                </a:lnTo>
                <a:lnTo>
                  <a:pt x="134" y="82"/>
                </a:lnTo>
                <a:lnTo>
                  <a:pt x="136" y="78"/>
                </a:lnTo>
                <a:lnTo>
                  <a:pt x="136" y="78"/>
                </a:lnTo>
                <a:close/>
                <a:moveTo>
                  <a:pt x="154" y="94"/>
                </a:moveTo>
                <a:lnTo>
                  <a:pt x="154" y="94"/>
                </a:lnTo>
                <a:lnTo>
                  <a:pt x="156" y="96"/>
                </a:lnTo>
                <a:lnTo>
                  <a:pt x="156" y="100"/>
                </a:lnTo>
                <a:lnTo>
                  <a:pt x="156" y="100"/>
                </a:lnTo>
                <a:lnTo>
                  <a:pt x="158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2"/>
                </a:lnTo>
                <a:lnTo>
                  <a:pt x="160" y="102"/>
                </a:lnTo>
                <a:lnTo>
                  <a:pt x="162" y="106"/>
                </a:lnTo>
                <a:lnTo>
                  <a:pt x="162" y="106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54" y="102"/>
                </a:lnTo>
                <a:lnTo>
                  <a:pt x="154" y="102"/>
                </a:lnTo>
                <a:lnTo>
                  <a:pt x="152" y="98"/>
                </a:lnTo>
                <a:lnTo>
                  <a:pt x="152" y="94"/>
                </a:lnTo>
                <a:lnTo>
                  <a:pt x="152" y="94"/>
                </a:lnTo>
                <a:lnTo>
                  <a:pt x="154" y="94"/>
                </a:lnTo>
                <a:lnTo>
                  <a:pt x="154" y="94"/>
                </a:lnTo>
                <a:close/>
                <a:moveTo>
                  <a:pt x="174" y="78"/>
                </a:moveTo>
                <a:lnTo>
                  <a:pt x="174" y="78"/>
                </a:lnTo>
                <a:lnTo>
                  <a:pt x="178" y="78"/>
                </a:lnTo>
                <a:lnTo>
                  <a:pt x="178" y="78"/>
                </a:lnTo>
                <a:lnTo>
                  <a:pt x="178" y="86"/>
                </a:lnTo>
                <a:lnTo>
                  <a:pt x="174" y="90"/>
                </a:lnTo>
                <a:lnTo>
                  <a:pt x="174" y="90"/>
                </a:lnTo>
                <a:lnTo>
                  <a:pt x="174" y="84"/>
                </a:lnTo>
                <a:lnTo>
                  <a:pt x="174" y="78"/>
                </a:lnTo>
                <a:lnTo>
                  <a:pt x="174" y="78"/>
                </a:lnTo>
                <a:close/>
                <a:moveTo>
                  <a:pt x="174" y="68"/>
                </a:moveTo>
                <a:lnTo>
                  <a:pt x="174" y="68"/>
                </a:lnTo>
                <a:lnTo>
                  <a:pt x="178" y="68"/>
                </a:lnTo>
                <a:lnTo>
                  <a:pt x="178" y="72"/>
                </a:lnTo>
                <a:lnTo>
                  <a:pt x="174" y="72"/>
                </a:lnTo>
                <a:lnTo>
                  <a:pt x="174" y="72"/>
                </a:lnTo>
                <a:lnTo>
                  <a:pt x="174" y="70"/>
                </a:lnTo>
                <a:lnTo>
                  <a:pt x="174" y="68"/>
                </a:lnTo>
                <a:lnTo>
                  <a:pt x="174" y="68"/>
                </a:lnTo>
                <a:close/>
                <a:moveTo>
                  <a:pt x="196" y="94"/>
                </a:moveTo>
                <a:lnTo>
                  <a:pt x="196" y="94"/>
                </a:lnTo>
                <a:lnTo>
                  <a:pt x="200" y="96"/>
                </a:lnTo>
                <a:lnTo>
                  <a:pt x="200" y="98"/>
                </a:lnTo>
                <a:lnTo>
                  <a:pt x="200" y="98"/>
                </a:lnTo>
                <a:lnTo>
                  <a:pt x="198" y="98"/>
                </a:lnTo>
                <a:lnTo>
                  <a:pt x="196" y="96"/>
                </a:lnTo>
                <a:lnTo>
                  <a:pt x="196" y="94"/>
                </a:lnTo>
                <a:lnTo>
                  <a:pt x="196" y="94"/>
                </a:lnTo>
                <a:close/>
                <a:moveTo>
                  <a:pt x="202" y="110"/>
                </a:moveTo>
                <a:lnTo>
                  <a:pt x="202" y="110"/>
                </a:lnTo>
                <a:lnTo>
                  <a:pt x="204" y="114"/>
                </a:lnTo>
                <a:lnTo>
                  <a:pt x="204" y="114"/>
                </a:lnTo>
                <a:lnTo>
                  <a:pt x="200" y="112"/>
                </a:lnTo>
                <a:lnTo>
                  <a:pt x="198" y="110"/>
                </a:lnTo>
                <a:lnTo>
                  <a:pt x="202" y="110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32" y="124"/>
                </a:lnTo>
                <a:lnTo>
                  <a:pt x="234" y="124"/>
                </a:lnTo>
                <a:lnTo>
                  <a:pt x="234" y="132"/>
                </a:lnTo>
                <a:lnTo>
                  <a:pt x="234" y="132"/>
                </a:lnTo>
                <a:lnTo>
                  <a:pt x="232" y="130"/>
                </a:lnTo>
                <a:lnTo>
                  <a:pt x="230" y="128"/>
                </a:lnTo>
                <a:lnTo>
                  <a:pt x="230" y="128"/>
                </a:lnTo>
                <a:lnTo>
                  <a:pt x="228" y="128"/>
                </a:lnTo>
                <a:lnTo>
                  <a:pt x="228" y="126"/>
                </a:lnTo>
                <a:lnTo>
                  <a:pt x="224" y="124"/>
                </a:lnTo>
                <a:lnTo>
                  <a:pt x="224" y="124"/>
                </a:lnTo>
                <a:lnTo>
                  <a:pt x="224" y="120"/>
                </a:lnTo>
                <a:lnTo>
                  <a:pt x="224" y="114"/>
                </a:lnTo>
                <a:lnTo>
                  <a:pt x="224" y="114"/>
                </a:lnTo>
                <a:lnTo>
                  <a:pt x="224" y="112"/>
                </a:lnTo>
                <a:lnTo>
                  <a:pt x="222" y="110"/>
                </a:lnTo>
                <a:lnTo>
                  <a:pt x="220" y="110"/>
                </a:lnTo>
                <a:lnTo>
                  <a:pt x="220" y="106"/>
                </a:lnTo>
                <a:lnTo>
                  <a:pt x="220" y="106"/>
                </a:lnTo>
                <a:lnTo>
                  <a:pt x="224" y="108"/>
                </a:lnTo>
                <a:lnTo>
                  <a:pt x="224" y="110"/>
                </a:lnTo>
                <a:lnTo>
                  <a:pt x="228" y="112"/>
                </a:lnTo>
                <a:lnTo>
                  <a:pt x="228" y="112"/>
                </a:lnTo>
                <a:lnTo>
                  <a:pt x="230" y="118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40" y="156"/>
                </a:moveTo>
                <a:lnTo>
                  <a:pt x="240" y="156"/>
                </a:lnTo>
                <a:lnTo>
                  <a:pt x="240" y="154"/>
                </a:lnTo>
                <a:lnTo>
                  <a:pt x="240" y="152"/>
                </a:lnTo>
                <a:lnTo>
                  <a:pt x="240" y="152"/>
                </a:lnTo>
                <a:lnTo>
                  <a:pt x="242" y="154"/>
                </a:lnTo>
                <a:lnTo>
                  <a:pt x="242" y="154"/>
                </a:lnTo>
                <a:lnTo>
                  <a:pt x="240" y="156"/>
                </a:lnTo>
                <a:lnTo>
                  <a:pt x="240" y="156"/>
                </a:lnTo>
                <a:close/>
                <a:moveTo>
                  <a:pt x="168" y="112"/>
                </a:moveTo>
                <a:lnTo>
                  <a:pt x="168" y="112"/>
                </a:lnTo>
                <a:lnTo>
                  <a:pt x="168" y="114"/>
                </a:lnTo>
                <a:lnTo>
                  <a:pt x="168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close/>
                <a:moveTo>
                  <a:pt x="162" y="108"/>
                </a:moveTo>
                <a:lnTo>
                  <a:pt x="162" y="108"/>
                </a:lnTo>
                <a:lnTo>
                  <a:pt x="162" y="108"/>
                </a:lnTo>
                <a:lnTo>
                  <a:pt x="162" y="108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30" y="178"/>
                </a:moveTo>
                <a:lnTo>
                  <a:pt x="130" y="178"/>
                </a:lnTo>
                <a:lnTo>
                  <a:pt x="130" y="176"/>
                </a:lnTo>
                <a:lnTo>
                  <a:pt x="126" y="174"/>
                </a:lnTo>
                <a:lnTo>
                  <a:pt x="126" y="174"/>
                </a:lnTo>
                <a:lnTo>
                  <a:pt x="128" y="172"/>
                </a:lnTo>
                <a:lnTo>
                  <a:pt x="128" y="172"/>
                </a:lnTo>
                <a:lnTo>
                  <a:pt x="132" y="172"/>
                </a:lnTo>
                <a:lnTo>
                  <a:pt x="134" y="174"/>
                </a:lnTo>
                <a:lnTo>
                  <a:pt x="134" y="174"/>
                </a:lnTo>
                <a:lnTo>
                  <a:pt x="132" y="178"/>
                </a:lnTo>
                <a:lnTo>
                  <a:pt x="132" y="178"/>
                </a:lnTo>
                <a:lnTo>
                  <a:pt x="132" y="178"/>
                </a:lnTo>
                <a:lnTo>
                  <a:pt x="130" y="178"/>
                </a:lnTo>
                <a:lnTo>
                  <a:pt x="130" y="178"/>
                </a:lnTo>
                <a:close/>
                <a:moveTo>
                  <a:pt x="176" y="116"/>
                </a:moveTo>
                <a:lnTo>
                  <a:pt x="176" y="116"/>
                </a:lnTo>
                <a:lnTo>
                  <a:pt x="180" y="116"/>
                </a:lnTo>
                <a:lnTo>
                  <a:pt x="182" y="112"/>
                </a:lnTo>
                <a:lnTo>
                  <a:pt x="182" y="112"/>
                </a:lnTo>
                <a:lnTo>
                  <a:pt x="184" y="114"/>
                </a:lnTo>
                <a:lnTo>
                  <a:pt x="184" y="114"/>
                </a:lnTo>
                <a:lnTo>
                  <a:pt x="182" y="118"/>
                </a:lnTo>
                <a:lnTo>
                  <a:pt x="182" y="118"/>
                </a:lnTo>
                <a:lnTo>
                  <a:pt x="176" y="118"/>
                </a:lnTo>
                <a:lnTo>
                  <a:pt x="176" y="118"/>
                </a:lnTo>
                <a:lnTo>
                  <a:pt x="176" y="116"/>
                </a:lnTo>
                <a:lnTo>
                  <a:pt x="176" y="116"/>
                </a:lnTo>
                <a:close/>
                <a:moveTo>
                  <a:pt x="218" y="124"/>
                </a:moveTo>
                <a:lnTo>
                  <a:pt x="224" y="124"/>
                </a:lnTo>
                <a:lnTo>
                  <a:pt x="224" y="124"/>
                </a:lnTo>
                <a:lnTo>
                  <a:pt x="222" y="132"/>
                </a:lnTo>
                <a:lnTo>
                  <a:pt x="222" y="132"/>
                </a:lnTo>
                <a:lnTo>
                  <a:pt x="220" y="132"/>
                </a:lnTo>
                <a:lnTo>
                  <a:pt x="220" y="132"/>
                </a:lnTo>
                <a:lnTo>
                  <a:pt x="218" y="130"/>
                </a:lnTo>
                <a:lnTo>
                  <a:pt x="218" y="130"/>
                </a:lnTo>
                <a:lnTo>
                  <a:pt x="218" y="124"/>
                </a:lnTo>
                <a:lnTo>
                  <a:pt x="218" y="124"/>
                </a:lnTo>
                <a:close/>
                <a:moveTo>
                  <a:pt x="206" y="122"/>
                </a:move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close/>
                <a:moveTo>
                  <a:pt x="218" y="96"/>
                </a:moveTo>
                <a:lnTo>
                  <a:pt x="218" y="102"/>
                </a:lnTo>
                <a:lnTo>
                  <a:pt x="218" y="102"/>
                </a:lnTo>
                <a:lnTo>
                  <a:pt x="216" y="102"/>
                </a:lnTo>
                <a:lnTo>
                  <a:pt x="216" y="100"/>
                </a:lnTo>
                <a:lnTo>
                  <a:pt x="216" y="96"/>
                </a:lnTo>
                <a:lnTo>
                  <a:pt x="216" y="96"/>
                </a:lnTo>
                <a:lnTo>
                  <a:pt x="216" y="94"/>
                </a:lnTo>
                <a:lnTo>
                  <a:pt x="214" y="90"/>
                </a:lnTo>
                <a:lnTo>
                  <a:pt x="214" y="90"/>
                </a:lnTo>
                <a:lnTo>
                  <a:pt x="220" y="92"/>
                </a:lnTo>
                <a:lnTo>
                  <a:pt x="222" y="94"/>
                </a:lnTo>
                <a:lnTo>
                  <a:pt x="222" y="94"/>
                </a:lnTo>
                <a:lnTo>
                  <a:pt x="222" y="96"/>
                </a:lnTo>
                <a:lnTo>
                  <a:pt x="218" y="96"/>
                </a:lnTo>
                <a:lnTo>
                  <a:pt x="218" y="96"/>
                </a:lnTo>
                <a:close/>
                <a:moveTo>
                  <a:pt x="184" y="110"/>
                </a:moveTo>
                <a:lnTo>
                  <a:pt x="184" y="110"/>
                </a:lnTo>
                <a:lnTo>
                  <a:pt x="184" y="110"/>
                </a:lnTo>
                <a:lnTo>
                  <a:pt x="184" y="110"/>
                </a:lnTo>
                <a:lnTo>
                  <a:pt x="184" y="108"/>
                </a:lnTo>
                <a:lnTo>
                  <a:pt x="184" y="108"/>
                </a:lnTo>
                <a:lnTo>
                  <a:pt x="186" y="108"/>
                </a:lnTo>
                <a:lnTo>
                  <a:pt x="186" y="108"/>
                </a:lnTo>
                <a:lnTo>
                  <a:pt x="184" y="110"/>
                </a:lnTo>
                <a:lnTo>
                  <a:pt x="184" y="110"/>
                </a:lnTo>
                <a:close/>
                <a:moveTo>
                  <a:pt x="172" y="92"/>
                </a:moveTo>
                <a:lnTo>
                  <a:pt x="172" y="92"/>
                </a:lnTo>
                <a:lnTo>
                  <a:pt x="172" y="92"/>
                </a:lnTo>
                <a:lnTo>
                  <a:pt x="172" y="92"/>
                </a:lnTo>
                <a:lnTo>
                  <a:pt x="172" y="94"/>
                </a:lnTo>
                <a:lnTo>
                  <a:pt x="172" y="94"/>
                </a:lnTo>
                <a:lnTo>
                  <a:pt x="172" y="96"/>
                </a:lnTo>
                <a:lnTo>
                  <a:pt x="168" y="96"/>
                </a:lnTo>
                <a:lnTo>
                  <a:pt x="168" y="96"/>
                </a:lnTo>
                <a:lnTo>
                  <a:pt x="168" y="92"/>
                </a:lnTo>
                <a:lnTo>
                  <a:pt x="166" y="90"/>
                </a:lnTo>
                <a:lnTo>
                  <a:pt x="164" y="90"/>
                </a:lnTo>
                <a:lnTo>
                  <a:pt x="160" y="88"/>
                </a:lnTo>
                <a:lnTo>
                  <a:pt x="160" y="88"/>
                </a:lnTo>
                <a:lnTo>
                  <a:pt x="162" y="86"/>
                </a:lnTo>
                <a:lnTo>
                  <a:pt x="162" y="86"/>
                </a:lnTo>
                <a:lnTo>
                  <a:pt x="166" y="84"/>
                </a:lnTo>
                <a:lnTo>
                  <a:pt x="166" y="84"/>
                </a:lnTo>
                <a:lnTo>
                  <a:pt x="168" y="84"/>
                </a:lnTo>
                <a:lnTo>
                  <a:pt x="168" y="86"/>
                </a:lnTo>
                <a:lnTo>
                  <a:pt x="168" y="86"/>
                </a:lnTo>
                <a:lnTo>
                  <a:pt x="172" y="88"/>
                </a:lnTo>
                <a:lnTo>
                  <a:pt x="172" y="88"/>
                </a:lnTo>
                <a:lnTo>
                  <a:pt x="172" y="92"/>
                </a:lnTo>
                <a:lnTo>
                  <a:pt x="172" y="92"/>
                </a:lnTo>
                <a:close/>
                <a:moveTo>
                  <a:pt x="110" y="106"/>
                </a:moveTo>
                <a:lnTo>
                  <a:pt x="110" y="106"/>
                </a:lnTo>
                <a:lnTo>
                  <a:pt x="110" y="104"/>
                </a:lnTo>
                <a:lnTo>
                  <a:pt x="112" y="104"/>
                </a:lnTo>
                <a:lnTo>
                  <a:pt x="112" y="104"/>
                </a:lnTo>
                <a:lnTo>
                  <a:pt x="110" y="106"/>
                </a:lnTo>
                <a:lnTo>
                  <a:pt x="110" y="106"/>
                </a:lnTo>
                <a:close/>
                <a:moveTo>
                  <a:pt x="94" y="114"/>
                </a:moveTo>
                <a:lnTo>
                  <a:pt x="94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4" y="114"/>
                </a:lnTo>
                <a:lnTo>
                  <a:pt x="94" y="114"/>
                </a:lnTo>
                <a:close/>
                <a:moveTo>
                  <a:pt x="98" y="108"/>
                </a:moveTo>
                <a:lnTo>
                  <a:pt x="98" y="108"/>
                </a:lnTo>
                <a:lnTo>
                  <a:pt x="96" y="110"/>
                </a:lnTo>
                <a:lnTo>
                  <a:pt x="94" y="110"/>
                </a:lnTo>
                <a:lnTo>
                  <a:pt x="94" y="110"/>
                </a:lnTo>
                <a:lnTo>
                  <a:pt x="96" y="108"/>
                </a:lnTo>
                <a:lnTo>
                  <a:pt x="96" y="108"/>
                </a:lnTo>
                <a:lnTo>
                  <a:pt x="98" y="108"/>
                </a:lnTo>
                <a:lnTo>
                  <a:pt x="98" y="108"/>
                </a:lnTo>
                <a:close/>
                <a:moveTo>
                  <a:pt x="100" y="78"/>
                </a:moveTo>
                <a:lnTo>
                  <a:pt x="100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lnTo>
                  <a:pt x="104" y="80"/>
                </a:lnTo>
                <a:lnTo>
                  <a:pt x="102" y="80"/>
                </a:lnTo>
                <a:lnTo>
                  <a:pt x="100" y="80"/>
                </a:lnTo>
                <a:lnTo>
                  <a:pt x="100" y="78"/>
                </a:lnTo>
                <a:lnTo>
                  <a:pt x="100" y="78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88" y="96"/>
                </a:lnTo>
                <a:lnTo>
                  <a:pt x="88" y="96"/>
                </a:lnTo>
                <a:lnTo>
                  <a:pt x="82" y="98"/>
                </a:lnTo>
                <a:lnTo>
                  <a:pt x="76" y="100"/>
                </a:lnTo>
                <a:lnTo>
                  <a:pt x="76" y="100"/>
                </a:lnTo>
                <a:lnTo>
                  <a:pt x="78" y="98"/>
                </a:lnTo>
                <a:lnTo>
                  <a:pt x="80" y="96"/>
                </a:lnTo>
                <a:lnTo>
                  <a:pt x="84" y="94"/>
                </a:lnTo>
                <a:lnTo>
                  <a:pt x="86" y="96"/>
                </a:lnTo>
                <a:lnTo>
                  <a:pt x="86" y="96"/>
                </a:lnTo>
                <a:close/>
                <a:moveTo>
                  <a:pt x="80" y="106"/>
                </a:moveTo>
                <a:lnTo>
                  <a:pt x="80" y="106"/>
                </a:lnTo>
                <a:lnTo>
                  <a:pt x="80" y="104"/>
                </a:lnTo>
                <a:lnTo>
                  <a:pt x="82" y="104"/>
                </a:lnTo>
                <a:lnTo>
                  <a:pt x="84" y="104"/>
                </a:lnTo>
                <a:lnTo>
                  <a:pt x="84" y="104"/>
                </a:lnTo>
                <a:lnTo>
                  <a:pt x="84" y="108"/>
                </a:lnTo>
                <a:lnTo>
                  <a:pt x="82" y="108"/>
                </a:lnTo>
                <a:lnTo>
                  <a:pt x="82" y="108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close/>
                <a:moveTo>
                  <a:pt x="74" y="100"/>
                </a:moveTo>
                <a:lnTo>
                  <a:pt x="74" y="100"/>
                </a:lnTo>
                <a:lnTo>
                  <a:pt x="70" y="100"/>
                </a:lnTo>
                <a:lnTo>
                  <a:pt x="70" y="96"/>
                </a:lnTo>
                <a:lnTo>
                  <a:pt x="70" y="96"/>
                </a:lnTo>
                <a:lnTo>
                  <a:pt x="74" y="98"/>
                </a:lnTo>
                <a:lnTo>
                  <a:pt x="74" y="100"/>
                </a:lnTo>
                <a:lnTo>
                  <a:pt x="74" y="100"/>
                </a:lnTo>
                <a:close/>
                <a:moveTo>
                  <a:pt x="116" y="196"/>
                </a:moveTo>
                <a:lnTo>
                  <a:pt x="116" y="196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6"/>
                </a:lnTo>
                <a:lnTo>
                  <a:pt x="116" y="196"/>
                </a:lnTo>
                <a:close/>
                <a:moveTo>
                  <a:pt x="122" y="198"/>
                </a:moveTo>
                <a:lnTo>
                  <a:pt x="122" y="198"/>
                </a:lnTo>
                <a:lnTo>
                  <a:pt x="122" y="198"/>
                </a:lnTo>
                <a:lnTo>
                  <a:pt x="122" y="198"/>
                </a:lnTo>
                <a:lnTo>
                  <a:pt x="120" y="200"/>
                </a:lnTo>
                <a:lnTo>
                  <a:pt x="120" y="200"/>
                </a:lnTo>
                <a:lnTo>
                  <a:pt x="118" y="200"/>
                </a:lnTo>
                <a:lnTo>
                  <a:pt x="118" y="200"/>
                </a:lnTo>
                <a:lnTo>
                  <a:pt x="122" y="198"/>
                </a:lnTo>
                <a:lnTo>
                  <a:pt x="122" y="198"/>
                </a:lnTo>
                <a:close/>
                <a:moveTo>
                  <a:pt x="166" y="202"/>
                </a:moveTo>
                <a:lnTo>
                  <a:pt x="166" y="202"/>
                </a:lnTo>
                <a:lnTo>
                  <a:pt x="166" y="202"/>
                </a:lnTo>
                <a:lnTo>
                  <a:pt x="166" y="202"/>
                </a:lnTo>
                <a:lnTo>
                  <a:pt x="156" y="202"/>
                </a:lnTo>
                <a:lnTo>
                  <a:pt x="166" y="202"/>
                </a:lnTo>
                <a:close/>
                <a:moveTo>
                  <a:pt x="250" y="96"/>
                </a:moveTo>
                <a:lnTo>
                  <a:pt x="250" y="96"/>
                </a:lnTo>
                <a:lnTo>
                  <a:pt x="250" y="98"/>
                </a:lnTo>
                <a:lnTo>
                  <a:pt x="250" y="100"/>
                </a:lnTo>
                <a:lnTo>
                  <a:pt x="246" y="104"/>
                </a:lnTo>
                <a:lnTo>
                  <a:pt x="246" y="104"/>
                </a:lnTo>
                <a:lnTo>
                  <a:pt x="242" y="102"/>
                </a:lnTo>
                <a:lnTo>
                  <a:pt x="242" y="98"/>
                </a:lnTo>
                <a:lnTo>
                  <a:pt x="242" y="98"/>
                </a:lnTo>
                <a:lnTo>
                  <a:pt x="246" y="96"/>
                </a:lnTo>
                <a:lnTo>
                  <a:pt x="250" y="96"/>
                </a:lnTo>
                <a:lnTo>
                  <a:pt x="250" y="96"/>
                </a:lnTo>
                <a:close/>
                <a:moveTo>
                  <a:pt x="238" y="124"/>
                </a:moveTo>
                <a:lnTo>
                  <a:pt x="238" y="124"/>
                </a:lnTo>
                <a:lnTo>
                  <a:pt x="236" y="122"/>
                </a:lnTo>
                <a:lnTo>
                  <a:pt x="236" y="120"/>
                </a:lnTo>
                <a:lnTo>
                  <a:pt x="236" y="118"/>
                </a:lnTo>
                <a:lnTo>
                  <a:pt x="236" y="118"/>
                </a:lnTo>
                <a:lnTo>
                  <a:pt x="238" y="118"/>
                </a:lnTo>
                <a:lnTo>
                  <a:pt x="240" y="120"/>
                </a:lnTo>
                <a:lnTo>
                  <a:pt x="240" y="122"/>
                </a:lnTo>
                <a:lnTo>
                  <a:pt x="238" y="124"/>
                </a:lnTo>
                <a:lnTo>
                  <a:pt x="238" y="124"/>
                </a:lnTo>
                <a:close/>
                <a:moveTo>
                  <a:pt x="230" y="84"/>
                </a:moveTo>
                <a:lnTo>
                  <a:pt x="230" y="84"/>
                </a:lnTo>
                <a:lnTo>
                  <a:pt x="234" y="86"/>
                </a:lnTo>
                <a:lnTo>
                  <a:pt x="234" y="88"/>
                </a:lnTo>
                <a:lnTo>
                  <a:pt x="230" y="88"/>
                </a:lnTo>
                <a:lnTo>
                  <a:pt x="230" y="84"/>
                </a:lnTo>
                <a:close/>
                <a:moveTo>
                  <a:pt x="236" y="108"/>
                </a:moveTo>
                <a:lnTo>
                  <a:pt x="236" y="108"/>
                </a:lnTo>
                <a:lnTo>
                  <a:pt x="234" y="110"/>
                </a:lnTo>
                <a:lnTo>
                  <a:pt x="234" y="110"/>
                </a:lnTo>
                <a:lnTo>
                  <a:pt x="230" y="108"/>
                </a:lnTo>
                <a:lnTo>
                  <a:pt x="226" y="106"/>
                </a:lnTo>
                <a:lnTo>
                  <a:pt x="226" y="106"/>
                </a:lnTo>
                <a:lnTo>
                  <a:pt x="224" y="102"/>
                </a:lnTo>
                <a:lnTo>
                  <a:pt x="224" y="96"/>
                </a:lnTo>
                <a:lnTo>
                  <a:pt x="224" y="96"/>
                </a:lnTo>
                <a:lnTo>
                  <a:pt x="226" y="96"/>
                </a:lnTo>
                <a:lnTo>
                  <a:pt x="226" y="98"/>
                </a:lnTo>
                <a:lnTo>
                  <a:pt x="228" y="102"/>
                </a:lnTo>
                <a:lnTo>
                  <a:pt x="228" y="102"/>
                </a:lnTo>
                <a:lnTo>
                  <a:pt x="234" y="102"/>
                </a:lnTo>
                <a:lnTo>
                  <a:pt x="236" y="104"/>
                </a:lnTo>
                <a:lnTo>
                  <a:pt x="236" y="108"/>
                </a:lnTo>
                <a:lnTo>
                  <a:pt x="236" y="108"/>
                </a:lnTo>
                <a:close/>
                <a:moveTo>
                  <a:pt x="228" y="64"/>
                </a:moveTo>
                <a:lnTo>
                  <a:pt x="228" y="64"/>
                </a:lnTo>
                <a:lnTo>
                  <a:pt x="228" y="66"/>
                </a:lnTo>
                <a:lnTo>
                  <a:pt x="228" y="68"/>
                </a:lnTo>
                <a:lnTo>
                  <a:pt x="226" y="70"/>
                </a:lnTo>
                <a:lnTo>
                  <a:pt x="226" y="70"/>
                </a:lnTo>
                <a:lnTo>
                  <a:pt x="226" y="70"/>
                </a:lnTo>
                <a:lnTo>
                  <a:pt x="224" y="70"/>
                </a:lnTo>
                <a:lnTo>
                  <a:pt x="224" y="68"/>
                </a:lnTo>
                <a:lnTo>
                  <a:pt x="222" y="68"/>
                </a:lnTo>
                <a:lnTo>
                  <a:pt x="222" y="68"/>
                </a:lnTo>
                <a:lnTo>
                  <a:pt x="224" y="66"/>
                </a:lnTo>
                <a:lnTo>
                  <a:pt x="228" y="64"/>
                </a:lnTo>
                <a:lnTo>
                  <a:pt x="228" y="64"/>
                </a:lnTo>
                <a:close/>
                <a:moveTo>
                  <a:pt x="212" y="54"/>
                </a:moveTo>
                <a:lnTo>
                  <a:pt x="212" y="54"/>
                </a:lnTo>
                <a:lnTo>
                  <a:pt x="218" y="56"/>
                </a:lnTo>
                <a:lnTo>
                  <a:pt x="222" y="62"/>
                </a:lnTo>
                <a:lnTo>
                  <a:pt x="222" y="62"/>
                </a:lnTo>
                <a:lnTo>
                  <a:pt x="214" y="60"/>
                </a:lnTo>
                <a:lnTo>
                  <a:pt x="212" y="58"/>
                </a:lnTo>
                <a:lnTo>
                  <a:pt x="212" y="54"/>
                </a:lnTo>
                <a:lnTo>
                  <a:pt x="212" y="54"/>
                </a:lnTo>
                <a:close/>
                <a:moveTo>
                  <a:pt x="214" y="74"/>
                </a:moveTo>
                <a:lnTo>
                  <a:pt x="214" y="74"/>
                </a:lnTo>
                <a:lnTo>
                  <a:pt x="214" y="70"/>
                </a:lnTo>
                <a:lnTo>
                  <a:pt x="212" y="68"/>
                </a:lnTo>
                <a:lnTo>
                  <a:pt x="214" y="66"/>
                </a:lnTo>
                <a:lnTo>
                  <a:pt x="214" y="66"/>
                </a:lnTo>
                <a:lnTo>
                  <a:pt x="216" y="68"/>
                </a:lnTo>
                <a:lnTo>
                  <a:pt x="218" y="68"/>
                </a:lnTo>
                <a:lnTo>
                  <a:pt x="218" y="68"/>
                </a:lnTo>
                <a:lnTo>
                  <a:pt x="216" y="72"/>
                </a:lnTo>
                <a:lnTo>
                  <a:pt x="216" y="76"/>
                </a:lnTo>
                <a:lnTo>
                  <a:pt x="216" y="76"/>
                </a:lnTo>
                <a:lnTo>
                  <a:pt x="222" y="74"/>
                </a:lnTo>
                <a:lnTo>
                  <a:pt x="226" y="74"/>
                </a:lnTo>
                <a:lnTo>
                  <a:pt x="230" y="74"/>
                </a:lnTo>
                <a:lnTo>
                  <a:pt x="230" y="74"/>
                </a:lnTo>
                <a:lnTo>
                  <a:pt x="230" y="76"/>
                </a:lnTo>
                <a:lnTo>
                  <a:pt x="228" y="78"/>
                </a:lnTo>
                <a:lnTo>
                  <a:pt x="228" y="78"/>
                </a:lnTo>
                <a:lnTo>
                  <a:pt x="224" y="78"/>
                </a:lnTo>
                <a:lnTo>
                  <a:pt x="224" y="78"/>
                </a:lnTo>
                <a:lnTo>
                  <a:pt x="220" y="82"/>
                </a:lnTo>
                <a:lnTo>
                  <a:pt x="220" y="82"/>
                </a:lnTo>
                <a:lnTo>
                  <a:pt x="214" y="78"/>
                </a:lnTo>
                <a:lnTo>
                  <a:pt x="214" y="78"/>
                </a:lnTo>
                <a:lnTo>
                  <a:pt x="212" y="78"/>
                </a:lnTo>
                <a:lnTo>
                  <a:pt x="208" y="78"/>
                </a:lnTo>
                <a:lnTo>
                  <a:pt x="208" y="78"/>
                </a:lnTo>
                <a:lnTo>
                  <a:pt x="208" y="76"/>
                </a:lnTo>
                <a:lnTo>
                  <a:pt x="208" y="72"/>
                </a:lnTo>
                <a:lnTo>
                  <a:pt x="208" y="72"/>
                </a:lnTo>
                <a:lnTo>
                  <a:pt x="212" y="74"/>
                </a:lnTo>
                <a:lnTo>
                  <a:pt x="214" y="74"/>
                </a:lnTo>
                <a:lnTo>
                  <a:pt x="214" y="74"/>
                </a:lnTo>
                <a:close/>
                <a:moveTo>
                  <a:pt x="198" y="30"/>
                </a:moveTo>
                <a:lnTo>
                  <a:pt x="198" y="30"/>
                </a:lnTo>
                <a:lnTo>
                  <a:pt x="200" y="30"/>
                </a:lnTo>
                <a:lnTo>
                  <a:pt x="200" y="32"/>
                </a:lnTo>
                <a:lnTo>
                  <a:pt x="200" y="36"/>
                </a:lnTo>
                <a:lnTo>
                  <a:pt x="200" y="36"/>
                </a:lnTo>
                <a:lnTo>
                  <a:pt x="202" y="44"/>
                </a:lnTo>
                <a:lnTo>
                  <a:pt x="208" y="44"/>
                </a:lnTo>
                <a:lnTo>
                  <a:pt x="208" y="44"/>
                </a:lnTo>
                <a:lnTo>
                  <a:pt x="206" y="48"/>
                </a:lnTo>
                <a:lnTo>
                  <a:pt x="206" y="50"/>
                </a:lnTo>
                <a:lnTo>
                  <a:pt x="200" y="54"/>
                </a:lnTo>
                <a:lnTo>
                  <a:pt x="200" y="54"/>
                </a:lnTo>
                <a:lnTo>
                  <a:pt x="198" y="52"/>
                </a:lnTo>
                <a:lnTo>
                  <a:pt x="198" y="52"/>
                </a:lnTo>
                <a:lnTo>
                  <a:pt x="200" y="48"/>
                </a:lnTo>
                <a:lnTo>
                  <a:pt x="202" y="46"/>
                </a:lnTo>
                <a:lnTo>
                  <a:pt x="202" y="46"/>
                </a:lnTo>
                <a:lnTo>
                  <a:pt x="200" y="44"/>
                </a:lnTo>
                <a:lnTo>
                  <a:pt x="198" y="44"/>
                </a:lnTo>
                <a:lnTo>
                  <a:pt x="198" y="44"/>
                </a:lnTo>
                <a:lnTo>
                  <a:pt x="198" y="40"/>
                </a:lnTo>
                <a:lnTo>
                  <a:pt x="196" y="38"/>
                </a:lnTo>
                <a:lnTo>
                  <a:pt x="194" y="36"/>
                </a:lnTo>
                <a:lnTo>
                  <a:pt x="192" y="34"/>
                </a:lnTo>
                <a:lnTo>
                  <a:pt x="192" y="34"/>
                </a:lnTo>
                <a:lnTo>
                  <a:pt x="196" y="32"/>
                </a:lnTo>
                <a:lnTo>
                  <a:pt x="198" y="30"/>
                </a:lnTo>
                <a:lnTo>
                  <a:pt x="198" y="30"/>
                </a:lnTo>
                <a:close/>
                <a:moveTo>
                  <a:pt x="188" y="70"/>
                </a:moveTo>
                <a:lnTo>
                  <a:pt x="188" y="70"/>
                </a:lnTo>
                <a:lnTo>
                  <a:pt x="184" y="68"/>
                </a:lnTo>
                <a:lnTo>
                  <a:pt x="182" y="66"/>
                </a:lnTo>
                <a:lnTo>
                  <a:pt x="182" y="62"/>
                </a:lnTo>
                <a:lnTo>
                  <a:pt x="182" y="62"/>
                </a:lnTo>
                <a:lnTo>
                  <a:pt x="186" y="62"/>
                </a:lnTo>
                <a:lnTo>
                  <a:pt x="188" y="64"/>
                </a:lnTo>
                <a:lnTo>
                  <a:pt x="188" y="68"/>
                </a:lnTo>
                <a:lnTo>
                  <a:pt x="188" y="70"/>
                </a:lnTo>
                <a:lnTo>
                  <a:pt x="188" y="70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0" y="24"/>
                </a:lnTo>
                <a:lnTo>
                  <a:pt x="182" y="26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2" y="32"/>
                </a:lnTo>
                <a:lnTo>
                  <a:pt x="182" y="32"/>
                </a:lnTo>
                <a:lnTo>
                  <a:pt x="180" y="30"/>
                </a:lnTo>
                <a:lnTo>
                  <a:pt x="176" y="28"/>
                </a:lnTo>
                <a:lnTo>
                  <a:pt x="176" y="28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80" y="40"/>
                </a:moveTo>
                <a:lnTo>
                  <a:pt x="180" y="40"/>
                </a:lnTo>
                <a:lnTo>
                  <a:pt x="170" y="40"/>
                </a:lnTo>
                <a:lnTo>
                  <a:pt x="170" y="40"/>
                </a:lnTo>
                <a:lnTo>
                  <a:pt x="176" y="36"/>
                </a:lnTo>
                <a:lnTo>
                  <a:pt x="180" y="38"/>
                </a:lnTo>
                <a:lnTo>
                  <a:pt x="180" y="40"/>
                </a:lnTo>
                <a:lnTo>
                  <a:pt x="180" y="40"/>
                </a:lnTo>
                <a:close/>
                <a:moveTo>
                  <a:pt x="164" y="54"/>
                </a:moveTo>
                <a:lnTo>
                  <a:pt x="168" y="54"/>
                </a:lnTo>
                <a:lnTo>
                  <a:pt x="168" y="54"/>
                </a:lnTo>
                <a:lnTo>
                  <a:pt x="168" y="56"/>
                </a:lnTo>
                <a:lnTo>
                  <a:pt x="168" y="58"/>
                </a:lnTo>
                <a:lnTo>
                  <a:pt x="166" y="60"/>
                </a:lnTo>
                <a:lnTo>
                  <a:pt x="164" y="58"/>
                </a:lnTo>
                <a:lnTo>
                  <a:pt x="164" y="56"/>
                </a:lnTo>
                <a:lnTo>
                  <a:pt x="164" y="54"/>
                </a:lnTo>
                <a:lnTo>
                  <a:pt x="164" y="54"/>
                </a:lnTo>
                <a:close/>
                <a:moveTo>
                  <a:pt x="158" y="64"/>
                </a:moveTo>
                <a:lnTo>
                  <a:pt x="162" y="64"/>
                </a:lnTo>
                <a:lnTo>
                  <a:pt x="162" y="64"/>
                </a:lnTo>
                <a:lnTo>
                  <a:pt x="162" y="68"/>
                </a:lnTo>
                <a:lnTo>
                  <a:pt x="162" y="68"/>
                </a:lnTo>
                <a:lnTo>
                  <a:pt x="168" y="70"/>
                </a:lnTo>
                <a:lnTo>
                  <a:pt x="168" y="70"/>
                </a:lnTo>
                <a:lnTo>
                  <a:pt x="166" y="74"/>
                </a:lnTo>
                <a:lnTo>
                  <a:pt x="166" y="80"/>
                </a:lnTo>
                <a:lnTo>
                  <a:pt x="162" y="80"/>
                </a:lnTo>
                <a:lnTo>
                  <a:pt x="162" y="80"/>
                </a:lnTo>
                <a:lnTo>
                  <a:pt x="160" y="78"/>
                </a:lnTo>
                <a:lnTo>
                  <a:pt x="160" y="76"/>
                </a:lnTo>
                <a:lnTo>
                  <a:pt x="160" y="76"/>
                </a:lnTo>
                <a:lnTo>
                  <a:pt x="160" y="72"/>
                </a:lnTo>
                <a:lnTo>
                  <a:pt x="160" y="68"/>
                </a:lnTo>
                <a:lnTo>
                  <a:pt x="158" y="64"/>
                </a:lnTo>
                <a:lnTo>
                  <a:pt x="158" y="64"/>
                </a:lnTo>
                <a:close/>
                <a:moveTo>
                  <a:pt x="150" y="92"/>
                </a:moveTo>
                <a:lnTo>
                  <a:pt x="150" y="92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2"/>
                </a:lnTo>
                <a:lnTo>
                  <a:pt x="150" y="92"/>
                </a:lnTo>
                <a:close/>
                <a:moveTo>
                  <a:pt x="146" y="58"/>
                </a:moveTo>
                <a:lnTo>
                  <a:pt x="146" y="58"/>
                </a:lnTo>
                <a:lnTo>
                  <a:pt x="142" y="56"/>
                </a:lnTo>
                <a:lnTo>
                  <a:pt x="142" y="56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8" y="56"/>
                </a:lnTo>
                <a:lnTo>
                  <a:pt x="146" y="58"/>
                </a:lnTo>
                <a:lnTo>
                  <a:pt x="146" y="58"/>
                </a:lnTo>
                <a:close/>
                <a:moveTo>
                  <a:pt x="142" y="16"/>
                </a:moveTo>
                <a:lnTo>
                  <a:pt x="142" y="16"/>
                </a:lnTo>
                <a:lnTo>
                  <a:pt x="140" y="20"/>
                </a:lnTo>
                <a:lnTo>
                  <a:pt x="136" y="22"/>
                </a:lnTo>
                <a:lnTo>
                  <a:pt x="136" y="22"/>
                </a:lnTo>
                <a:lnTo>
                  <a:pt x="136" y="18"/>
                </a:lnTo>
                <a:lnTo>
                  <a:pt x="136" y="16"/>
                </a:lnTo>
                <a:lnTo>
                  <a:pt x="138" y="14"/>
                </a:lnTo>
                <a:lnTo>
                  <a:pt x="142" y="16"/>
                </a:lnTo>
                <a:lnTo>
                  <a:pt x="142" y="16"/>
                </a:lnTo>
                <a:close/>
                <a:moveTo>
                  <a:pt x="130" y="30"/>
                </a:moveTo>
                <a:lnTo>
                  <a:pt x="130" y="30"/>
                </a:lnTo>
                <a:lnTo>
                  <a:pt x="136" y="32"/>
                </a:lnTo>
                <a:lnTo>
                  <a:pt x="140" y="32"/>
                </a:lnTo>
                <a:lnTo>
                  <a:pt x="144" y="32"/>
                </a:lnTo>
                <a:lnTo>
                  <a:pt x="144" y="32"/>
                </a:lnTo>
                <a:lnTo>
                  <a:pt x="146" y="34"/>
                </a:lnTo>
                <a:lnTo>
                  <a:pt x="146" y="34"/>
                </a:lnTo>
                <a:lnTo>
                  <a:pt x="146" y="36"/>
                </a:lnTo>
                <a:lnTo>
                  <a:pt x="144" y="36"/>
                </a:lnTo>
                <a:lnTo>
                  <a:pt x="144" y="36"/>
                </a:lnTo>
                <a:lnTo>
                  <a:pt x="142" y="38"/>
                </a:lnTo>
                <a:lnTo>
                  <a:pt x="142" y="38"/>
                </a:lnTo>
                <a:lnTo>
                  <a:pt x="140" y="36"/>
                </a:lnTo>
                <a:lnTo>
                  <a:pt x="138" y="34"/>
                </a:lnTo>
                <a:lnTo>
                  <a:pt x="130" y="36"/>
                </a:lnTo>
                <a:lnTo>
                  <a:pt x="130" y="36"/>
                </a:lnTo>
                <a:lnTo>
                  <a:pt x="128" y="32"/>
                </a:lnTo>
                <a:lnTo>
                  <a:pt x="130" y="30"/>
                </a:lnTo>
                <a:lnTo>
                  <a:pt x="130" y="30"/>
                </a:lnTo>
                <a:close/>
                <a:moveTo>
                  <a:pt x="126" y="40"/>
                </a:moveTo>
                <a:lnTo>
                  <a:pt x="126" y="40"/>
                </a:lnTo>
                <a:lnTo>
                  <a:pt x="128" y="44"/>
                </a:lnTo>
                <a:lnTo>
                  <a:pt x="128" y="48"/>
                </a:lnTo>
                <a:lnTo>
                  <a:pt x="128" y="48"/>
                </a:lnTo>
                <a:lnTo>
                  <a:pt x="132" y="48"/>
                </a:lnTo>
                <a:lnTo>
                  <a:pt x="134" y="46"/>
                </a:lnTo>
                <a:lnTo>
                  <a:pt x="134" y="42"/>
                </a:lnTo>
                <a:lnTo>
                  <a:pt x="134" y="42"/>
                </a:lnTo>
                <a:lnTo>
                  <a:pt x="136" y="44"/>
                </a:lnTo>
                <a:lnTo>
                  <a:pt x="138" y="46"/>
                </a:lnTo>
                <a:lnTo>
                  <a:pt x="144" y="48"/>
                </a:lnTo>
                <a:lnTo>
                  <a:pt x="144" y="48"/>
                </a:lnTo>
                <a:lnTo>
                  <a:pt x="134" y="50"/>
                </a:lnTo>
                <a:lnTo>
                  <a:pt x="130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4"/>
                </a:lnTo>
                <a:lnTo>
                  <a:pt x="126" y="40"/>
                </a:lnTo>
                <a:lnTo>
                  <a:pt x="126" y="40"/>
                </a:lnTo>
                <a:close/>
                <a:moveTo>
                  <a:pt x="104" y="62"/>
                </a:moveTo>
                <a:lnTo>
                  <a:pt x="104" y="62"/>
                </a:lnTo>
                <a:lnTo>
                  <a:pt x="102" y="68"/>
                </a:lnTo>
                <a:lnTo>
                  <a:pt x="98" y="68"/>
                </a:lnTo>
                <a:lnTo>
                  <a:pt x="98" y="68"/>
                </a:lnTo>
                <a:lnTo>
                  <a:pt x="100" y="64"/>
                </a:lnTo>
                <a:lnTo>
                  <a:pt x="104" y="62"/>
                </a:lnTo>
                <a:lnTo>
                  <a:pt x="104" y="62"/>
                </a:lnTo>
                <a:close/>
                <a:moveTo>
                  <a:pt x="78" y="88"/>
                </a:moveTo>
                <a:lnTo>
                  <a:pt x="78" y="88"/>
                </a:lnTo>
                <a:lnTo>
                  <a:pt x="82" y="86"/>
                </a:lnTo>
                <a:lnTo>
                  <a:pt x="86" y="86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6"/>
                </a:lnTo>
                <a:lnTo>
                  <a:pt x="82" y="90"/>
                </a:lnTo>
                <a:lnTo>
                  <a:pt x="74" y="92"/>
                </a:lnTo>
                <a:lnTo>
                  <a:pt x="74" y="92"/>
                </a:lnTo>
                <a:lnTo>
                  <a:pt x="74" y="90"/>
                </a:lnTo>
                <a:lnTo>
                  <a:pt x="74" y="86"/>
                </a:lnTo>
                <a:lnTo>
                  <a:pt x="72" y="86"/>
                </a:lnTo>
                <a:lnTo>
                  <a:pt x="72" y="84"/>
                </a:lnTo>
                <a:lnTo>
                  <a:pt x="72" y="84"/>
                </a:lnTo>
                <a:lnTo>
                  <a:pt x="74" y="84"/>
                </a:lnTo>
                <a:lnTo>
                  <a:pt x="76" y="84"/>
                </a:lnTo>
                <a:lnTo>
                  <a:pt x="78" y="88"/>
                </a:lnTo>
                <a:lnTo>
                  <a:pt x="78" y="88"/>
                </a:lnTo>
                <a:close/>
                <a:moveTo>
                  <a:pt x="74" y="54"/>
                </a:moveTo>
                <a:lnTo>
                  <a:pt x="74" y="54"/>
                </a:lnTo>
                <a:lnTo>
                  <a:pt x="76" y="58"/>
                </a:lnTo>
                <a:lnTo>
                  <a:pt x="74" y="62"/>
                </a:lnTo>
                <a:lnTo>
                  <a:pt x="74" y="62"/>
                </a:lnTo>
                <a:lnTo>
                  <a:pt x="70" y="60"/>
                </a:lnTo>
                <a:lnTo>
                  <a:pt x="70" y="58"/>
                </a:lnTo>
                <a:lnTo>
                  <a:pt x="70" y="54"/>
                </a:lnTo>
                <a:lnTo>
                  <a:pt x="74" y="54"/>
                </a:lnTo>
                <a:lnTo>
                  <a:pt x="74" y="54"/>
                </a:lnTo>
                <a:close/>
                <a:moveTo>
                  <a:pt x="62" y="110"/>
                </a:moveTo>
                <a:lnTo>
                  <a:pt x="62" y="110"/>
                </a:lnTo>
                <a:lnTo>
                  <a:pt x="62" y="110"/>
                </a:lnTo>
                <a:lnTo>
                  <a:pt x="64" y="110"/>
                </a:lnTo>
                <a:lnTo>
                  <a:pt x="64" y="110"/>
                </a:lnTo>
                <a:lnTo>
                  <a:pt x="66" y="110"/>
                </a:lnTo>
                <a:lnTo>
                  <a:pt x="66" y="112"/>
                </a:lnTo>
                <a:lnTo>
                  <a:pt x="66" y="112"/>
                </a:lnTo>
                <a:lnTo>
                  <a:pt x="64" y="114"/>
                </a:lnTo>
                <a:lnTo>
                  <a:pt x="62" y="114"/>
                </a:lnTo>
                <a:lnTo>
                  <a:pt x="62" y="114"/>
                </a:lnTo>
                <a:lnTo>
                  <a:pt x="62" y="112"/>
                </a:lnTo>
                <a:lnTo>
                  <a:pt x="62" y="110"/>
                </a:lnTo>
                <a:close/>
                <a:moveTo>
                  <a:pt x="48" y="84"/>
                </a:moveTo>
                <a:lnTo>
                  <a:pt x="48" y="84"/>
                </a:lnTo>
                <a:lnTo>
                  <a:pt x="50" y="84"/>
                </a:lnTo>
                <a:lnTo>
                  <a:pt x="52" y="86"/>
                </a:lnTo>
                <a:lnTo>
                  <a:pt x="52" y="86"/>
                </a:lnTo>
                <a:lnTo>
                  <a:pt x="52" y="88"/>
                </a:lnTo>
                <a:lnTo>
                  <a:pt x="52" y="88"/>
                </a:lnTo>
                <a:lnTo>
                  <a:pt x="48" y="88"/>
                </a:lnTo>
                <a:lnTo>
                  <a:pt x="48" y="88"/>
                </a:lnTo>
                <a:lnTo>
                  <a:pt x="48" y="84"/>
                </a:lnTo>
                <a:lnTo>
                  <a:pt x="48" y="84"/>
                </a:lnTo>
                <a:close/>
                <a:moveTo>
                  <a:pt x="36" y="120"/>
                </a:moveTo>
                <a:lnTo>
                  <a:pt x="36" y="120"/>
                </a:lnTo>
                <a:lnTo>
                  <a:pt x="38" y="122"/>
                </a:lnTo>
                <a:lnTo>
                  <a:pt x="38" y="124"/>
                </a:lnTo>
                <a:lnTo>
                  <a:pt x="36" y="126"/>
                </a:lnTo>
                <a:lnTo>
                  <a:pt x="34" y="126"/>
                </a:lnTo>
                <a:lnTo>
                  <a:pt x="34" y="126"/>
                </a:lnTo>
                <a:lnTo>
                  <a:pt x="32" y="124"/>
                </a:lnTo>
                <a:lnTo>
                  <a:pt x="34" y="122"/>
                </a:lnTo>
                <a:lnTo>
                  <a:pt x="36" y="120"/>
                </a:lnTo>
                <a:lnTo>
                  <a:pt x="36" y="120"/>
                </a:lnTo>
                <a:close/>
                <a:moveTo>
                  <a:pt x="32" y="166"/>
                </a:moveTo>
                <a:lnTo>
                  <a:pt x="32" y="166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32" y="172"/>
                </a:lnTo>
                <a:lnTo>
                  <a:pt x="32" y="170"/>
                </a:lnTo>
                <a:lnTo>
                  <a:pt x="32" y="166"/>
                </a:lnTo>
                <a:lnTo>
                  <a:pt x="32" y="166"/>
                </a:lnTo>
                <a:close/>
                <a:moveTo>
                  <a:pt x="40" y="236"/>
                </a:moveTo>
                <a:lnTo>
                  <a:pt x="36" y="236"/>
                </a:lnTo>
                <a:lnTo>
                  <a:pt x="36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0" y="236"/>
                </a:lnTo>
                <a:close/>
                <a:moveTo>
                  <a:pt x="56" y="228"/>
                </a:moveTo>
                <a:lnTo>
                  <a:pt x="56" y="228"/>
                </a:lnTo>
                <a:lnTo>
                  <a:pt x="52" y="228"/>
                </a:lnTo>
                <a:lnTo>
                  <a:pt x="50" y="226"/>
                </a:lnTo>
                <a:lnTo>
                  <a:pt x="48" y="222"/>
                </a:lnTo>
                <a:lnTo>
                  <a:pt x="48" y="218"/>
                </a:lnTo>
                <a:lnTo>
                  <a:pt x="48" y="218"/>
                </a:lnTo>
                <a:lnTo>
                  <a:pt x="52" y="220"/>
                </a:lnTo>
                <a:lnTo>
                  <a:pt x="54" y="222"/>
                </a:lnTo>
                <a:lnTo>
                  <a:pt x="56" y="224"/>
                </a:lnTo>
                <a:lnTo>
                  <a:pt x="56" y="228"/>
                </a:lnTo>
                <a:lnTo>
                  <a:pt x="56" y="228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62" y="222"/>
                </a:lnTo>
                <a:lnTo>
                  <a:pt x="62" y="222"/>
                </a:lnTo>
                <a:lnTo>
                  <a:pt x="60" y="222"/>
                </a:lnTo>
                <a:lnTo>
                  <a:pt x="60" y="222"/>
                </a:lnTo>
                <a:lnTo>
                  <a:pt x="58" y="220"/>
                </a:lnTo>
                <a:lnTo>
                  <a:pt x="60" y="218"/>
                </a:lnTo>
                <a:lnTo>
                  <a:pt x="60" y="212"/>
                </a:lnTo>
                <a:lnTo>
                  <a:pt x="60" y="212"/>
                </a:lnTo>
                <a:lnTo>
                  <a:pt x="66" y="214"/>
                </a:lnTo>
                <a:lnTo>
                  <a:pt x="72" y="216"/>
                </a:lnTo>
                <a:lnTo>
                  <a:pt x="72" y="216"/>
                </a:lnTo>
                <a:lnTo>
                  <a:pt x="72" y="218"/>
                </a:lnTo>
                <a:lnTo>
                  <a:pt x="70" y="220"/>
                </a:lnTo>
                <a:lnTo>
                  <a:pt x="66" y="220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80" y="240"/>
                </a:moveTo>
                <a:lnTo>
                  <a:pt x="80" y="240"/>
                </a:lnTo>
                <a:lnTo>
                  <a:pt x="82" y="242"/>
                </a:lnTo>
                <a:lnTo>
                  <a:pt x="84" y="244"/>
                </a:lnTo>
                <a:lnTo>
                  <a:pt x="84" y="244"/>
                </a:lnTo>
                <a:lnTo>
                  <a:pt x="80" y="244"/>
                </a:lnTo>
                <a:lnTo>
                  <a:pt x="78" y="242"/>
                </a:lnTo>
                <a:lnTo>
                  <a:pt x="78" y="242"/>
                </a:lnTo>
                <a:lnTo>
                  <a:pt x="80" y="240"/>
                </a:lnTo>
                <a:lnTo>
                  <a:pt x="80" y="240"/>
                </a:lnTo>
                <a:close/>
                <a:moveTo>
                  <a:pt x="82" y="278"/>
                </a:moveTo>
                <a:lnTo>
                  <a:pt x="82" y="278"/>
                </a:lnTo>
                <a:lnTo>
                  <a:pt x="82" y="274"/>
                </a:lnTo>
                <a:lnTo>
                  <a:pt x="82" y="272"/>
                </a:lnTo>
                <a:lnTo>
                  <a:pt x="82" y="272"/>
                </a:lnTo>
                <a:lnTo>
                  <a:pt x="88" y="272"/>
                </a:lnTo>
                <a:lnTo>
                  <a:pt x="88" y="272"/>
                </a:lnTo>
                <a:lnTo>
                  <a:pt x="86" y="276"/>
                </a:lnTo>
                <a:lnTo>
                  <a:pt x="84" y="278"/>
                </a:lnTo>
                <a:lnTo>
                  <a:pt x="82" y="278"/>
                </a:lnTo>
                <a:lnTo>
                  <a:pt x="82" y="278"/>
                </a:lnTo>
                <a:close/>
                <a:moveTo>
                  <a:pt x="98" y="258"/>
                </a:moveTo>
                <a:lnTo>
                  <a:pt x="98" y="258"/>
                </a:lnTo>
                <a:lnTo>
                  <a:pt x="98" y="260"/>
                </a:lnTo>
                <a:lnTo>
                  <a:pt x="96" y="262"/>
                </a:lnTo>
                <a:lnTo>
                  <a:pt x="92" y="264"/>
                </a:lnTo>
                <a:lnTo>
                  <a:pt x="92" y="264"/>
                </a:lnTo>
                <a:lnTo>
                  <a:pt x="94" y="260"/>
                </a:lnTo>
                <a:lnTo>
                  <a:pt x="98" y="258"/>
                </a:lnTo>
                <a:lnTo>
                  <a:pt x="98" y="258"/>
                </a:lnTo>
                <a:close/>
                <a:moveTo>
                  <a:pt x="104" y="284"/>
                </a:moveTo>
                <a:lnTo>
                  <a:pt x="104" y="284"/>
                </a:lnTo>
                <a:lnTo>
                  <a:pt x="98" y="278"/>
                </a:lnTo>
                <a:lnTo>
                  <a:pt x="94" y="276"/>
                </a:lnTo>
                <a:lnTo>
                  <a:pt x="92" y="274"/>
                </a:lnTo>
                <a:lnTo>
                  <a:pt x="92" y="274"/>
                </a:lnTo>
                <a:lnTo>
                  <a:pt x="98" y="272"/>
                </a:lnTo>
                <a:lnTo>
                  <a:pt x="98" y="272"/>
                </a:lnTo>
                <a:lnTo>
                  <a:pt x="100" y="278"/>
                </a:lnTo>
                <a:lnTo>
                  <a:pt x="104" y="280"/>
                </a:lnTo>
                <a:lnTo>
                  <a:pt x="104" y="280"/>
                </a:lnTo>
                <a:lnTo>
                  <a:pt x="106" y="278"/>
                </a:lnTo>
                <a:lnTo>
                  <a:pt x="110" y="278"/>
                </a:lnTo>
                <a:lnTo>
                  <a:pt x="110" y="278"/>
                </a:lnTo>
                <a:lnTo>
                  <a:pt x="110" y="280"/>
                </a:lnTo>
                <a:lnTo>
                  <a:pt x="108" y="280"/>
                </a:lnTo>
                <a:lnTo>
                  <a:pt x="106" y="282"/>
                </a:lnTo>
                <a:lnTo>
                  <a:pt x="104" y="284"/>
                </a:lnTo>
                <a:lnTo>
                  <a:pt x="104" y="284"/>
                </a:lnTo>
                <a:close/>
                <a:moveTo>
                  <a:pt x="116" y="272"/>
                </a:moveTo>
                <a:lnTo>
                  <a:pt x="116" y="272"/>
                </a:lnTo>
                <a:lnTo>
                  <a:pt x="114" y="270"/>
                </a:lnTo>
                <a:lnTo>
                  <a:pt x="114" y="268"/>
                </a:lnTo>
                <a:lnTo>
                  <a:pt x="114" y="268"/>
                </a:lnTo>
                <a:lnTo>
                  <a:pt x="116" y="268"/>
                </a:lnTo>
                <a:lnTo>
                  <a:pt x="116" y="268"/>
                </a:lnTo>
                <a:lnTo>
                  <a:pt x="116" y="272"/>
                </a:lnTo>
                <a:lnTo>
                  <a:pt x="116" y="272"/>
                </a:lnTo>
                <a:close/>
                <a:moveTo>
                  <a:pt x="108" y="266"/>
                </a:moveTo>
                <a:lnTo>
                  <a:pt x="108" y="266"/>
                </a:lnTo>
                <a:lnTo>
                  <a:pt x="104" y="262"/>
                </a:lnTo>
                <a:lnTo>
                  <a:pt x="100" y="258"/>
                </a:lnTo>
                <a:lnTo>
                  <a:pt x="100" y="258"/>
                </a:lnTo>
                <a:lnTo>
                  <a:pt x="100" y="256"/>
                </a:lnTo>
                <a:lnTo>
                  <a:pt x="102" y="254"/>
                </a:lnTo>
                <a:lnTo>
                  <a:pt x="102" y="254"/>
                </a:lnTo>
                <a:lnTo>
                  <a:pt x="106" y="256"/>
                </a:lnTo>
                <a:lnTo>
                  <a:pt x="108" y="260"/>
                </a:lnTo>
                <a:lnTo>
                  <a:pt x="108" y="260"/>
                </a:lnTo>
                <a:lnTo>
                  <a:pt x="110" y="258"/>
                </a:lnTo>
                <a:lnTo>
                  <a:pt x="112" y="256"/>
                </a:lnTo>
                <a:lnTo>
                  <a:pt x="112" y="256"/>
                </a:lnTo>
                <a:lnTo>
                  <a:pt x="116" y="256"/>
                </a:lnTo>
                <a:lnTo>
                  <a:pt x="118" y="256"/>
                </a:lnTo>
                <a:lnTo>
                  <a:pt x="118" y="256"/>
                </a:lnTo>
                <a:lnTo>
                  <a:pt x="116" y="262"/>
                </a:lnTo>
                <a:lnTo>
                  <a:pt x="114" y="262"/>
                </a:lnTo>
                <a:lnTo>
                  <a:pt x="110" y="262"/>
                </a:lnTo>
                <a:lnTo>
                  <a:pt x="108" y="266"/>
                </a:lnTo>
                <a:lnTo>
                  <a:pt x="108" y="266"/>
                </a:lnTo>
                <a:close/>
                <a:moveTo>
                  <a:pt x="114" y="204"/>
                </a:moveTo>
                <a:lnTo>
                  <a:pt x="114" y="204"/>
                </a:lnTo>
                <a:lnTo>
                  <a:pt x="114" y="202"/>
                </a:lnTo>
                <a:lnTo>
                  <a:pt x="122" y="202"/>
                </a:lnTo>
                <a:lnTo>
                  <a:pt x="122" y="202"/>
                </a:lnTo>
                <a:lnTo>
                  <a:pt x="120" y="204"/>
                </a:lnTo>
                <a:lnTo>
                  <a:pt x="114" y="204"/>
                </a:lnTo>
                <a:lnTo>
                  <a:pt x="114" y="204"/>
                </a:lnTo>
                <a:close/>
                <a:moveTo>
                  <a:pt x="166" y="232"/>
                </a:moveTo>
                <a:lnTo>
                  <a:pt x="166" y="232"/>
                </a:lnTo>
                <a:lnTo>
                  <a:pt x="164" y="230"/>
                </a:lnTo>
                <a:lnTo>
                  <a:pt x="160" y="226"/>
                </a:lnTo>
                <a:lnTo>
                  <a:pt x="160" y="226"/>
                </a:lnTo>
                <a:lnTo>
                  <a:pt x="164" y="224"/>
                </a:lnTo>
                <a:lnTo>
                  <a:pt x="166" y="226"/>
                </a:lnTo>
                <a:lnTo>
                  <a:pt x="168" y="230"/>
                </a:lnTo>
                <a:lnTo>
                  <a:pt x="166" y="232"/>
                </a:lnTo>
                <a:lnTo>
                  <a:pt x="166" y="232"/>
                </a:lnTo>
                <a:close/>
                <a:moveTo>
                  <a:pt x="170" y="204"/>
                </a:moveTo>
                <a:lnTo>
                  <a:pt x="170" y="204"/>
                </a:lnTo>
                <a:lnTo>
                  <a:pt x="172" y="204"/>
                </a:lnTo>
                <a:lnTo>
                  <a:pt x="172" y="204"/>
                </a:lnTo>
                <a:lnTo>
                  <a:pt x="174" y="206"/>
                </a:lnTo>
                <a:lnTo>
                  <a:pt x="174" y="206"/>
                </a:lnTo>
                <a:lnTo>
                  <a:pt x="174" y="208"/>
                </a:lnTo>
                <a:lnTo>
                  <a:pt x="172" y="208"/>
                </a:lnTo>
                <a:lnTo>
                  <a:pt x="170" y="206"/>
                </a:lnTo>
                <a:lnTo>
                  <a:pt x="170" y="204"/>
                </a:lnTo>
                <a:lnTo>
                  <a:pt x="170" y="204"/>
                </a:lnTo>
                <a:close/>
                <a:moveTo>
                  <a:pt x="178" y="206"/>
                </a:moveTo>
                <a:lnTo>
                  <a:pt x="178" y="206"/>
                </a:lnTo>
                <a:lnTo>
                  <a:pt x="176" y="204"/>
                </a:lnTo>
                <a:lnTo>
                  <a:pt x="176" y="202"/>
                </a:lnTo>
                <a:lnTo>
                  <a:pt x="180" y="202"/>
                </a:lnTo>
                <a:lnTo>
                  <a:pt x="180" y="202"/>
                </a:lnTo>
                <a:lnTo>
                  <a:pt x="180" y="204"/>
                </a:lnTo>
                <a:lnTo>
                  <a:pt x="178" y="206"/>
                </a:lnTo>
                <a:lnTo>
                  <a:pt x="178" y="206"/>
                </a:lnTo>
                <a:close/>
                <a:moveTo>
                  <a:pt x="190" y="204"/>
                </a:moveTo>
                <a:lnTo>
                  <a:pt x="190" y="204"/>
                </a:lnTo>
                <a:lnTo>
                  <a:pt x="190" y="206"/>
                </a:lnTo>
                <a:lnTo>
                  <a:pt x="190" y="206"/>
                </a:lnTo>
                <a:lnTo>
                  <a:pt x="188" y="204"/>
                </a:lnTo>
                <a:lnTo>
                  <a:pt x="188" y="204"/>
                </a:lnTo>
                <a:lnTo>
                  <a:pt x="184" y="202"/>
                </a:lnTo>
                <a:lnTo>
                  <a:pt x="194" y="202"/>
                </a:lnTo>
                <a:lnTo>
                  <a:pt x="194" y="202"/>
                </a:lnTo>
                <a:lnTo>
                  <a:pt x="190" y="202"/>
                </a:lnTo>
                <a:lnTo>
                  <a:pt x="190" y="204"/>
                </a:lnTo>
                <a:lnTo>
                  <a:pt x="190" y="204"/>
                </a:lnTo>
                <a:lnTo>
                  <a:pt x="190" y="204"/>
                </a:lnTo>
                <a:close/>
                <a:moveTo>
                  <a:pt x="202" y="218"/>
                </a:moveTo>
                <a:lnTo>
                  <a:pt x="202" y="218"/>
                </a:lnTo>
                <a:lnTo>
                  <a:pt x="204" y="218"/>
                </a:lnTo>
                <a:lnTo>
                  <a:pt x="204" y="220"/>
                </a:lnTo>
                <a:lnTo>
                  <a:pt x="206" y="222"/>
                </a:lnTo>
                <a:lnTo>
                  <a:pt x="206" y="222"/>
                </a:lnTo>
                <a:lnTo>
                  <a:pt x="204" y="222"/>
                </a:lnTo>
                <a:lnTo>
                  <a:pt x="202" y="222"/>
                </a:lnTo>
                <a:lnTo>
                  <a:pt x="202" y="222"/>
                </a:lnTo>
                <a:lnTo>
                  <a:pt x="202" y="218"/>
                </a:lnTo>
                <a:lnTo>
                  <a:pt x="202" y="218"/>
                </a:lnTo>
                <a:close/>
                <a:moveTo>
                  <a:pt x="204" y="260"/>
                </a:moveTo>
                <a:lnTo>
                  <a:pt x="204" y="260"/>
                </a:lnTo>
                <a:lnTo>
                  <a:pt x="204" y="258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08" y="260"/>
                </a:lnTo>
                <a:lnTo>
                  <a:pt x="204" y="260"/>
                </a:lnTo>
                <a:lnTo>
                  <a:pt x="204" y="260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8" y="204"/>
                </a:lnTo>
                <a:lnTo>
                  <a:pt x="208" y="202"/>
                </a:lnTo>
                <a:lnTo>
                  <a:pt x="214" y="202"/>
                </a:lnTo>
                <a:lnTo>
                  <a:pt x="214" y="202"/>
                </a:lnTo>
                <a:lnTo>
                  <a:pt x="214" y="206"/>
                </a:lnTo>
                <a:lnTo>
                  <a:pt x="214" y="206"/>
                </a:lnTo>
                <a:lnTo>
                  <a:pt x="216" y="208"/>
                </a:lnTo>
                <a:lnTo>
                  <a:pt x="218" y="208"/>
                </a:lnTo>
                <a:lnTo>
                  <a:pt x="218" y="214"/>
                </a:lnTo>
                <a:lnTo>
                  <a:pt x="218" y="214"/>
                </a:lnTo>
                <a:lnTo>
                  <a:pt x="216" y="214"/>
                </a:lnTo>
                <a:lnTo>
                  <a:pt x="214" y="210"/>
                </a:lnTo>
                <a:lnTo>
                  <a:pt x="214" y="210"/>
                </a:lnTo>
                <a:lnTo>
                  <a:pt x="212" y="210"/>
                </a:lnTo>
                <a:lnTo>
                  <a:pt x="212" y="210"/>
                </a:lnTo>
                <a:lnTo>
                  <a:pt x="208" y="208"/>
                </a:lnTo>
                <a:lnTo>
                  <a:pt x="208" y="208"/>
                </a:lnTo>
                <a:close/>
                <a:moveTo>
                  <a:pt x="218" y="256"/>
                </a:moveTo>
                <a:lnTo>
                  <a:pt x="218" y="256"/>
                </a:lnTo>
                <a:lnTo>
                  <a:pt x="216" y="256"/>
                </a:lnTo>
                <a:lnTo>
                  <a:pt x="214" y="252"/>
                </a:lnTo>
                <a:lnTo>
                  <a:pt x="214" y="252"/>
                </a:lnTo>
                <a:lnTo>
                  <a:pt x="216" y="252"/>
                </a:lnTo>
                <a:lnTo>
                  <a:pt x="216" y="248"/>
                </a:lnTo>
                <a:lnTo>
                  <a:pt x="216" y="248"/>
                </a:lnTo>
                <a:lnTo>
                  <a:pt x="218" y="248"/>
                </a:lnTo>
                <a:lnTo>
                  <a:pt x="220" y="250"/>
                </a:lnTo>
                <a:lnTo>
                  <a:pt x="220" y="250"/>
                </a:lnTo>
                <a:lnTo>
                  <a:pt x="220" y="250"/>
                </a:lnTo>
                <a:lnTo>
                  <a:pt x="220" y="254"/>
                </a:lnTo>
                <a:lnTo>
                  <a:pt x="218" y="256"/>
                </a:lnTo>
                <a:lnTo>
                  <a:pt x="218" y="256"/>
                </a:lnTo>
                <a:close/>
                <a:moveTo>
                  <a:pt x="220" y="202"/>
                </a:moveTo>
                <a:lnTo>
                  <a:pt x="220" y="202"/>
                </a:lnTo>
                <a:lnTo>
                  <a:pt x="220" y="202"/>
                </a:lnTo>
                <a:lnTo>
                  <a:pt x="224" y="204"/>
                </a:lnTo>
                <a:lnTo>
                  <a:pt x="222" y="208"/>
                </a:lnTo>
                <a:lnTo>
                  <a:pt x="222" y="208"/>
                </a:lnTo>
                <a:lnTo>
                  <a:pt x="220" y="204"/>
                </a:lnTo>
                <a:lnTo>
                  <a:pt x="220" y="202"/>
                </a:lnTo>
                <a:lnTo>
                  <a:pt x="220" y="202"/>
                </a:lnTo>
                <a:lnTo>
                  <a:pt x="220" y="202"/>
                </a:lnTo>
                <a:close/>
                <a:moveTo>
                  <a:pt x="224" y="240"/>
                </a:moveTo>
                <a:lnTo>
                  <a:pt x="224" y="240"/>
                </a:lnTo>
                <a:lnTo>
                  <a:pt x="224" y="238"/>
                </a:lnTo>
                <a:lnTo>
                  <a:pt x="224" y="236"/>
                </a:lnTo>
                <a:lnTo>
                  <a:pt x="224" y="236"/>
                </a:lnTo>
                <a:lnTo>
                  <a:pt x="226" y="236"/>
                </a:lnTo>
                <a:lnTo>
                  <a:pt x="226" y="238"/>
                </a:lnTo>
                <a:lnTo>
                  <a:pt x="226" y="240"/>
                </a:lnTo>
                <a:lnTo>
                  <a:pt x="224" y="240"/>
                </a:lnTo>
                <a:lnTo>
                  <a:pt x="224" y="240"/>
                </a:lnTo>
                <a:close/>
                <a:moveTo>
                  <a:pt x="238" y="278"/>
                </a:moveTo>
                <a:lnTo>
                  <a:pt x="238" y="278"/>
                </a:lnTo>
                <a:lnTo>
                  <a:pt x="234" y="276"/>
                </a:lnTo>
                <a:lnTo>
                  <a:pt x="234" y="274"/>
                </a:lnTo>
                <a:lnTo>
                  <a:pt x="234" y="272"/>
                </a:lnTo>
                <a:lnTo>
                  <a:pt x="234" y="272"/>
                </a:lnTo>
                <a:lnTo>
                  <a:pt x="236" y="272"/>
                </a:lnTo>
                <a:lnTo>
                  <a:pt x="238" y="272"/>
                </a:lnTo>
                <a:lnTo>
                  <a:pt x="238" y="278"/>
                </a:lnTo>
                <a:lnTo>
                  <a:pt x="238" y="278"/>
                </a:lnTo>
                <a:close/>
                <a:moveTo>
                  <a:pt x="232" y="240"/>
                </a:moveTo>
                <a:lnTo>
                  <a:pt x="232" y="240"/>
                </a:lnTo>
                <a:lnTo>
                  <a:pt x="232" y="238"/>
                </a:lnTo>
                <a:lnTo>
                  <a:pt x="230" y="236"/>
                </a:lnTo>
                <a:lnTo>
                  <a:pt x="232" y="234"/>
                </a:lnTo>
                <a:lnTo>
                  <a:pt x="232" y="234"/>
                </a:lnTo>
                <a:lnTo>
                  <a:pt x="234" y="234"/>
                </a:lnTo>
                <a:lnTo>
                  <a:pt x="236" y="236"/>
                </a:lnTo>
                <a:lnTo>
                  <a:pt x="236" y="236"/>
                </a:lnTo>
                <a:lnTo>
                  <a:pt x="234" y="240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82" y="216"/>
                </a:moveTo>
                <a:lnTo>
                  <a:pt x="282" y="216"/>
                </a:lnTo>
                <a:lnTo>
                  <a:pt x="284" y="216"/>
                </a:lnTo>
                <a:lnTo>
                  <a:pt x="286" y="218"/>
                </a:lnTo>
                <a:lnTo>
                  <a:pt x="286" y="220"/>
                </a:lnTo>
                <a:lnTo>
                  <a:pt x="284" y="222"/>
                </a:lnTo>
                <a:lnTo>
                  <a:pt x="284" y="222"/>
                </a:lnTo>
                <a:lnTo>
                  <a:pt x="282" y="222"/>
                </a:lnTo>
                <a:lnTo>
                  <a:pt x="282" y="220"/>
                </a:lnTo>
                <a:lnTo>
                  <a:pt x="282" y="216"/>
                </a:lnTo>
                <a:lnTo>
                  <a:pt x="282" y="216"/>
                </a:lnTo>
                <a:close/>
                <a:moveTo>
                  <a:pt x="280" y="230"/>
                </a:moveTo>
                <a:lnTo>
                  <a:pt x="280" y="230"/>
                </a:lnTo>
                <a:lnTo>
                  <a:pt x="276" y="230"/>
                </a:lnTo>
                <a:lnTo>
                  <a:pt x="276" y="230"/>
                </a:lnTo>
                <a:lnTo>
                  <a:pt x="276" y="224"/>
                </a:lnTo>
                <a:lnTo>
                  <a:pt x="280" y="224"/>
                </a:lnTo>
                <a:lnTo>
                  <a:pt x="280" y="224"/>
                </a:lnTo>
                <a:lnTo>
                  <a:pt x="280" y="228"/>
                </a:lnTo>
                <a:lnTo>
                  <a:pt x="280" y="230"/>
                </a:lnTo>
                <a:lnTo>
                  <a:pt x="280" y="230"/>
                </a:lnTo>
                <a:lnTo>
                  <a:pt x="280" y="230"/>
                </a:lnTo>
                <a:close/>
                <a:moveTo>
                  <a:pt x="276" y="202"/>
                </a:moveTo>
                <a:lnTo>
                  <a:pt x="276" y="202"/>
                </a:lnTo>
                <a:lnTo>
                  <a:pt x="274" y="202"/>
                </a:lnTo>
                <a:lnTo>
                  <a:pt x="274" y="202"/>
                </a:lnTo>
                <a:lnTo>
                  <a:pt x="276" y="204"/>
                </a:lnTo>
                <a:lnTo>
                  <a:pt x="276" y="206"/>
                </a:lnTo>
                <a:lnTo>
                  <a:pt x="276" y="206"/>
                </a:lnTo>
                <a:lnTo>
                  <a:pt x="274" y="208"/>
                </a:lnTo>
                <a:lnTo>
                  <a:pt x="272" y="210"/>
                </a:lnTo>
                <a:lnTo>
                  <a:pt x="272" y="210"/>
                </a:lnTo>
                <a:lnTo>
                  <a:pt x="266" y="212"/>
                </a:lnTo>
                <a:lnTo>
                  <a:pt x="264" y="212"/>
                </a:lnTo>
                <a:lnTo>
                  <a:pt x="264" y="212"/>
                </a:lnTo>
                <a:lnTo>
                  <a:pt x="266" y="214"/>
                </a:lnTo>
                <a:lnTo>
                  <a:pt x="268" y="214"/>
                </a:lnTo>
                <a:lnTo>
                  <a:pt x="268" y="214"/>
                </a:lnTo>
                <a:lnTo>
                  <a:pt x="270" y="214"/>
                </a:lnTo>
                <a:lnTo>
                  <a:pt x="272" y="214"/>
                </a:lnTo>
                <a:lnTo>
                  <a:pt x="272" y="212"/>
                </a:lnTo>
                <a:lnTo>
                  <a:pt x="274" y="210"/>
                </a:lnTo>
                <a:lnTo>
                  <a:pt x="274" y="210"/>
                </a:lnTo>
                <a:lnTo>
                  <a:pt x="276" y="214"/>
                </a:lnTo>
                <a:lnTo>
                  <a:pt x="276" y="216"/>
                </a:lnTo>
                <a:lnTo>
                  <a:pt x="276" y="216"/>
                </a:lnTo>
                <a:lnTo>
                  <a:pt x="272" y="216"/>
                </a:lnTo>
                <a:lnTo>
                  <a:pt x="268" y="218"/>
                </a:lnTo>
                <a:lnTo>
                  <a:pt x="266" y="222"/>
                </a:lnTo>
                <a:lnTo>
                  <a:pt x="266" y="222"/>
                </a:lnTo>
                <a:lnTo>
                  <a:pt x="262" y="220"/>
                </a:lnTo>
                <a:lnTo>
                  <a:pt x="258" y="220"/>
                </a:lnTo>
                <a:lnTo>
                  <a:pt x="254" y="220"/>
                </a:lnTo>
                <a:lnTo>
                  <a:pt x="250" y="222"/>
                </a:lnTo>
                <a:lnTo>
                  <a:pt x="250" y="222"/>
                </a:lnTo>
                <a:lnTo>
                  <a:pt x="250" y="220"/>
                </a:lnTo>
                <a:lnTo>
                  <a:pt x="248" y="218"/>
                </a:lnTo>
                <a:lnTo>
                  <a:pt x="248" y="218"/>
                </a:lnTo>
                <a:lnTo>
                  <a:pt x="246" y="214"/>
                </a:lnTo>
                <a:lnTo>
                  <a:pt x="246" y="214"/>
                </a:lnTo>
                <a:lnTo>
                  <a:pt x="242" y="214"/>
                </a:lnTo>
                <a:lnTo>
                  <a:pt x="240" y="212"/>
                </a:lnTo>
                <a:lnTo>
                  <a:pt x="238" y="210"/>
                </a:lnTo>
                <a:lnTo>
                  <a:pt x="238" y="210"/>
                </a:lnTo>
                <a:lnTo>
                  <a:pt x="240" y="210"/>
                </a:lnTo>
                <a:lnTo>
                  <a:pt x="244" y="210"/>
                </a:lnTo>
                <a:lnTo>
                  <a:pt x="244" y="210"/>
                </a:lnTo>
                <a:lnTo>
                  <a:pt x="246" y="208"/>
                </a:lnTo>
                <a:lnTo>
                  <a:pt x="246" y="206"/>
                </a:lnTo>
                <a:lnTo>
                  <a:pt x="250" y="204"/>
                </a:lnTo>
                <a:lnTo>
                  <a:pt x="250" y="204"/>
                </a:lnTo>
                <a:lnTo>
                  <a:pt x="250" y="204"/>
                </a:lnTo>
                <a:lnTo>
                  <a:pt x="250" y="202"/>
                </a:lnTo>
                <a:lnTo>
                  <a:pt x="260" y="202"/>
                </a:lnTo>
                <a:lnTo>
                  <a:pt x="260" y="202"/>
                </a:lnTo>
                <a:lnTo>
                  <a:pt x="258" y="196"/>
                </a:lnTo>
                <a:lnTo>
                  <a:pt x="258" y="196"/>
                </a:lnTo>
                <a:lnTo>
                  <a:pt x="260" y="198"/>
                </a:lnTo>
                <a:lnTo>
                  <a:pt x="262" y="200"/>
                </a:lnTo>
                <a:lnTo>
                  <a:pt x="262" y="200"/>
                </a:lnTo>
                <a:lnTo>
                  <a:pt x="262" y="202"/>
                </a:lnTo>
                <a:lnTo>
                  <a:pt x="262" y="202"/>
                </a:lnTo>
                <a:lnTo>
                  <a:pt x="262" y="202"/>
                </a:lnTo>
                <a:lnTo>
                  <a:pt x="266" y="202"/>
                </a:lnTo>
                <a:lnTo>
                  <a:pt x="266" y="202"/>
                </a:lnTo>
                <a:lnTo>
                  <a:pt x="266" y="202"/>
                </a:lnTo>
                <a:lnTo>
                  <a:pt x="276" y="202"/>
                </a:lnTo>
                <a:close/>
                <a:moveTo>
                  <a:pt x="256" y="172"/>
                </a:moveTo>
                <a:lnTo>
                  <a:pt x="256" y="172"/>
                </a:lnTo>
                <a:lnTo>
                  <a:pt x="254" y="172"/>
                </a:lnTo>
                <a:lnTo>
                  <a:pt x="252" y="172"/>
                </a:lnTo>
                <a:lnTo>
                  <a:pt x="252" y="172"/>
                </a:lnTo>
                <a:lnTo>
                  <a:pt x="254" y="168"/>
                </a:lnTo>
                <a:lnTo>
                  <a:pt x="254" y="168"/>
                </a:lnTo>
                <a:lnTo>
                  <a:pt x="256" y="170"/>
                </a:lnTo>
                <a:lnTo>
                  <a:pt x="256" y="170"/>
                </a:lnTo>
                <a:lnTo>
                  <a:pt x="256" y="172"/>
                </a:lnTo>
                <a:lnTo>
                  <a:pt x="256" y="172"/>
                </a:lnTo>
                <a:close/>
                <a:moveTo>
                  <a:pt x="296" y="148"/>
                </a:moveTo>
                <a:lnTo>
                  <a:pt x="296" y="148"/>
                </a:lnTo>
                <a:lnTo>
                  <a:pt x="294" y="148"/>
                </a:lnTo>
                <a:lnTo>
                  <a:pt x="292" y="146"/>
                </a:lnTo>
                <a:lnTo>
                  <a:pt x="292" y="140"/>
                </a:lnTo>
                <a:lnTo>
                  <a:pt x="296" y="140"/>
                </a:lnTo>
                <a:lnTo>
                  <a:pt x="296" y="140"/>
                </a:lnTo>
                <a:lnTo>
                  <a:pt x="296" y="144"/>
                </a:lnTo>
                <a:lnTo>
                  <a:pt x="298" y="146"/>
                </a:lnTo>
                <a:lnTo>
                  <a:pt x="296" y="148"/>
                </a:lnTo>
                <a:lnTo>
                  <a:pt x="296" y="148"/>
                </a:lnTo>
                <a:close/>
                <a:moveTo>
                  <a:pt x="300" y="138"/>
                </a:moveTo>
                <a:lnTo>
                  <a:pt x="300" y="138"/>
                </a:lnTo>
                <a:lnTo>
                  <a:pt x="298" y="138"/>
                </a:lnTo>
                <a:lnTo>
                  <a:pt x="298" y="138"/>
                </a:lnTo>
                <a:lnTo>
                  <a:pt x="298" y="132"/>
                </a:lnTo>
                <a:lnTo>
                  <a:pt x="298" y="132"/>
                </a:lnTo>
                <a:lnTo>
                  <a:pt x="300" y="132"/>
                </a:lnTo>
                <a:lnTo>
                  <a:pt x="302" y="134"/>
                </a:lnTo>
                <a:lnTo>
                  <a:pt x="302" y="138"/>
                </a:lnTo>
                <a:lnTo>
                  <a:pt x="300" y="138"/>
                </a:lnTo>
                <a:lnTo>
                  <a:pt x="300" y="138"/>
                </a:lnTo>
                <a:close/>
                <a:moveTo>
                  <a:pt x="306" y="124"/>
                </a:moveTo>
                <a:lnTo>
                  <a:pt x="310" y="124"/>
                </a:lnTo>
                <a:lnTo>
                  <a:pt x="310" y="124"/>
                </a:lnTo>
                <a:lnTo>
                  <a:pt x="310" y="128"/>
                </a:lnTo>
                <a:lnTo>
                  <a:pt x="310" y="130"/>
                </a:lnTo>
                <a:lnTo>
                  <a:pt x="310" y="130"/>
                </a:lnTo>
                <a:lnTo>
                  <a:pt x="306" y="130"/>
                </a:lnTo>
                <a:lnTo>
                  <a:pt x="304" y="128"/>
                </a:lnTo>
                <a:lnTo>
                  <a:pt x="304" y="126"/>
                </a:lnTo>
                <a:lnTo>
                  <a:pt x="306" y="124"/>
                </a:lnTo>
                <a:lnTo>
                  <a:pt x="306" y="124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906540" y="4534324"/>
            <a:ext cx="1296143" cy="1415055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4275291" y="5032552"/>
            <a:ext cx="2330799" cy="834180"/>
          </a:xfrm>
          <a:custGeom>
            <a:avLst/>
            <a:gdLst/>
            <a:ahLst/>
            <a:cxnLst/>
            <a:rect l="0" t="0" r="0" b="0"/>
            <a:pathLst>
              <a:path w="380" h="136" extrusionOk="0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6426553" y="4141339"/>
            <a:ext cx="1648923" cy="1800200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Shape 454"/>
          <p:cNvGrpSpPr/>
          <p:nvPr/>
        </p:nvGrpSpPr>
        <p:grpSpPr>
          <a:xfrm>
            <a:off x="1205218" y="4898795"/>
            <a:ext cx="576064" cy="1747396"/>
            <a:chOff x="3330476" y="4248783"/>
            <a:chExt cx="467874" cy="1419218"/>
          </a:xfrm>
        </p:grpSpPr>
        <p:sp>
          <p:nvSpPr>
            <p:cNvPr id="455" name="Shape 455"/>
            <p:cNvSpPr/>
            <p:nvPr/>
          </p:nvSpPr>
          <p:spPr>
            <a:xfrm>
              <a:off x="3330476" y="4248783"/>
              <a:ext cx="467874" cy="1419218"/>
            </a:xfrm>
            <a:custGeom>
              <a:avLst/>
              <a:gdLst/>
              <a:ahLst/>
              <a:cxnLst/>
              <a:rect l="0" t="0" r="0" b="0"/>
              <a:pathLst>
                <a:path w="480" h="1456" extrusionOk="0">
                  <a:moveTo>
                    <a:pt x="480" y="610"/>
                  </a:moveTo>
                  <a:lnTo>
                    <a:pt x="480" y="610"/>
                  </a:lnTo>
                  <a:lnTo>
                    <a:pt x="480" y="600"/>
                  </a:lnTo>
                  <a:lnTo>
                    <a:pt x="476" y="590"/>
                  </a:lnTo>
                  <a:lnTo>
                    <a:pt x="474" y="582"/>
                  </a:lnTo>
                  <a:lnTo>
                    <a:pt x="472" y="574"/>
                  </a:lnTo>
                  <a:lnTo>
                    <a:pt x="472" y="574"/>
                  </a:lnTo>
                  <a:lnTo>
                    <a:pt x="474" y="540"/>
                  </a:lnTo>
                  <a:lnTo>
                    <a:pt x="474" y="506"/>
                  </a:lnTo>
                  <a:lnTo>
                    <a:pt x="474" y="506"/>
                  </a:lnTo>
                  <a:lnTo>
                    <a:pt x="474" y="490"/>
                  </a:lnTo>
                  <a:lnTo>
                    <a:pt x="472" y="480"/>
                  </a:lnTo>
                  <a:lnTo>
                    <a:pt x="468" y="468"/>
                  </a:lnTo>
                  <a:lnTo>
                    <a:pt x="466" y="460"/>
                  </a:lnTo>
                  <a:lnTo>
                    <a:pt x="464" y="448"/>
                  </a:lnTo>
                  <a:lnTo>
                    <a:pt x="462" y="426"/>
                  </a:lnTo>
                  <a:lnTo>
                    <a:pt x="460" y="394"/>
                  </a:lnTo>
                  <a:lnTo>
                    <a:pt x="460" y="394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56" y="282"/>
                  </a:lnTo>
                  <a:lnTo>
                    <a:pt x="454" y="278"/>
                  </a:lnTo>
                  <a:lnTo>
                    <a:pt x="442" y="272"/>
                  </a:lnTo>
                  <a:lnTo>
                    <a:pt x="406" y="254"/>
                  </a:lnTo>
                  <a:lnTo>
                    <a:pt x="384" y="242"/>
                  </a:lnTo>
                  <a:lnTo>
                    <a:pt x="362" y="230"/>
                  </a:lnTo>
                  <a:lnTo>
                    <a:pt x="344" y="214"/>
                  </a:lnTo>
                  <a:lnTo>
                    <a:pt x="334" y="206"/>
                  </a:lnTo>
                  <a:lnTo>
                    <a:pt x="328" y="198"/>
                  </a:lnTo>
                  <a:lnTo>
                    <a:pt x="328" y="198"/>
                  </a:lnTo>
                  <a:lnTo>
                    <a:pt x="326" y="194"/>
                  </a:lnTo>
                  <a:lnTo>
                    <a:pt x="324" y="190"/>
                  </a:lnTo>
                  <a:lnTo>
                    <a:pt x="326" y="180"/>
                  </a:lnTo>
                  <a:lnTo>
                    <a:pt x="330" y="170"/>
                  </a:lnTo>
                  <a:lnTo>
                    <a:pt x="330" y="158"/>
                  </a:lnTo>
                  <a:lnTo>
                    <a:pt x="330" y="158"/>
                  </a:lnTo>
                  <a:lnTo>
                    <a:pt x="330" y="150"/>
                  </a:lnTo>
                  <a:lnTo>
                    <a:pt x="332" y="146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8" y="144"/>
                  </a:lnTo>
                  <a:lnTo>
                    <a:pt x="340" y="142"/>
                  </a:lnTo>
                  <a:lnTo>
                    <a:pt x="344" y="138"/>
                  </a:lnTo>
                  <a:lnTo>
                    <a:pt x="346" y="130"/>
                  </a:lnTo>
                  <a:lnTo>
                    <a:pt x="346" y="130"/>
                  </a:lnTo>
                  <a:lnTo>
                    <a:pt x="348" y="122"/>
                  </a:lnTo>
                  <a:lnTo>
                    <a:pt x="348" y="116"/>
                  </a:lnTo>
                  <a:lnTo>
                    <a:pt x="346" y="110"/>
                  </a:lnTo>
                  <a:lnTo>
                    <a:pt x="346" y="102"/>
                  </a:lnTo>
                  <a:lnTo>
                    <a:pt x="346" y="102"/>
                  </a:lnTo>
                  <a:lnTo>
                    <a:pt x="348" y="74"/>
                  </a:lnTo>
                  <a:lnTo>
                    <a:pt x="348" y="56"/>
                  </a:lnTo>
                  <a:lnTo>
                    <a:pt x="344" y="42"/>
                  </a:lnTo>
                  <a:lnTo>
                    <a:pt x="338" y="30"/>
                  </a:lnTo>
                  <a:lnTo>
                    <a:pt x="338" y="30"/>
                  </a:lnTo>
                  <a:lnTo>
                    <a:pt x="324" y="16"/>
                  </a:lnTo>
                  <a:lnTo>
                    <a:pt x="306" y="8"/>
                  </a:lnTo>
                  <a:lnTo>
                    <a:pt x="290" y="2"/>
                  </a:lnTo>
                  <a:lnTo>
                    <a:pt x="274" y="0"/>
                  </a:lnTo>
                  <a:lnTo>
                    <a:pt x="258" y="0"/>
                  </a:lnTo>
                  <a:lnTo>
                    <a:pt x="244" y="4"/>
                  </a:lnTo>
                  <a:lnTo>
                    <a:pt x="232" y="12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12" y="34"/>
                  </a:lnTo>
                  <a:lnTo>
                    <a:pt x="206" y="44"/>
                  </a:lnTo>
                  <a:lnTo>
                    <a:pt x="204" y="54"/>
                  </a:lnTo>
                  <a:lnTo>
                    <a:pt x="202" y="62"/>
                  </a:lnTo>
                  <a:lnTo>
                    <a:pt x="206" y="80"/>
                  </a:lnTo>
                  <a:lnTo>
                    <a:pt x="206" y="92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8" y="118"/>
                  </a:lnTo>
                  <a:lnTo>
                    <a:pt x="208" y="128"/>
                  </a:lnTo>
                  <a:lnTo>
                    <a:pt x="212" y="140"/>
                  </a:lnTo>
                  <a:lnTo>
                    <a:pt x="218" y="150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6" y="162"/>
                  </a:lnTo>
                  <a:lnTo>
                    <a:pt x="226" y="162"/>
                  </a:lnTo>
                  <a:lnTo>
                    <a:pt x="230" y="174"/>
                  </a:lnTo>
                  <a:lnTo>
                    <a:pt x="232" y="186"/>
                  </a:lnTo>
                  <a:lnTo>
                    <a:pt x="232" y="186"/>
                  </a:lnTo>
                  <a:lnTo>
                    <a:pt x="234" y="192"/>
                  </a:lnTo>
                  <a:lnTo>
                    <a:pt x="232" y="198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18" y="212"/>
                  </a:lnTo>
                  <a:lnTo>
                    <a:pt x="212" y="214"/>
                  </a:lnTo>
                  <a:lnTo>
                    <a:pt x="202" y="218"/>
                  </a:lnTo>
                  <a:lnTo>
                    <a:pt x="190" y="218"/>
                  </a:lnTo>
                  <a:lnTo>
                    <a:pt x="180" y="222"/>
                  </a:lnTo>
                  <a:lnTo>
                    <a:pt x="180" y="222"/>
                  </a:lnTo>
                  <a:lnTo>
                    <a:pt x="158" y="230"/>
                  </a:lnTo>
                  <a:lnTo>
                    <a:pt x="144" y="234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16" y="240"/>
                  </a:lnTo>
                  <a:lnTo>
                    <a:pt x="104" y="240"/>
                  </a:lnTo>
                  <a:lnTo>
                    <a:pt x="100" y="242"/>
                  </a:lnTo>
                  <a:lnTo>
                    <a:pt x="94" y="244"/>
                  </a:lnTo>
                  <a:lnTo>
                    <a:pt x="92" y="246"/>
                  </a:lnTo>
                  <a:lnTo>
                    <a:pt x="92" y="250"/>
                  </a:lnTo>
                  <a:lnTo>
                    <a:pt x="92" y="250"/>
                  </a:lnTo>
                  <a:lnTo>
                    <a:pt x="90" y="260"/>
                  </a:lnTo>
                  <a:lnTo>
                    <a:pt x="88" y="270"/>
                  </a:lnTo>
                  <a:lnTo>
                    <a:pt x="78" y="298"/>
                  </a:lnTo>
                  <a:lnTo>
                    <a:pt x="66" y="328"/>
                  </a:lnTo>
                  <a:lnTo>
                    <a:pt x="54" y="352"/>
                  </a:lnTo>
                  <a:lnTo>
                    <a:pt x="54" y="352"/>
                  </a:lnTo>
                  <a:lnTo>
                    <a:pt x="36" y="386"/>
                  </a:lnTo>
                  <a:lnTo>
                    <a:pt x="28" y="406"/>
                  </a:lnTo>
                  <a:lnTo>
                    <a:pt x="18" y="430"/>
                  </a:lnTo>
                  <a:lnTo>
                    <a:pt x="18" y="430"/>
                  </a:lnTo>
                  <a:lnTo>
                    <a:pt x="10" y="448"/>
                  </a:lnTo>
                  <a:lnTo>
                    <a:pt x="4" y="464"/>
                  </a:lnTo>
                  <a:lnTo>
                    <a:pt x="2" y="476"/>
                  </a:lnTo>
                  <a:lnTo>
                    <a:pt x="0" y="486"/>
                  </a:lnTo>
                  <a:lnTo>
                    <a:pt x="0" y="502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4" y="542"/>
                  </a:lnTo>
                  <a:lnTo>
                    <a:pt x="10" y="562"/>
                  </a:lnTo>
                  <a:lnTo>
                    <a:pt x="16" y="580"/>
                  </a:lnTo>
                  <a:lnTo>
                    <a:pt x="22" y="604"/>
                  </a:lnTo>
                  <a:lnTo>
                    <a:pt x="22" y="604"/>
                  </a:lnTo>
                  <a:lnTo>
                    <a:pt x="32" y="632"/>
                  </a:lnTo>
                  <a:lnTo>
                    <a:pt x="38" y="650"/>
                  </a:lnTo>
                  <a:lnTo>
                    <a:pt x="40" y="664"/>
                  </a:lnTo>
                  <a:lnTo>
                    <a:pt x="40" y="664"/>
                  </a:lnTo>
                  <a:lnTo>
                    <a:pt x="40" y="668"/>
                  </a:lnTo>
                  <a:lnTo>
                    <a:pt x="42" y="674"/>
                  </a:lnTo>
                  <a:lnTo>
                    <a:pt x="44" y="678"/>
                  </a:lnTo>
                  <a:lnTo>
                    <a:pt x="52" y="678"/>
                  </a:lnTo>
                  <a:lnTo>
                    <a:pt x="52" y="678"/>
                  </a:lnTo>
                  <a:lnTo>
                    <a:pt x="58" y="676"/>
                  </a:lnTo>
                  <a:lnTo>
                    <a:pt x="70" y="672"/>
                  </a:lnTo>
                  <a:lnTo>
                    <a:pt x="70" y="672"/>
                  </a:lnTo>
                  <a:lnTo>
                    <a:pt x="72" y="708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76" y="732"/>
                  </a:lnTo>
                  <a:lnTo>
                    <a:pt x="78" y="738"/>
                  </a:lnTo>
                  <a:lnTo>
                    <a:pt x="82" y="744"/>
                  </a:lnTo>
                  <a:lnTo>
                    <a:pt x="88" y="752"/>
                  </a:lnTo>
                  <a:lnTo>
                    <a:pt x="90" y="758"/>
                  </a:lnTo>
                  <a:lnTo>
                    <a:pt x="90" y="764"/>
                  </a:lnTo>
                  <a:lnTo>
                    <a:pt x="90" y="764"/>
                  </a:lnTo>
                  <a:lnTo>
                    <a:pt x="92" y="842"/>
                  </a:lnTo>
                  <a:lnTo>
                    <a:pt x="94" y="916"/>
                  </a:lnTo>
                  <a:lnTo>
                    <a:pt x="94" y="916"/>
                  </a:lnTo>
                  <a:lnTo>
                    <a:pt x="96" y="964"/>
                  </a:lnTo>
                  <a:lnTo>
                    <a:pt x="100" y="986"/>
                  </a:lnTo>
                  <a:lnTo>
                    <a:pt x="102" y="996"/>
                  </a:lnTo>
                  <a:lnTo>
                    <a:pt x="104" y="1014"/>
                  </a:lnTo>
                  <a:lnTo>
                    <a:pt x="104" y="1014"/>
                  </a:lnTo>
                  <a:lnTo>
                    <a:pt x="122" y="1110"/>
                  </a:lnTo>
                  <a:lnTo>
                    <a:pt x="138" y="1206"/>
                  </a:lnTo>
                  <a:lnTo>
                    <a:pt x="138" y="1206"/>
                  </a:lnTo>
                  <a:lnTo>
                    <a:pt x="140" y="1230"/>
                  </a:lnTo>
                  <a:lnTo>
                    <a:pt x="146" y="1258"/>
                  </a:lnTo>
                  <a:lnTo>
                    <a:pt x="152" y="1284"/>
                  </a:lnTo>
                  <a:lnTo>
                    <a:pt x="154" y="1306"/>
                  </a:lnTo>
                  <a:lnTo>
                    <a:pt x="154" y="1306"/>
                  </a:lnTo>
                  <a:lnTo>
                    <a:pt x="156" y="1310"/>
                  </a:lnTo>
                  <a:lnTo>
                    <a:pt x="156" y="1310"/>
                  </a:lnTo>
                  <a:lnTo>
                    <a:pt x="160" y="1310"/>
                  </a:lnTo>
                  <a:lnTo>
                    <a:pt x="162" y="1310"/>
                  </a:lnTo>
                  <a:lnTo>
                    <a:pt x="164" y="1314"/>
                  </a:lnTo>
                  <a:lnTo>
                    <a:pt x="164" y="1314"/>
                  </a:lnTo>
                  <a:lnTo>
                    <a:pt x="162" y="1330"/>
                  </a:lnTo>
                  <a:lnTo>
                    <a:pt x="160" y="1340"/>
                  </a:lnTo>
                  <a:lnTo>
                    <a:pt x="156" y="1348"/>
                  </a:lnTo>
                  <a:lnTo>
                    <a:pt x="156" y="1360"/>
                  </a:lnTo>
                  <a:lnTo>
                    <a:pt x="156" y="1360"/>
                  </a:lnTo>
                  <a:lnTo>
                    <a:pt x="156" y="1374"/>
                  </a:lnTo>
                  <a:lnTo>
                    <a:pt x="156" y="1382"/>
                  </a:lnTo>
                  <a:lnTo>
                    <a:pt x="160" y="1386"/>
                  </a:lnTo>
                  <a:lnTo>
                    <a:pt x="166" y="1390"/>
                  </a:lnTo>
                  <a:lnTo>
                    <a:pt x="166" y="1390"/>
                  </a:lnTo>
                  <a:lnTo>
                    <a:pt x="176" y="1392"/>
                  </a:lnTo>
                  <a:lnTo>
                    <a:pt x="186" y="1394"/>
                  </a:lnTo>
                  <a:lnTo>
                    <a:pt x="196" y="1392"/>
                  </a:lnTo>
                  <a:lnTo>
                    <a:pt x="206" y="1390"/>
                  </a:lnTo>
                  <a:lnTo>
                    <a:pt x="206" y="1390"/>
                  </a:lnTo>
                  <a:lnTo>
                    <a:pt x="208" y="1386"/>
                  </a:lnTo>
                  <a:lnTo>
                    <a:pt x="212" y="1378"/>
                  </a:lnTo>
                  <a:lnTo>
                    <a:pt x="218" y="1352"/>
                  </a:lnTo>
                  <a:lnTo>
                    <a:pt x="218" y="1352"/>
                  </a:lnTo>
                  <a:lnTo>
                    <a:pt x="212" y="1400"/>
                  </a:lnTo>
                  <a:lnTo>
                    <a:pt x="208" y="1436"/>
                  </a:lnTo>
                  <a:lnTo>
                    <a:pt x="208" y="1436"/>
                  </a:lnTo>
                  <a:lnTo>
                    <a:pt x="210" y="1444"/>
                  </a:lnTo>
                  <a:lnTo>
                    <a:pt x="214" y="1448"/>
                  </a:lnTo>
                  <a:lnTo>
                    <a:pt x="220" y="1452"/>
                  </a:lnTo>
                  <a:lnTo>
                    <a:pt x="228" y="1454"/>
                  </a:lnTo>
                  <a:lnTo>
                    <a:pt x="244" y="1456"/>
                  </a:lnTo>
                  <a:lnTo>
                    <a:pt x="262" y="1456"/>
                  </a:lnTo>
                  <a:lnTo>
                    <a:pt x="262" y="1456"/>
                  </a:lnTo>
                  <a:lnTo>
                    <a:pt x="270" y="1454"/>
                  </a:lnTo>
                  <a:lnTo>
                    <a:pt x="282" y="1448"/>
                  </a:lnTo>
                  <a:lnTo>
                    <a:pt x="292" y="1438"/>
                  </a:lnTo>
                  <a:lnTo>
                    <a:pt x="300" y="1428"/>
                  </a:lnTo>
                  <a:lnTo>
                    <a:pt x="300" y="1428"/>
                  </a:lnTo>
                  <a:lnTo>
                    <a:pt x="300" y="1426"/>
                  </a:lnTo>
                  <a:lnTo>
                    <a:pt x="300" y="1420"/>
                  </a:lnTo>
                  <a:lnTo>
                    <a:pt x="296" y="1406"/>
                  </a:lnTo>
                  <a:lnTo>
                    <a:pt x="292" y="1388"/>
                  </a:lnTo>
                  <a:lnTo>
                    <a:pt x="290" y="1370"/>
                  </a:lnTo>
                  <a:lnTo>
                    <a:pt x="290" y="1370"/>
                  </a:lnTo>
                  <a:lnTo>
                    <a:pt x="290" y="1368"/>
                  </a:lnTo>
                  <a:lnTo>
                    <a:pt x="292" y="1366"/>
                  </a:lnTo>
                  <a:lnTo>
                    <a:pt x="296" y="1364"/>
                  </a:lnTo>
                  <a:lnTo>
                    <a:pt x="298" y="1360"/>
                  </a:lnTo>
                  <a:lnTo>
                    <a:pt x="298" y="1360"/>
                  </a:lnTo>
                  <a:lnTo>
                    <a:pt x="300" y="1334"/>
                  </a:lnTo>
                  <a:lnTo>
                    <a:pt x="308" y="1300"/>
                  </a:lnTo>
                  <a:lnTo>
                    <a:pt x="308" y="1300"/>
                  </a:lnTo>
                  <a:lnTo>
                    <a:pt x="310" y="1292"/>
                  </a:lnTo>
                  <a:lnTo>
                    <a:pt x="312" y="1284"/>
                  </a:lnTo>
                  <a:lnTo>
                    <a:pt x="322" y="1264"/>
                  </a:lnTo>
                  <a:lnTo>
                    <a:pt x="330" y="1242"/>
                  </a:lnTo>
                  <a:lnTo>
                    <a:pt x="334" y="1232"/>
                  </a:lnTo>
                  <a:lnTo>
                    <a:pt x="334" y="1224"/>
                  </a:lnTo>
                  <a:lnTo>
                    <a:pt x="334" y="1224"/>
                  </a:lnTo>
                  <a:lnTo>
                    <a:pt x="342" y="1170"/>
                  </a:lnTo>
                  <a:lnTo>
                    <a:pt x="348" y="1114"/>
                  </a:lnTo>
                  <a:lnTo>
                    <a:pt x="354" y="1048"/>
                  </a:lnTo>
                  <a:lnTo>
                    <a:pt x="360" y="968"/>
                  </a:lnTo>
                  <a:lnTo>
                    <a:pt x="360" y="968"/>
                  </a:lnTo>
                  <a:lnTo>
                    <a:pt x="362" y="934"/>
                  </a:lnTo>
                  <a:lnTo>
                    <a:pt x="368" y="890"/>
                  </a:lnTo>
                  <a:lnTo>
                    <a:pt x="376" y="846"/>
                  </a:lnTo>
                  <a:lnTo>
                    <a:pt x="378" y="826"/>
                  </a:lnTo>
                  <a:lnTo>
                    <a:pt x="378" y="810"/>
                  </a:lnTo>
                  <a:lnTo>
                    <a:pt x="378" y="810"/>
                  </a:lnTo>
                  <a:lnTo>
                    <a:pt x="380" y="804"/>
                  </a:lnTo>
                  <a:lnTo>
                    <a:pt x="380" y="802"/>
                  </a:lnTo>
                  <a:lnTo>
                    <a:pt x="386" y="800"/>
                  </a:lnTo>
                  <a:lnTo>
                    <a:pt x="388" y="798"/>
                  </a:lnTo>
                  <a:lnTo>
                    <a:pt x="390" y="796"/>
                  </a:lnTo>
                  <a:lnTo>
                    <a:pt x="392" y="790"/>
                  </a:lnTo>
                  <a:lnTo>
                    <a:pt x="392" y="778"/>
                  </a:lnTo>
                  <a:lnTo>
                    <a:pt x="392" y="778"/>
                  </a:lnTo>
                  <a:lnTo>
                    <a:pt x="396" y="654"/>
                  </a:lnTo>
                  <a:lnTo>
                    <a:pt x="396" y="654"/>
                  </a:lnTo>
                  <a:lnTo>
                    <a:pt x="390" y="582"/>
                  </a:lnTo>
                  <a:lnTo>
                    <a:pt x="390" y="582"/>
                  </a:lnTo>
                  <a:lnTo>
                    <a:pt x="386" y="528"/>
                  </a:lnTo>
                  <a:lnTo>
                    <a:pt x="388" y="516"/>
                  </a:lnTo>
                  <a:lnTo>
                    <a:pt x="388" y="514"/>
                  </a:lnTo>
                  <a:lnTo>
                    <a:pt x="390" y="516"/>
                  </a:lnTo>
                  <a:lnTo>
                    <a:pt x="390" y="516"/>
                  </a:lnTo>
                  <a:lnTo>
                    <a:pt x="388" y="532"/>
                  </a:lnTo>
                  <a:lnTo>
                    <a:pt x="388" y="550"/>
                  </a:lnTo>
                  <a:lnTo>
                    <a:pt x="388" y="568"/>
                  </a:lnTo>
                  <a:lnTo>
                    <a:pt x="388" y="568"/>
                  </a:lnTo>
                  <a:lnTo>
                    <a:pt x="392" y="580"/>
                  </a:lnTo>
                  <a:lnTo>
                    <a:pt x="394" y="590"/>
                  </a:lnTo>
                  <a:lnTo>
                    <a:pt x="398" y="608"/>
                  </a:lnTo>
                  <a:lnTo>
                    <a:pt x="398" y="642"/>
                  </a:lnTo>
                  <a:lnTo>
                    <a:pt x="398" y="642"/>
                  </a:lnTo>
                  <a:lnTo>
                    <a:pt x="402" y="678"/>
                  </a:lnTo>
                  <a:lnTo>
                    <a:pt x="406" y="696"/>
                  </a:lnTo>
                  <a:lnTo>
                    <a:pt x="406" y="696"/>
                  </a:lnTo>
                  <a:lnTo>
                    <a:pt x="406" y="718"/>
                  </a:lnTo>
                  <a:lnTo>
                    <a:pt x="408" y="732"/>
                  </a:lnTo>
                  <a:lnTo>
                    <a:pt x="408" y="732"/>
                  </a:lnTo>
                  <a:lnTo>
                    <a:pt x="412" y="732"/>
                  </a:lnTo>
                  <a:lnTo>
                    <a:pt x="412" y="732"/>
                  </a:lnTo>
                  <a:lnTo>
                    <a:pt x="410" y="736"/>
                  </a:lnTo>
                  <a:lnTo>
                    <a:pt x="410" y="736"/>
                  </a:lnTo>
                  <a:lnTo>
                    <a:pt x="408" y="744"/>
                  </a:lnTo>
                  <a:lnTo>
                    <a:pt x="408" y="754"/>
                  </a:lnTo>
                  <a:lnTo>
                    <a:pt x="408" y="764"/>
                  </a:lnTo>
                  <a:lnTo>
                    <a:pt x="408" y="764"/>
                  </a:lnTo>
                  <a:lnTo>
                    <a:pt x="408" y="790"/>
                  </a:lnTo>
                  <a:lnTo>
                    <a:pt x="408" y="790"/>
                  </a:lnTo>
                  <a:lnTo>
                    <a:pt x="412" y="794"/>
                  </a:lnTo>
                  <a:lnTo>
                    <a:pt x="416" y="798"/>
                  </a:lnTo>
                  <a:lnTo>
                    <a:pt x="418" y="798"/>
                  </a:lnTo>
                  <a:lnTo>
                    <a:pt x="422" y="796"/>
                  </a:lnTo>
                  <a:lnTo>
                    <a:pt x="424" y="794"/>
                  </a:lnTo>
                  <a:lnTo>
                    <a:pt x="424" y="788"/>
                  </a:lnTo>
                  <a:lnTo>
                    <a:pt x="424" y="788"/>
                  </a:lnTo>
                  <a:lnTo>
                    <a:pt x="424" y="780"/>
                  </a:lnTo>
                  <a:lnTo>
                    <a:pt x="424" y="770"/>
                  </a:lnTo>
                  <a:lnTo>
                    <a:pt x="424" y="770"/>
                  </a:lnTo>
                  <a:lnTo>
                    <a:pt x="428" y="768"/>
                  </a:lnTo>
                  <a:lnTo>
                    <a:pt x="432" y="768"/>
                  </a:lnTo>
                  <a:lnTo>
                    <a:pt x="434" y="770"/>
                  </a:lnTo>
                  <a:lnTo>
                    <a:pt x="436" y="776"/>
                  </a:lnTo>
                  <a:lnTo>
                    <a:pt x="436" y="776"/>
                  </a:lnTo>
                  <a:lnTo>
                    <a:pt x="434" y="786"/>
                  </a:lnTo>
                  <a:lnTo>
                    <a:pt x="434" y="786"/>
                  </a:lnTo>
                  <a:lnTo>
                    <a:pt x="434" y="794"/>
                  </a:lnTo>
                  <a:lnTo>
                    <a:pt x="432" y="796"/>
                  </a:lnTo>
                  <a:lnTo>
                    <a:pt x="428" y="798"/>
                  </a:lnTo>
                  <a:lnTo>
                    <a:pt x="428" y="798"/>
                  </a:lnTo>
                  <a:lnTo>
                    <a:pt x="422" y="802"/>
                  </a:lnTo>
                  <a:lnTo>
                    <a:pt x="412" y="802"/>
                  </a:lnTo>
                  <a:lnTo>
                    <a:pt x="412" y="802"/>
                  </a:lnTo>
                  <a:lnTo>
                    <a:pt x="406" y="804"/>
                  </a:lnTo>
                  <a:lnTo>
                    <a:pt x="400" y="806"/>
                  </a:lnTo>
                  <a:lnTo>
                    <a:pt x="398" y="808"/>
                  </a:lnTo>
                  <a:lnTo>
                    <a:pt x="398" y="812"/>
                  </a:lnTo>
                  <a:lnTo>
                    <a:pt x="398" y="812"/>
                  </a:lnTo>
                  <a:lnTo>
                    <a:pt x="402" y="816"/>
                  </a:lnTo>
                  <a:lnTo>
                    <a:pt x="406" y="816"/>
                  </a:lnTo>
                  <a:lnTo>
                    <a:pt x="412" y="818"/>
                  </a:lnTo>
                  <a:lnTo>
                    <a:pt x="412" y="818"/>
                  </a:lnTo>
                  <a:lnTo>
                    <a:pt x="420" y="816"/>
                  </a:lnTo>
                  <a:lnTo>
                    <a:pt x="432" y="814"/>
                  </a:lnTo>
                  <a:lnTo>
                    <a:pt x="444" y="810"/>
                  </a:lnTo>
                  <a:lnTo>
                    <a:pt x="448" y="806"/>
                  </a:lnTo>
                  <a:lnTo>
                    <a:pt x="452" y="802"/>
                  </a:lnTo>
                  <a:lnTo>
                    <a:pt x="452" y="802"/>
                  </a:lnTo>
                  <a:lnTo>
                    <a:pt x="454" y="796"/>
                  </a:lnTo>
                  <a:lnTo>
                    <a:pt x="460" y="790"/>
                  </a:lnTo>
                  <a:lnTo>
                    <a:pt x="460" y="790"/>
                  </a:lnTo>
                  <a:lnTo>
                    <a:pt x="464" y="780"/>
                  </a:lnTo>
                  <a:lnTo>
                    <a:pt x="464" y="766"/>
                  </a:lnTo>
                  <a:lnTo>
                    <a:pt x="464" y="766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4" y="742"/>
                  </a:lnTo>
                  <a:lnTo>
                    <a:pt x="464" y="742"/>
                  </a:lnTo>
                  <a:lnTo>
                    <a:pt x="464" y="734"/>
                  </a:lnTo>
                  <a:lnTo>
                    <a:pt x="464" y="734"/>
                  </a:lnTo>
                  <a:lnTo>
                    <a:pt x="464" y="724"/>
                  </a:lnTo>
                  <a:lnTo>
                    <a:pt x="466" y="710"/>
                  </a:lnTo>
                  <a:lnTo>
                    <a:pt x="472" y="680"/>
                  </a:lnTo>
                  <a:lnTo>
                    <a:pt x="472" y="680"/>
                  </a:lnTo>
                  <a:lnTo>
                    <a:pt x="478" y="644"/>
                  </a:lnTo>
                  <a:lnTo>
                    <a:pt x="480" y="626"/>
                  </a:lnTo>
                  <a:lnTo>
                    <a:pt x="480" y="610"/>
                  </a:lnTo>
                  <a:lnTo>
                    <a:pt x="480" y="610"/>
                  </a:lnTo>
                  <a:close/>
                  <a:moveTo>
                    <a:pt x="96" y="590"/>
                  </a:moveTo>
                  <a:lnTo>
                    <a:pt x="96" y="590"/>
                  </a:lnTo>
                  <a:lnTo>
                    <a:pt x="92" y="600"/>
                  </a:lnTo>
                  <a:lnTo>
                    <a:pt x="88" y="604"/>
                  </a:lnTo>
                  <a:lnTo>
                    <a:pt x="88" y="604"/>
                  </a:lnTo>
                  <a:lnTo>
                    <a:pt x="84" y="594"/>
                  </a:lnTo>
                  <a:lnTo>
                    <a:pt x="84" y="594"/>
                  </a:lnTo>
                  <a:lnTo>
                    <a:pt x="76" y="564"/>
                  </a:lnTo>
                  <a:lnTo>
                    <a:pt x="70" y="522"/>
                  </a:lnTo>
                  <a:lnTo>
                    <a:pt x="70" y="522"/>
                  </a:lnTo>
                  <a:lnTo>
                    <a:pt x="70" y="502"/>
                  </a:lnTo>
                  <a:lnTo>
                    <a:pt x="74" y="494"/>
                  </a:lnTo>
                  <a:lnTo>
                    <a:pt x="76" y="486"/>
                  </a:lnTo>
                  <a:lnTo>
                    <a:pt x="76" y="486"/>
                  </a:lnTo>
                  <a:lnTo>
                    <a:pt x="82" y="478"/>
                  </a:lnTo>
                  <a:lnTo>
                    <a:pt x="86" y="470"/>
                  </a:lnTo>
                  <a:lnTo>
                    <a:pt x="88" y="460"/>
                  </a:lnTo>
                  <a:lnTo>
                    <a:pt x="88" y="46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2" y="424"/>
                  </a:lnTo>
                  <a:lnTo>
                    <a:pt x="106" y="418"/>
                  </a:lnTo>
                  <a:lnTo>
                    <a:pt x="110" y="418"/>
                  </a:lnTo>
                  <a:lnTo>
                    <a:pt x="114" y="422"/>
                  </a:lnTo>
                  <a:lnTo>
                    <a:pt x="114" y="422"/>
                  </a:lnTo>
                  <a:lnTo>
                    <a:pt x="116" y="430"/>
                  </a:lnTo>
                  <a:lnTo>
                    <a:pt x="118" y="440"/>
                  </a:lnTo>
                  <a:lnTo>
                    <a:pt x="122" y="470"/>
                  </a:lnTo>
                  <a:lnTo>
                    <a:pt x="126" y="508"/>
                  </a:lnTo>
                  <a:lnTo>
                    <a:pt x="126" y="508"/>
                  </a:lnTo>
                  <a:lnTo>
                    <a:pt x="126" y="516"/>
                  </a:lnTo>
                  <a:lnTo>
                    <a:pt x="124" y="524"/>
                  </a:lnTo>
                  <a:lnTo>
                    <a:pt x="118" y="544"/>
                  </a:lnTo>
                  <a:lnTo>
                    <a:pt x="96" y="590"/>
                  </a:lnTo>
                  <a:lnTo>
                    <a:pt x="96" y="590"/>
                  </a:lnTo>
                  <a:close/>
                  <a:moveTo>
                    <a:pt x="238" y="1034"/>
                  </a:moveTo>
                  <a:lnTo>
                    <a:pt x="238" y="1034"/>
                  </a:lnTo>
                  <a:lnTo>
                    <a:pt x="232" y="1090"/>
                  </a:lnTo>
                  <a:lnTo>
                    <a:pt x="228" y="1130"/>
                  </a:lnTo>
                  <a:lnTo>
                    <a:pt x="226" y="1158"/>
                  </a:lnTo>
                  <a:lnTo>
                    <a:pt x="226" y="1158"/>
                  </a:lnTo>
                  <a:lnTo>
                    <a:pt x="226" y="1204"/>
                  </a:lnTo>
                  <a:lnTo>
                    <a:pt x="226" y="1204"/>
                  </a:lnTo>
                  <a:lnTo>
                    <a:pt x="220" y="1158"/>
                  </a:lnTo>
                  <a:lnTo>
                    <a:pt x="220" y="1158"/>
                  </a:lnTo>
                  <a:lnTo>
                    <a:pt x="214" y="1142"/>
                  </a:lnTo>
                  <a:lnTo>
                    <a:pt x="212" y="1136"/>
                  </a:lnTo>
                  <a:lnTo>
                    <a:pt x="212" y="1130"/>
                  </a:lnTo>
                  <a:lnTo>
                    <a:pt x="212" y="1130"/>
                  </a:lnTo>
                  <a:lnTo>
                    <a:pt x="212" y="1084"/>
                  </a:lnTo>
                  <a:lnTo>
                    <a:pt x="212" y="1030"/>
                  </a:lnTo>
                  <a:lnTo>
                    <a:pt x="212" y="1030"/>
                  </a:lnTo>
                  <a:lnTo>
                    <a:pt x="212" y="1020"/>
                  </a:lnTo>
                  <a:lnTo>
                    <a:pt x="210" y="1012"/>
                  </a:lnTo>
                  <a:lnTo>
                    <a:pt x="210" y="998"/>
                  </a:lnTo>
                  <a:lnTo>
                    <a:pt x="216" y="972"/>
                  </a:lnTo>
                  <a:lnTo>
                    <a:pt x="216" y="972"/>
                  </a:lnTo>
                  <a:lnTo>
                    <a:pt x="226" y="900"/>
                  </a:lnTo>
                  <a:lnTo>
                    <a:pt x="232" y="856"/>
                  </a:lnTo>
                  <a:lnTo>
                    <a:pt x="234" y="842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8" y="844"/>
                  </a:lnTo>
                  <a:lnTo>
                    <a:pt x="238" y="856"/>
                  </a:lnTo>
                  <a:lnTo>
                    <a:pt x="240" y="892"/>
                  </a:lnTo>
                  <a:lnTo>
                    <a:pt x="240" y="930"/>
                  </a:lnTo>
                  <a:lnTo>
                    <a:pt x="240" y="952"/>
                  </a:lnTo>
                  <a:lnTo>
                    <a:pt x="240" y="952"/>
                  </a:lnTo>
                  <a:lnTo>
                    <a:pt x="242" y="970"/>
                  </a:lnTo>
                  <a:lnTo>
                    <a:pt x="240" y="998"/>
                  </a:lnTo>
                  <a:lnTo>
                    <a:pt x="238" y="1034"/>
                  </a:lnTo>
                  <a:lnTo>
                    <a:pt x="238" y="1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6" name="Shape 4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41019" y="4426185"/>
              <a:ext cx="116969" cy="333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7" name="Shape 457"/>
          <p:cNvGrpSpPr/>
          <p:nvPr/>
        </p:nvGrpSpPr>
        <p:grpSpPr>
          <a:xfrm>
            <a:off x="3465158" y="4893602"/>
            <a:ext cx="473328" cy="1463390"/>
            <a:chOff x="8281988" y="4048125"/>
            <a:chExt cx="727075" cy="2247900"/>
          </a:xfrm>
        </p:grpSpPr>
        <p:sp>
          <p:nvSpPr>
            <p:cNvPr id="458" name="Shape 458"/>
            <p:cNvSpPr/>
            <p:nvPr/>
          </p:nvSpPr>
          <p:spPr>
            <a:xfrm>
              <a:off x="8281988" y="4048125"/>
              <a:ext cx="727075" cy="2247900"/>
            </a:xfrm>
            <a:custGeom>
              <a:avLst/>
              <a:gdLst/>
              <a:ahLst/>
              <a:cxnLst/>
              <a:rect l="0" t="0" r="0" b="0"/>
              <a:pathLst>
                <a:path w="458" h="1416" extrusionOk="0">
                  <a:moveTo>
                    <a:pt x="4" y="1308"/>
                  </a:moveTo>
                  <a:lnTo>
                    <a:pt x="4" y="1308"/>
                  </a:lnTo>
                  <a:lnTo>
                    <a:pt x="6" y="1300"/>
                  </a:lnTo>
                  <a:lnTo>
                    <a:pt x="10" y="1296"/>
                  </a:lnTo>
                  <a:lnTo>
                    <a:pt x="16" y="1292"/>
                  </a:lnTo>
                  <a:lnTo>
                    <a:pt x="22" y="1290"/>
                  </a:lnTo>
                  <a:lnTo>
                    <a:pt x="24" y="1290"/>
                  </a:lnTo>
                  <a:lnTo>
                    <a:pt x="24" y="1290"/>
                  </a:lnTo>
                  <a:lnTo>
                    <a:pt x="44" y="1288"/>
                  </a:lnTo>
                  <a:lnTo>
                    <a:pt x="56" y="1288"/>
                  </a:lnTo>
                  <a:lnTo>
                    <a:pt x="64" y="1286"/>
                  </a:lnTo>
                  <a:lnTo>
                    <a:pt x="64" y="1286"/>
                  </a:lnTo>
                  <a:lnTo>
                    <a:pt x="70" y="1282"/>
                  </a:lnTo>
                  <a:lnTo>
                    <a:pt x="76" y="1278"/>
                  </a:lnTo>
                  <a:lnTo>
                    <a:pt x="78" y="1274"/>
                  </a:lnTo>
                  <a:lnTo>
                    <a:pt x="80" y="1268"/>
                  </a:lnTo>
                  <a:lnTo>
                    <a:pt x="82" y="1254"/>
                  </a:lnTo>
                  <a:lnTo>
                    <a:pt x="84" y="1242"/>
                  </a:lnTo>
                  <a:lnTo>
                    <a:pt x="84" y="1242"/>
                  </a:lnTo>
                  <a:lnTo>
                    <a:pt x="86" y="1234"/>
                  </a:lnTo>
                  <a:lnTo>
                    <a:pt x="90" y="1230"/>
                  </a:lnTo>
                  <a:lnTo>
                    <a:pt x="94" y="1228"/>
                  </a:lnTo>
                  <a:lnTo>
                    <a:pt x="98" y="1228"/>
                  </a:lnTo>
                  <a:lnTo>
                    <a:pt x="102" y="1228"/>
                  </a:lnTo>
                  <a:lnTo>
                    <a:pt x="106" y="1224"/>
                  </a:lnTo>
                  <a:lnTo>
                    <a:pt x="108" y="1220"/>
                  </a:lnTo>
                  <a:lnTo>
                    <a:pt x="112" y="1210"/>
                  </a:lnTo>
                  <a:lnTo>
                    <a:pt x="112" y="1210"/>
                  </a:lnTo>
                  <a:lnTo>
                    <a:pt x="114" y="1188"/>
                  </a:lnTo>
                  <a:lnTo>
                    <a:pt x="112" y="1170"/>
                  </a:lnTo>
                  <a:lnTo>
                    <a:pt x="110" y="1150"/>
                  </a:lnTo>
                  <a:lnTo>
                    <a:pt x="106" y="1132"/>
                  </a:lnTo>
                  <a:lnTo>
                    <a:pt x="96" y="1092"/>
                  </a:lnTo>
                  <a:lnTo>
                    <a:pt x="92" y="1070"/>
                  </a:lnTo>
                  <a:lnTo>
                    <a:pt x="88" y="1044"/>
                  </a:lnTo>
                  <a:lnTo>
                    <a:pt x="88" y="1044"/>
                  </a:lnTo>
                  <a:lnTo>
                    <a:pt x="82" y="990"/>
                  </a:lnTo>
                  <a:lnTo>
                    <a:pt x="74" y="926"/>
                  </a:lnTo>
                  <a:lnTo>
                    <a:pt x="70" y="860"/>
                  </a:lnTo>
                  <a:lnTo>
                    <a:pt x="70" y="832"/>
                  </a:lnTo>
                  <a:lnTo>
                    <a:pt x="70" y="806"/>
                  </a:lnTo>
                  <a:lnTo>
                    <a:pt x="70" y="806"/>
                  </a:lnTo>
                  <a:lnTo>
                    <a:pt x="72" y="776"/>
                  </a:lnTo>
                  <a:lnTo>
                    <a:pt x="72" y="738"/>
                  </a:lnTo>
                  <a:lnTo>
                    <a:pt x="72" y="700"/>
                  </a:lnTo>
                  <a:lnTo>
                    <a:pt x="72" y="670"/>
                  </a:lnTo>
                  <a:lnTo>
                    <a:pt x="72" y="670"/>
                  </a:lnTo>
                  <a:lnTo>
                    <a:pt x="72" y="664"/>
                  </a:lnTo>
                  <a:lnTo>
                    <a:pt x="72" y="660"/>
                  </a:lnTo>
                  <a:lnTo>
                    <a:pt x="66" y="652"/>
                  </a:lnTo>
                  <a:lnTo>
                    <a:pt x="60" y="646"/>
                  </a:lnTo>
                  <a:lnTo>
                    <a:pt x="58" y="640"/>
                  </a:lnTo>
                  <a:lnTo>
                    <a:pt x="58" y="634"/>
                  </a:lnTo>
                  <a:lnTo>
                    <a:pt x="58" y="634"/>
                  </a:lnTo>
                  <a:lnTo>
                    <a:pt x="62" y="562"/>
                  </a:lnTo>
                  <a:lnTo>
                    <a:pt x="62" y="562"/>
                  </a:lnTo>
                  <a:lnTo>
                    <a:pt x="64" y="490"/>
                  </a:lnTo>
                  <a:lnTo>
                    <a:pt x="66" y="420"/>
                  </a:lnTo>
                  <a:lnTo>
                    <a:pt x="66" y="420"/>
                  </a:lnTo>
                  <a:lnTo>
                    <a:pt x="66" y="260"/>
                  </a:lnTo>
                  <a:lnTo>
                    <a:pt x="66" y="260"/>
                  </a:lnTo>
                  <a:lnTo>
                    <a:pt x="68" y="248"/>
                  </a:lnTo>
                  <a:lnTo>
                    <a:pt x="70" y="238"/>
                  </a:lnTo>
                  <a:lnTo>
                    <a:pt x="74" y="230"/>
                  </a:lnTo>
                  <a:lnTo>
                    <a:pt x="80" y="224"/>
                  </a:lnTo>
                  <a:lnTo>
                    <a:pt x="88" y="218"/>
                  </a:lnTo>
                  <a:lnTo>
                    <a:pt x="98" y="212"/>
                  </a:lnTo>
                  <a:lnTo>
                    <a:pt x="124" y="202"/>
                  </a:lnTo>
                  <a:lnTo>
                    <a:pt x="124" y="202"/>
                  </a:lnTo>
                  <a:lnTo>
                    <a:pt x="130" y="200"/>
                  </a:lnTo>
                  <a:lnTo>
                    <a:pt x="134" y="198"/>
                  </a:lnTo>
                  <a:lnTo>
                    <a:pt x="134" y="198"/>
                  </a:lnTo>
                  <a:lnTo>
                    <a:pt x="136" y="194"/>
                  </a:lnTo>
                  <a:lnTo>
                    <a:pt x="136" y="192"/>
                  </a:lnTo>
                  <a:lnTo>
                    <a:pt x="134" y="184"/>
                  </a:lnTo>
                  <a:lnTo>
                    <a:pt x="134" y="184"/>
                  </a:lnTo>
                  <a:lnTo>
                    <a:pt x="130" y="162"/>
                  </a:lnTo>
                  <a:lnTo>
                    <a:pt x="130" y="162"/>
                  </a:lnTo>
                  <a:lnTo>
                    <a:pt x="128" y="148"/>
                  </a:lnTo>
                  <a:lnTo>
                    <a:pt x="128" y="148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24" y="140"/>
                  </a:lnTo>
                  <a:lnTo>
                    <a:pt x="124" y="140"/>
                  </a:lnTo>
                  <a:lnTo>
                    <a:pt x="118" y="140"/>
                  </a:lnTo>
                  <a:lnTo>
                    <a:pt x="116" y="138"/>
                  </a:lnTo>
                  <a:lnTo>
                    <a:pt x="114" y="134"/>
                  </a:lnTo>
                  <a:lnTo>
                    <a:pt x="114" y="134"/>
                  </a:lnTo>
                  <a:lnTo>
                    <a:pt x="112" y="120"/>
                  </a:lnTo>
                  <a:lnTo>
                    <a:pt x="112" y="120"/>
                  </a:lnTo>
                  <a:lnTo>
                    <a:pt x="114" y="108"/>
                  </a:lnTo>
                  <a:lnTo>
                    <a:pt x="114" y="108"/>
                  </a:lnTo>
                  <a:lnTo>
                    <a:pt x="114" y="104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14" y="82"/>
                  </a:lnTo>
                  <a:lnTo>
                    <a:pt x="114" y="82"/>
                  </a:lnTo>
                  <a:lnTo>
                    <a:pt x="114" y="78"/>
                  </a:lnTo>
                  <a:lnTo>
                    <a:pt x="114" y="78"/>
                  </a:lnTo>
                  <a:lnTo>
                    <a:pt x="114" y="78"/>
                  </a:lnTo>
                  <a:lnTo>
                    <a:pt x="114" y="76"/>
                  </a:lnTo>
                  <a:lnTo>
                    <a:pt x="114" y="76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2" y="60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52"/>
                  </a:lnTo>
                  <a:lnTo>
                    <a:pt x="112" y="52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6"/>
                  </a:lnTo>
                  <a:lnTo>
                    <a:pt x="112" y="46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8" y="34"/>
                  </a:lnTo>
                  <a:lnTo>
                    <a:pt x="122" y="32"/>
                  </a:lnTo>
                  <a:lnTo>
                    <a:pt x="122" y="32"/>
                  </a:lnTo>
                  <a:lnTo>
                    <a:pt x="124" y="30"/>
                  </a:lnTo>
                  <a:lnTo>
                    <a:pt x="128" y="30"/>
                  </a:lnTo>
                  <a:lnTo>
                    <a:pt x="128" y="30"/>
                  </a:lnTo>
                  <a:lnTo>
                    <a:pt x="130" y="28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2" y="26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34" y="24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30" y="22"/>
                  </a:lnTo>
                  <a:lnTo>
                    <a:pt x="134" y="22"/>
                  </a:lnTo>
                  <a:lnTo>
                    <a:pt x="134" y="22"/>
                  </a:lnTo>
                  <a:lnTo>
                    <a:pt x="138" y="24"/>
                  </a:lnTo>
                  <a:lnTo>
                    <a:pt x="138" y="24"/>
                  </a:lnTo>
                  <a:lnTo>
                    <a:pt x="138" y="24"/>
                  </a:lnTo>
                  <a:lnTo>
                    <a:pt x="136" y="20"/>
                  </a:lnTo>
                  <a:lnTo>
                    <a:pt x="136" y="20"/>
                  </a:lnTo>
                  <a:lnTo>
                    <a:pt x="136" y="18"/>
                  </a:lnTo>
                  <a:lnTo>
                    <a:pt x="138" y="20"/>
                  </a:lnTo>
                  <a:lnTo>
                    <a:pt x="138" y="20"/>
                  </a:lnTo>
                  <a:lnTo>
                    <a:pt x="140" y="20"/>
                  </a:lnTo>
                  <a:lnTo>
                    <a:pt x="140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0" y="18"/>
                  </a:lnTo>
                  <a:lnTo>
                    <a:pt x="140" y="18"/>
                  </a:lnTo>
                  <a:lnTo>
                    <a:pt x="142" y="22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4" y="18"/>
                  </a:lnTo>
                  <a:lnTo>
                    <a:pt x="144" y="16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2" y="8"/>
                  </a:lnTo>
                  <a:lnTo>
                    <a:pt x="154" y="6"/>
                  </a:lnTo>
                  <a:lnTo>
                    <a:pt x="154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58" y="4"/>
                  </a:lnTo>
                  <a:lnTo>
                    <a:pt x="158" y="4"/>
                  </a:lnTo>
                  <a:lnTo>
                    <a:pt x="160" y="4"/>
                  </a:lnTo>
                  <a:lnTo>
                    <a:pt x="158" y="6"/>
                  </a:lnTo>
                  <a:lnTo>
                    <a:pt x="158" y="6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6" y="2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72" y="4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4" y="2"/>
                  </a:lnTo>
                  <a:lnTo>
                    <a:pt x="174" y="2"/>
                  </a:lnTo>
                  <a:lnTo>
                    <a:pt x="178" y="4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4"/>
                  </a:lnTo>
                  <a:lnTo>
                    <a:pt x="184" y="4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6"/>
                  </a:lnTo>
                  <a:lnTo>
                    <a:pt x="190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4" y="6"/>
                  </a:lnTo>
                  <a:lnTo>
                    <a:pt x="194" y="6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8" y="8"/>
                  </a:lnTo>
                  <a:lnTo>
                    <a:pt x="200" y="10"/>
                  </a:lnTo>
                  <a:lnTo>
                    <a:pt x="200" y="10"/>
                  </a:lnTo>
                  <a:lnTo>
                    <a:pt x="200" y="12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8"/>
                  </a:lnTo>
                  <a:lnTo>
                    <a:pt x="202" y="10"/>
                  </a:lnTo>
                  <a:lnTo>
                    <a:pt x="202" y="10"/>
                  </a:lnTo>
                  <a:lnTo>
                    <a:pt x="204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8" y="10"/>
                  </a:lnTo>
                  <a:lnTo>
                    <a:pt x="208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10" y="14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20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20"/>
                  </a:lnTo>
                  <a:lnTo>
                    <a:pt x="220" y="20"/>
                  </a:lnTo>
                  <a:lnTo>
                    <a:pt x="222" y="24"/>
                  </a:lnTo>
                  <a:lnTo>
                    <a:pt x="224" y="22"/>
                  </a:lnTo>
                  <a:lnTo>
                    <a:pt x="224" y="22"/>
                  </a:lnTo>
                  <a:lnTo>
                    <a:pt x="224" y="22"/>
                  </a:lnTo>
                  <a:lnTo>
                    <a:pt x="224" y="26"/>
                  </a:lnTo>
                  <a:lnTo>
                    <a:pt x="224" y="26"/>
                  </a:lnTo>
                  <a:lnTo>
                    <a:pt x="222" y="26"/>
                  </a:lnTo>
                  <a:lnTo>
                    <a:pt x="226" y="26"/>
                  </a:lnTo>
                  <a:lnTo>
                    <a:pt x="226" y="26"/>
                  </a:lnTo>
                  <a:lnTo>
                    <a:pt x="230" y="26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32" y="30"/>
                  </a:lnTo>
                  <a:lnTo>
                    <a:pt x="232" y="30"/>
                  </a:lnTo>
                  <a:lnTo>
                    <a:pt x="232" y="30"/>
                  </a:lnTo>
                  <a:lnTo>
                    <a:pt x="230" y="32"/>
                  </a:lnTo>
                  <a:lnTo>
                    <a:pt x="232" y="32"/>
                  </a:lnTo>
                  <a:lnTo>
                    <a:pt x="236" y="32"/>
                  </a:lnTo>
                  <a:lnTo>
                    <a:pt x="236" y="32"/>
                  </a:lnTo>
                  <a:lnTo>
                    <a:pt x="236" y="34"/>
                  </a:lnTo>
                  <a:lnTo>
                    <a:pt x="234" y="34"/>
                  </a:lnTo>
                  <a:lnTo>
                    <a:pt x="234" y="34"/>
                  </a:lnTo>
                  <a:lnTo>
                    <a:pt x="234" y="36"/>
                  </a:lnTo>
                  <a:lnTo>
                    <a:pt x="234" y="36"/>
                  </a:lnTo>
                  <a:lnTo>
                    <a:pt x="240" y="38"/>
                  </a:lnTo>
                  <a:lnTo>
                    <a:pt x="240" y="38"/>
                  </a:lnTo>
                  <a:lnTo>
                    <a:pt x="242" y="42"/>
                  </a:lnTo>
                  <a:lnTo>
                    <a:pt x="238" y="40"/>
                  </a:lnTo>
                  <a:lnTo>
                    <a:pt x="238" y="40"/>
                  </a:lnTo>
                  <a:lnTo>
                    <a:pt x="238" y="42"/>
                  </a:lnTo>
                  <a:lnTo>
                    <a:pt x="238" y="44"/>
                  </a:lnTo>
                  <a:lnTo>
                    <a:pt x="244" y="48"/>
                  </a:lnTo>
                  <a:lnTo>
                    <a:pt x="244" y="48"/>
                  </a:lnTo>
                  <a:lnTo>
                    <a:pt x="244" y="48"/>
                  </a:lnTo>
                  <a:lnTo>
                    <a:pt x="244" y="50"/>
                  </a:lnTo>
                  <a:lnTo>
                    <a:pt x="238" y="50"/>
                  </a:lnTo>
                  <a:lnTo>
                    <a:pt x="238" y="50"/>
                  </a:lnTo>
                  <a:lnTo>
                    <a:pt x="236" y="50"/>
                  </a:lnTo>
                  <a:lnTo>
                    <a:pt x="238" y="52"/>
                  </a:lnTo>
                  <a:lnTo>
                    <a:pt x="240" y="56"/>
                  </a:lnTo>
                  <a:lnTo>
                    <a:pt x="240" y="56"/>
                  </a:lnTo>
                  <a:lnTo>
                    <a:pt x="242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42" y="6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238" y="62"/>
                  </a:lnTo>
                  <a:lnTo>
                    <a:pt x="238" y="64"/>
                  </a:lnTo>
                  <a:lnTo>
                    <a:pt x="238" y="64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38" y="70"/>
                  </a:lnTo>
                  <a:lnTo>
                    <a:pt x="238" y="70"/>
                  </a:lnTo>
                  <a:lnTo>
                    <a:pt x="238" y="78"/>
                  </a:lnTo>
                  <a:lnTo>
                    <a:pt x="238" y="78"/>
                  </a:lnTo>
                  <a:lnTo>
                    <a:pt x="238" y="80"/>
                  </a:lnTo>
                  <a:lnTo>
                    <a:pt x="236" y="78"/>
                  </a:lnTo>
                  <a:lnTo>
                    <a:pt x="236" y="78"/>
                  </a:lnTo>
                  <a:lnTo>
                    <a:pt x="236" y="80"/>
                  </a:lnTo>
                  <a:lnTo>
                    <a:pt x="238" y="86"/>
                  </a:lnTo>
                  <a:lnTo>
                    <a:pt x="238" y="86"/>
                  </a:lnTo>
                  <a:lnTo>
                    <a:pt x="238" y="86"/>
                  </a:lnTo>
                  <a:lnTo>
                    <a:pt x="236" y="84"/>
                  </a:lnTo>
                  <a:lnTo>
                    <a:pt x="236" y="84"/>
                  </a:lnTo>
                  <a:lnTo>
                    <a:pt x="238" y="90"/>
                  </a:lnTo>
                  <a:lnTo>
                    <a:pt x="238" y="90"/>
                  </a:lnTo>
                  <a:lnTo>
                    <a:pt x="238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8" y="94"/>
                  </a:lnTo>
                  <a:lnTo>
                    <a:pt x="238" y="94"/>
                  </a:lnTo>
                  <a:lnTo>
                    <a:pt x="238" y="94"/>
                  </a:lnTo>
                  <a:lnTo>
                    <a:pt x="236" y="94"/>
                  </a:lnTo>
                  <a:lnTo>
                    <a:pt x="236" y="94"/>
                  </a:lnTo>
                  <a:lnTo>
                    <a:pt x="236" y="94"/>
                  </a:lnTo>
                  <a:lnTo>
                    <a:pt x="236" y="96"/>
                  </a:lnTo>
                  <a:lnTo>
                    <a:pt x="236" y="96"/>
                  </a:lnTo>
                  <a:lnTo>
                    <a:pt x="240" y="96"/>
                  </a:lnTo>
                  <a:lnTo>
                    <a:pt x="242" y="96"/>
                  </a:lnTo>
                  <a:lnTo>
                    <a:pt x="244" y="98"/>
                  </a:lnTo>
                  <a:lnTo>
                    <a:pt x="244" y="98"/>
                  </a:lnTo>
                  <a:lnTo>
                    <a:pt x="246" y="110"/>
                  </a:lnTo>
                  <a:lnTo>
                    <a:pt x="246" y="110"/>
                  </a:lnTo>
                  <a:lnTo>
                    <a:pt x="246" y="116"/>
                  </a:lnTo>
                  <a:lnTo>
                    <a:pt x="246" y="116"/>
                  </a:lnTo>
                  <a:lnTo>
                    <a:pt x="246" y="122"/>
                  </a:lnTo>
                  <a:lnTo>
                    <a:pt x="244" y="128"/>
                  </a:lnTo>
                  <a:lnTo>
                    <a:pt x="244" y="128"/>
                  </a:lnTo>
                  <a:lnTo>
                    <a:pt x="240" y="134"/>
                  </a:lnTo>
                  <a:lnTo>
                    <a:pt x="236" y="136"/>
                  </a:lnTo>
                  <a:lnTo>
                    <a:pt x="236" y="136"/>
                  </a:lnTo>
                  <a:lnTo>
                    <a:pt x="232" y="138"/>
                  </a:lnTo>
                  <a:lnTo>
                    <a:pt x="230" y="138"/>
                  </a:lnTo>
                  <a:lnTo>
                    <a:pt x="230" y="138"/>
                  </a:lnTo>
                  <a:lnTo>
                    <a:pt x="228" y="138"/>
                  </a:lnTo>
                  <a:lnTo>
                    <a:pt x="228" y="140"/>
                  </a:lnTo>
                  <a:lnTo>
                    <a:pt x="230" y="146"/>
                  </a:lnTo>
                  <a:lnTo>
                    <a:pt x="230" y="146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28" y="170"/>
                  </a:lnTo>
                  <a:lnTo>
                    <a:pt x="230" y="178"/>
                  </a:lnTo>
                  <a:lnTo>
                    <a:pt x="230" y="178"/>
                  </a:lnTo>
                  <a:lnTo>
                    <a:pt x="232" y="180"/>
                  </a:lnTo>
                  <a:lnTo>
                    <a:pt x="234" y="182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38" y="186"/>
                  </a:lnTo>
                  <a:lnTo>
                    <a:pt x="240" y="188"/>
                  </a:lnTo>
                  <a:lnTo>
                    <a:pt x="240" y="188"/>
                  </a:lnTo>
                  <a:lnTo>
                    <a:pt x="244" y="188"/>
                  </a:lnTo>
                  <a:lnTo>
                    <a:pt x="248" y="188"/>
                  </a:lnTo>
                  <a:lnTo>
                    <a:pt x="248" y="188"/>
                  </a:lnTo>
                  <a:lnTo>
                    <a:pt x="264" y="202"/>
                  </a:lnTo>
                  <a:lnTo>
                    <a:pt x="280" y="214"/>
                  </a:lnTo>
                  <a:lnTo>
                    <a:pt x="290" y="218"/>
                  </a:lnTo>
                  <a:lnTo>
                    <a:pt x="298" y="222"/>
                  </a:lnTo>
                  <a:lnTo>
                    <a:pt x="298" y="222"/>
                  </a:lnTo>
                  <a:lnTo>
                    <a:pt x="320" y="228"/>
                  </a:lnTo>
                  <a:lnTo>
                    <a:pt x="344" y="234"/>
                  </a:lnTo>
                  <a:lnTo>
                    <a:pt x="354" y="238"/>
                  </a:lnTo>
                  <a:lnTo>
                    <a:pt x="364" y="246"/>
                  </a:lnTo>
                  <a:lnTo>
                    <a:pt x="370" y="254"/>
                  </a:lnTo>
                  <a:lnTo>
                    <a:pt x="372" y="260"/>
                  </a:lnTo>
                  <a:lnTo>
                    <a:pt x="372" y="266"/>
                  </a:lnTo>
                  <a:lnTo>
                    <a:pt x="372" y="266"/>
                  </a:lnTo>
                  <a:lnTo>
                    <a:pt x="376" y="288"/>
                  </a:lnTo>
                  <a:lnTo>
                    <a:pt x="382" y="308"/>
                  </a:lnTo>
                  <a:lnTo>
                    <a:pt x="390" y="328"/>
                  </a:lnTo>
                  <a:lnTo>
                    <a:pt x="400" y="348"/>
                  </a:lnTo>
                  <a:lnTo>
                    <a:pt x="424" y="392"/>
                  </a:lnTo>
                  <a:lnTo>
                    <a:pt x="436" y="418"/>
                  </a:lnTo>
                  <a:lnTo>
                    <a:pt x="450" y="448"/>
                  </a:lnTo>
                  <a:lnTo>
                    <a:pt x="450" y="448"/>
                  </a:lnTo>
                  <a:lnTo>
                    <a:pt x="452" y="452"/>
                  </a:lnTo>
                  <a:lnTo>
                    <a:pt x="454" y="456"/>
                  </a:lnTo>
                  <a:lnTo>
                    <a:pt x="458" y="468"/>
                  </a:lnTo>
                  <a:lnTo>
                    <a:pt x="458" y="476"/>
                  </a:lnTo>
                  <a:lnTo>
                    <a:pt x="458" y="486"/>
                  </a:lnTo>
                  <a:lnTo>
                    <a:pt x="452" y="496"/>
                  </a:lnTo>
                  <a:lnTo>
                    <a:pt x="444" y="512"/>
                  </a:lnTo>
                  <a:lnTo>
                    <a:pt x="444" y="512"/>
                  </a:lnTo>
                  <a:lnTo>
                    <a:pt x="434" y="528"/>
                  </a:lnTo>
                  <a:lnTo>
                    <a:pt x="424" y="544"/>
                  </a:lnTo>
                  <a:lnTo>
                    <a:pt x="400" y="574"/>
                  </a:lnTo>
                  <a:lnTo>
                    <a:pt x="388" y="588"/>
                  </a:lnTo>
                  <a:lnTo>
                    <a:pt x="378" y="600"/>
                  </a:lnTo>
                  <a:lnTo>
                    <a:pt x="372" y="614"/>
                  </a:lnTo>
                  <a:lnTo>
                    <a:pt x="370" y="628"/>
                  </a:lnTo>
                  <a:lnTo>
                    <a:pt x="370" y="628"/>
                  </a:lnTo>
                  <a:lnTo>
                    <a:pt x="372" y="646"/>
                  </a:lnTo>
                  <a:lnTo>
                    <a:pt x="374" y="662"/>
                  </a:lnTo>
                  <a:lnTo>
                    <a:pt x="376" y="678"/>
                  </a:lnTo>
                  <a:lnTo>
                    <a:pt x="376" y="696"/>
                  </a:lnTo>
                  <a:lnTo>
                    <a:pt x="376" y="696"/>
                  </a:lnTo>
                  <a:lnTo>
                    <a:pt x="376" y="702"/>
                  </a:lnTo>
                  <a:lnTo>
                    <a:pt x="372" y="706"/>
                  </a:lnTo>
                  <a:lnTo>
                    <a:pt x="366" y="710"/>
                  </a:lnTo>
                  <a:lnTo>
                    <a:pt x="360" y="712"/>
                  </a:lnTo>
                  <a:lnTo>
                    <a:pt x="344" y="722"/>
                  </a:lnTo>
                  <a:lnTo>
                    <a:pt x="336" y="728"/>
                  </a:lnTo>
                  <a:lnTo>
                    <a:pt x="326" y="738"/>
                  </a:lnTo>
                  <a:lnTo>
                    <a:pt x="326" y="738"/>
                  </a:lnTo>
                  <a:lnTo>
                    <a:pt x="324" y="740"/>
                  </a:lnTo>
                  <a:lnTo>
                    <a:pt x="322" y="742"/>
                  </a:lnTo>
                  <a:lnTo>
                    <a:pt x="312" y="742"/>
                  </a:lnTo>
                  <a:lnTo>
                    <a:pt x="308" y="742"/>
                  </a:lnTo>
                  <a:lnTo>
                    <a:pt x="304" y="746"/>
                  </a:lnTo>
                  <a:lnTo>
                    <a:pt x="300" y="752"/>
                  </a:lnTo>
                  <a:lnTo>
                    <a:pt x="300" y="762"/>
                  </a:lnTo>
                  <a:lnTo>
                    <a:pt x="300" y="762"/>
                  </a:lnTo>
                  <a:lnTo>
                    <a:pt x="300" y="830"/>
                  </a:lnTo>
                  <a:lnTo>
                    <a:pt x="300" y="896"/>
                  </a:lnTo>
                  <a:lnTo>
                    <a:pt x="300" y="896"/>
                  </a:lnTo>
                  <a:lnTo>
                    <a:pt x="302" y="916"/>
                  </a:lnTo>
                  <a:lnTo>
                    <a:pt x="306" y="934"/>
                  </a:lnTo>
                  <a:lnTo>
                    <a:pt x="314" y="970"/>
                  </a:lnTo>
                  <a:lnTo>
                    <a:pt x="324" y="1006"/>
                  </a:lnTo>
                  <a:lnTo>
                    <a:pt x="332" y="1040"/>
                  </a:lnTo>
                  <a:lnTo>
                    <a:pt x="332" y="1040"/>
                  </a:lnTo>
                  <a:lnTo>
                    <a:pt x="336" y="1082"/>
                  </a:lnTo>
                  <a:lnTo>
                    <a:pt x="338" y="1122"/>
                  </a:lnTo>
                  <a:lnTo>
                    <a:pt x="338" y="1162"/>
                  </a:lnTo>
                  <a:lnTo>
                    <a:pt x="342" y="1180"/>
                  </a:lnTo>
                  <a:lnTo>
                    <a:pt x="344" y="1198"/>
                  </a:lnTo>
                  <a:lnTo>
                    <a:pt x="344" y="1198"/>
                  </a:lnTo>
                  <a:lnTo>
                    <a:pt x="346" y="1250"/>
                  </a:lnTo>
                  <a:lnTo>
                    <a:pt x="346" y="1250"/>
                  </a:lnTo>
                  <a:lnTo>
                    <a:pt x="346" y="1278"/>
                  </a:lnTo>
                  <a:lnTo>
                    <a:pt x="346" y="1278"/>
                  </a:lnTo>
                  <a:lnTo>
                    <a:pt x="348" y="1294"/>
                  </a:lnTo>
                  <a:lnTo>
                    <a:pt x="348" y="1294"/>
                  </a:lnTo>
                  <a:lnTo>
                    <a:pt x="350" y="1306"/>
                  </a:lnTo>
                  <a:lnTo>
                    <a:pt x="350" y="1306"/>
                  </a:lnTo>
                  <a:lnTo>
                    <a:pt x="344" y="1322"/>
                  </a:lnTo>
                  <a:lnTo>
                    <a:pt x="344" y="1322"/>
                  </a:lnTo>
                  <a:lnTo>
                    <a:pt x="342" y="1326"/>
                  </a:lnTo>
                  <a:lnTo>
                    <a:pt x="342" y="1326"/>
                  </a:lnTo>
                  <a:lnTo>
                    <a:pt x="342" y="1328"/>
                  </a:lnTo>
                  <a:lnTo>
                    <a:pt x="342" y="1330"/>
                  </a:lnTo>
                  <a:lnTo>
                    <a:pt x="342" y="1330"/>
                  </a:lnTo>
                  <a:lnTo>
                    <a:pt x="340" y="1334"/>
                  </a:lnTo>
                  <a:lnTo>
                    <a:pt x="336" y="1336"/>
                  </a:lnTo>
                  <a:lnTo>
                    <a:pt x="336" y="1336"/>
                  </a:lnTo>
                  <a:lnTo>
                    <a:pt x="336" y="1340"/>
                  </a:lnTo>
                  <a:lnTo>
                    <a:pt x="336" y="1340"/>
                  </a:lnTo>
                  <a:lnTo>
                    <a:pt x="338" y="1344"/>
                  </a:lnTo>
                  <a:lnTo>
                    <a:pt x="342" y="1348"/>
                  </a:lnTo>
                  <a:lnTo>
                    <a:pt x="342" y="1350"/>
                  </a:lnTo>
                  <a:lnTo>
                    <a:pt x="342" y="1354"/>
                  </a:lnTo>
                  <a:lnTo>
                    <a:pt x="342" y="1358"/>
                  </a:lnTo>
                  <a:lnTo>
                    <a:pt x="340" y="1364"/>
                  </a:lnTo>
                  <a:lnTo>
                    <a:pt x="340" y="1364"/>
                  </a:lnTo>
                  <a:lnTo>
                    <a:pt x="332" y="1378"/>
                  </a:lnTo>
                  <a:lnTo>
                    <a:pt x="332" y="1378"/>
                  </a:lnTo>
                  <a:lnTo>
                    <a:pt x="332" y="1382"/>
                  </a:lnTo>
                  <a:lnTo>
                    <a:pt x="332" y="1382"/>
                  </a:lnTo>
                  <a:lnTo>
                    <a:pt x="332" y="1390"/>
                  </a:lnTo>
                  <a:lnTo>
                    <a:pt x="330" y="1394"/>
                  </a:lnTo>
                  <a:lnTo>
                    <a:pt x="326" y="1396"/>
                  </a:lnTo>
                  <a:lnTo>
                    <a:pt x="326" y="1396"/>
                  </a:lnTo>
                  <a:lnTo>
                    <a:pt x="326" y="1400"/>
                  </a:lnTo>
                  <a:lnTo>
                    <a:pt x="326" y="1406"/>
                  </a:lnTo>
                  <a:lnTo>
                    <a:pt x="326" y="1406"/>
                  </a:lnTo>
                  <a:lnTo>
                    <a:pt x="326" y="1410"/>
                  </a:lnTo>
                  <a:lnTo>
                    <a:pt x="324" y="1412"/>
                  </a:lnTo>
                  <a:lnTo>
                    <a:pt x="320" y="1414"/>
                  </a:lnTo>
                  <a:lnTo>
                    <a:pt x="310" y="1416"/>
                  </a:lnTo>
                  <a:lnTo>
                    <a:pt x="310" y="1416"/>
                  </a:lnTo>
                  <a:lnTo>
                    <a:pt x="278" y="1414"/>
                  </a:lnTo>
                  <a:lnTo>
                    <a:pt x="278" y="1414"/>
                  </a:lnTo>
                  <a:lnTo>
                    <a:pt x="270" y="1414"/>
                  </a:lnTo>
                  <a:lnTo>
                    <a:pt x="270" y="1414"/>
                  </a:lnTo>
                  <a:lnTo>
                    <a:pt x="258" y="1414"/>
                  </a:lnTo>
                  <a:lnTo>
                    <a:pt x="248" y="1412"/>
                  </a:lnTo>
                  <a:lnTo>
                    <a:pt x="248" y="1412"/>
                  </a:lnTo>
                  <a:lnTo>
                    <a:pt x="240" y="1410"/>
                  </a:lnTo>
                  <a:lnTo>
                    <a:pt x="240" y="1410"/>
                  </a:lnTo>
                  <a:lnTo>
                    <a:pt x="238" y="1410"/>
                  </a:lnTo>
                  <a:lnTo>
                    <a:pt x="236" y="1408"/>
                  </a:lnTo>
                  <a:lnTo>
                    <a:pt x="236" y="1400"/>
                  </a:lnTo>
                  <a:lnTo>
                    <a:pt x="236" y="1400"/>
                  </a:lnTo>
                  <a:lnTo>
                    <a:pt x="236" y="1394"/>
                  </a:lnTo>
                  <a:lnTo>
                    <a:pt x="238" y="1390"/>
                  </a:lnTo>
                  <a:lnTo>
                    <a:pt x="242" y="1388"/>
                  </a:lnTo>
                  <a:lnTo>
                    <a:pt x="242" y="1388"/>
                  </a:lnTo>
                  <a:lnTo>
                    <a:pt x="242" y="1386"/>
                  </a:lnTo>
                  <a:lnTo>
                    <a:pt x="240" y="1380"/>
                  </a:lnTo>
                  <a:lnTo>
                    <a:pt x="240" y="1380"/>
                  </a:lnTo>
                  <a:lnTo>
                    <a:pt x="240" y="1376"/>
                  </a:lnTo>
                  <a:lnTo>
                    <a:pt x="242" y="1372"/>
                  </a:lnTo>
                  <a:lnTo>
                    <a:pt x="246" y="1366"/>
                  </a:lnTo>
                  <a:lnTo>
                    <a:pt x="246" y="1366"/>
                  </a:lnTo>
                  <a:lnTo>
                    <a:pt x="252" y="1358"/>
                  </a:lnTo>
                  <a:lnTo>
                    <a:pt x="252" y="1358"/>
                  </a:lnTo>
                  <a:lnTo>
                    <a:pt x="260" y="1346"/>
                  </a:lnTo>
                  <a:lnTo>
                    <a:pt x="260" y="1346"/>
                  </a:lnTo>
                  <a:lnTo>
                    <a:pt x="260" y="1344"/>
                  </a:lnTo>
                  <a:lnTo>
                    <a:pt x="258" y="1342"/>
                  </a:lnTo>
                  <a:lnTo>
                    <a:pt x="258" y="1342"/>
                  </a:lnTo>
                  <a:lnTo>
                    <a:pt x="252" y="1336"/>
                  </a:lnTo>
                  <a:lnTo>
                    <a:pt x="252" y="1336"/>
                  </a:lnTo>
                  <a:lnTo>
                    <a:pt x="250" y="1334"/>
                  </a:lnTo>
                  <a:lnTo>
                    <a:pt x="248" y="1328"/>
                  </a:lnTo>
                  <a:lnTo>
                    <a:pt x="248" y="1328"/>
                  </a:lnTo>
                  <a:lnTo>
                    <a:pt x="248" y="1324"/>
                  </a:lnTo>
                  <a:lnTo>
                    <a:pt x="250" y="1318"/>
                  </a:lnTo>
                  <a:lnTo>
                    <a:pt x="254" y="1312"/>
                  </a:lnTo>
                  <a:lnTo>
                    <a:pt x="254" y="1312"/>
                  </a:lnTo>
                  <a:lnTo>
                    <a:pt x="254" y="1306"/>
                  </a:lnTo>
                  <a:lnTo>
                    <a:pt x="252" y="1300"/>
                  </a:lnTo>
                  <a:lnTo>
                    <a:pt x="252" y="1300"/>
                  </a:lnTo>
                  <a:lnTo>
                    <a:pt x="246" y="1292"/>
                  </a:lnTo>
                  <a:lnTo>
                    <a:pt x="246" y="1292"/>
                  </a:lnTo>
                  <a:lnTo>
                    <a:pt x="242" y="1286"/>
                  </a:lnTo>
                  <a:lnTo>
                    <a:pt x="242" y="1278"/>
                  </a:lnTo>
                  <a:lnTo>
                    <a:pt x="242" y="1278"/>
                  </a:lnTo>
                  <a:lnTo>
                    <a:pt x="242" y="1270"/>
                  </a:lnTo>
                  <a:lnTo>
                    <a:pt x="246" y="1258"/>
                  </a:lnTo>
                  <a:lnTo>
                    <a:pt x="246" y="1258"/>
                  </a:lnTo>
                  <a:lnTo>
                    <a:pt x="248" y="1248"/>
                  </a:lnTo>
                  <a:lnTo>
                    <a:pt x="248" y="1248"/>
                  </a:lnTo>
                  <a:lnTo>
                    <a:pt x="246" y="1218"/>
                  </a:lnTo>
                  <a:lnTo>
                    <a:pt x="240" y="1176"/>
                  </a:lnTo>
                  <a:lnTo>
                    <a:pt x="240" y="1176"/>
                  </a:lnTo>
                  <a:lnTo>
                    <a:pt x="234" y="1112"/>
                  </a:lnTo>
                  <a:lnTo>
                    <a:pt x="234" y="1112"/>
                  </a:lnTo>
                  <a:lnTo>
                    <a:pt x="234" y="1150"/>
                  </a:lnTo>
                  <a:lnTo>
                    <a:pt x="230" y="1178"/>
                  </a:lnTo>
                  <a:lnTo>
                    <a:pt x="226" y="1198"/>
                  </a:lnTo>
                  <a:lnTo>
                    <a:pt x="222" y="1212"/>
                  </a:lnTo>
                  <a:lnTo>
                    <a:pt x="210" y="1234"/>
                  </a:lnTo>
                  <a:lnTo>
                    <a:pt x="208" y="1244"/>
                  </a:lnTo>
                  <a:lnTo>
                    <a:pt x="206" y="1258"/>
                  </a:lnTo>
                  <a:lnTo>
                    <a:pt x="206" y="1258"/>
                  </a:lnTo>
                  <a:lnTo>
                    <a:pt x="202" y="1284"/>
                  </a:lnTo>
                  <a:lnTo>
                    <a:pt x="198" y="1298"/>
                  </a:lnTo>
                  <a:lnTo>
                    <a:pt x="198" y="1298"/>
                  </a:lnTo>
                  <a:lnTo>
                    <a:pt x="198" y="1302"/>
                  </a:lnTo>
                  <a:lnTo>
                    <a:pt x="200" y="1308"/>
                  </a:lnTo>
                  <a:lnTo>
                    <a:pt x="200" y="1308"/>
                  </a:lnTo>
                  <a:lnTo>
                    <a:pt x="200" y="1314"/>
                  </a:lnTo>
                  <a:lnTo>
                    <a:pt x="196" y="1320"/>
                  </a:lnTo>
                  <a:lnTo>
                    <a:pt x="190" y="1324"/>
                  </a:lnTo>
                  <a:lnTo>
                    <a:pt x="182" y="1326"/>
                  </a:lnTo>
                  <a:lnTo>
                    <a:pt x="130" y="1322"/>
                  </a:lnTo>
                  <a:lnTo>
                    <a:pt x="130" y="1322"/>
                  </a:lnTo>
                  <a:lnTo>
                    <a:pt x="62" y="1326"/>
                  </a:lnTo>
                  <a:lnTo>
                    <a:pt x="18" y="1328"/>
                  </a:lnTo>
                  <a:lnTo>
                    <a:pt x="4" y="1326"/>
                  </a:lnTo>
                  <a:lnTo>
                    <a:pt x="0" y="1326"/>
                  </a:lnTo>
                  <a:lnTo>
                    <a:pt x="0" y="1324"/>
                  </a:lnTo>
                  <a:lnTo>
                    <a:pt x="4" y="13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8402638" y="4333875"/>
              <a:ext cx="314325" cy="688975"/>
            </a:xfrm>
            <a:custGeom>
              <a:avLst/>
              <a:gdLst/>
              <a:ahLst/>
              <a:cxnLst/>
              <a:rect l="0" t="0" r="0" b="0"/>
              <a:pathLst>
                <a:path w="198" h="434" extrusionOk="0">
                  <a:moveTo>
                    <a:pt x="8" y="168"/>
                  </a:moveTo>
                  <a:lnTo>
                    <a:pt x="8" y="168"/>
                  </a:lnTo>
                  <a:lnTo>
                    <a:pt x="6" y="224"/>
                  </a:lnTo>
                  <a:lnTo>
                    <a:pt x="4" y="262"/>
                  </a:lnTo>
                  <a:lnTo>
                    <a:pt x="2" y="300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0" y="402"/>
                  </a:lnTo>
                  <a:lnTo>
                    <a:pt x="2" y="420"/>
                  </a:lnTo>
                  <a:lnTo>
                    <a:pt x="4" y="424"/>
                  </a:lnTo>
                  <a:lnTo>
                    <a:pt x="6" y="426"/>
                  </a:lnTo>
                  <a:lnTo>
                    <a:pt x="8" y="426"/>
                  </a:lnTo>
                  <a:lnTo>
                    <a:pt x="8" y="426"/>
                  </a:lnTo>
                  <a:lnTo>
                    <a:pt x="28" y="430"/>
                  </a:lnTo>
                  <a:lnTo>
                    <a:pt x="48" y="432"/>
                  </a:lnTo>
                  <a:lnTo>
                    <a:pt x="86" y="434"/>
                  </a:lnTo>
                  <a:lnTo>
                    <a:pt x="86" y="434"/>
                  </a:lnTo>
                  <a:lnTo>
                    <a:pt x="102" y="434"/>
                  </a:lnTo>
                  <a:lnTo>
                    <a:pt x="114" y="432"/>
                  </a:lnTo>
                  <a:lnTo>
                    <a:pt x="136" y="428"/>
                  </a:lnTo>
                  <a:lnTo>
                    <a:pt x="160" y="422"/>
                  </a:lnTo>
                  <a:lnTo>
                    <a:pt x="172" y="422"/>
                  </a:lnTo>
                  <a:lnTo>
                    <a:pt x="188" y="420"/>
                  </a:lnTo>
                  <a:lnTo>
                    <a:pt x="188" y="420"/>
                  </a:lnTo>
                  <a:lnTo>
                    <a:pt x="196" y="420"/>
                  </a:lnTo>
                  <a:lnTo>
                    <a:pt x="198" y="416"/>
                  </a:lnTo>
                  <a:lnTo>
                    <a:pt x="198" y="412"/>
                  </a:lnTo>
                  <a:lnTo>
                    <a:pt x="196" y="404"/>
                  </a:lnTo>
                  <a:lnTo>
                    <a:pt x="182" y="386"/>
                  </a:lnTo>
                  <a:lnTo>
                    <a:pt x="164" y="360"/>
                  </a:lnTo>
                  <a:lnTo>
                    <a:pt x="142" y="328"/>
                  </a:lnTo>
                  <a:lnTo>
                    <a:pt x="132" y="310"/>
                  </a:lnTo>
                  <a:lnTo>
                    <a:pt x="124" y="292"/>
                  </a:lnTo>
                  <a:lnTo>
                    <a:pt x="116" y="270"/>
                  </a:lnTo>
                  <a:lnTo>
                    <a:pt x="108" y="250"/>
                  </a:lnTo>
                  <a:lnTo>
                    <a:pt x="104" y="226"/>
                  </a:lnTo>
                  <a:lnTo>
                    <a:pt x="102" y="202"/>
                  </a:lnTo>
                  <a:lnTo>
                    <a:pt x="102" y="202"/>
                  </a:lnTo>
                  <a:lnTo>
                    <a:pt x="102" y="186"/>
                  </a:lnTo>
                  <a:lnTo>
                    <a:pt x="106" y="170"/>
                  </a:lnTo>
                  <a:lnTo>
                    <a:pt x="114" y="134"/>
                  </a:lnTo>
                  <a:lnTo>
                    <a:pt x="126" y="96"/>
                  </a:lnTo>
                  <a:lnTo>
                    <a:pt x="132" y="74"/>
                  </a:lnTo>
                  <a:lnTo>
                    <a:pt x="136" y="52"/>
                  </a:lnTo>
                  <a:lnTo>
                    <a:pt x="136" y="52"/>
                  </a:lnTo>
                  <a:lnTo>
                    <a:pt x="138" y="4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58" y="26"/>
                  </a:lnTo>
                  <a:lnTo>
                    <a:pt x="166" y="16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8" y="2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58" y="4"/>
                  </a:lnTo>
                  <a:lnTo>
                    <a:pt x="134" y="16"/>
                  </a:lnTo>
                  <a:lnTo>
                    <a:pt x="120" y="24"/>
                  </a:lnTo>
                  <a:lnTo>
                    <a:pt x="106" y="30"/>
                  </a:lnTo>
                  <a:lnTo>
                    <a:pt x="90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0" y="32"/>
                  </a:lnTo>
                  <a:lnTo>
                    <a:pt x="64" y="28"/>
                  </a:lnTo>
                  <a:lnTo>
                    <a:pt x="60" y="2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4" y="14"/>
                  </a:lnTo>
                  <a:lnTo>
                    <a:pt x="52" y="26"/>
                  </a:lnTo>
                  <a:lnTo>
                    <a:pt x="52" y="4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6" y="80"/>
                  </a:lnTo>
                  <a:lnTo>
                    <a:pt x="42" y="92"/>
                  </a:lnTo>
                  <a:lnTo>
                    <a:pt x="28" y="116"/>
                  </a:lnTo>
                  <a:lnTo>
                    <a:pt x="16" y="142"/>
                  </a:lnTo>
                  <a:lnTo>
                    <a:pt x="10" y="156"/>
                  </a:lnTo>
                  <a:lnTo>
                    <a:pt x="8" y="168"/>
                  </a:lnTo>
                  <a:lnTo>
                    <a:pt x="8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8424863" y="4394200"/>
              <a:ext cx="142875" cy="609600"/>
            </a:xfrm>
            <a:custGeom>
              <a:avLst/>
              <a:gdLst/>
              <a:ahLst/>
              <a:cxnLst/>
              <a:rect l="0" t="0" r="0" b="0"/>
              <a:pathLst>
                <a:path w="90" h="384" extrusionOk="0">
                  <a:moveTo>
                    <a:pt x="68" y="52"/>
                  </a:moveTo>
                  <a:lnTo>
                    <a:pt x="68" y="52"/>
                  </a:lnTo>
                  <a:lnTo>
                    <a:pt x="64" y="90"/>
                  </a:lnTo>
                  <a:lnTo>
                    <a:pt x="58" y="116"/>
                  </a:lnTo>
                  <a:lnTo>
                    <a:pt x="56" y="140"/>
                  </a:lnTo>
                  <a:lnTo>
                    <a:pt x="58" y="166"/>
                  </a:lnTo>
                  <a:lnTo>
                    <a:pt x="58" y="166"/>
                  </a:lnTo>
                  <a:lnTo>
                    <a:pt x="58" y="198"/>
                  </a:lnTo>
                  <a:lnTo>
                    <a:pt x="56" y="226"/>
                  </a:lnTo>
                  <a:lnTo>
                    <a:pt x="52" y="256"/>
                  </a:lnTo>
                  <a:lnTo>
                    <a:pt x="46" y="296"/>
                  </a:lnTo>
                  <a:lnTo>
                    <a:pt x="46" y="296"/>
                  </a:lnTo>
                  <a:lnTo>
                    <a:pt x="44" y="306"/>
                  </a:lnTo>
                  <a:lnTo>
                    <a:pt x="42" y="332"/>
                  </a:lnTo>
                  <a:lnTo>
                    <a:pt x="42" y="356"/>
                  </a:lnTo>
                  <a:lnTo>
                    <a:pt x="40" y="368"/>
                  </a:lnTo>
                  <a:lnTo>
                    <a:pt x="40" y="368"/>
                  </a:lnTo>
                  <a:lnTo>
                    <a:pt x="32" y="372"/>
                  </a:lnTo>
                  <a:lnTo>
                    <a:pt x="28" y="376"/>
                  </a:lnTo>
                  <a:lnTo>
                    <a:pt x="22" y="380"/>
                  </a:lnTo>
                  <a:lnTo>
                    <a:pt x="14" y="384"/>
                  </a:lnTo>
                  <a:lnTo>
                    <a:pt x="14" y="384"/>
                  </a:lnTo>
                  <a:lnTo>
                    <a:pt x="10" y="384"/>
                  </a:lnTo>
                  <a:lnTo>
                    <a:pt x="8" y="384"/>
                  </a:lnTo>
                  <a:lnTo>
                    <a:pt x="2" y="378"/>
                  </a:lnTo>
                  <a:lnTo>
                    <a:pt x="0" y="368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14" y="272"/>
                  </a:lnTo>
                  <a:lnTo>
                    <a:pt x="18" y="230"/>
                  </a:lnTo>
                  <a:lnTo>
                    <a:pt x="22" y="194"/>
                  </a:lnTo>
                  <a:lnTo>
                    <a:pt x="22" y="194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6" y="38"/>
                  </a:lnTo>
                  <a:lnTo>
                    <a:pt x="46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8" y="14"/>
                  </a:lnTo>
                  <a:lnTo>
                    <a:pt x="54" y="8"/>
                  </a:lnTo>
                  <a:lnTo>
                    <a:pt x="60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82" y="14"/>
                  </a:lnTo>
                  <a:lnTo>
                    <a:pt x="90" y="20"/>
                  </a:lnTo>
                  <a:lnTo>
                    <a:pt x="90" y="20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0" y="32"/>
                  </a:lnTo>
                  <a:lnTo>
                    <a:pt x="74" y="40"/>
                  </a:lnTo>
                  <a:lnTo>
                    <a:pt x="70" y="44"/>
                  </a:lnTo>
                  <a:lnTo>
                    <a:pt x="68" y="52"/>
                  </a:lnTo>
                  <a:lnTo>
                    <a:pt x="6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7366680" y="4666763"/>
            <a:ext cx="592327" cy="1647987"/>
            <a:chOff x="6367463" y="6446838"/>
            <a:chExt cx="528638" cy="1509712"/>
          </a:xfrm>
        </p:grpSpPr>
        <p:sp>
          <p:nvSpPr>
            <p:cNvPr id="462" name="Shape 462"/>
            <p:cNvSpPr/>
            <p:nvPr/>
          </p:nvSpPr>
          <p:spPr>
            <a:xfrm>
              <a:off x="6367463" y="6446838"/>
              <a:ext cx="528638" cy="1509712"/>
            </a:xfrm>
            <a:custGeom>
              <a:avLst/>
              <a:gdLst/>
              <a:ahLst/>
              <a:cxnLst/>
              <a:rect l="0" t="0" r="0" b="0"/>
              <a:pathLst>
                <a:path w="333" h="951" extrusionOk="0">
                  <a:moveTo>
                    <a:pt x="1" y="894"/>
                  </a:moveTo>
                  <a:lnTo>
                    <a:pt x="1" y="894"/>
                  </a:lnTo>
                  <a:lnTo>
                    <a:pt x="3" y="897"/>
                  </a:lnTo>
                  <a:lnTo>
                    <a:pt x="6" y="899"/>
                  </a:lnTo>
                  <a:lnTo>
                    <a:pt x="14" y="900"/>
                  </a:lnTo>
                  <a:lnTo>
                    <a:pt x="23" y="900"/>
                  </a:lnTo>
                  <a:lnTo>
                    <a:pt x="32" y="899"/>
                  </a:lnTo>
                  <a:lnTo>
                    <a:pt x="52" y="892"/>
                  </a:lnTo>
                  <a:lnTo>
                    <a:pt x="66" y="888"/>
                  </a:lnTo>
                  <a:lnTo>
                    <a:pt x="66" y="888"/>
                  </a:lnTo>
                  <a:lnTo>
                    <a:pt x="71" y="886"/>
                  </a:lnTo>
                  <a:lnTo>
                    <a:pt x="77" y="885"/>
                  </a:lnTo>
                  <a:lnTo>
                    <a:pt x="92" y="886"/>
                  </a:lnTo>
                  <a:lnTo>
                    <a:pt x="106" y="886"/>
                  </a:lnTo>
                  <a:lnTo>
                    <a:pt x="112" y="886"/>
                  </a:lnTo>
                  <a:lnTo>
                    <a:pt x="118" y="885"/>
                  </a:lnTo>
                  <a:lnTo>
                    <a:pt x="118" y="885"/>
                  </a:lnTo>
                  <a:lnTo>
                    <a:pt x="122" y="882"/>
                  </a:lnTo>
                  <a:lnTo>
                    <a:pt x="125" y="877"/>
                  </a:lnTo>
                  <a:lnTo>
                    <a:pt x="126" y="872"/>
                  </a:lnTo>
                  <a:lnTo>
                    <a:pt x="126" y="868"/>
                  </a:lnTo>
                  <a:lnTo>
                    <a:pt x="126" y="859"/>
                  </a:lnTo>
                  <a:lnTo>
                    <a:pt x="126" y="855"/>
                  </a:lnTo>
                  <a:lnTo>
                    <a:pt x="126" y="855"/>
                  </a:lnTo>
                  <a:lnTo>
                    <a:pt x="128" y="843"/>
                  </a:lnTo>
                  <a:lnTo>
                    <a:pt x="128" y="843"/>
                  </a:lnTo>
                  <a:lnTo>
                    <a:pt x="134" y="822"/>
                  </a:lnTo>
                  <a:lnTo>
                    <a:pt x="142" y="791"/>
                  </a:lnTo>
                  <a:lnTo>
                    <a:pt x="142" y="791"/>
                  </a:lnTo>
                  <a:lnTo>
                    <a:pt x="149" y="749"/>
                  </a:lnTo>
                  <a:lnTo>
                    <a:pt x="152" y="724"/>
                  </a:lnTo>
                  <a:lnTo>
                    <a:pt x="152" y="703"/>
                  </a:lnTo>
                  <a:lnTo>
                    <a:pt x="152" y="703"/>
                  </a:lnTo>
                  <a:lnTo>
                    <a:pt x="154" y="686"/>
                  </a:lnTo>
                  <a:lnTo>
                    <a:pt x="154" y="669"/>
                  </a:lnTo>
                  <a:lnTo>
                    <a:pt x="155" y="653"/>
                  </a:lnTo>
                  <a:lnTo>
                    <a:pt x="157" y="641"/>
                  </a:lnTo>
                  <a:lnTo>
                    <a:pt x="157" y="641"/>
                  </a:lnTo>
                  <a:lnTo>
                    <a:pt x="157" y="627"/>
                  </a:lnTo>
                  <a:lnTo>
                    <a:pt x="159" y="609"/>
                  </a:lnTo>
                  <a:lnTo>
                    <a:pt x="160" y="589"/>
                  </a:lnTo>
                  <a:lnTo>
                    <a:pt x="160" y="589"/>
                  </a:lnTo>
                  <a:lnTo>
                    <a:pt x="168" y="627"/>
                  </a:lnTo>
                  <a:lnTo>
                    <a:pt x="172" y="657"/>
                  </a:lnTo>
                  <a:lnTo>
                    <a:pt x="176" y="678"/>
                  </a:lnTo>
                  <a:lnTo>
                    <a:pt x="176" y="678"/>
                  </a:lnTo>
                  <a:lnTo>
                    <a:pt x="177" y="700"/>
                  </a:lnTo>
                  <a:lnTo>
                    <a:pt x="180" y="720"/>
                  </a:lnTo>
                  <a:lnTo>
                    <a:pt x="180" y="720"/>
                  </a:lnTo>
                  <a:lnTo>
                    <a:pt x="182" y="727"/>
                  </a:lnTo>
                  <a:lnTo>
                    <a:pt x="182" y="737"/>
                  </a:lnTo>
                  <a:lnTo>
                    <a:pt x="180" y="761"/>
                  </a:lnTo>
                  <a:lnTo>
                    <a:pt x="176" y="805"/>
                  </a:lnTo>
                  <a:lnTo>
                    <a:pt x="176" y="805"/>
                  </a:lnTo>
                  <a:lnTo>
                    <a:pt x="176" y="811"/>
                  </a:lnTo>
                  <a:lnTo>
                    <a:pt x="177" y="818"/>
                  </a:lnTo>
                  <a:lnTo>
                    <a:pt x="180" y="834"/>
                  </a:lnTo>
                  <a:lnTo>
                    <a:pt x="183" y="848"/>
                  </a:lnTo>
                  <a:lnTo>
                    <a:pt x="185" y="857"/>
                  </a:lnTo>
                  <a:lnTo>
                    <a:pt x="185" y="857"/>
                  </a:lnTo>
                  <a:lnTo>
                    <a:pt x="182" y="875"/>
                  </a:lnTo>
                  <a:lnTo>
                    <a:pt x="180" y="888"/>
                  </a:lnTo>
                  <a:lnTo>
                    <a:pt x="180" y="888"/>
                  </a:lnTo>
                  <a:lnTo>
                    <a:pt x="182" y="891"/>
                  </a:lnTo>
                  <a:lnTo>
                    <a:pt x="185" y="894"/>
                  </a:lnTo>
                  <a:lnTo>
                    <a:pt x="191" y="896"/>
                  </a:lnTo>
                  <a:lnTo>
                    <a:pt x="191" y="896"/>
                  </a:lnTo>
                  <a:lnTo>
                    <a:pt x="191" y="906"/>
                  </a:lnTo>
                  <a:lnTo>
                    <a:pt x="191" y="916"/>
                  </a:lnTo>
                  <a:lnTo>
                    <a:pt x="189" y="926"/>
                  </a:lnTo>
                  <a:lnTo>
                    <a:pt x="189" y="926"/>
                  </a:lnTo>
                  <a:lnTo>
                    <a:pt x="188" y="931"/>
                  </a:lnTo>
                  <a:lnTo>
                    <a:pt x="188" y="936"/>
                  </a:lnTo>
                  <a:lnTo>
                    <a:pt x="189" y="940"/>
                  </a:lnTo>
                  <a:lnTo>
                    <a:pt x="192" y="945"/>
                  </a:lnTo>
                  <a:lnTo>
                    <a:pt x="197" y="949"/>
                  </a:lnTo>
                  <a:lnTo>
                    <a:pt x="205" y="951"/>
                  </a:lnTo>
                  <a:lnTo>
                    <a:pt x="217" y="951"/>
                  </a:lnTo>
                  <a:lnTo>
                    <a:pt x="231" y="949"/>
                  </a:lnTo>
                  <a:lnTo>
                    <a:pt x="231" y="949"/>
                  </a:lnTo>
                  <a:lnTo>
                    <a:pt x="239" y="948"/>
                  </a:lnTo>
                  <a:lnTo>
                    <a:pt x="245" y="945"/>
                  </a:lnTo>
                  <a:lnTo>
                    <a:pt x="250" y="942"/>
                  </a:lnTo>
                  <a:lnTo>
                    <a:pt x="253" y="939"/>
                  </a:lnTo>
                  <a:lnTo>
                    <a:pt x="254" y="934"/>
                  </a:lnTo>
                  <a:lnTo>
                    <a:pt x="256" y="929"/>
                  </a:lnTo>
                  <a:lnTo>
                    <a:pt x="254" y="920"/>
                  </a:lnTo>
                  <a:lnTo>
                    <a:pt x="253" y="911"/>
                  </a:lnTo>
                  <a:lnTo>
                    <a:pt x="250" y="903"/>
                  </a:lnTo>
                  <a:lnTo>
                    <a:pt x="245" y="896"/>
                  </a:lnTo>
                  <a:lnTo>
                    <a:pt x="245" y="896"/>
                  </a:lnTo>
                  <a:lnTo>
                    <a:pt x="245" y="891"/>
                  </a:lnTo>
                  <a:lnTo>
                    <a:pt x="245" y="886"/>
                  </a:lnTo>
                  <a:lnTo>
                    <a:pt x="246" y="885"/>
                  </a:lnTo>
                  <a:lnTo>
                    <a:pt x="246" y="885"/>
                  </a:lnTo>
                  <a:lnTo>
                    <a:pt x="254" y="879"/>
                  </a:lnTo>
                  <a:lnTo>
                    <a:pt x="260" y="872"/>
                  </a:lnTo>
                  <a:lnTo>
                    <a:pt x="260" y="872"/>
                  </a:lnTo>
                  <a:lnTo>
                    <a:pt x="257" y="829"/>
                  </a:lnTo>
                  <a:lnTo>
                    <a:pt x="256" y="794"/>
                  </a:lnTo>
                  <a:lnTo>
                    <a:pt x="253" y="763"/>
                  </a:lnTo>
                  <a:lnTo>
                    <a:pt x="253" y="763"/>
                  </a:lnTo>
                  <a:lnTo>
                    <a:pt x="250" y="743"/>
                  </a:lnTo>
                  <a:lnTo>
                    <a:pt x="250" y="726"/>
                  </a:lnTo>
                  <a:lnTo>
                    <a:pt x="250" y="711"/>
                  </a:lnTo>
                  <a:lnTo>
                    <a:pt x="248" y="697"/>
                  </a:lnTo>
                  <a:lnTo>
                    <a:pt x="248" y="697"/>
                  </a:lnTo>
                  <a:lnTo>
                    <a:pt x="246" y="686"/>
                  </a:lnTo>
                  <a:lnTo>
                    <a:pt x="245" y="678"/>
                  </a:lnTo>
                  <a:lnTo>
                    <a:pt x="243" y="664"/>
                  </a:lnTo>
                  <a:lnTo>
                    <a:pt x="243" y="664"/>
                  </a:lnTo>
                  <a:lnTo>
                    <a:pt x="245" y="644"/>
                  </a:lnTo>
                  <a:lnTo>
                    <a:pt x="246" y="618"/>
                  </a:lnTo>
                  <a:lnTo>
                    <a:pt x="246" y="618"/>
                  </a:lnTo>
                  <a:lnTo>
                    <a:pt x="246" y="589"/>
                  </a:lnTo>
                  <a:lnTo>
                    <a:pt x="245" y="563"/>
                  </a:lnTo>
                  <a:lnTo>
                    <a:pt x="245" y="563"/>
                  </a:lnTo>
                  <a:lnTo>
                    <a:pt x="246" y="532"/>
                  </a:lnTo>
                  <a:lnTo>
                    <a:pt x="250" y="499"/>
                  </a:lnTo>
                  <a:lnTo>
                    <a:pt x="250" y="499"/>
                  </a:lnTo>
                  <a:lnTo>
                    <a:pt x="250" y="478"/>
                  </a:lnTo>
                  <a:lnTo>
                    <a:pt x="251" y="459"/>
                  </a:lnTo>
                  <a:lnTo>
                    <a:pt x="251" y="459"/>
                  </a:lnTo>
                  <a:lnTo>
                    <a:pt x="251" y="453"/>
                  </a:lnTo>
                  <a:lnTo>
                    <a:pt x="250" y="445"/>
                  </a:lnTo>
                  <a:lnTo>
                    <a:pt x="250" y="436"/>
                  </a:lnTo>
                  <a:lnTo>
                    <a:pt x="260" y="442"/>
                  </a:lnTo>
                  <a:lnTo>
                    <a:pt x="260" y="442"/>
                  </a:lnTo>
                  <a:lnTo>
                    <a:pt x="256" y="361"/>
                  </a:lnTo>
                  <a:lnTo>
                    <a:pt x="256" y="361"/>
                  </a:lnTo>
                  <a:lnTo>
                    <a:pt x="251" y="325"/>
                  </a:lnTo>
                  <a:lnTo>
                    <a:pt x="246" y="300"/>
                  </a:lnTo>
                  <a:lnTo>
                    <a:pt x="246" y="300"/>
                  </a:lnTo>
                  <a:lnTo>
                    <a:pt x="246" y="296"/>
                  </a:lnTo>
                  <a:lnTo>
                    <a:pt x="246" y="291"/>
                  </a:lnTo>
                  <a:lnTo>
                    <a:pt x="246" y="282"/>
                  </a:lnTo>
                  <a:lnTo>
                    <a:pt x="246" y="282"/>
                  </a:lnTo>
                  <a:lnTo>
                    <a:pt x="243" y="245"/>
                  </a:lnTo>
                  <a:lnTo>
                    <a:pt x="243" y="245"/>
                  </a:lnTo>
                  <a:lnTo>
                    <a:pt x="245" y="240"/>
                  </a:lnTo>
                  <a:lnTo>
                    <a:pt x="248" y="234"/>
                  </a:lnTo>
                  <a:lnTo>
                    <a:pt x="248" y="226"/>
                  </a:lnTo>
                  <a:lnTo>
                    <a:pt x="250" y="220"/>
                  </a:lnTo>
                  <a:lnTo>
                    <a:pt x="250" y="220"/>
                  </a:lnTo>
                  <a:lnTo>
                    <a:pt x="250" y="216"/>
                  </a:lnTo>
                  <a:lnTo>
                    <a:pt x="250" y="214"/>
                  </a:lnTo>
                  <a:lnTo>
                    <a:pt x="253" y="211"/>
                  </a:lnTo>
                  <a:lnTo>
                    <a:pt x="256" y="208"/>
                  </a:lnTo>
                  <a:lnTo>
                    <a:pt x="256" y="208"/>
                  </a:lnTo>
                  <a:lnTo>
                    <a:pt x="260" y="199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73" y="186"/>
                  </a:lnTo>
                  <a:lnTo>
                    <a:pt x="279" y="182"/>
                  </a:lnTo>
                  <a:lnTo>
                    <a:pt x="279" y="182"/>
                  </a:lnTo>
                  <a:lnTo>
                    <a:pt x="293" y="173"/>
                  </a:lnTo>
                  <a:lnTo>
                    <a:pt x="299" y="166"/>
                  </a:lnTo>
                  <a:lnTo>
                    <a:pt x="305" y="159"/>
                  </a:lnTo>
                  <a:lnTo>
                    <a:pt x="305" y="159"/>
                  </a:lnTo>
                  <a:lnTo>
                    <a:pt x="319" y="140"/>
                  </a:lnTo>
                  <a:lnTo>
                    <a:pt x="319" y="140"/>
                  </a:lnTo>
                  <a:lnTo>
                    <a:pt x="324" y="137"/>
                  </a:lnTo>
                  <a:lnTo>
                    <a:pt x="327" y="134"/>
                  </a:lnTo>
                  <a:lnTo>
                    <a:pt x="327" y="134"/>
                  </a:lnTo>
                  <a:lnTo>
                    <a:pt x="328" y="132"/>
                  </a:lnTo>
                  <a:lnTo>
                    <a:pt x="327" y="13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31" y="125"/>
                  </a:lnTo>
                  <a:lnTo>
                    <a:pt x="331" y="125"/>
                  </a:lnTo>
                  <a:lnTo>
                    <a:pt x="331" y="123"/>
                  </a:lnTo>
                  <a:lnTo>
                    <a:pt x="331" y="120"/>
                  </a:lnTo>
                  <a:lnTo>
                    <a:pt x="331" y="120"/>
                  </a:lnTo>
                  <a:lnTo>
                    <a:pt x="330" y="117"/>
                  </a:lnTo>
                  <a:lnTo>
                    <a:pt x="330" y="116"/>
                  </a:lnTo>
                  <a:lnTo>
                    <a:pt x="330" y="114"/>
                  </a:lnTo>
                  <a:lnTo>
                    <a:pt x="331" y="114"/>
                  </a:lnTo>
                  <a:lnTo>
                    <a:pt x="331" y="114"/>
                  </a:lnTo>
                  <a:lnTo>
                    <a:pt x="333" y="112"/>
                  </a:lnTo>
                  <a:lnTo>
                    <a:pt x="331" y="109"/>
                  </a:lnTo>
                  <a:lnTo>
                    <a:pt x="324" y="102"/>
                  </a:lnTo>
                  <a:lnTo>
                    <a:pt x="324" y="102"/>
                  </a:lnTo>
                  <a:lnTo>
                    <a:pt x="322" y="99"/>
                  </a:lnTo>
                  <a:lnTo>
                    <a:pt x="320" y="95"/>
                  </a:lnTo>
                  <a:lnTo>
                    <a:pt x="319" y="94"/>
                  </a:lnTo>
                  <a:lnTo>
                    <a:pt x="317" y="92"/>
                  </a:lnTo>
                  <a:lnTo>
                    <a:pt x="317" y="92"/>
                  </a:lnTo>
                  <a:lnTo>
                    <a:pt x="314" y="91"/>
                  </a:lnTo>
                  <a:lnTo>
                    <a:pt x="314" y="91"/>
                  </a:lnTo>
                  <a:lnTo>
                    <a:pt x="313" y="88"/>
                  </a:lnTo>
                  <a:lnTo>
                    <a:pt x="311" y="86"/>
                  </a:lnTo>
                  <a:lnTo>
                    <a:pt x="311" y="86"/>
                  </a:lnTo>
                  <a:lnTo>
                    <a:pt x="308" y="85"/>
                  </a:lnTo>
                  <a:lnTo>
                    <a:pt x="308" y="83"/>
                  </a:lnTo>
                  <a:lnTo>
                    <a:pt x="308" y="82"/>
                  </a:lnTo>
                  <a:lnTo>
                    <a:pt x="305" y="77"/>
                  </a:lnTo>
                  <a:lnTo>
                    <a:pt x="305" y="77"/>
                  </a:lnTo>
                  <a:lnTo>
                    <a:pt x="299" y="71"/>
                  </a:lnTo>
                  <a:lnTo>
                    <a:pt x="291" y="65"/>
                  </a:lnTo>
                  <a:lnTo>
                    <a:pt x="274" y="55"/>
                  </a:lnTo>
                  <a:lnTo>
                    <a:pt x="274" y="55"/>
                  </a:lnTo>
                  <a:lnTo>
                    <a:pt x="268" y="51"/>
                  </a:lnTo>
                  <a:lnTo>
                    <a:pt x="266" y="46"/>
                  </a:lnTo>
                  <a:lnTo>
                    <a:pt x="265" y="42"/>
                  </a:lnTo>
                  <a:lnTo>
                    <a:pt x="259" y="35"/>
                  </a:lnTo>
                  <a:lnTo>
                    <a:pt x="259" y="35"/>
                  </a:lnTo>
                  <a:lnTo>
                    <a:pt x="254" y="34"/>
                  </a:lnTo>
                  <a:lnTo>
                    <a:pt x="251" y="32"/>
                  </a:lnTo>
                  <a:lnTo>
                    <a:pt x="248" y="32"/>
                  </a:lnTo>
                  <a:lnTo>
                    <a:pt x="246" y="34"/>
                  </a:lnTo>
                  <a:lnTo>
                    <a:pt x="243" y="37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37" y="37"/>
                  </a:lnTo>
                  <a:lnTo>
                    <a:pt x="231" y="34"/>
                  </a:lnTo>
                  <a:lnTo>
                    <a:pt x="226" y="29"/>
                  </a:lnTo>
                  <a:lnTo>
                    <a:pt x="222" y="25"/>
                  </a:lnTo>
                  <a:lnTo>
                    <a:pt x="222" y="25"/>
                  </a:lnTo>
                  <a:lnTo>
                    <a:pt x="211" y="8"/>
                  </a:lnTo>
                  <a:lnTo>
                    <a:pt x="211" y="8"/>
                  </a:lnTo>
                  <a:lnTo>
                    <a:pt x="208" y="5"/>
                  </a:lnTo>
                  <a:lnTo>
                    <a:pt x="206" y="3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197" y="1"/>
                  </a:lnTo>
                  <a:lnTo>
                    <a:pt x="196" y="3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89" y="6"/>
                  </a:lnTo>
                  <a:lnTo>
                    <a:pt x="188" y="8"/>
                  </a:lnTo>
                  <a:lnTo>
                    <a:pt x="188" y="9"/>
                  </a:lnTo>
                  <a:lnTo>
                    <a:pt x="188" y="9"/>
                  </a:lnTo>
                  <a:lnTo>
                    <a:pt x="177" y="6"/>
                  </a:lnTo>
                  <a:lnTo>
                    <a:pt x="162" y="1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49" y="0"/>
                  </a:lnTo>
                  <a:lnTo>
                    <a:pt x="140" y="1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26" y="8"/>
                  </a:lnTo>
                  <a:lnTo>
                    <a:pt x="125" y="11"/>
                  </a:lnTo>
                  <a:lnTo>
                    <a:pt x="123" y="15"/>
                  </a:lnTo>
                  <a:lnTo>
                    <a:pt x="123" y="20"/>
                  </a:lnTo>
                  <a:lnTo>
                    <a:pt x="125" y="21"/>
                  </a:lnTo>
                  <a:lnTo>
                    <a:pt x="125" y="21"/>
                  </a:lnTo>
                  <a:lnTo>
                    <a:pt x="117" y="28"/>
                  </a:lnTo>
                  <a:lnTo>
                    <a:pt x="114" y="32"/>
                  </a:lnTo>
                  <a:lnTo>
                    <a:pt x="111" y="37"/>
                  </a:lnTo>
                  <a:lnTo>
                    <a:pt x="111" y="37"/>
                  </a:lnTo>
                  <a:lnTo>
                    <a:pt x="109" y="42"/>
                  </a:lnTo>
                  <a:lnTo>
                    <a:pt x="108" y="43"/>
                  </a:lnTo>
                  <a:lnTo>
                    <a:pt x="108" y="45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105" y="51"/>
                  </a:lnTo>
                  <a:lnTo>
                    <a:pt x="106" y="52"/>
                  </a:lnTo>
                  <a:lnTo>
                    <a:pt x="106" y="52"/>
                  </a:lnTo>
                  <a:lnTo>
                    <a:pt x="106" y="55"/>
                  </a:lnTo>
                  <a:lnTo>
                    <a:pt x="106" y="55"/>
                  </a:lnTo>
                  <a:lnTo>
                    <a:pt x="106" y="62"/>
                  </a:lnTo>
                  <a:lnTo>
                    <a:pt x="106" y="63"/>
                  </a:lnTo>
                  <a:lnTo>
                    <a:pt x="106" y="63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98" y="72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3" y="77"/>
                  </a:lnTo>
                  <a:lnTo>
                    <a:pt x="102" y="82"/>
                  </a:lnTo>
                  <a:lnTo>
                    <a:pt x="102" y="82"/>
                  </a:lnTo>
                  <a:lnTo>
                    <a:pt x="102" y="86"/>
                  </a:lnTo>
                  <a:lnTo>
                    <a:pt x="100" y="88"/>
                  </a:lnTo>
                  <a:lnTo>
                    <a:pt x="100" y="88"/>
                  </a:lnTo>
                  <a:lnTo>
                    <a:pt x="100" y="91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100" y="95"/>
                  </a:lnTo>
                  <a:lnTo>
                    <a:pt x="100" y="99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100" y="106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7" y="112"/>
                  </a:lnTo>
                  <a:lnTo>
                    <a:pt x="100" y="117"/>
                  </a:lnTo>
                  <a:lnTo>
                    <a:pt x="100" y="117"/>
                  </a:lnTo>
                  <a:lnTo>
                    <a:pt x="106" y="120"/>
                  </a:lnTo>
                  <a:lnTo>
                    <a:pt x="115" y="123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8" y="126"/>
                  </a:lnTo>
                  <a:lnTo>
                    <a:pt x="120" y="131"/>
                  </a:lnTo>
                  <a:lnTo>
                    <a:pt x="120" y="136"/>
                  </a:lnTo>
                  <a:lnTo>
                    <a:pt x="120" y="136"/>
                  </a:lnTo>
                  <a:lnTo>
                    <a:pt x="117" y="137"/>
                  </a:lnTo>
                  <a:lnTo>
                    <a:pt x="115" y="139"/>
                  </a:lnTo>
                  <a:lnTo>
                    <a:pt x="114" y="142"/>
                  </a:lnTo>
                  <a:lnTo>
                    <a:pt x="112" y="146"/>
                  </a:lnTo>
                  <a:lnTo>
                    <a:pt x="112" y="146"/>
                  </a:lnTo>
                  <a:lnTo>
                    <a:pt x="69" y="174"/>
                  </a:lnTo>
                  <a:lnTo>
                    <a:pt x="69" y="174"/>
                  </a:lnTo>
                  <a:lnTo>
                    <a:pt x="63" y="179"/>
                  </a:lnTo>
                  <a:lnTo>
                    <a:pt x="58" y="183"/>
                  </a:lnTo>
                  <a:lnTo>
                    <a:pt x="55" y="191"/>
                  </a:lnTo>
                  <a:lnTo>
                    <a:pt x="55" y="191"/>
                  </a:lnTo>
                  <a:lnTo>
                    <a:pt x="52" y="211"/>
                  </a:lnTo>
                  <a:lnTo>
                    <a:pt x="51" y="228"/>
                  </a:lnTo>
                  <a:lnTo>
                    <a:pt x="51" y="228"/>
                  </a:lnTo>
                  <a:lnTo>
                    <a:pt x="49" y="259"/>
                  </a:lnTo>
                  <a:lnTo>
                    <a:pt x="49" y="259"/>
                  </a:lnTo>
                  <a:lnTo>
                    <a:pt x="49" y="271"/>
                  </a:lnTo>
                  <a:lnTo>
                    <a:pt x="48" y="274"/>
                  </a:lnTo>
                  <a:lnTo>
                    <a:pt x="43" y="279"/>
                  </a:lnTo>
                  <a:lnTo>
                    <a:pt x="43" y="279"/>
                  </a:lnTo>
                  <a:lnTo>
                    <a:pt x="40" y="285"/>
                  </a:lnTo>
                  <a:lnTo>
                    <a:pt x="40" y="290"/>
                  </a:lnTo>
                  <a:lnTo>
                    <a:pt x="41" y="294"/>
                  </a:lnTo>
                  <a:lnTo>
                    <a:pt x="43" y="299"/>
                  </a:lnTo>
                  <a:lnTo>
                    <a:pt x="43" y="299"/>
                  </a:lnTo>
                  <a:lnTo>
                    <a:pt x="43" y="304"/>
                  </a:lnTo>
                  <a:lnTo>
                    <a:pt x="41" y="307"/>
                  </a:lnTo>
                  <a:lnTo>
                    <a:pt x="41" y="311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40" y="322"/>
                  </a:lnTo>
                  <a:lnTo>
                    <a:pt x="38" y="325"/>
                  </a:lnTo>
                  <a:lnTo>
                    <a:pt x="35" y="32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32" y="333"/>
                  </a:lnTo>
                  <a:lnTo>
                    <a:pt x="32" y="337"/>
                  </a:lnTo>
                  <a:lnTo>
                    <a:pt x="32" y="348"/>
                  </a:lnTo>
                  <a:lnTo>
                    <a:pt x="32" y="348"/>
                  </a:lnTo>
                  <a:lnTo>
                    <a:pt x="32" y="353"/>
                  </a:lnTo>
                  <a:lnTo>
                    <a:pt x="34" y="359"/>
                  </a:lnTo>
                  <a:lnTo>
                    <a:pt x="34" y="365"/>
                  </a:lnTo>
                  <a:lnTo>
                    <a:pt x="35" y="371"/>
                  </a:lnTo>
                  <a:lnTo>
                    <a:pt x="35" y="371"/>
                  </a:lnTo>
                  <a:lnTo>
                    <a:pt x="35" y="381"/>
                  </a:lnTo>
                  <a:lnTo>
                    <a:pt x="35" y="390"/>
                  </a:lnTo>
                  <a:lnTo>
                    <a:pt x="35" y="390"/>
                  </a:lnTo>
                  <a:lnTo>
                    <a:pt x="37" y="396"/>
                  </a:lnTo>
                  <a:lnTo>
                    <a:pt x="40" y="402"/>
                  </a:lnTo>
                  <a:lnTo>
                    <a:pt x="41" y="411"/>
                  </a:lnTo>
                  <a:lnTo>
                    <a:pt x="43" y="425"/>
                  </a:lnTo>
                  <a:lnTo>
                    <a:pt x="43" y="425"/>
                  </a:lnTo>
                  <a:lnTo>
                    <a:pt x="44" y="435"/>
                  </a:lnTo>
                  <a:lnTo>
                    <a:pt x="46" y="439"/>
                  </a:lnTo>
                  <a:lnTo>
                    <a:pt x="49" y="444"/>
                  </a:lnTo>
                  <a:lnTo>
                    <a:pt x="52" y="447"/>
                  </a:lnTo>
                  <a:lnTo>
                    <a:pt x="57" y="448"/>
                  </a:lnTo>
                  <a:lnTo>
                    <a:pt x="60" y="448"/>
                  </a:lnTo>
                  <a:lnTo>
                    <a:pt x="60" y="453"/>
                  </a:lnTo>
                  <a:lnTo>
                    <a:pt x="60" y="453"/>
                  </a:lnTo>
                  <a:lnTo>
                    <a:pt x="57" y="459"/>
                  </a:lnTo>
                  <a:lnTo>
                    <a:pt x="55" y="462"/>
                  </a:lnTo>
                  <a:lnTo>
                    <a:pt x="55" y="467"/>
                  </a:lnTo>
                  <a:lnTo>
                    <a:pt x="55" y="470"/>
                  </a:lnTo>
                  <a:lnTo>
                    <a:pt x="58" y="478"/>
                  </a:lnTo>
                  <a:lnTo>
                    <a:pt x="63" y="485"/>
                  </a:lnTo>
                  <a:lnTo>
                    <a:pt x="63" y="485"/>
                  </a:lnTo>
                  <a:lnTo>
                    <a:pt x="68" y="496"/>
                  </a:lnTo>
                  <a:lnTo>
                    <a:pt x="69" y="509"/>
                  </a:lnTo>
                  <a:lnTo>
                    <a:pt x="69" y="535"/>
                  </a:lnTo>
                  <a:lnTo>
                    <a:pt x="69" y="535"/>
                  </a:lnTo>
                  <a:lnTo>
                    <a:pt x="77" y="598"/>
                  </a:lnTo>
                  <a:lnTo>
                    <a:pt x="83" y="637"/>
                  </a:lnTo>
                  <a:lnTo>
                    <a:pt x="88" y="658"/>
                  </a:lnTo>
                  <a:lnTo>
                    <a:pt x="88" y="658"/>
                  </a:lnTo>
                  <a:lnTo>
                    <a:pt x="89" y="666"/>
                  </a:lnTo>
                  <a:lnTo>
                    <a:pt x="88" y="677"/>
                  </a:lnTo>
                  <a:lnTo>
                    <a:pt x="85" y="707"/>
                  </a:lnTo>
                  <a:lnTo>
                    <a:pt x="78" y="737"/>
                  </a:lnTo>
                  <a:lnTo>
                    <a:pt x="74" y="758"/>
                  </a:lnTo>
                  <a:lnTo>
                    <a:pt x="74" y="758"/>
                  </a:lnTo>
                  <a:lnTo>
                    <a:pt x="71" y="777"/>
                  </a:lnTo>
                  <a:lnTo>
                    <a:pt x="71" y="800"/>
                  </a:lnTo>
                  <a:lnTo>
                    <a:pt x="71" y="831"/>
                  </a:lnTo>
                  <a:lnTo>
                    <a:pt x="71" y="831"/>
                  </a:lnTo>
                  <a:lnTo>
                    <a:pt x="63" y="838"/>
                  </a:lnTo>
                  <a:lnTo>
                    <a:pt x="54" y="848"/>
                  </a:lnTo>
                  <a:lnTo>
                    <a:pt x="54" y="848"/>
                  </a:lnTo>
                  <a:lnTo>
                    <a:pt x="52" y="849"/>
                  </a:lnTo>
                  <a:lnTo>
                    <a:pt x="46" y="854"/>
                  </a:lnTo>
                  <a:lnTo>
                    <a:pt x="37" y="860"/>
                  </a:lnTo>
                  <a:lnTo>
                    <a:pt x="26" y="865"/>
                  </a:lnTo>
                  <a:lnTo>
                    <a:pt x="26" y="865"/>
                  </a:lnTo>
                  <a:lnTo>
                    <a:pt x="14" y="869"/>
                  </a:lnTo>
                  <a:lnTo>
                    <a:pt x="4" y="877"/>
                  </a:lnTo>
                  <a:lnTo>
                    <a:pt x="1" y="880"/>
                  </a:lnTo>
                  <a:lnTo>
                    <a:pt x="0" y="885"/>
                  </a:lnTo>
                  <a:lnTo>
                    <a:pt x="0" y="889"/>
                  </a:lnTo>
                  <a:lnTo>
                    <a:pt x="1" y="894"/>
                  </a:lnTo>
                  <a:lnTo>
                    <a:pt x="1" y="894"/>
                  </a:lnTo>
                  <a:close/>
                  <a:moveTo>
                    <a:pt x="180" y="112"/>
                  </a:moveTo>
                  <a:lnTo>
                    <a:pt x="180" y="112"/>
                  </a:lnTo>
                  <a:lnTo>
                    <a:pt x="183" y="106"/>
                  </a:lnTo>
                  <a:lnTo>
                    <a:pt x="186" y="102"/>
                  </a:lnTo>
                  <a:lnTo>
                    <a:pt x="197" y="92"/>
                  </a:lnTo>
                  <a:lnTo>
                    <a:pt x="197" y="92"/>
                  </a:lnTo>
                  <a:lnTo>
                    <a:pt x="202" y="86"/>
                  </a:lnTo>
                  <a:lnTo>
                    <a:pt x="205" y="80"/>
                  </a:lnTo>
                  <a:lnTo>
                    <a:pt x="205" y="74"/>
                  </a:lnTo>
                  <a:lnTo>
                    <a:pt x="205" y="74"/>
                  </a:lnTo>
                  <a:lnTo>
                    <a:pt x="208" y="72"/>
                  </a:lnTo>
                  <a:lnTo>
                    <a:pt x="209" y="71"/>
                  </a:lnTo>
                  <a:lnTo>
                    <a:pt x="209" y="71"/>
                  </a:lnTo>
                  <a:lnTo>
                    <a:pt x="214" y="69"/>
                  </a:lnTo>
                  <a:lnTo>
                    <a:pt x="219" y="68"/>
                  </a:lnTo>
                  <a:lnTo>
                    <a:pt x="219" y="68"/>
                  </a:lnTo>
                  <a:lnTo>
                    <a:pt x="228" y="65"/>
                  </a:lnTo>
                  <a:lnTo>
                    <a:pt x="231" y="66"/>
                  </a:lnTo>
                  <a:lnTo>
                    <a:pt x="231" y="66"/>
                  </a:lnTo>
                  <a:lnTo>
                    <a:pt x="237" y="79"/>
                  </a:lnTo>
                  <a:lnTo>
                    <a:pt x="237" y="79"/>
                  </a:lnTo>
                  <a:lnTo>
                    <a:pt x="240" y="83"/>
                  </a:lnTo>
                  <a:lnTo>
                    <a:pt x="250" y="92"/>
                  </a:lnTo>
                  <a:lnTo>
                    <a:pt x="250" y="92"/>
                  </a:lnTo>
                  <a:lnTo>
                    <a:pt x="254" y="99"/>
                  </a:lnTo>
                  <a:lnTo>
                    <a:pt x="256" y="102"/>
                  </a:lnTo>
                  <a:lnTo>
                    <a:pt x="256" y="103"/>
                  </a:lnTo>
                  <a:lnTo>
                    <a:pt x="256" y="105"/>
                  </a:lnTo>
                  <a:lnTo>
                    <a:pt x="256" y="105"/>
                  </a:lnTo>
                  <a:lnTo>
                    <a:pt x="259" y="106"/>
                  </a:lnTo>
                  <a:lnTo>
                    <a:pt x="262" y="108"/>
                  </a:lnTo>
                  <a:lnTo>
                    <a:pt x="262" y="108"/>
                  </a:lnTo>
                  <a:lnTo>
                    <a:pt x="263" y="109"/>
                  </a:lnTo>
                  <a:lnTo>
                    <a:pt x="265" y="111"/>
                  </a:lnTo>
                  <a:lnTo>
                    <a:pt x="266" y="116"/>
                  </a:lnTo>
                  <a:lnTo>
                    <a:pt x="266" y="116"/>
                  </a:lnTo>
                  <a:lnTo>
                    <a:pt x="268" y="119"/>
                  </a:lnTo>
                  <a:lnTo>
                    <a:pt x="266" y="119"/>
                  </a:lnTo>
                  <a:lnTo>
                    <a:pt x="263" y="119"/>
                  </a:lnTo>
                  <a:lnTo>
                    <a:pt x="263" y="119"/>
                  </a:lnTo>
                  <a:lnTo>
                    <a:pt x="260" y="119"/>
                  </a:lnTo>
                  <a:lnTo>
                    <a:pt x="257" y="117"/>
                  </a:lnTo>
                  <a:lnTo>
                    <a:pt x="254" y="114"/>
                  </a:lnTo>
                  <a:lnTo>
                    <a:pt x="251" y="112"/>
                  </a:lnTo>
                  <a:lnTo>
                    <a:pt x="251" y="112"/>
                  </a:lnTo>
                  <a:lnTo>
                    <a:pt x="246" y="109"/>
                  </a:lnTo>
                  <a:lnTo>
                    <a:pt x="240" y="109"/>
                  </a:lnTo>
                  <a:lnTo>
                    <a:pt x="234" y="111"/>
                  </a:lnTo>
                  <a:lnTo>
                    <a:pt x="226" y="117"/>
                  </a:lnTo>
                  <a:lnTo>
                    <a:pt x="226" y="117"/>
                  </a:lnTo>
                  <a:lnTo>
                    <a:pt x="220" y="123"/>
                  </a:lnTo>
                  <a:lnTo>
                    <a:pt x="216" y="125"/>
                  </a:lnTo>
                  <a:lnTo>
                    <a:pt x="211" y="126"/>
                  </a:lnTo>
                  <a:lnTo>
                    <a:pt x="208" y="128"/>
                  </a:lnTo>
                  <a:lnTo>
                    <a:pt x="208" y="128"/>
                  </a:lnTo>
                  <a:lnTo>
                    <a:pt x="202" y="129"/>
                  </a:lnTo>
                  <a:lnTo>
                    <a:pt x="197" y="129"/>
                  </a:lnTo>
                  <a:lnTo>
                    <a:pt x="191" y="128"/>
                  </a:lnTo>
                  <a:lnTo>
                    <a:pt x="186" y="126"/>
                  </a:lnTo>
                  <a:lnTo>
                    <a:pt x="186" y="126"/>
                  </a:lnTo>
                  <a:lnTo>
                    <a:pt x="183" y="123"/>
                  </a:lnTo>
                  <a:lnTo>
                    <a:pt x="182" y="119"/>
                  </a:lnTo>
                  <a:lnTo>
                    <a:pt x="180" y="112"/>
                  </a:lnTo>
                  <a:lnTo>
                    <a:pt x="18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484938" y="6637338"/>
              <a:ext cx="220663" cy="477837"/>
            </a:xfrm>
            <a:custGeom>
              <a:avLst/>
              <a:gdLst/>
              <a:ahLst/>
              <a:cxnLst/>
              <a:rect l="0" t="0" r="0" b="0"/>
              <a:pathLst>
                <a:path w="139" h="301" extrusionOk="0">
                  <a:moveTo>
                    <a:pt x="4" y="301"/>
                  </a:moveTo>
                  <a:lnTo>
                    <a:pt x="4" y="301"/>
                  </a:lnTo>
                  <a:lnTo>
                    <a:pt x="1" y="296"/>
                  </a:lnTo>
                  <a:lnTo>
                    <a:pt x="0" y="29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79"/>
                  </a:lnTo>
                  <a:lnTo>
                    <a:pt x="3" y="275"/>
                  </a:lnTo>
                  <a:lnTo>
                    <a:pt x="4" y="270"/>
                  </a:lnTo>
                  <a:lnTo>
                    <a:pt x="3" y="267"/>
                  </a:lnTo>
                  <a:lnTo>
                    <a:pt x="3" y="267"/>
                  </a:lnTo>
                  <a:lnTo>
                    <a:pt x="1" y="264"/>
                  </a:lnTo>
                  <a:lnTo>
                    <a:pt x="0" y="259"/>
                  </a:lnTo>
                  <a:lnTo>
                    <a:pt x="0" y="256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6" y="242"/>
                  </a:lnTo>
                  <a:lnTo>
                    <a:pt x="7" y="239"/>
                  </a:lnTo>
                  <a:lnTo>
                    <a:pt x="7" y="236"/>
                  </a:lnTo>
                  <a:lnTo>
                    <a:pt x="7" y="236"/>
                  </a:lnTo>
                  <a:lnTo>
                    <a:pt x="6" y="233"/>
                  </a:lnTo>
                  <a:lnTo>
                    <a:pt x="6" y="230"/>
                  </a:lnTo>
                  <a:lnTo>
                    <a:pt x="6" y="230"/>
                  </a:lnTo>
                  <a:lnTo>
                    <a:pt x="7" y="227"/>
                  </a:lnTo>
                  <a:lnTo>
                    <a:pt x="11" y="225"/>
                  </a:lnTo>
                  <a:lnTo>
                    <a:pt x="12" y="224"/>
                  </a:lnTo>
                  <a:lnTo>
                    <a:pt x="12" y="221"/>
                  </a:lnTo>
                  <a:lnTo>
                    <a:pt x="12" y="221"/>
                  </a:lnTo>
                  <a:lnTo>
                    <a:pt x="9" y="216"/>
                  </a:lnTo>
                  <a:lnTo>
                    <a:pt x="9" y="214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2" y="208"/>
                  </a:lnTo>
                  <a:lnTo>
                    <a:pt x="14" y="207"/>
                  </a:lnTo>
                  <a:lnTo>
                    <a:pt x="15" y="205"/>
                  </a:lnTo>
                  <a:lnTo>
                    <a:pt x="15" y="201"/>
                  </a:lnTo>
                  <a:lnTo>
                    <a:pt x="15" y="201"/>
                  </a:lnTo>
                  <a:lnTo>
                    <a:pt x="14" y="194"/>
                  </a:lnTo>
                  <a:lnTo>
                    <a:pt x="14" y="191"/>
                  </a:lnTo>
                  <a:lnTo>
                    <a:pt x="14" y="191"/>
                  </a:lnTo>
                  <a:lnTo>
                    <a:pt x="15" y="185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7" y="160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3" y="111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32" y="62"/>
                  </a:lnTo>
                  <a:lnTo>
                    <a:pt x="34" y="54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38" y="40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29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0" y="20"/>
                  </a:lnTo>
                  <a:lnTo>
                    <a:pt x="41" y="19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3" y="22"/>
                  </a:lnTo>
                  <a:lnTo>
                    <a:pt x="44" y="23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5" y="28"/>
                  </a:lnTo>
                  <a:lnTo>
                    <a:pt x="60" y="28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7" y="6"/>
                  </a:lnTo>
                  <a:lnTo>
                    <a:pt x="102" y="3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3"/>
                  </a:lnTo>
                  <a:lnTo>
                    <a:pt x="105" y="6"/>
                  </a:lnTo>
                  <a:lnTo>
                    <a:pt x="103" y="12"/>
                  </a:lnTo>
                  <a:lnTo>
                    <a:pt x="103" y="12"/>
                  </a:lnTo>
                  <a:lnTo>
                    <a:pt x="98" y="26"/>
                  </a:lnTo>
                  <a:lnTo>
                    <a:pt x="97" y="33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2" y="96"/>
                  </a:lnTo>
                  <a:lnTo>
                    <a:pt x="92" y="102"/>
                  </a:lnTo>
                  <a:lnTo>
                    <a:pt x="97" y="108"/>
                  </a:lnTo>
                  <a:lnTo>
                    <a:pt x="97" y="108"/>
                  </a:lnTo>
                  <a:lnTo>
                    <a:pt x="112" y="128"/>
                  </a:lnTo>
                  <a:lnTo>
                    <a:pt x="118" y="137"/>
                  </a:lnTo>
                  <a:lnTo>
                    <a:pt x="122" y="147"/>
                  </a:lnTo>
                  <a:lnTo>
                    <a:pt x="122" y="147"/>
                  </a:lnTo>
                  <a:lnTo>
                    <a:pt x="128" y="168"/>
                  </a:lnTo>
                  <a:lnTo>
                    <a:pt x="131" y="179"/>
                  </a:lnTo>
                  <a:lnTo>
                    <a:pt x="132" y="188"/>
                  </a:lnTo>
                  <a:lnTo>
                    <a:pt x="132" y="188"/>
                  </a:lnTo>
                  <a:lnTo>
                    <a:pt x="135" y="242"/>
                  </a:lnTo>
                  <a:lnTo>
                    <a:pt x="139" y="287"/>
                  </a:lnTo>
                  <a:lnTo>
                    <a:pt x="139" y="287"/>
                  </a:lnTo>
                  <a:lnTo>
                    <a:pt x="105" y="288"/>
                  </a:lnTo>
                  <a:lnTo>
                    <a:pt x="105" y="288"/>
                  </a:lnTo>
                  <a:lnTo>
                    <a:pt x="38" y="296"/>
                  </a:lnTo>
                  <a:lnTo>
                    <a:pt x="38" y="296"/>
                  </a:lnTo>
                  <a:lnTo>
                    <a:pt x="17" y="298"/>
                  </a:lnTo>
                  <a:lnTo>
                    <a:pt x="9" y="298"/>
                  </a:lnTo>
                  <a:lnTo>
                    <a:pt x="6" y="299"/>
                  </a:lnTo>
                  <a:lnTo>
                    <a:pt x="4" y="301"/>
                  </a:lnTo>
                  <a:lnTo>
                    <a:pt x="4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726238" y="6515100"/>
              <a:ext cx="17463" cy="36512"/>
            </a:xfrm>
            <a:custGeom>
              <a:avLst/>
              <a:gdLst/>
              <a:ahLst/>
              <a:cxnLst/>
              <a:rect l="0" t="0" r="0" b="0"/>
              <a:pathLst>
                <a:path w="11" h="23" extrusionOk="0">
                  <a:moveTo>
                    <a:pt x="11" y="0"/>
                  </a:move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445251" y="7105650"/>
              <a:ext cx="39688" cy="38100"/>
            </a:xfrm>
            <a:custGeom>
              <a:avLst/>
              <a:gdLst/>
              <a:ahLst/>
              <a:cxnLst/>
              <a:rect l="0" t="0" r="0" b="0"/>
              <a:pathLst>
                <a:path w="25" h="24" extrusionOk="0">
                  <a:moveTo>
                    <a:pt x="8" y="24"/>
                  </a:moveTo>
                  <a:lnTo>
                    <a:pt x="8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9" y="1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3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19" y="3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13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8" y="24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6526213" y="6689725"/>
              <a:ext cx="63500" cy="349250"/>
            </a:xfrm>
            <a:custGeom>
              <a:avLst/>
              <a:gdLst/>
              <a:ahLst/>
              <a:cxnLst/>
              <a:rect l="0" t="0" r="0" b="0"/>
              <a:pathLst>
                <a:path w="40" h="220" extrusionOk="0">
                  <a:moveTo>
                    <a:pt x="40" y="9"/>
                  </a:moveTo>
                  <a:lnTo>
                    <a:pt x="40" y="9"/>
                  </a:lnTo>
                  <a:lnTo>
                    <a:pt x="39" y="4"/>
                  </a:lnTo>
                  <a:lnTo>
                    <a:pt x="35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9" y="1"/>
                  </a:lnTo>
                  <a:lnTo>
                    <a:pt x="28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3" y="1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5" y="33"/>
                  </a:lnTo>
                  <a:lnTo>
                    <a:pt x="12" y="43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5" y="98"/>
                  </a:lnTo>
                  <a:lnTo>
                    <a:pt x="2" y="149"/>
                  </a:lnTo>
                  <a:lnTo>
                    <a:pt x="2" y="149"/>
                  </a:lnTo>
                  <a:lnTo>
                    <a:pt x="0" y="205"/>
                  </a:lnTo>
                  <a:lnTo>
                    <a:pt x="15" y="220"/>
                  </a:lnTo>
                  <a:lnTo>
                    <a:pt x="37" y="203"/>
                  </a:lnTo>
                  <a:lnTo>
                    <a:pt x="37" y="203"/>
                  </a:lnTo>
                  <a:lnTo>
                    <a:pt x="37" y="124"/>
                  </a:lnTo>
                  <a:lnTo>
                    <a:pt x="37" y="124"/>
                  </a:lnTo>
                  <a:lnTo>
                    <a:pt x="37" y="70"/>
                  </a:lnTo>
                  <a:lnTo>
                    <a:pt x="37" y="23"/>
                  </a:lnTo>
                  <a:lnTo>
                    <a:pt x="37" y="23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7" y="13"/>
                  </a:lnTo>
                  <a:lnTo>
                    <a:pt x="39" y="10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490716" y="4917823"/>
            <a:ext cx="592979" cy="987698"/>
            <a:chOff x="3580065" y="3598658"/>
            <a:chExt cx="934607" cy="1475695"/>
          </a:xfrm>
        </p:grpSpPr>
        <p:sp>
          <p:nvSpPr>
            <p:cNvPr id="468" name="Shape 468"/>
            <p:cNvSpPr/>
            <p:nvPr/>
          </p:nvSpPr>
          <p:spPr>
            <a:xfrm>
              <a:off x="3580065" y="3598658"/>
              <a:ext cx="934607" cy="1475695"/>
            </a:xfrm>
            <a:custGeom>
              <a:avLst/>
              <a:gdLst/>
              <a:ahLst/>
              <a:cxnLst/>
              <a:rect l="0" t="0" r="0" b="0"/>
              <a:pathLst>
                <a:path w="798" h="1260" extrusionOk="0">
                  <a:moveTo>
                    <a:pt x="268" y="1038"/>
                  </a:moveTo>
                  <a:lnTo>
                    <a:pt x="268" y="1038"/>
                  </a:lnTo>
                  <a:lnTo>
                    <a:pt x="256" y="1070"/>
                  </a:lnTo>
                  <a:lnTo>
                    <a:pt x="242" y="1096"/>
                  </a:lnTo>
                  <a:lnTo>
                    <a:pt x="234" y="1108"/>
                  </a:lnTo>
                  <a:lnTo>
                    <a:pt x="226" y="1118"/>
                  </a:lnTo>
                  <a:lnTo>
                    <a:pt x="214" y="1128"/>
                  </a:lnTo>
                  <a:lnTo>
                    <a:pt x="200" y="1136"/>
                  </a:lnTo>
                  <a:lnTo>
                    <a:pt x="200" y="1136"/>
                  </a:lnTo>
                  <a:lnTo>
                    <a:pt x="194" y="1148"/>
                  </a:lnTo>
                  <a:lnTo>
                    <a:pt x="192" y="1158"/>
                  </a:lnTo>
                  <a:lnTo>
                    <a:pt x="194" y="1168"/>
                  </a:lnTo>
                  <a:lnTo>
                    <a:pt x="198" y="1178"/>
                  </a:lnTo>
                  <a:lnTo>
                    <a:pt x="204" y="1188"/>
                  </a:lnTo>
                  <a:lnTo>
                    <a:pt x="206" y="1198"/>
                  </a:lnTo>
                  <a:lnTo>
                    <a:pt x="208" y="1210"/>
                  </a:lnTo>
                  <a:lnTo>
                    <a:pt x="206" y="1224"/>
                  </a:lnTo>
                  <a:lnTo>
                    <a:pt x="206" y="1224"/>
                  </a:lnTo>
                  <a:lnTo>
                    <a:pt x="210" y="1222"/>
                  </a:lnTo>
                  <a:lnTo>
                    <a:pt x="212" y="1216"/>
                  </a:lnTo>
                  <a:lnTo>
                    <a:pt x="214" y="1206"/>
                  </a:lnTo>
                  <a:lnTo>
                    <a:pt x="214" y="1194"/>
                  </a:lnTo>
                  <a:lnTo>
                    <a:pt x="218" y="1190"/>
                  </a:lnTo>
                  <a:lnTo>
                    <a:pt x="222" y="1188"/>
                  </a:lnTo>
                  <a:lnTo>
                    <a:pt x="222" y="1188"/>
                  </a:lnTo>
                  <a:lnTo>
                    <a:pt x="232" y="1190"/>
                  </a:lnTo>
                  <a:lnTo>
                    <a:pt x="240" y="1194"/>
                  </a:lnTo>
                  <a:lnTo>
                    <a:pt x="248" y="1202"/>
                  </a:lnTo>
                  <a:lnTo>
                    <a:pt x="254" y="1210"/>
                  </a:lnTo>
                  <a:lnTo>
                    <a:pt x="268" y="1226"/>
                  </a:lnTo>
                  <a:lnTo>
                    <a:pt x="276" y="1234"/>
                  </a:lnTo>
                  <a:lnTo>
                    <a:pt x="286" y="1240"/>
                  </a:lnTo>
                  <a:lnTo>
                    <a:pt x="286" y="1240"/>
                  </a:lnTo>
                  <a:lnTo>
                    <a:pt x="296" y="1242"/>
                  </a:lnTo>
                  <a:lnTo>
                    <a:pt x="306" y="1244"/>
                  </a:lnTo>
                  <a:lnTo>
                    <a:pt x="328" y="1244"/>
                  </a:lnTo>
                  <a:lnTo>
                    <a:pt x="350" y="1242"/>
                  </a:lnTo>
                  <a:lnTo>
                    <a:pt x="372" y="1236"/>
                  </a:lnTo>
                  <a:lnTo>
                    <a:pt x="372" y="1236"/>
                  </a:lnTo>
                  <a:lnTo>
                    <a:pt x="374" y="1236"/>
                  </a:lnTo>
                  <a:lnTo>
                    <a:pt x="372" y="1234"/>
                  </a:lnTo>
                  <a:lnTo>
                    <a:pt x="368" y="1234"/>
                  </a:lnTo>
                  <a:lnTo>
                    <a:pt x="348" y="1228"/>
                  </a:lnTo>
                  <a:lnTo>
                    <a:pt x="334" y="1224"/>
                  </a:lnTo>
                  <a:lnTo>
                    <a:pt x="322" y="1220"/>
                  </a:lnTo>
                  <a:lnTo>
                    <a:pt x="312" y="1214"/>
                  </a:lnTo>
                  <a:lnTo>
                    <a:pt x="304" y="1206"/>
                  </a:lnTo>
                  <a:lnTo>
                    <a:pt x="304" y="1206"/>
                  </a:lnTo>
                  <a:lnTo>
                    <a:pt x="302" y="1196"/>
                  </a:lnTo>
                  <a:lnTo>
                    <a:pt x="298" y="1186"/>
                  </a:lnTo>
                  <a:lnTo>
                    <a:pt x="288" y="1170"/>
                  </a:lnTo>
                  <a:lnTo>
                    <a:pt x="286" y="1160"/>
                  </a:lnTo>
                  <a:lnTo>
                    <a:pt x="284" y="1150"/>
                  </a:lnTo>
                  <a:lnTo>
                    <a:pt x="282" y="1140"/>
                  </a:lnTo>
                  <a:lnTo>
                    <a:pt x="286" y="1126"/>
                  </a:lnTo>
                  <a:lnTo>
                    <a:pt x="286" y="1126"/>
                  </a:lnTo>
                  <a:lnTo>
                    <a:pt x="290" y="1116"/>
                  </a:lnTo>
                  <a:lnTo>
                    <a:pt x="294" y="1106"/>
                  </a:lnTo>
                  <a:lnTo>
                    <a:pt x="306" y="1086"/>
                  </a:lnTo>
                  <a:lnTo>
                    <a:pt x="340" y="1042"/>
                  </a:lnTo>
                  <a:lnTo>
                    <a:pt x="340" y="1042"/>
                  </a:lnTo>
                  <a:lnTo>
                    <a:pt x="354" y="1020"/>
                  </a:lnTo>
                  <a:lnTo>
                    <a:pt x="366" y="996"/>
                  </a:lnTo>
                  <a:lnTo>
                    <a:pt x="376" y="974"/>
                  </a:lnTo>
                  <a:lnTo>
                    <a:pt x="388" y="954"/>
                  </a:lnTo>
                  <a:lnTo>
                    <a:pt x="388" y="954"/>
                  </a:lnTo>
                  <a:lnTo>
                    <a:pt x="400" y="942"/>
                  </a:lnTo>
                  <a:lnTo>
                    <a:pt x="412" y="930"/>
                  </a:lnTo>
                  <a:lnTo>
                    <a:pt x="422" y="918"/>
                  </a:lnTo>
                  <a:lnTo>
                    <a:pt x="432" y="904"/>
                  </a:lnTo>
                  <a:lnTo>
                    <a:pt x="432" y="904"/>
                  </a:lnTo>
                  <a:lnTo>
                    <a:pt x="440" y="880"/>
                  </a:lnTo>
                  <a:lnTo>
                    <a:pt x="446" y="858"/>
                  </a:lnTo>
                  <a:lnTo>
                    <a:pt x="450" y="848"/>
                  </a:lnTo>
                  <a:lnTo>
                    <a:pt x="454" y="838"/>
                  </a:lnTo>
                  <a:lnTo>
                    <a:pt x="460" y="828"/>
                  </a:lnTo>
                  <a:lnTo>
                    <a:pt x="468" y="820"/>
                  </a:lnTo>
                  <a:lnTo>
                    <a:pt x="468" y="820"/>
                  </a:lnTo>
                  <a:lnTo>
                    <a:pt x="476" y="822"/>
                  </a:lnTo>
                  <a:lnTo>
                    <a:pt x="482" y="826"/>
                  </a:lnTo>
                  <a:lnTo>
                    <a:pt x="488" y="832"/>
                  </a:lnTo>
                  <a:lnTo>
                    <a:pt x="494" y="840"/>
                  </a:lnTo>
                  <a:lnTo>
                    <a:pt x="500" y="856"/>
                  </a:lnTo>
                  <a:lnTo>
                    <a:pt x="508" y="872"/>
                  </a:lnTo>
                  <a:lnTo>
                    <a:pt x="508" y="872"/>
                  </a:lnTo>
                  <a:lnTo>
                    <a:pt x="516" y="894"/>
                  </a:lnTo>
                  <a:lnTo>
                    <a:pt x="524" y="918"/>
                  </a:lnTo>
                  <a:lnTo>
                    <a:pt x="530" y="944"/>
                  </a:lnTo>
                  <a:lnTo>
                    <a:pt x="534" y="974"/>
                  </a:lnTo>
                  <a:lnTo>
                    <a:pt x="534" y="974"/>
                  </a:lnTo>
                  <a:lnTo>
                    <a:pt x="540" y="1002"/>
                  </a:lnTo>
                  <a:lnTo>
                    <a:pt x="550" y="1026"/>
                  </a:lnTo>
                  <a:lnTo>
                    <a:pt x="562" y="1048"/>
                  </a:lnTo>
                  <a:lnTo>
                    <a:pt x="574" y="1068"/>
                  </a:lnTo>
                  <a:lnTo>
                    <a:pt x="600" y="1110"/>
                  </a:lnTo>
                  <a:lnTo>
                    <a:pt x="612" y="1132"/>
                  </a:lnTo>
                  <a:lnTo>
                    <a:pt x="620" y="1154"/>
                  </a:lnTo>
                  <a:lnTo>
                    <a:pt x="620" y="1154"/>
                  </a:lnTo>
                  <a:lnTo>
                    <a:pt x="616" y="1160"/>
                  </a:lnTo>
                  <a:lnTo>
                    <a:pt x="616" y="1166"/>
                  </a:lnTo>
                  <a:lnTo>
                    <a:pt x="616" y="1166"/>
                  </a:lnTo>
                  <a:lnTo>
                    <a:pt x="610" y="1168"/>
                  </a:lnTo>
                  <a:lnTo>
                    <a:pt x="606" y="1172"/>
                  </a:lnTo>
                  <a:lnTo>
                    <a:pt x="602" y="1176"/>
                  </a:lnTo>
                  <a:lnTo>
                    <a:pt x="600" y="1180"/>
                  </a:lnTo>
                  <a:lnTo>
                    <a:pt x="598" y="1194"/>
                  </a:lnTo>
                  <a:lnTo>
                    <a:pt x="598" y="1208"/>
                  </a:lnTo>
                  <a:lnTo>
                    <a:pt x="598" y="1208"/>
                  </a:lnTo>
                  <a:lnTo>
                    <a:pt x="608" y="1218"/>
                  </a:lnTo>
                  <a:lnTo>
                    <a:pt x="618" y="1228"/>
                  </a:lnTo>
                  <a:lnTo>
                    <a:pt x="622" y="1234"/>
                  </a:lnTo>
                  <a:lnTo>
                    <a:pt x="624" y="1242"/>
                  </a:lnTo>
                  <a:lnTo>
                    <a:pt x="626" y="1250"/>
                  </a:lnTo>
                  <a:lnTo>
                    <a:pt x="626" y="1260"/>
                  </a:lnTo>
                  <a:lnTo>
                    <a:pt x="626" y="1260"/>
                  </a:lnTo>
                  <a:lnTo>
                    <a:pt x="628" y="1260"/>
                  </a:lnTo>
                  <a:lnTo>
                    <a:pt x="630" y="1256"/>
                  </a:lnTo>
                  <a:lnTo>
                    <a:pt x="628" y="1242"/>
                  </a:lnTo>
                  <a:lnTo>
                    <a:pt x="628" y="1230"/>
                  </a:lnTo>
                  <a:lnTo>
                    <a:pt x="630" y="1224"/>
                  </a:lnTo>
                  <a:lnTo>
                    <a:pt x="634" y="1220"/>
                  </a:lnTo>
                  <a:lnTo>
                    <a:pt x="634" y="1220"/>
                  </a:lnTo>
                  <a:lnTo>
                    <a:pt x="652" y="1228"/>
                  </a:lnTo>
                  <a:lnTo>
                    <a:pt x="668" y="1236"/>
                  </a:lnTo>
                  <a:lnTo>
                    <a:pt x="696" y="1258"/>
                  </a:lnTo>
                  <a:lnTo>
                    <a:pt x="696" y="1258"/>
                  </a:lnTo>
                  <a:lnTo>
                    <a:pt x="726" y="1258"/>
                  </a:lnTo>
                  <a:lnTo>
                    <a:pt x="752" y="1256"/>
                  </a:lnTo>
                  <a:lnTo>
                    <a:pt x="778" y="1250"/>
                  </a:lnTo>
                  <a:lnTo>
                    <a:pt x="788" y="1246"/>
                  </a:lnTo>
                  <a:lnTo>
                    <a:pt x="798" y="1242"/>
                  </a:lnTo>
                  <a:lnTo>
                    <a:pt x="798" y="1242"/>
                  </a:lnTo>
                  <a:lnTo>
                    <a:pt x="796" y="1238"/>
                  </a:lnTo>
                  <a:lnTo>
                    <a:pt x="790" y="1234"/>
                  </a:lnTo>
                  <a:lnTo>
                    <a:pt x="784" y="1234"/>
                  </a:lnTo>
                  <a:lnTo>
                    <a:pt x="776" y="1232"/>
                  </a:lnTo>
                  <a:lnTo>
                    <a:pt x="760" y="1234"/>
                  </a:lnTo>
                  <a:lnTo>
                    <a:pt x="744" y="1234"/>
                  </a:lnTo>
                  <a:lnTo>
                    <a:pt x="744" y="1234"/>
                  </a:lnTo>
                  <a:lnTo>
                    <a:pt x="740" y="1228"/>
                  </a:lnTo>
                  <a:lnTo>
                    <a:pt x="734" y="1224"/>
                  </a:lnTo>
                  <a:lnTo>
                    <a:pt x="728" y="1222"/>
                  </a:lnTo>
                  <a:lnTo>
                    <a:pt x="722" y="1218"/>
                  </a:lnTo>
                  <a:lnTo>
                    <a:pt x="722" y="1218"/>
                  </a:lnTo>
                  <a:lnTo>
                    <a:pt x="714" y="1208"/>
                  </a:lnTo>
                  <a:lnTo>
                    <a:pt x="704" y="1196"/>
                  </a:lnTo>
                  <a:lnTo>
                    <a:pt x="688" y="1168"/>
                  </a:lnTo>
                  <a:lnTo>
                    <a:pt x="672" y="1138"/>
                  </a:lnTo>
                  <a:lnTo>
                    <a:pt x="660" y="1106"/>
                  </a:lnTo>
                  <a:lnTo>
                    <a:pt x="634" y="1034"/>
                  </a:lnTo>
                  <a:lnTo>
                    <a:pt x="610" y="960"/>
                  </a:lnTo>
                  <a:lnTo>
                    <a:pt x="610" y="960"/>
                  </a:lnTo>
                  <a:lnTo>
                    <a:pt x="606" y="944"/>
                  </a:lnTo>
                  <a:lnTo>
                    <a:pt x="604" y="928"/>
                  </a:lnTo>
                  <a:lnTo>
                    <a:pt x="604" y="892"/>
                  </a:lnTo>
                  <a:lnTo>
                    <a:pt x="602" y="874"/>
                  </a:lnTo>
                  <a:lnTo>
                    <a:pt x="600" y="858"/>
                  </a:lnTo>
                  <a:lnTo>
                    <a:pt x="596" y="842"/>
                  </a:lnTo>
                  <a:lnTo>
                    <a:pt x="588" y="828"/>
                  </a:lnTo>
                  <a:lnTo>
                    <a:pt x="588" y="828"/>
                  </a:lnTo>
                  <a:lnTo>
                    <a:pt x="590" y="824"/>
                  </a:lnTo>
                  <a:lnTo>
                    <a:pt x="592" y="824"/>
                  </a:lnTo>
                  <a:lnTo>
                    <a:pt x="596" y="822"/>
                  </a:lnTo>
                  <a:lnTo>
                    <a:pt x="598" y="820"/>
                  </a:lnTo>
                  <a:lnTo>
                    <a:pt x="598" y="820"/>
                  </a:lnTo>
                  <a:lnTo>
                    <a:pt x="594" y="790"/>
                  </a:lnTo>
                  <a:lnTo>
                    <a:pt x="588" y="762"/>
                  </a:lnTo>
                  <a:lnTo>
                    <a:pt x="580" y="736"/>
                  </a:lnTo>
                  <a:lnTo>
                    <a:pt x="572" y="710"/>
                  </a:lnTo>
                  <a:lnTo>
                    <a:pt x="562" y="686"/>
                  </a:lnTo>
                  <a:lnTo>
                    <a:pt x="556" y="660"/>
                  </a:lnTo>
                  <a:lnTo>
                    <a:pt x="550" y="632"/>
                  </a:lnTo>
                  <a:lnTo>
                    <a:pt x="550" y="604"/>
                  </a:lnTo>
                  <a:lnTo>
                    <a:pt x="550" y="604"/>
                  </a:lnTo>
                  <a:lnTo>
                    <a:pt x="550" y="600"/>
                  </a:lnTo>
                  <a:lnTo>
                    <a:pt x="552" y="596"/>
                  </a:lnTo>
                  <a:lnTo>
                    <a:pt x="562" y="586"/>
                  </a:lnTo>
                  <a:lnTo>
                    <a:pt x="562" y="586"/>
                  </a:lnTo>
                  <a:lnTo>
                    <a:pt x="566" y="564"/>
                  </a:lnTo>
                  <a:lnTo>
                    <a:pt x="570" y="540"/>
                  </a:lnTo>
                  <a:lnTo>
                    <a:pt x="570" y="540"/>
                  </a:lnTo>
                  <a:lnTo>
                    <a:pt x="586" y="548"/>
                  </a:lnTo>
                  <a:lnTo>
                    <a:pt x="600" y="556"/>
                  </a:lnTo>
                  <a:lnTo>
                    <a:pt x="612" y="564"/>
                  </a:lnTo>
                  <a:lnTo>
                    <a:pt x="620" y="568"/>
                  </a:lnTo>
                  <a:lnTo>
                    <a:pt x="628" y="570"/>
                  </a:lnTo>
                  <a:lnTo>
                    <a:pt x="628" y="570"/>
                  </a:lnTo>
                  <a:lnTo>
                    <a:pt x="630" y="564"/>
                  </a:lnTo>
                  <a:lnTo>
                    <a:pt x="630" y="564"/>
                  </a:lnTo>
                  <a:lnTo>
                    <a:pt x="630" y="562"/>
                  </a:lnTo>
                  <a:lnTo>
                    <a:pt x="632" y="560"/>
                  </a:lnTo>
                  <a:lnTo>
                    <a:pt x="636" y="554"/>
                  </a:lnTo>
                  <a:lnTo>
                    <a:pt x="636" y="554"/>
                  </a:lnTo>
                  <a:lnTo>
                    <a:pt x="650" y="562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82" y="578"/>
                  </a:lnTo>
                  <a:lnTo>
                    <a:pt x="682" y="578"/>
                  </a:lnTo>
                  <a:lnTo>
                    <a:pt x="686" y="588"/>
                  </a:lnTo>
                  <a:lnTo>
                    <a:pt x="688" y="594"/>
                  </a:lnTo>
                  <a:lnTo>
                    <a:pt x="690" y="594"/>
                  </a:lnTo>
                  <a:lnTo>
                    <a:pt x="690" y="594"/>
                  </a:lnTo>
                  <a:lnTo>
                    <a:pt x="702" y="576"/>
                  </a:lnTo>
                  <a:lnTo>
                    <a:pt x="700" y="540"/>
                  </a:lnTo>
                  <a:lnTo>
                    <a:pt x="678" y="520"/>
                  </a:lnTo>
                  <a:lnTo>
                    <a:pt x="678" y="520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2" y="508"/>
                  </a:lnTo>
                  <a:lnTo>
                    <a:pt x="650" y="506"/>
                  </a:lnTo>
                  <a:lnTo>
                    <a:pt x="650" y="506"/>
                  </a:lnTo>
                  <a:lnTo>
                    <a:pt x="632" y="498"/>
                  </a:lnTo>
                  <a:lnTo>
                    <a:pt x="614" y="490"/>
                  </a:lnTo>
                  <a:lnTo>
                    <a:pt x="580" y="476"/>
                  </a:lnTo>
                  <a:lnTo>
                    <a:pt x="580" y="476"/>
                  </a:lnTo>
                  <a:lnTo>
                    <a:pt x="580" y="424"/>
                  </a:lnTo>
                  <a:lnTo>
                    <a:pt x="578" y="400"/>
                  </a:lnTo>
                  <a:lnTo>
                    <a:pt x="574" y="380"/>
                  </a:lnTo>
                  <a:lnTo>
                    <a:pt x="568" y="360"/>
                  </a:lnTo>
                  <a:lnTo>
                    <a:pt x="558" y="340"/>
                  </a:lnTo>
                  <a:lnTo>
                    <a:pt x="544" y="320"/>
                  </a:lnTo>
                  <a:lnTo>
                    <a:pt x="526" y="298"/>
                  </a:lnTo>
                  <a:lnTo>
                    <a:pt x="526" y="298"/>
                  </a:lnTo>
                  <a:lnTo>
                    <a:pt x="502" y="250"/>
                  </a:lnTo>
                  <a:lnTo>
                    <a:pt x="488" y="224"/>
                  </a:lnTo>
                  <a:lnTo>
                    <a:pt x="476" y="204"/>
                  </a:lnTo>
                  <a:lnTo>
                    <a:pt x="476" y="204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84"/>
                  </a:lnTo>
                  <a:lnTo>
                    <a:pt x="478" y="184"/>
                  </a:lnTo>
                  <a:lnTo>
                    <a:pt x="488" y="188"/>
                  </a:lnTo>
                  <a:lnTo>
                    <a:pt x="488" y="188"/>
                  </a:lnTo>
                  <a:lnTo>
                    <a:pt x="502" y="190"/>
                  </a:lnTo>
                  <a:lnTo>
                    <a:pt x="504" y="190"/>
                  </a:lnTo>
                  <a:lnTo>
                    <a:pt x="506" y="188"/>
                  </a:lnTo>
                  <a:lnTo>
                    <a:pt x="506" y="188"/>
                  </a:lnTo>
                  <a:lnTo>
                    <a:pt x="508" y="186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10" y="176"/>
                  </a:lnTo>
                  <a:lnTo>
                    <a:pt x="514" y="172"/>
                  </a:lnTo>
                  <a:lnTo>
                    <a:pt x="514" y="172"/>
                  </a:lnTo>
                  <a:lnTo>
                    <a:pt x="518" y="170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2"/>
                  </a:lnTo>
                  <a:lnTo>
                    <a:pt x="520" y="160"/>
                  </a:lnTo>
                  <a:lnTo>
                    <a:pt x="520" y="160"/>
                  </a:lnTo>
                  <a:lnTo>
                    <a:pt x="522" y="160"/>
                  </a:lnTo>
                  <a:lnTo>
                    <a:pt x="522" y="158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0"/>
                  </a:lnTo>
                  <a:lnTo>
                    <a:pt x="526" y="146"/>
                  </a:lnTo>
                  <a:lnTo>
                    <a:pt x="534" y="142"/>
                  </a:lnTo>
                  <a:lnTo>
                    <a:pt x="534" y="142"/>
                  </a:lnTo>
                  <a:lnTo>
                    <a:pt x="536" y="140"/>
                  </a:lnTo>
                  <a:lnTo>
                    <a:pt x="536" y="138"/>
                  </a:lnTo>
                  <a:lnTo>
                    <a:pt x="534" y="130"/>
                  </a:lnTo>
                  <a:lnTo>
                    <a:pt x="526" y="116"/>
                  </a:lnTo>
                  <a:lnTo>
                    <a:pt x="526" y="116"/>
                  </a:lnTo>
                  <a:lnTo>
                    <a:pt x="526" y="112"/>
                  </a:lnTo>
                  <a:lnTo>
                    <a:pt x="526" y="106"/>
                  </a:lnTo>
                  <a:lnTo>
                    <a:pt x="528" y="92"/>
                  </a:lnTo>
                  <a:lnTo>
                    <a:pt x="528" y="92"/>
                  </a:lnTo>
                  <a:lnTo>
                    <a:pt x="528" y="80"/>
                  </a:lnTo>
                  <a:lnTo>
                    <a:pt x="524" y="66"/>
                  </a:lnTo>
                  <a:lnTo>
                    <a:pt x="518" y="52"/>
                  </a:lnTo>
                  <a:lnTo>
                    <a:pt x="514" y="44"/>
                  </a:lnTo>
                  <a:lnTo>
                    <a:pt x="514" y="44"/>
                  </a:lnTo>
                  <a:lnTo>
                    <a:pt x="510" y="36"/>
                  </a:lnTo>
                  <a:lnTo>
                    <a:pt x="510" y="36"/>
                  </a:lnTo>
                  <a:lnTo>
                    <a:pt x="508" y="34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04" y="28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498" y="24"/>
                  </a:lnTo>
                  <a:lnTo>
                    <a:pt x="498" y="24"/>
                  </a:lnTo>
                  <a:lnTo>
                    <a:pt x="486" y="1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58" y="2"/>
                  </a:lnTo>
                  <a:lnTo>
                    <a:pt x="458" y="2"/>
                  </a:lnTo>
                  <a:lnTo>
                    <a:pt x="448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16" y="4"/>
                  </a:lnTo>
                  <a:lnTo>
                    <a:pt x="410" y="8"/>
                  </a:lnTo>
                  <a:lnTo>
                    <a:pt x="410" y="8"/>
                  </a:lnTo>
                  <a:lnTo>
                    <a:pt x="404" y="10"/>
                  </a:lnTo>
                  <a:lnTo>
                    <a:pt x="400" y="14"/>
                  </a:lnTo>
                  <a:lnTo>
                    <a:pt x="396" y="16"/>
                  </a:lnTo>
                  <a:lnTo>
                    <a:pt x="392" y="18"/>
                  </a:lnTo>
                  <a:lnTo>
                    <a:pt x="392" y="18"/>
                  </a:lnTo>
                  <a:lnTo>
                    <a:pt x="390" y="20"/>
                  </a:lnTo>
                  <a:lnTo>
                    <a:pt x="388" y="26"/>
                  </a:lnTo>
                  <a:lnTo>
                    <a:pt x="388" y="26"/>
                  </a:lnTo>
                  <a:lnTo>
                    <a:pt x="382" y="28"/>
                  </a:lnTo>
                  <a:lnTo>
                    <a:pt x="380" y="34"/>
                  </a:lnTo>
                  <a:lnTo>
                    <a:pt x="380" y="34"/>
                  </a:lnTo>
                  <a:lnTo>
                    <a:pt x="374" y="36"/>
                  </a:lnTo>
                  <a:lnTo>
                    <a:pt x="360" y="46"/>
                  </a:lnTo>
                  <a:lnTo>
                    <a:pt x="354" y="52"/>
                  </a:lnTo>
                  <a:lnTo>
                    <a:pt x="348" y="60"/>
                  </a:lnTo>
                  <a:lnTo>
                    <a:pt x="344" y="70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8" y="92"/>
                  </a:lnTo>
                  <a:lnTo>
                    <a:pt x="348" y="100"/>
                  </a:lnTo>
                  <a:lnTo>
                    <a:pt x="346" y="106"/>
                  </a:lnTo>
                  <a:lnTo>
                    <a:pt x="346" y="106"/>
                  </a:lnTo>
                  <a:lnTo>
                    <a:pt x="330" y="120"/>
                  </a:lnTo>
                  <a:lnTo>
                    <a:pt x="318" y="134"/>
                  </a:lnTo>
                  <a:lnTo>
                    <a:pt x="314" y="140"/>
                  </a:lnTo>
                  <a:lnTo>
                    <a:pt x="312" y="144"/>
                  </a:lnTo>
                  <a:lnTo>
                    <a:pt x="312" y="144"/>
                  </a:lnTo>
                  <a:lnTo>
                    <a:pt x="324" y="130"/>
                  </a:lnTo>
                  <a:lnTo>
                    <a:pt x="334" y="120"/>
                  </a:lnTo>
                  <a:lnTo>
                    <a:pt x="340" y="118"/>
                  </a:lnTo>
                  <a:lnTo>
                    <a:pt x="344" y="116"/>
                  </a:lnTo>
                  <a:lnTo>
                    <a:pt x="344" y="116"/>
                  </a:lnTo>
                  <a:lnTo>
                    <a:pt x="336" y="130"/>
                  </a:lnTo>
                  <a:lnTo>
                    <a:pt x="332" y="140"/>
                  </a:lnTo>
                  <a:lnTo>
                    <a:pt x="332" y="144"/>
                  </a:lnTo>
                  <a:lnTo>
                    <a:pt x="332" y="148"/>
                  </a:lnTo>
                  <a:lnTo>
                    <a:pt x="332" y="148"/>
                  </a:lnTo>
                  <a:lnTo>
                    <a:pt x="328" y="164"/>
                  </a:lnTo>
                  <a:lnTo>
                    <a:pt x="324" y="178"/>
                  </a:lnTo>
                  <a:lnTo>
                    <a:pt x="326" y="184"/>
                  </a:lnTo>
                  <a:lnTo>
                    <a:pt x="326" y="188"/>
                  </a:lnTo>
                  <a:lnTo>
                    <a:pt x="326" y="188"/>
                  </a:lnTo>
                  <a:lnTo>
                    <a:pt x="326" y="192"/>
                  </a:lnTo>
                  <a:lnTo>
                    <a:pt x="320" y="198"/>
                  </a:lnTo>
                  <a:lnTo>
                    <a:pt x="312" y="204"/>
                  </a:lnTo>
                  <a:lnTo>
                    <a:pt x="306" y="208"/>
                  </a:lnTo>
                  <a:lnTo>
                    <a:pt x="300" y="210"/>
                  </a:lnTo>
                  <a:lnTo>
                    <a:pt x="300" y="210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22" y="212"/>
                  </a:lnTo>
                  <a:lnTo>
                    <a:pt x="322" y="218"/>
                  </a:lnTo>
                  <a:lnTo>
                    <a:pt x="324" y="222"/>
                  </a:lnTo>
                  <a:lnTo>
                    <a:pt x="324" y="222"/>
                  </a:lnTo>
                  <a:lnTo>
                    <a:pt x="324" y="224"/>
                  </a:lnTo>
                  <a:lnTo>
                    <a:pt x="324" y="224"/>
                  </a:lnTo>
                  <a:lnTo>
                    <a:pt x="326" y="234"/>
                  </a:lnTo>
                  <a:lnTo>
                    <a:pt x="330" y="256"/>
                  </a:lnTo>
                  <a:lnTo>
                    <a:pt x="330" y="266"/>
                  </a:lnTo>
                  <a:lnTo>
                    <a:pt x="328" y="276"/>
                  </a:lnTo>
                  <a:lnTo>
                    <a:pt x="324" y="280"/>
                  </a:lnTo>
                  <a:lnTo>
                    <a:pt x="322" y="284"/>
                  </a:lnTo>
                  <a:lnTo>
                    <a:pt x="318" y="286"/>
                  </a:lnTo>
                  <a:lnTo>
                    <a:pt x="312" y="288"/>
                  </a:lnTo>
                  <a:lnTo>
                    <a:pt x="312" y="288"/>
                  </a:lnTo>
                  <a:lnTo>
                    <a:pt x="322" y="302"/>
                  </a:lnTo>
                  <a:lnTo>
                    <a:pt x="338" y="328"/>
                  </a:lnTo>
                  <a:lnTo>
                    <a:pt x="338" y="328"/>
                  </a:lnTo>
                  <a:lnTo>
                    <a:pt x="322" y="364"/>
                  </a:lnTo>
                  <a:lnTo>
                    <a:pt x="312" y="382"/>
                  </a:lnTo>
                  <a:lnTo>
                    <a:pt x="300" y="398"/>
                  </a:lnTo>
                  <a:lnTo>
                    <a:pt x="300" y="398"/>
                  </a:lnTo>
                  <a:lnTo>
                    <a:pt x="296" y="420"/>
                  </a:lnTo>
                  <a:lnTo>
                    <a:pt x="290" y="438"/>
                  </a:lnTo>
                  <a:lnTo>
                    <a:pt x="282" y="456"/>
                  </a:lnTo>
                  <a:lnTo>
                    <a:pt x="274" y="474"/>
                  </a:lnTo>
                  <a:lnTo>
                    <a:pt x="266" y="490"/>
                  </a:lnTo>
                  <a:lnTo>
                    <a:pt x="258" y="508"/>
                  </a:lnTo>
                  <a:lnTo>
                    <a:pt x="250" y="528"/>
                  </a:lnTo>
                  <a:lnTo>
                    <a:pt x="246" y="550"/>
                  </a:lnTo>
                  <a:lnTo>
                    <a:pt x="246" y="550"/>
                  </a:lnTo>
                  <a:lnTo>
                    <a:pt x="230" y="580"/>
                  </a:lnTo>
                  <a:lnTo>
                    <a:pt x="220" y="606"/>
                  </a:lnTo>
                  <a:lnTo>
                    <a:pt x="212" y="626"/>
                  </a:lnTo>
                  <a:lnTo>
                    <a:pt x="206" y="636"/>
                  </a:lnTo>
                  <a:lnTo>
                    <a:pt x="206" y="636"/>
                  </a:lnTo>
                  <a:lnTo>
                    <a:pt x="204" y="640"/>
                  </a:lnTo>
                  <a:lnTo>
                    <a:pt x="202" y="648"/>
                  </a:lnTo>
                  <a:lnTo>
                    <a:pt x="200" y="652"/>
                  </a:lnTo>
                  <a:lnTo>
                    <a:pt x="200" y="652"/>
                  </a:lnTo>
                  <a:lnTo>
                    <a:pt x="188" y="662"/>
                  </a:lnTo>
                  <a:lnTo>
                    <a:pt x="176" y="672"/>
                  </a:lnTo>
                  <a:lnTo>
                    <a:pt x="168" y="684"/>
                  </a:lnTo>
                  <a:lnTo>
                    <a:pt x="160" y="698"/>
                  </a:lnTo>
                  <a:lnTo>
                    <a:pt x="160" y="698"/>
                  </a:lnTo>
                  <a:lnTo>
                    <a:pt x="132" y="696"/>
                  </a:lnTo>
                  <a:lnTo>
                    <a:pt x="108" y="698"/>
                  </a:lnTo>
                  <a:lnTo>
                    <a:pt x="96" y="700"/>
                  </a:lnTo>
                  <a:lnTo>
                    <a:pt x="88" y="704"/>
                  </a:lnTo>
                  <a:lnTo>
                    <a:pt x="80" y="708"/>
                  </a:lnTo>
                  <a:lnTo>
                    <a:pt x="72" y="714"/>
                  </a:lnTo>
                  <a:lnTo>
                    <a:pt x="66" y="720"/>
                  </a:lnTo>
                  <a:lnTo>
                    <a:pt x="60" y="728"/>
                  </a:lnTo>
                  <a:lnTo>
                    <a:pt x="50" y="746"/>
                  </a:lnTo>
                  <a:lnTo>
                    <a:pt x="42" y="768"/>
                  </a:lnTo>
                  <a:lnTo>
                    <a:pt x="36" y="792"/>
                  </a:lnTo>
                  <a:lnTo>
                    <a:pt x="36" y="792"/>
                  </a:lnTo>
                  <a:lnTo>
                    <a:pt x="30" y="812"/>
                  </a:lnTo>
                  <a:lnTo>
                    <a:pt x="24" y="830"/>
                  </a:lnTo>
                  <a:lnTo>
                    <a:pt x="10" y="862"/>
                  </a:lnTo>
                  <a:lnTo>
                    <a:pt x="6" y="878"/>
                  </a:lnTo>
                  <a:lnTo>
                    <a:pt x="2" y="894"/>
                  </a:lnTo>
                  <a:lnTo>
                    <a:pt x="0" y="910"/>
                  </a:lnTo>
                  <a:lnTo>
                    <a:pt x="2" y="926"/>
                  </a:lnTo>
                  <a:lnTo>
                    <a:pt x="2" y="926"/>
                  </a:lnTo>
                  <a:lnTo>
                    <a:pt x="32" y="942"/>
                  </a:lnTo>
                  <a:lnTo>
                    <a:pt x="64" y="956"/>
                  </a:lnTo>
                  <a:lnTo>
                    <a:pt x="96" y="970"/>
                  </a:lnTo>
                  <a:lnTo>
                    <a:pt x="128" y="982"/>
                  </a:lnTo>
                  <a:lnTo>
                    <a:pt x="198" y="1004"/>
                  </a:lnTo>
                  <a:lnTo>
                    <a:pt x="268" y="1024"/>
                  </a:lnTo>
                  <a:lnTo>
                    <a:pt x="268" y="1024"/>
                  </a:lnTo>
                  <a:lnTo>
                    <a:pt x="270" y="1026"/>
                  </a:lnTo>
                  <a:lnTo>
                    <a:pt x="270" y="1028"/>
                  </a:lnTo>
                  <a:lnTo>
                    <a:pt x="268" y="1038"/>
                  </a:lnTo>
                  <a:lnTo>
                    <a:pt x="268" y="1038"/>
                  </a:lnTo>
                  <a:close/>
                  <a:moveTo>
                    <a:pt x="258" y="668"/>
                  </a:moveTo>
                  <a:lnTo>
                    <a:pt x="258" y="668"/>
                  </a:lnTo>
                  <a:lnTo>
                    <a:pt x="258" y="662"/>
                  </a:lnTo>
                  <a:lnTo>
                    <a:pt x="258" y="662"/>
                  </a:lnTo>
                  <a:lnTo>
                    <a:pt x="262" y="660"/>
                  </a:lnTo>
                  <a:lnTo>
                    <a:pt x="264" y="658"/>
                  </a:lnTo>
                  <a:lnTo>
                    <a:pt x="266" y="654"/>
                  </a:lnTo>
                  <a:lnTo>
                    <a:pt x="264" y="650"/>
                  </a:lnTo>
                  <a:lnTo>
                    <a:pt x="264" y="650"/>
                  </a:lnTo>
                  <a:lnTo>
                    <a:pt x="266" y="640"/>
                  </a:lnTo>
                  <a:lnTo>
                    <a:pt x="268" y="638"/>
                  </a:lnTo>
                  <a:lnTo>
                    <a:pt x="268" y="638"/>
                  </a:lnTo>
                  <a:lnTo>
                    <a:pt x="274" y="640"/>
                  </a:lnTo>
                  <a:lnTo>
                    <a:pt x="282" y="640"/>
                  </a:lnTo>
                  <a:lnTo>
                    <a:pt x="282" y="640"/>
                  </a:lnTo>
                  <a:lnTo>
                    <a:pt x="284" y="630"/>
                  </a:lnTo>
                  <a:lnTo>
                    <a:pt x="286" y="622"/>
                  </a:lnTo>
                  <a:lnTo>
                    <a:pt x="294" y="606"/>
                  </a:lnTo>
                  <a:lnTo>
                    <a:pt x="302" y="590"/>
                  </a:lnTo>
                  <a:lnTo>
                    <a:pt x="310" y="574"/>
                  </a:lnTo>
                  <a:lnTo>
                    <a:pt x="310" y="574"/>
                  </a:lnTo>
                  <a:lnTo>
                    <a:pt x="346" y="576"/>
                  </a:lnTo>
                  <a:lnTo>
                    <a:pt x="360" y="578"/>
                  </a:lnTo>
                  <a:lnTo>
                    <a:pt x="364" y="578"/>
                  </a:lnTo>
                  <a:lnTo>
                    <a:pt x="364" y="580"/>
                  </a:lnTo>
                  <a:lnTo>
                    <a:pt x="364" y="580"/>
                  </a:lnTo>
                  <a:lnTo>
                    <a:pt x="364" y="602"/>
                  </a:lnTo>
                  <a:lnTo>
                    <a:pt x="362" y="616"/>
                  </a:lnTo>
                  <a:lnTo>
                    <a:pt x="360" y="626"/>
                  </a:lnTo>
                  <a:lnTo>
                    <a:pt x="356" y="638"/>
                  </a:lnTo>
                  <a:lnTo>
                    <a:pt x="356" y="638"/>
                  </a:lnTo>
                  <a:lnTo>
                    <a:pt x="348" y="654"/>
                  </a:lnTo>
                  <a:lnTo>
                    <a:pt x="344" y="670"/>
                  </a:lnTo>
                  <a:lnTo>
                    <a:pt x="340" y="688"/>
                  </a:lnTo>
                  <a:lnTo>
                    <a:pt x="338" y="708"/>
                  </a:lnTo>
                  <a:lnTo>
                    <a:pt x="336" y="744"/>
                  </a:lnTo>
                  <a:lnTo>
                    <a:pt x="336" y="774"/>
                  </a:lnTo>
                  <a:lnTo>
                    <a:pt x="336" y="774"/>
                  </a:lnTo>
                  <a:lnTo>
                    <a:pt x="336" y="776"/>
                  </a:lnTo>
                  <a:lnTo>
                    <a:pt x="332" y="776"/>
                  </a:lnTo>
                  <a:lnTo>
                    <a:pt x="318" y="768"/>
                  </a:lnTo>
                  <a:lnTo>
                    <a:pt x="302" y="756"/>
                  </a:lnTo>
                  <a:lnTo>
                    <a:pt x="288" y="744"/>
                  </a:lnTo>
                  <a:lnTo>
                    <a:pt x="288" y="744"/>
                  </a:lnTo>
                  <a:lnTo>
                    <a:pt x="282" y="718"/>
                  </a:lnTo>
                  <a:lnTo>
                    <a:pt x="276" y="698"/>
                  </a:lnTo>
                  <a:lnTo>
                    <a:pt x="268" y="684"/>
                  </a:lnTo>
                  <a:lnTo>
                    <a:pt x="258" y="668"/>
                  </a:lnTo>
                  <a:lnTo>
                    <a:pt x="258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3924394" y="3924647"/>
              <a:ext cx="7027" cy="0"/>
            </a:xfrm>
            <a:custGeom>
              <a:avLst/>
              <a:gdLst/>
              <a:ahLst/>
              <a:cxnLst/>
              <a:rect l="0" t="0" r="0" b="0"/>
              <a:pathLst>
                <a:path w="6" h="120000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3971241" y="4561373"/>
              <a:ext cx="32793" cy="100722"/>
            </a:xfrm>
            <a:custGeom>
              <a:avLst/>
              <a:gdLst/>
              <a:ahLst/>
              <a:cxnLst/>
              <a:rect l="0" t="0" r="0" b="0"/>
              <a:pathLst>
                <a:path w="28" h="86" extrusionOk="0">
                  <a:moveTo>
                    <a:pt x="22" y="16"/>
                  </a:moveTo>
                  <a:lnTo>
                    <a:pt x="22" y="16"/>
                  </a:lnTo>
                  <a:lnTo>
                    <a:pt x="20" y="32"/>
                  </a:lnTo>
                  <a:lnTo>
                    <a:pt x="18" y="42"/>
                  </a:lnTo>
                  <a:lnTo>
                    <a:pt x="12" y="50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16" y="58"/>
                  </a:lnTo>
                  <a:lnTo>
                    <a:pt x="24" y="34"/>
                  </a:lnTo>
                  <a:lnTo>
                    <a:pt x="28" y="10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20" y="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3800248" y="4373984"/>
              <a:ext cx="84325" cy="77298"/>
            </a:xfrm>
            <a:custGeom>
              <a:avLst/>
              <a:gdLst/>
              <a:ahLst/>
              <a:cxnLst/>
              <a:rect l="0" t="0" r="0" b="0"/>
              <a:pathLst>
                <a:path w="72" h="66" extrusionOk="0">
                  <a:moveTo>
                    <a:pt x="4" y="44"/>
                  </a:moveTo>
                  <a:lnTo>
                    <a:pt x="4" y="44"/>
                  </a:lnTo>
                  <a:lnTo>
                    <a:pt x="12" y="48"/>
                  </a:lnTo>
                  <a:lnTo>
                    <a:pt x="24" y="56"/>
                  </a:lnTo>
                  <a:lnTo>
                    <a:pt x="40" y="62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2"/>
                  </a:lnTo>
                  <a:lnTo>
                    <a:pt x="70" y="52"/>
                  </a:lnTo>
                  <a:lnTo>
                    <a:pt x="72" y="46"/>
                  </a:lnTo>
                  <a:lnTo>
                    <a:pt x="72" y="38"/>
                  </a:lnTo>
                  <a:lnTo>
                    <a:pt x="70" y="3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2"/>
                  </a:lnTo>
                  <a:lnTo>
                    <a:pt x="52" y="24"/>
                  </a:lnTo>
                  <a:lnTo>
                    <a:pt x="44" y="22"/>
                  </a:lnTo>
                  <a:lnTo>
                    <a:pt x="38" y="20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2" y="10"/>
                  </a:lnTo>
                  <a:lnTo>
                    <a:pt x="16" y="4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4048539" y="3788390"/>
              <a:ext cx="145227" cy="213156"/>
            </a:xfrm>
            <a:custGeom>
              <a:avLst/>
              <a:gdLst/>
              <a:ahLst/>
              <a:cxnLst/>
              <a:rect l="0" t="0" r="0" b="0"/>
              <a:pathLst>
                <a:path w="124" h="182" extrusionOk="0">
                  <a:moveTo>
                    <a:pt x="104" y="54"/>
                  </a:moveTo>
                  <a:lnTo>
                    <a:pt x="104" y="54"/>
                  </a:lnTo>
                  <a:lnTo>
                    <a:pt x="104" y="56"/>
                  </a:lnTo>
                  <a:lnTo>
                    <a:pt x="102" y="60"/>
                  </a:lnTo>
                  <a:lnTo>
                    <a:pt x="98" y="68"/>
                  </a:lnTo>
                  <a:lnTo>
                    <a:pt x="96" y="72"/>
                  </a:lnTo>
                  <a:lnTo>
                    <a:pt x="94" y="78"/>
                  </a:lnTo>
                  <a:lnTo>
                    <a:pt x="94" y="82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106" y="102"/>
                  </a:lnTo>
                  <a:lnTo>
                    <a:pt x="112" y="114"/>
                  </a:lnTo>
                  <a:lnTo>
                    <a:pt x="114" y="12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24" y="182"/>
                  </a:lnTo>
                  <a:lnTo>
                    <a:pt x="120" y="178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06" y="144"/>
                  </a:lnTo>
                  <a:lnTo>
                    <a:pt x="102" y="130"/>
                  </a:lnTo>
                  <a:lnTo>
                    <a:pt x="98" y="118"/>
                  </a:lnTo>
                  <a:lnTo>
                    <a:pt x="96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52" y="54"/>
                  </a:lnTo>
                  <a:lnTo>
                    <a:pt x="38" y="3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8" y="24"/>
                  </a:lnTo>
                  <a:lnTo>
                    <a:pt x="58" y="28"/>
                  </a:lnTo>
                  <a:lnTo>
                    <a:pt x="80" y="36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8"/>
                  </a:lnTo>
                  <a:lnTo>
                    <a:pt x="104" y="54"/>
                  </a:lnTo>
                  <a:lnTo>
                    <a:pt x="10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165764" y="1391258"/>
            <a:ext cx="2597364" cy="2596524"/>
            <a:chOff x="2349728" y="1481542"/>
            <a:chExt cx="2597364" cy="2596524"/>
          </a:xfrm>
        </p:grpSpPr>
        <p:sp>
          <p:nvSpPr>
            <p:cNvPr id="474" name="Shape 474"/>
            <p:cNvSpPr/>
            <p:nvPr/>
          </p:nvSpPr>
          <p:spPr>
            <a:xfrm rot="8140554">
              <a:off x="2717598" y="1874171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D5D1C5">
                    <a:alpha val="43921"/>
                  </a:srgbClr>
                </a:gs>
                <a:gs pos="68000">
                  <a:srgbClr val="E0DDD4"/>
                </a:gs>
                <a:gs pos="100000">
                  <a:srgbClr val="EAE8E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75" name="Shape 475"/>
            <p:cNvSpPr txBox="1"/>
            <p:nvPr/>
          </p:nvSpPr>
          <p:spPr>
            <a:xfrm>
              <a:off x="2928343" y="2171891"/>
              <a:ext cx="16125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What is R?</a:t>
              </a:r>
              <a:endPara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2349728" y="1481542"/>
            <a:ext cx="2597364" cy="2596524"/>
            <a:chOff x="2349728" y="1481542"/>
            <a:chExt cx="2597364" cy="2596524"/>
          </a:xfrm>
        </p:grpSpPr>
        <p:sp>
          <p:nvSpPr>
            <p:cNvPr id="477" name="Shape 477"/>
            <p:cNvSpPr/>
            <p:nvPr/>
          </p:nvSpPr>
          <p:spPr>
            <a:xfrm rot="8140554">
              <a:off x="2717598" y="1874171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D5D1C5">
                    <a:alpha val="43921"/>
                  </a:srgbClr>
                </a:gs>
                <a:gs pos="68000">
                  <a:srgbClr val="E0DDD4"/>
                </a:gs>
                <a:gs pos="100000">
                  <a:srgbClr val="EAE8E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78" name="Shape 478"/>
            <p:cNvSpPr txBox="1"/>
            <p:nvPr/>
          </p:nvSpPr>
          <p:spPr>
            <a:xfrm>
              <a:off x="2928343" y="2171891"/>
              <a:ext cx="161259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Why should I use it?</a:t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4446537" y="1466771"/>
            <a:ext cx="2597364" cy="2596524"/>
            <a:chOff x="4446537" y="1466771"/>
            <a:chExt cx="2597364" cy="2596524"/>
          </a:xfrm>
        </p:grpSpPr>
        <p:sp>
          <p:nvSpPr>
            <p:cNvPr id="480" name="Shape 480"/>
            <p:cNvSpPr/>
            <p:nvPr/>
          </p:nvSpPr>
          <p:spPr>
            <a:xfrm rot="8140554">
              <a:off x="4814407" y="1859401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D5D1C5">
                    <a:alpha val="43921"/>
                  </a:srgbClr>
                </a:gs>
                <a:gs pos="68000">
                  <a:srgbClr val="E0DDD4"/>
                </a:gs>
                <a:gs pos="100000">
                  <a:srgbClr val="EAE8E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81" name="Shape 481"/>
            <p:cNvSpPr txBox="1"/>
            <p:nvPr/>
          </p:nvSpPr>
          <p:spPr>
            <a:xfrm>
              <a:off x="5003300" y="2202381"/>
              <a:ext cx="1717223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How do I use it?</a:t>
              </a: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6456820" y="1462056"/>
            <a:ext cx="2475087" cy="2473043"/>
            <a:chOff x="6456820" y="1462056"/>
            <a:chExt cx="2475087" cy="2473043"/>
          </a:xfrm>
        </p:grpSpPr>
        <p:sp>
          <p:nvSpPr>
            <p:cNvPr id="483" name="Shape 483"/>
            <p:cNvSpPr/>
            <p:nvPr/>
          </p:nvSpPr>
          <p:spPr>
            <a:xfrm rot="8140554">
              <a:off x="6788951" y="1854439"/>
              <a:ext cx="1810824" cy="1688276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E36C09"/>
                </a:gs>
                <a:gs pos="23000">
                  <a:srgbClr val="E36C09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84" name="Shape 484"/>
            <p:cNvSpPr txBox="1"/>
            <p:nvPr/>
          </p:nvSpPr>
          <p:spPr>
            <a:xfrm>
              <a:off x="7020847" y="2198927"/>
              <a:ext cx="16125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Libraries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 R</a:t>
              </a:r>
              <a:endPara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Analysis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 has a number of useful libraries for analytics:</a:t>
            </a:r>
            <a:endParaRPr dirty="0"/>
          </a:p>
          <a:p>
            <a:pPr marL="548640" marR="0" lvl="1" indent="-27432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Regression Analysis (</a:t>
            </a:r>
            <a:r>
              <a:rPr lang="en-US" sz="2400" b="0" i="0" u="none" strike="noStrike" cap="none" dirty="0" err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gamlr</a:t>
            </a: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glmnet</a:t>
            </a: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548640" marR="0" lvl="1" indent="-27432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Machine Learning (</a:t>
            </a:r>
            <a:r>
              <a:rPr lang="en-US" sz="2400" b="0" i="0" u="none" strike="noStrike" cap="none" dirty="0" err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randomForest</a:t>
            </a: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neuralnet</a:t>
            </a: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, e1071, caret, </a:t>
            </a:r>
            <a:r>
              <a:rPr lang="en-US" sz="2400" b="0" i="0" u="none" strike="noStrike" cap="none" dirty="0" err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548640" marR="0" lvl="1" indent="-27432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Text Mining (tm, </a:t>
            </a:r>
            <a:r>
              <a:rPr lang="en-US" sz="2400" b="0" i="0" u="none" strike="noStrike" cap="none" dirty="0" err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tidytext</a:t>
            </a: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textir</a:t>
            </a: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548640" marR="0" lvl="1" indent="-27432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Plotting (ggplot2)</a:t>
            </a:r>
            <a:endParaRPr dirty="0"/>
          </a:p>
          <a:p>
            <a:pPr marL="548640" marR="0" lvl="1" indent="-27432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Data Manipulation (</a:t>
            </a:r>
            <a:r>
              <a:rPr lang="en-US" sz="2400" b="0" i="0" u="none" strike="noStrike" cap="none" dirty="0" err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plyr</a:t>
            </a: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dplyr</a:t>
            </a: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, reshape2, </a:t>
            </a:r>
            <a:r>
              <a:rPr lang="en-US" sz="2400" b="0" i="0" u="none" strike="noStrike" cap="none" dirty="0" err="1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data.table</a:t>
            </a:r>
            <a:r>
              <a:rPr lang="en-US" sz="2400" b="0" i="0" u="none" strike="noStrike" cap="none" dirty="0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R?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0" y="886094"/>
            <a:ext cx="9144000" cy="6182868"/>
          </a:xfrm>
          <a:custGeom>
            <a:avLst/>
            <a:gdLst/>
            <a:ahLst/>
            <a:cxnLst/>
            <a:rect l="0" t="0" r="0" b="0"/>
            <a:pathLst>
              <a:path w="1624" h="803" extrusionOk="0">
                <a:moveTo>
                  <a:pt x="561" y="285"/>
                </a:moveTo>
                <a:cubicBezTo>
                  <a:pt x="561" y="286"/>
                  <a:pt x="561" y="286"/>
                  <a:pt x="561" y="287"/>
                </a:cubicBezTo>
                <a:cubicBezTo>
                  <a:pt x="558" y="287"/>
                  <a:pt x="559" y="284"/>
                  <a:pt x="555" y="287"/>
                </a:cubicBezTo>
                <a:cubicBezTo>
                  <a:pt x="555" y="283"/>
                  <a:pt x="553" y="284"/>
                  <a:pt x="553" y="286"/>
                </a:cubicBezTo>
                <a:cubicBezTo>
                  <a:pt x="551" y="282"/>
                  <a:pt x="558" y="279"/>
                  <a:pt x="555" y="276"/>
                </a:cubicBezTo>
                <a:cubicBezTo>
                  <a:pt x="554" y="274"/>
                  <a:pt x="551" y="272"/>
                  <a:pt x="552" y="269"/>
                </a:cubicBezTo>
                <a:cubicBezTo>
                  <a:pt x="549" y="268"/>
                  <a:pt x="552" y="272"/>
                  <a:pt x="550" y="272"/>
                </a:cubicBezTo>
                <a:cubicBezTo>
                  <a:pt x="549" y="268"/>
                  <a:pt x="546" y="267"/>
                  <a:pt x="546" y="263"/>
                </a:cubicBezTo>
                <a:cubicBezTo>
                  <a:pt x="545" y="264"/>
                  <a:pt x="544" y="268"/>
                  <a:pt x="543" y="267"/>
                </a:cubicBezTo>
                <a:cubicBezTo>
                  <a:pt x="542" y="264"/>
                  <a:pt x="548" y="263"/>
                  <a:pt x="544" y="262"/>
                </a:cubicBezTo>
                <a:cubicBezTo>
                  <a:pt x="544" y="262"/>
                  <a:pt x="543" y="265"/>
                  <a:pt x="543" y="263"/>
                </a:cubicBezTo>
                <a:cubicBezTo>
                  <a:pt x="542" y="261"/>
                  <a:pt x="545" y="259"/>
                  <a:pt x="543" y="258"/>
                </a:cubicBezTo>
                <a:cubicBezTo>
                  <a:pt x="543" y="262"/>
                  <a:pt x="541" y="264"/>
                  <a:pt x="541" y="266"/>
                </a:cubicBezTo>
                <a:cubicBezTo>
                  <a:pt x="539" y="265"/>
                  <a:pt x="543" y="261"/>
                  <a:pt x="539" y="261"/>
                </a:cubicBezTo>
                <a:cubicBezTo>
                  <a:pt x="540" y="263"/>
                  <a:pt x="538" y="265"/>
                  <a:pt x="538" y="263"/>
                </a:cubicBezTo>
                <a:cubicBezTo>
                  <a:pt x="540" y="259"/>
                  <a:pt x="538" y="262"/>
                  <a:pt x="537" y="259"/>
                </a:cubicBezTo>
                <a:cubicBezTo>
                  <a:pt x="539" y="248"/>
                  <a:pt x="534" y="241"/>
                  <a:pt x="533" y="236"/>
                </a:cubicBezTo>
                <a:cubicBezTo>
                  <a:pt x="532" y="229"/>
                  <a:pt x="534" y="221"/>
                  <a:pt x="533" y="212"/>
                </a:cubicBezTo>
                <a:cubicBezTo>
                  <a:pt x="529" y="212"/>
                  <a:pt x="525" y="212"/>
                  <a:pt x="520" y="212"/>
                </a:cubicBezTo>
                <a:cubicBezTo>
                  <a:pt x="520" y="209"/>
                  <a:pt x="520" y="207"/>
                  <a:pt x="520" y="204"/>
                </a:cubicBezTo>
                <a:cubicBezTo>
                  <a:pt x="500" y="204"/>
                  <a:pt x="480" y="204"/>
                  <a:pt x="460" y="204"/>
                </a:cubicBezTo>
                <a:cubicBezTo>
                  <a:pt x="460" y="207"/>
                  <a:pt x="461" y="211"/>
                  <a:pt x="459" y="212"/>
                </a:cubicBezTo>
                <a:cubicBezTo>
                  <a:pt x="454" y="212"/>
                  <a:pt x="449" y="212"/>
                  <a:pt x="444" y="212"/>
                </a:cubicBezTo>
                <a:cubicBezTo>
                  <a:pt x="442" y="238"/>
                  <a:pt x="445" y="269"/>
                  <a:pt x="443" y="296"/>
                </a:cubicBezTo>
                <a:cubicBezTo>
                  <a:pt x="442" y="296"/>
                  <a:pt x="440" y="296"/>
                  <a:pt x="438" y="296"/>
                </a:cubicBezTo>
                <a:cubicBezTo>
                  <a:pt x="438" y="272"/>
                  <a:pt x="438" y="249"/>
                  <a:pt x="438" y="226"/>
                </a:cubicBezTo>
                <a:cubicBezTo>
                  <a:pt x="437" y="223"/>
                  <a:pt x="429" y="227"/>
                  <a:pt x="429" y="223"/>
                </a:cubicBezTo>
                <a:cubicBezTo>
                  <a:pt x="429" y="220"/>
                  <a:pt x="435" y="223"/>
                  <a:pt x="437" y="221"/>
                </a:cubicBezTo>
                <a:cubicBezTo>
                  <a:pt x="437" y="219"/>
                  <a:pt x="437" y="217"/>
                  <a:pt x="437" y="215"/>
                </a:cubicBezTo>
                <a:cubicBezTo>
                  <a:pt x="429" y="213"/>
                  <a:pt x="424" y="217"/>
                  <a:pt x="418" y="219"/>
                </a:cubicBezTo>
                <a:cubicBezTo>
                  <a:pt x="417" y="220"/>
                  <a:pt x="419" y="224"/>
                  <a:pt x="417" y="225"/>
                </a:cubicBezTo>
                <a:cubicBezTo>
                  <a:pt x="399" y="225"/>
                  <a:pt x="379" y="226"/>
                  <a:pt x="361" y="224"/>
                </a:cubicBezTo>
                <a:cubicBezTo>
                  <a:pt x="361" y="218"/>
                  <a:pt x="361" y="212"/>
                  <a:pt x="361" y="206"/>
                </a:cubicBezTo>
                <a:cubicBezTo>
                  <a:pt x="357" y="209"/>
                  <a:pt x="360" y="219"/>
                  <a:pt x="359" y="225"/>
                </a:cubicBezTo>
                <a:cubicBezTo>
                  <a:pt x="358" y="225"/>
                  <a:pt x="354" y="224"/>
                  <a:pt x="355" y="226"/>
                </a:cubicBezTo>
                <a:cubicBezTo>
                  <a:pt x="355" y="254"/>
                  <a:pt x="355" y="282"/>
                  <a:pt x="355" y="309"/>
                </a:cubicBezTo>
                <a:cubicBezTo>
                  <a:pt x="350" y="309"/>
                  <a:pt x="344" y="310"/>
                  <a:pt x="341" y="309"/>
                </a:cubicBezTo>
                <a:cubicBezTo>
                  <a:pt x="342" y="307"/>
                  <a:pt x="341" y="302"/>
                  <a:pt x="342" y="299"/>
                </a:cubicBezTo>
                <a:cubicBezTo>
                  <a:pt x="337" y="299"/>
                  <a:pt x="332" y="299"/>
                  <a:pt x="327" y="299"/>
                </a:cubicBezTo>
                <a:cubicBezTo>
                  <a:pt x="327" y="302"/>
                  <a:pt x="329" y="308"/>
                  <a:pt x="326" y="309"/>
                </a:cubicBezTo>
                <a:cubicBezTo>
                  <a:pt x="325" y="307"/>
                  <a:pt x="326" y="302"/>
                  <a:pt x="325" y="299"/>
                </a:cubicBezTo>
                <a:cubicBezTo>
                  <a:pt x="321" y="299"/>
                  <a:pt x="316" y="299"/>
                  <a:pt x="311" y="299"/>
                </a:cubicBezTo>
                <a:cubicBezTo>
                  <a:pt x="311" y="302"/>
                  <a:pt x="311" y="306"/>
                  <a:pt x="311" y="309"/>
                </a:cubicBezTo>
                <a:cubicBezTo>
                  <a:pt x="308" y="309"/>
                  <a:pt x="305" y="309"/>
                  <a:pt x="302" y="309"/>
                </a:cubicBezTo>
                <a:cubicBezTo>
                  <a:pt x="302" y="312"/>
                  <a:pt x="303" y="317"/>
                  <a:pt x="301" y="319"/>
                </a:cubicBezTo>
                <a:cubicBezTo>
                  <a:pt x="282" y="318"/>
                  <a:pt x="270" y="328"/>
                  <a:pt x="258" y="334"/>
                </a:cubicBezTo>
                <a:cubicBezTo>
                  <a:pt x="255" y="336"/>
                  <a:pt x="249" y="336"/>
                  <a:pt x="248" y="340"/>
                </a:cubicBezTo>
                <a:cubicBezTo>
                  <a:pt x="249" y="342"/>
                  <a:pt x="254" y="339"/>
                  <a:pt x="255" y="341"/>
                </a:cubicBezTo>
                <a:cubicBezTo>
                  <a:pt x="255" y="355"/>
                  <a:pt x="255" y="368"/>
                  <a:pt x="255" y="382"/>
                </a:cubicBezTo>
                <a:cubicBezTo>
                  <a:pt x="253" y="388"/>
                  <a:pt x="247" y="383"/>
                  <a:pt x="246" y="387"/>
                </a:cubicBezTo>
                <a:cubicBezTo>
                  <a:pt x="246" y="384"/>
                  <a:pt x="247" y="383"/>
                  <a:pt x="245" y="383"/>
                </a:cubicBezTo>
                <a:cubicBezTo>
                  <a:pt x="244" y="380"/>
                  <a:pt x="245" y="385"/>
                  <a:pt x="243" y="384"/>
                </a:cubicBezTo>
                <a:cubicBezTo>
                  <a:pt x="242" y="378"/>
                  <a:pt x="242" y="380"/>
                  <a:pt x="241" y="376"/>
                </a:cubicBezTo>
                <a:cubicBezTo>
                  <a:pt x="241" y="379"/>
                  <a:pt x="240" y="379"/>
                  <a:pt x="238" y="378"/>
                </a:cubicBezTo>
                <a:cubicBezTo>
                  <a:pt x="238" y="380"/>
                  <a:pt x="239" y="381"/>
                  <a:pt x="239" y="384"/>
                </a:cubicBezTo>
                <a:cubicBezTo>
                  <a:pt x="238" y="383"/>
                  <a:pt x="238" y="381"/>
                  <a:pt x="236" y="381"/>
                </a:cubicBezTo>
                <a:cubicBezTo>
                  <a:pt x="237" y="386"/>
                  <a:pt x="235" y="382"/>
                  <a:pt x="235" y="383"/>
                </a:cubicBezTo>
                <a:cubicBezTo>
                  <a:pt x="232" y="382"/>
                  <a:pt x="238" y="388"/>
                  <a:pt x="235" y="388"/>
                </a:cubicBezTo>
                <a:cubicBezTo>
                  <a:pt x="232" y="388"/>
                  <a:pt x="228" y="382"/>
                  <a:pt x="227" y="386"/>
                </a:cubicBezTo>
                <a:cubicBezTo>
                  <a:pt x="226" y="385"/>
                  <a:pt x="224" y="384"/>
                  <a:pt x="223" y="382"/>
                </a:cubicBezTo>
                <a:cubicBezTo>
                  <a:pt x="223" y="384"/>
                  <a:pt x="226" y="384"/>
                  <a:pt x="226" y="386"/>
                </a:cubicBezTo>
                <a:cubicBezTo>
                  <a:pt x="219" y="387"/>
                  <a:pt x="210" y="387"/>
                  <a:pt x="203" y="388"/>
                </a:cubicBezTo>
                <a:cubicBezTo>
                  <a:pt x="202" y="394"/>
                  <a:pt x="202" y="402"/>
                  <a:pt x="200" y="407"/>
                </a:cubicBezTo>
                <a:cubicBezTo>
                  <a:pt x="197" y="407"/>
                  <a:pt x="193" y="408"/>
                  <a:pt x="191" y="407"/>
                </a:cubicBezTo>
                <a:cubicBezTo>
                  <a:pt x="191" y="399"/>
                  <a:pt x="191" y="392"/>
                  <a:pt x="191" y="384"/>
                </a:cubicBezTo>
                <a:cubicBezTo>
                  <a:pt x="194" y="384"/>
                  <a:pt x="199" y="387"/>
                  <a:pt x="199" y="384"/>
                </a:cubicBezTo>
                <a:cubicBezTo>
                  <a:pt x="199" y="378"/>
                  <a:pt x="191" y="382"/>
                  <a:pt x="190" y="378"/>
                </a:cubicBezTo>
                <a:cubicBezTo>
                  <a:pt x="189" y="382"/>
                  <a:pt x="190" y="387"/>
                  <a:pt x="190" y="393"/>
                </a:cubicBezTo>
                <a:cubicBezTo>
                  <a:pt x="190" y="398"/>
                  <a:pt x="192" y="407"/>
                  <a:pt x="187" y="407"/>
                </a:cubicBezTo>
                <a:cubicBezTo>
                  <a:pt x="184" y="407"/>
                  <a:pt x="186" y="403"/>
                  <a:pt x="186" y="400"/>
                </a:cubicBezTo>
                <a:cubicBezTo>
                  <a:pt x="183" y="400"/>
                  <a:pt x="180" y="400"/>
                  <a:pt x="177" y="400"/>
                </a:cubicBezTo>
                <a:cubicBezTo>
                  <a:pt x="177" y="403"/>
                  <a:pt x="177" y="405"/>
                  <a:pt x="177" y="407"/>
                </a:cubicBezTo>
                <a:cubicBezTo>
                  <a:pt x="172" y="406"/>
                  <a:pt x="171" y="411"/>
                  <a:pt x="170" y="410"/>
                </a:cubicBezTo>
                <a:cubicBezTo>
                  <a:pt x="168" y="406"/>
                  <a:pt x="172" y="397"/>
                  <a:pt x="168" y="396"/>
                </a:cubicBezTo>
                <a:cubicBezTo>
                  <a:pt x="164" y="395"/>
                  <a:pt x="167" y="400"/>
                  <a:pt x="165" y="401"/>
                </a:cubicBezTo>
                <a:cubicBezTo>
                  <a:pt x="161" y="401"/>
                  <a:pt x="157" y="401"/>
                  <a:pt x="153" y="401"/>
                </a:cubicBezTo>
                <a:cubicBezTo>
                  <a:pt x="153" y="405"/>
                  <a:pt x="154" y="410"/>
                  <a:pt x="153" y="411"/>
                </a:cubicBezTo>
                <a:cubicBezTo>
                  <a:pt x="136" y="411"/>
                  <a:pt x="117" y="412"/>
                  <a:pt x="101" y="411"/>
                </a:cubicBezTo>
                <a:cubicBezTo>
                  <a:pt x="101" y="406"/>
                  <a:pt x="101" y="402"/>
                  <a:pt x="101" y="397"/>
                </a:cubicBezTo>
                <a:cubicBezTo>
                  <a:pt x="118" y="393"/>
                  <a:pt x="136" y="387"/>
                  <a:pt x="151" y="383"/>
                </a:cubicBezTo>
                <a:cubicBezTo>
                  <a:pt x="157" y="381"/>
                  <a:pt x="164" y="381"/>
                  <a:pt x="167" y="377"/>
                </a:cubicBezTo>
                <a:cubicBezTo>
                  <a:pt x="162" y="376"/>
                  <a:pt x="156" y="379"/>
                  <a:pt x="151" y="380"/>
                </a:cubicBezTo>
                <a:cubicBezTo>
                  <a:pt x="133" y="385"/>
                  <a:pt x="115" y="391"/>
                  <a:pt x="97" y="394"/>
                </a:cubicBezTo>
                <a:cubicBezTo>
                  <a:pt x="95" y="397"/>
                  <a:pt x="100" y="406"/>
                  <a:pt x="95" y="407"/>
                </a:cubicBezTo>
                <a:cubicBezTo>
                  <a:pt x="93" y="400"/>
                  <a:pt x="95" y="389"/>
                  <a:pt x="94" y="380"/>
                </a:cubicBezTo>
                <a:cubicBezTo>
                  <a:pt x="93" y="378"/>
                  <a:pt x="95" y="378"/>
                  <a:pt x="96" y="377"/>
                </a:cubicBezTo>
                <a:cubicBezTo>
                  <a:pt x="90" y="369"/>
                  <a:pt x="69" y="369"/>
                  <a:pt x="64" y="378"/>
                </a:cubicBezTo>
                <a:cubicBezTo>
                  <a:pt x="68" y="380"/>
                  <a:pt x="64" y="391"/>
                  <a:pt x="66" y="396"/>
                </a:cubicBezTo>
                <a:cubicBezTo>
                  <a:pt x="63" y="393"/>
                  <a:pt x="60" y="399"/>
                  <a:pt x="58" y="395"/>
                </a:cubicBezTo>
                <a:cubicBezTo>
                  <a:pt x="57" y="397"/>
                  <a:pt x="59" y="401"/>
                  <a:pt x="57" y="400"/>
                </a:cubicBezTo>
                <a:cubicBezTo>
                  <a:pt x="57" y="397"/>
                  <a:pt x="55" y="396"/>
                  <a:pt x="53" y="393"/>
                </a:cubicBezTo>
                <a:cubicBezTo>
                  <a:pt x="54" y="395"/>
                  <a:pt x="53" y="397"/>
                  <a:pt x="51" y="398"/>
                </a:cubicBezTo>
                <a:cubicBezTo>
                  <a:pt x="50" y="395"/>
                  <a:pt x="54" y="392"/>
                  <a:pt x="51" y="392"/>
                </a:cubicBezTo>
                <a:cubicBezTo>
                  <a:pt x="50" y="392"/>
                  <a:pt x="50" y="396"/>
                  <a:pt x="47" y="394"/>
                </a:cubicBezTo>
                <a:cubicBezTo>
                  <a:pt x="47" y="392"/>
                  <a:pt x="50" y="389"/>
                  <a:pt x="47" y="389"/>
                </a:cubicBezTo>
                <a:cubicBezTo>
                  <a:pt x="47" y="387"/>
                  <a:pt x="47" y="392"/>
                  <a:pt x="45" y="392"/>
                </a:cubicBezTo>
                <a:cubicBezTo>
                  <a:pt x="45" y="390"/>
                  <a:pt x="46" y="390"/>
                  <a:pt x="46" y="389"/>
                </a:cubicBezTo>
                <a:cubicBezTo>
                  <a:pt x="44" y="386"/>
                  <a:pt x="44" y="392"/>
                  <a:pt x="43" y="390"/>
                </a:cubicBezTo>
                <a:cubicBezTo>
                  <a:pt x="43" y="389"/>
                  <a:pt x="44" y="386"/>
                  <a:pt x="42" y="387"/>
                </a:cubicBezTo>
                <a:cubicBezTo>
                  <a:pt x="41" y="388"/>
                  <a:pt x="42" y="391"/>
                  <a:pt x="41" y="391"/>
                </a:cubicBezTo>
                <a:cubicBezTo>
                  <a:pt x="40" y="388"/>
                  <a:pt x="41" y="394"/>
                  <a:pt x="38" y="391"/>
                </a:cubicBezTo>
                <a:cubicBezTo>
                  <a:pt x="37" y="396"/>
                  <a:pt x="36" y="399"/>
                  <a:pt x="38" y="402"/>
                </a:cubicBezTo>
                <a:cubicBezTo>
                  <a:pt x="35" y="399"/>
                  <a:pt x="38" y="405"/>
                  <a:pt x="37" y="406"/>
                </a:cubicBezTo>
                <a:cubicBezTo>
                  <a:pt x="35" y="403"/>
                  <a:pt x="35" y="402"/>
                  <a:pt x="32" y="400"/>
                </a:cubicBezTo>
                <a:cubicBezTo>
                  <a:pt x="32" y="402"/>
                  <a:pt x="34" y="402"/>
                  <a:pt x="32" y="403"/>
                </a:cubicBezTo>
                <a:cubicBezTo>
                  <a:pt x="32" y="398"/>
                  <a:pt x="30" y="404"/>
                  <a:pt x="30" y="399"/>
                </a:cubicBezTo>
                <a:cubicBezTo>
                  <a:pt x="28" y="401"/>
                  <a:pt x="30" y="404"/>
                  <a:pt x="27" y="407"/>
                </a:cubicBezTo>
                <a:cubicBezTo>
                  <a:pt x="26" y="404"/>
                  <a:pt x="26" y="401"/>
                  <a:pt x="25" y="400"/>
                </a:cubicBezTo>
                <a:cubicBezTo>
                  <a:pt x="25" y="403"/>
                  <a:pt x="24" y="407"/>
                  <a:pt x="23" y="403"/>
                </a:cubicBezTo>
                <a:cubicBezTo>
                  <a:pt x="20" y="403"/>
                  <a:pt x="27" y="406"/>
                  <a:pt x="24" y="407"/>
                </a:cubicBezTo>
                <a:cubicBezTo>
                  <a:pt x="22" y="407"/>
                  <a:pt x="23" y="405"/>
                  <a:pt x="21" y="405"/>
                </a:cubicBezTo>
                <a:cubicBezTo>
                  <a:pt x="20" y="410"/>
                  <a:pt x="25" y="410"/>
                  <a:pt x="25" y="413"/>
                </a:cubicBezTo>
                <a:cubicBezTo>
                  <a:pt x="24" y="412"/>
                  <a:pt x="24" y="411"/>
                  <a:pt x="22" y="411"/>
                </a:cubicBezTo>
                <a:cubicBezTo>
                  <a:pt x="22" y="411"/>
                  <a:pt x="23" y="413"/>
                  <a:pt x="22" y="413"/>
                </a:cubicBezTo>
                <a:cubicBezTo>
                  <a:pt x="19" y="411"/>
                  <a:pt x="23" y="418"/>
                  <a:pt x="19" y="415"/>
                </a:cubicBezTo>
                <a:cubicBezTo>
                  <a:pt x="19" y="418"/>
                  <a:pt x="21" y="417"/>
                  <a:pt x="21" y="419"/>
                </a:cubicBezTo>
                <a:cubicBezTo>
                  <a:pt x="20" y="419"/>
                  <a:pt x="19" y="418"/>
                  <a:pt x="19" y="417"/>
                </a:cubicBezTo>
                <a:cubicBezTo>
                  <a:pt x="17" y="417"/>
                  <a:pt x="20" y="421"/>
                  <a:pt x="19" y="421"/>
                </a:cubicBezTo>
                <a:cubicBezTo>
                  <a:pt x="13" y="421"/>
                  <a:pt x="7" y="421"/>
                  <a:pt x="0" y="421"/>
                </a:cubicBezTo>
                <a:cubicBezTo>
                  <a:pt x="0" y="800"/>
                  <a:pt x="0" y="303"/>
                  <a:pt x="0" y="683"/>
                </a:cubicBezTo>
                <a:cubicBezTo>
                  <a:pt x="541" y="683"/>
                  <a:pt x="1083" y="683"/>
                  <a:pt x="1624" y="683"/>
                </a:cubicBezTo>
                <a:cubicBezTo>
                  <a:pt x="1624" y="305"/>
                  <a:pt x="1624" y="803"/>
                  <a:pt x="1624" y="426"/>
                </a:cubicBezTo>
                <a:cubicBezTo>
                  <a:pt x="1599" y="427"/>
                  <a:pt x="1570" y="427"/>
                  <a:pt x="1545" y="426"/>
                </a:cubicBezTo>
                <a:cubicBezTo>
                  <a:pt x="1545" y="425"/>
                  <a:pt x="1547" y="423"/>
                  <a:pt x="1545" y="422"/>
                </a:cubicBezTo>
                <a:cubicBezTo>
                  <a:pt x="1545" y="425"/>
                  <a:pt x="1544" y="427"/>
                  <a:pt x="1541" y="426"/>
                </a:cubicBezTo>
                <a:cubicBezTo>
                  <a:pt x="1542" y="425"/>
                  <a:pt x="1546" y="423"/>
                  <a:pt x="1544" y="422"/>
                </a:cubicBezTo>
                <a:cubicBezTo>
                  <a:pt x="1543" y="426"/>
                  <a:pt x="1540" y="423"/>
                  <a:pt x="1539" y="424"/>
                </a:cubicBezTo>
                <a:cubicBezTo>
                  <a:pt x="1540" y="421"/>
                  <a:pt x="1545" y="419"/>
                  <a:pt x="1544" y="417"/>
                </a:cubicBezTo>
                <a:cubicBezTo>
                  <a:pt x="1543" y="418"/>
                  <a:pt x="1541" y="422"/>
                  <a:pt x="1540" y="420"/>
                </a:cubicBezTo>
                <a:cubicBezTo>
                  <a:pt x="1540" y="417"/>
                  <a:pt x="1547" y="416"/>
                  <a:pt x="1545" y="413"/>
                </a:cubicBezTo>
                <a:cubicBezTo>
                  <a:pt x="1544" y="416"/>
                  <a:pt x="1542" y="418"/>
                  <a:pt x="1542" y="415"/>
                </a:cubicBezTo>
                <a:cubicBezTo>
                  <a:pt x="1542" y="416"/>
                  <a:pt x="1539" y="415"/>
                  <a:pt x="1538" y="419"/>
                </a:cubicBezTo>
                <a:cubicBezTo>
                  <a:pt x="1539" y="414"/>
                  <a:pt x="1536" y="421"/>
                  <a:pt x="1533" y="419"/>
                </a:cubicBezTo>
                <a:cubicBezTo>
                  <a:pt x="1534" y="417"/>
                  <a:pt x="1537" y="413"/>
                  <a:pt x="1535" y="410"/>
                </a:cubicBezTo>
                <a:cubicBezTo>
                  <a:pt x="1536" y="413"/>
                  <a:pt x="1533" y="416"/>
                  <a:pt x="1532" y="415"/>
                </a:cubicBezTo>
                <a:cubicBezTo>
                  <a:pt x="1532" y="414"/>
                  <a:pt x="1533" y="411"/>
                  <a:pt x="1532" y="411"/>
                </a:cubicBezTo>
                <a:cubicBezTo>
                  <a:pt x="1532" y="413"/>
                  <a:pt x="1531" y="414"/>
                  <a:pt x="1530" y="415"/>
                </a:cubicBezTo>
                <a:cubicBezTo>
                  <a:pt x="1531" y="411"/>
                  <a:pt x="1532" y="410"/>
                  <a:pt x="1530" y="408"/>
                </a:cubicBezTo>
                <a:cubicBezTo>
                  <a:pt x="1530" y="409"/>
                  <a:pt x="1528" y="410"/>
                  <a:pt x="1528" y="411"/>
                </a:cubicBezTo>
                <a:cubicBezTo>
                  <a:pt x="1527" y="410"/>
                  <a:pt x="1529" y="407"/>
                  <a:pt x="1527" y="407"/>
                </a:cubicBezTo>
                <a:cubicBezTo>
                  <a:pt x="1527" y="411"/>
                  <a:pt x="1526" y="417"/>
                  <a:pt x="1523" y="414"/>
                </a:cubicBezTo>
                <a:cubicBezTo>
                  <a:pt x="1524" y="417"/>
                  <a:pt x="1524" y="418"/>
                  <a:pt x="1521" y="419"/>
                </a:cubicBezTo>
                <a:cubicBezTo>
                  <a:pt x="1522" y="417"/>
                  <a:pt x="1523" y="415"/>
                  <a:pt x="1521" y="413"/>
                </a:cubicBezTo>
                <a:cubicBezTo>
                  <a:pt x="1521" y="415"/>
                  <a:pt x="1522" y="418"/>
                  <a:pt x="1520" y="418"/>
                </a:cubicBezTo>
                <a:cubicBezTo>
                  <a:pt x="1521" y="413"/>
                  <a:pt x="1518" y="417"/>
                  <a:pt x="1519" y="419"/>
                </a:cubicBezTo>
                <a:cubicBezTo>
                  <a:pt x="1517" y="419"/>
                  <a:pt x="1519" y="409"/>
                  <a:pt x="1517" y="409"/>
                </a:cubicBezTo>
                <a:cubicBezTo>
                  <a:pt x="1518" y="413"/>
                  <a:pt x="1516" y="415"/>
                  <a:pt x="1516" y="417"/>
                </a:cubicBezTo>
                <a:cubicBezTo>
                  <a:pt x="1514" y="413"/>
                  <a:pt x="1513" y="417"/>
                  <a:pt x="1511" y="417"/>
                </a:cubicBezTo>
                <a:cubicBezTo>
                  <a:pt x="1510" y="415"/>
                  <a:pt x="1512" y="411"/>
                  <a:pt x="1510" y="411"/>
                </a:cubicBezTo>
                <a:cubicBezTo>
                  <a:pt x="1505" y="409"/>
                  <a:pt x="1508" y="410"/>
                  <a:pt x="1503" y="411"/>
                </a:cubicBezTo>
                <a:cubicBezTo>
                  <a:pt x="1502" y="409"/>
                  <a:pt x="1503" y="406"/>
                  <a:pt x="1503" y="403"/>
                </a:cubicBezTo>
                <a:cubicBezTo>
                  <a:pt x="1500" y="403"/>
                  <a:pt x="1496" y="404"/>
                  <a:pt x="1495" y="402"/>
                </a:cubicBezTo>
                <a:cubicBezTo>
                  <a:pt x="1495" y="400"/>
                  <a:pt x="1495" y="398"/>
                  <a:pt x="1495" y="395"/>
                </a:cubicBezTo>
                <a:cubicBezTo>
                  <a:pt x="1489" y="396"/>
                  <a:pt x="1485" y="395"/>
                  <a:pt x="1484" y="392"/>
                </a:cubicBezTo>
                <a:cubicBezTo>
                  <a:pt x="1461" y="392"/>
                  <a:pt x="1439" y="389"/>
                  <a:pt x="1417" y="392"/>
                </a:cubicBezTo>
                <a:cubicBezTo>
                  <a:pt x="1417" y="394"/>
                  <a:pt x="1418" y="397"/>
                  <a:pt x="1417" y="398"/>
                </a:cubicBezTo>
                <a:cubicBezTo>
                  <a:pt x="1412" y="398"/>
                  <a:pt x="1406" y="399"/>
                  <a:pt x="1403" y="398"/>
                </a:cubicBezTo>
                <a:cubicBezTo>
                  <a:pt x="1403" y="375"/>
                  <a:pt x="1403" y="352"/>
                  <a:pt x="1403" y="330"/>
                </a:cubicBezTo>
                <a:cubicBezTo>
                  <a:pt x="1403" y="328"/>
                  <a:pt x="1399" y="330"/>
                  <a:pt x="1399" y="328"/>
                </a:cubicBezTo>
                <a:cubicBezTo>
                  <a:pt x="1398" y="294"/>
                  <a:pt x="1399" y="259"/>
                  <a:pt x="1397" y="226"/>
                </a:cubicBezTo>
                <a:cubicBezTo>
                  <a:pt x="1356" y="226"/>
                  <a:pt x="1314" y="226"/>
                  <a:pt x="1273" y="226"/>
                </a:cubicBezTo>
                <a:cubicBezTo>
                  <a:pt x="1273" y="223"/>
                  <a:pt x="1273" y="219"/>
                  <a:pt x="1273" y="216"/>
                </a:cubicBezTo>
                <a:cubicBezTo>
                  <a:pt x="1267" y="216"/>
                  <a:pt x="1261" y="216"/>
                  <a:pt x="1256" y="216"/>
                </a:cubicBezTo>
                <a:cubicBezTo>
                  <a:pt x="1255" y="219"/>
                  <a:pt x="1257" y="224"/>
                  <a:pt x="1255" y="226"/>
                </a:cubicBezTo>
                <a:cubicBezTo>
                  <a:pt x="1249" y="226"/>
                  <a:pt x="1242" y="226"/>
                  <a:pt x="1236" y="226"/>
                </a:cubicBezTo>
                <a:cubicBezTo>
                  <a:pt x="1236" y="254"/>
                  <a:pt x="1236" y="282"/>
                  <a:pt x="1236" y="309"/>
                </a:cubicBezTo>
                <a:cubicBezTo>
                  <a:pt x="1226" y="315"/>
                  <a:pt x="1214" y="319"/>
                  <a:pt x="1199" y="318"/>
                </a:cubicBezTo>
                <a:cubicBezTo>
                  <a:pt x="1199" y="276"/>
                  <a:pt x="1199" y="234"/>
                  <a:pt x="1199" y="192"/>
                </a:cubicBezTo>
                <a:cubicBezTo>
                  <a:pt x="1195" y="192"/>
                  <a:pt x="1196" y="190"/>
                  <a:pt x="1192" y="189"/>
                </a:cubicBezTo>
                <a:cubicBezTo>
                  <a:pt x="1185" y="174"/>
                  <a:pt x="1172" y="165"/>
                  <a:pt x="1154" y="161"/>
                </a:cubicBezTo>
                <a:cubicBezTo>
                  <a:pt x="1152" y="151"/>
                  <a:pt x="1151" y="139"/>
                  <a:pt x="1149" y="129"/>
                </a:cubicBezTo>
                <a:cubicBezTo>
                  <a:pt x="1148" y="140"/>
                  <a:pt x="1147" y="151"/>
                  <a:pt x="1146" y="162"/>
                </a:cubicBezTo>
                <a:cubicBezTo>
                  <a:pt x="1124" y="163"/>
                  <a:pt x="1113" y="175"/>
                  <a:pt x="1104" y="190"/>
                </a:cubicBezTo>
                <a:cubicBezTo>
                  <a:pt x="1102" y="190"/>
                  <a:pt x="1101" y="192"/>
                  <a:pt x="1097" y="191"/>
                </a:cubicBezTo>
                <a:cubicBezTo>
                  <a:pt x="1097" y="260"/>
                  <a:pt x="1098" y="331"/>
                  <a:pt x="1097" y="400"/>
                </a:cubicBezTo>
                <a:cubicBezTo>
                  <a:pt x="1095" y="400"/>
                  <a:pt x="1093" y="400"/>
                  <a:pt x="1091" y="400"/>
                </a:cubicBezTo>
                <a:cubicBezTo>
                  <a:pt x="1091" y="342"/>
                  <a:pt x="1091" y="284"/>
                  <a:pt x="1091" y="227"/>
                </a:cubicBezTo>
                <a:cubicBezTo>
                  <a:pt x="1075" y="227"/>
                  <a:pt x="1060" y="227"/>
                  <a:pt x="1044" y="227"/>
                </a:cubicBezTo>
                <a:cubicBezTo>
                  <a:pt x="1040" y="221"/>
                  <a:pt x="1031" y="220"/>
                  <a:pt x="1032" y="208"/>
                </a:cubicBezTo>
                <a:cubicBezTo>
                  <a:pt x="1023" y="208"/>
                  <a:pt x="1013" y="208"/>
                  <a:pt x="1004" y="208"/>
                </a:cubicBezTo>
                <a:cubicBezTo>
                  <a:pt x="1002" y="213"/>
                  <a:pt x="1007" y="226"/>
                  <a:pt x="1001" y="227"/>
                </a:cubicBezTo>
                <a:cubicBezTo>
                  <a:pt x="998" y="227"/>
                  <a:pt x="1000" y="221"/>
                  <a:pt x="1000" y="219"/>
                </a:cubicBezTo>
                <a:cubicBezTo>
                  <a:pt x="991" y="219"/>
                  <a:pt x="982" y="219"/>
                  <a:pt x="973" y="219"/>
                </a:cubicBezTo>
                <a:cubicBezTo>
                  <a:pt x="973" y="222"/>
                  <a:pt x="974" y="226"/>
                  <a:pt x="972" y="227"/>
                </a:cubicBezTo>
                <a:cubicBezTo>
                  <a:pt x="968" y="227"/>
                  <a:pt x="964" y="227"/>
                  <a:pt x="960" y="227"/>
                </a:cubicBezTo>
                <a:cubicBezTo>
                  <a:pt x="959" y="244"/>
                  <a:pt x="960" y="263"/>
                  <a:pt x="959" y="281"/>
                </a:cubicBezTo>
                <a:cubicBezTo>
                  <a:pt x="956" y="280"/>
                  <a:pt x="950" y="282"/>
                  <a:pt x="948" y="280"/>
                </a:cubicBezTo>
                <a:cubicBezTo>
                  <a:pt x="948" y="211"/>
                  <a:pt x="948" y="142"/>
                  <a:pt x="948" y="74"/>
                </a:cubicBezTo>
                <a:cubicBezTo>
                  <a:pt x="915" y="74"/>
                  <a:pt x="882" y="74"/>
                  <a:pt x="850" y="74"/>
                </a:cubicBezTo>
                <a:cubicBezTo>
                  <a:pt x="850" y="71"/>
                  <a:pt x="850" y="68"/>
                  <a:pt x="849" y="67"/>
                </a:cubicBezTo>
                <a:cubicBezTo>
                  <a:pt x="841" y="67"/>
                  <a:pt x="834" y="67"/>
                  <a:pt x="826" y="67"/>
                </a:cubicBezTo>
                <a:cubicBezTo>
                  <a:pt x="825" y="68"/>
                  <a:pt x="827" y="73"/>
                  <a:pt x="825" y="74"/>
                </a:cubicBezTo>
                <a:cubicBezTo>
                  <a:pt x="822" y="74"/>
                  <a:pt x="819" y="74"/>
                  <a:pt x="816" y="74"/>
                </a:cubicBezTo>
                <a:cubicBezTo>
                  <a:pt x="816" y="157"/>
                  <a:pt x="816" y="244"/>
                  <a:pt x="816" y="326"/>
                </a:cubicBezTo>
                <a:cubicBezTo>
                  <a:pt x="816" y="332"/>
                  <a:pt x="818" y="339"/>
                  <a:pt x="814" y="341"/>
                </a:cubicBezTo>
                <a:cubicBezTo>
                  <a:pt x="811" y="264"/>
                  <a:pt x="814" y="181"/>
                  <a:pt x="813" y="102"/>
                </a:cubicBezTo>
                <a:cubicBezTo>
                  <a:pt x="801" y="103"/>
                  <a:pt x="791" y="102"/>
                  <a:pt x="781" y="100"/>
                </a:cubicBezTo>
                <a:cubicBezTo>
                  <a:pt x="777" y="96"/>
                  <a:pt x="772" y="93"/>
                  <a:pt x="768" y="88"/>
                </a:cubicBezTo>
                <a:cubicBezTo>
                  <a:pt x="765" y="85"/>
                  <a:pt x="757" y="79"/>
                  <a:pt x="755" y="75"/>
                </a:cubicBezTo>
                <a:cubicBezTo>
                  <a:pt x="754" y="71"/>
                  <a:pt x="756" y="67"/>
                  <a:pt x="756" y="63"/>
                </a:cubicBezTo>
                <a:cubicBezTo>
                  <a:pt x="756" y="41"/>
                  <a:pt x="752" y="21"/>
                  <a:pt x="754" y="0"/>
                </a:cubicBezTo>
                <a:cubicBezTo>
                  <a:pt x="751" y="23"/>
                  <a:pt x="752" y="47"/>
                  <a:pt x="752" y="72"/>
                </a:cubicBezTo>
                <a:cubicBezTo>
                  <a:pt x="749" y="73"/>
                  <a:pt x="748" y="74"/>
                  <a:pt x="749" y="77"/>
                </a:cubicBezTo>
                <a:cubicBezTo>
                  <a:pt x="741" y="81"/>
                  <a:pt x="734" y="98"/>
                  <a:pt x="725" y="100"/>
                </a:cubicBezTo>
                <a:cubicBezTo>
                  <a:pt x="721" y="101"/>
                  <a:pt x="717" y="100"/>
                  <a:pt x="714" y="100"/>
                </a:cubicBezTo>
                <a:cubicBezTo>
                  <a:pt x="714" y="100"/>
                  <a:pt x="712" y="102"/>
                  <a:pt x="712" y="102"/>
                </a:cubicBezTo>
                <a:cubicBezTo>
                  <a:pt x="706" y="104"/>
                  <a:pt x="699" y="101"/>
                  <a:pt x="691" y="102"/>
                </a:cubicBezTo>
                <a:cubicBezTo>
                  <a:pt x="690" y="158"/>
                  <a:pt x="691" y="215"/>
                  <a:pt x="690" y="270"/>
                </a:cubicBezTo>
                <a:cubicBezTo>
                  <a:pt x="689" y="270"/>
                  <a:pt x="687" y="270"/>
                  <a:pt x="686" y="270"/>
                </a:cubicBezTo>
                <a:cubicBezTo>
                  <a:pt x="684" y="270"/>
                  <a:pt x="687" y="264"/>
                  <a:pt x="684" y="265"/>
                </a:cubicBezTo>
                <a:cubicBezTo>
                  <a:pt x="680" y="265"/>
                  <a:pt x="677" y="265"/>
                  <a:pt x="673" y="265"/>
                </a:cubicBezTo>
                <a:cubicBezTo>
                  <a:pt x="673" y="254"/>
                  <a:pt x="673" y="242"/>
                  <a:pt x="673" y="230"/>
                </a:cubicBezTo>
                <a:cubicBezTo>
                  <a:pt x="666" y="230"/>
                  <a:pt x="658" y="233"/>
                  <a:pt x="652" y="231"/>
                </a:cubicBezTo>
                <a:cubicBezTo>
                  <a:pt x="652" y="236"/>
                  <a:pt x="652" y="240"/>
                  <a:pt x="652" y="244"/>
                </a:cubicBezTo>
                <a:cubicBezTo>
                  <a:pt x="658" y="245"/>
                  <a:pt x="663" y="242"/>
                  <a:pt x="671" y="243"/>
                </a:cubicBezTo>
                <a:cubicBezTo>
                  <a:pt x="671" y="251"/>
                  <a:pt x="671" y="258"/>
                  <a:pt x="671" y="265"/>
                </a:cubicBezTo>
                <a:cubicBezTo>
                  <a:pt x="654" y="265"/>
                  <a:pt x="637" y="265"/>
                  <a:pt x="620" y="265"/>
                </a:cubicBezTo>
                <a:cubicBezTo>
                  <a:pt x="620" y="274"/>
                  <a:pt x="620" y="283"/>
                  <a:pt x="620" y="293"/>
                </a:cubicBezTo>
                <a:cubicBezTo>
                  <a:pt x="601" y="297"/>
                  <a:pt x="578" y="294"/>
                  <a:pt x="562" y="289"/>
                </a:cubicBezTo>
                <a:cubicBezTo>
                  <a:pt x="563" y="288"/>
                  <a:pt x="562" y="283"/>
                  <a:pt x="561" y="285"/>
                </a:cubicBezTo>
                <a:cubicBezTo>
                  <a:pt x="561" y="285"/>
                  <a:pt x="561" y="285"/>
                  <a:pt x="561" y="285"/>
                </a:cubicBezTo>
                <a:close/>
                <a:moveTo>
                  <a:pt x="749" y="80"/>
                </a:moveTo>
                <a:cubicBezTo>
                  <a:pt x="751" y="86"/>
                  <a:pt x="749" y="94"/>
                  <a:pt x="750" y="100"/>
                </a:cubicBezTo>
                <a:cubicBezTo>
                  <a:pt x="743" y="100"/>
                  <a:pt x="737" y="100"/>
                  <a:pt x="731" y="100"/>
                </a:cubicBezTo>
                <a:cubicBezTo>
                  <a:pt x="730" y="98"/>
                  <a:pt x="736" y="94"/>
                  <a:pt x="739" y="90"/>
                </a:cubicBezTo>
                <a:cubicBezTo>
                  <a:pt x="743" y="87"/>
                  <a:pt x="746" y="83"/>
                  <a:pt x="749" y="80"/>
                </a:cubicBezTo>
                <a:close/>
                <a:moveTo>
                  <a:pt x="754" y="80"/>
                </a:moveTo>
                <a:cubicBezTo>
                  <a:pt x="762" y="85"/>
                  <a:pt x="771" y="94"/>
                  <a:pt x="776" y="100"/>
                </a:cubicBezTo>
                <a:cubicBezTo>
                  <a:pt x="769" y="100"/>
                  <a:pt x="761" y="100"/>
                  <a:pt x="754" y="100"/>
                </a:cubicBezTo>
                <a:cubicBezTo>
                  <a:pt x="754" y="94"/>
                  <a:pt x="754" y="87"/>
                  <a:pt x="754" y="80"/>
                </a:cubicBezTo>
                <a:close/>
                <a:moveTo>
                  <a:pt x="1032" y="220"/>
                </a:moveTo>
                <a:cubicBezTo>
                  <a:pt x="1035" y="222"/>
                  <a:pt x="1037" y="225"/>
                  <a:pt x="1039" y="227"/>
                </a:cubicBezTo>
                <a:cubicBezTo>
                  <a:pt x="1038" y="228"/>
                  <a:pt x="1034" y="227"/>
                  <a:pt x="1032" y="228"/>
                </a:cubicBezTo>
                <a:cubicBezTo>
                  <a:pt x="1032" y="225"/>
                  <a:pt x="1032" y="223"/>
                  <a:pt x="1032" y="220"/>
                </a:cubicBezTo>
                <a:close/>
                <a:moveTo>
                  <a:pt x="552" y="281"/>
                </a:moveTo>
                <a:cubicBezTo>
                  <a:pt x="554" y="280"/>
                  <a:pt x="551" y="284"/>
                  <a:pt x="550" y="285"/>
                </a:cubicBezTo>
                <a:cubicBezTo>
                  <a:pt x="548" y="283"/>
                  <a:pt x="551" y="282"/>
                  <a:pt x="552" y="281"/>
                </a:cubicBezTo>
                <a:close/>
                <a:moveTo>
                  <a:pt x="553" y="289"/>
                </a:moveTo>
                <a:cubicBezTo>
                  <a:pt x="553" y="289"/>
                  <a:pt x="552" y="289"/>
                  <a:pt x="552" y="289"/>
                </a:cubicBezTo>
                <a:cubicBezTo>
                  <a:pt x="551" y="289"/>
                  <a:pt x="552" y="290"/>
                  <a:pt x="552" y="291"/>
                </a:cubicBezTo>
                <a:cubicBezTo>
                  <a:pt x="549" y="291"/>
                  <a:pt x="549" y="289"/>
                  <a:pt x="550" y="287"/>
                </a:cubicBezTo>
                <a:cubicBezTo>
                  <a:pt x="551" y="286"/>
                  <a:pt x="554" y="285"/>
                  <a:pt x="553" y="289"/>
                </a:cubicBezTo>
                <a:close/>
                <a:moveTo>
                  <a:pt x="572" y="301"/>
                </a:moveTo>
                <a:cubicBezTo>
                  <a:pt x="571" y="299"/>
                  <a:pt x="570" y="303"/>
                  <a:pt x="570" y="303"/>
                </a:cubicBezTo>
                <a:cubicBezTo>
                  <a:pt x="567" y="301"/>
                  <a:pt x="570" y="299"/>
                  <a:pt x="569" y="295"/>
                </a:cubicBezTo>
                <a:cubicBezTo>
                  <a:pt x="567" y="295"/>
                  <a:pt x="568" y="299"/>
                  <a:pt x="566" y="299"/>
                </a:cubicBezTo>
                <a:cubicBezTo>
                  <a:pt x="565" y="296"/>
                  <a:pt x="568" y="296"/>
                  <a:pt x="567" y="294"/>
                </a:cubicBezTo>
                <a:cubicBezTo>
                  <a:pt x="565" y="295"/>
                  <a:pt x="566" y="299"/>
                  <a:pt x="563" y="299"/>
                </a:cubicBezTo>
                <a:cubicBezTo>
                  <a:pt x="564" y="297"/>
                  <a:pt x="564" y="295"/>
                  <a:pt x="565" y="293"/>
                </a:cubicBezTo>
                <a:cubicBezTo>
                  <a:pt x="562" y="294"/>
                  <a:pt x="562" y="296"/>
                  <a:pt x="561" y="300"/>
                </a:cubicBezTo>
                <a:cubicBezTo>
                  <a:pt x="561" y="295"/>
                  <a:pt x="559" y="295"/>
                  <a:pt x="563" y="292"/>
                </a:cubicBezTo>
                <a:cubicBezTo>
                  <a:pt x="563" y="291"/>
                  <a:pt x="560" y="292"/>
                  <a:pt x="561" y="293"/>
                </a:cubicBezTo>
                <a:cubicBezTo>
                  <a:pt x="559" y="292"/>
                  <a:pt x="561" y="291"/>
                  <a:pt x="562" y="290"/>
                </a:cubicBezTo>
                <a:cubicBezTo>
                  <a:pt x="577" y="294"/>
                  <a:pt x="601" y="298"/>
                  <a:pt x="619" y="293"/>
                </a:cubicBezTo>
                <a:cubicBezTo>
                  <a:pt x="621" y="295"/>
                  <a:pt x="619" y="299"/>
                  <a:pt x="620" y="302"/>
                </a:cubicBezTo>
                <a:cubicBezTo>
                  <a:pt x="606" y="302"/>
                  <a:pt x="593" y="302"/>
                  <a:pt x="579" y="302"/>
                </a:cubicBezTo>
                <a:cubicBezTo>
                  <a:pt x="579" y="304"/>
                  <a:pt x="579" y="307"/>
                  <a:pt x="579" y="310"/>
                </a:cubicBezTo>
                <a:cubicBezTo>
                  <a:pt x="576" y="310"/>
                  <a:pt x="572" y="309"/>
                  <a:pt x="570" y="310"/>
                </a:cubicBezTo>
                <a:cubicBezTo>
                  <a:pt x="571" y="309"/>
                  <a:pt x="572" y="309"/>
                  <a:pt x="572" y="307"/>
                </a:cubicBezTo>
                <a:cubicBezTo>
                  <a:pt x="571" y="308"/>
                  <a:pt x="569" y="310"/>
                  <a:pt x="570" y="307"/>
                </a:cubicBezTo>
                <a:cubicBezTo>
                  <a:pt x="567" y="309"/>
                  <a:pt x="568" y="312"/>
                  <a:pt x="565" y="313"/>
                </a:cubicBezTo>
                <a:cubicBezTo>
                  <a:pt x="567" y="308"/>
                  <a:pt x="567" y="307"/>
                  <a:pt x="572" y="301"/>
                </a:cubicBezTo>
                <a:close/>
                <a:moveTo>
                  <a:pt x="1236" y="329"/>
                </a:moveTo>
                <a:cubicBezTo>
                  <a:pt x="1229" y="329"/>
                  <a:pt x="1222" y="329"/>
                  <a:pt x="1215" y="329"/>
                </a:cubicBezTo>
                <a:cubicBezTo>
                  <a:pt x="1215" y="327"/>
                  <a:pt x="1215" y="325"/>
                  <a:pt x="1215" y="324"/>
                </a:cubicBezTo>
                <a:cubicBezTo>
                  <a:pt x="1210" y="323"/>
                  <a:pt x="1203" y="325"/>
                  <a:pt x="1199" y="323"/>
                </a:cubicBezTo>
                <a:cubicBezTo>
                  <a:pt x="1198" y="317"/>
                  <a:pt x="1205" y="319"/>
                  <a:pt x="1208" y="319"/>
                </a:cubicBezTo>
                <a:cubicBezTo>
                  <a:pt x="1218" y="318"/>
                  <a:pt x="1229" y="315"/>
                  <a:pt x="1235" y="311"/>
                </a:cubicBezTo>
                <a:cubicBezTo>
                  <a:pt x="1238" y="314"/>
                  <a:pt x="1235" y="323"/>
                  <a:pt x="1236" y="329"/>
                </a:cubicBezTo>
                <a:close/>
                <a:moveTo>
                  <a:pt x="1399" y="359"/>
                </a:moveTo>
                <a:cubicBezTo>
                  <a:pt x="1400" y="368"/>
                  <a:pt x="1399" y="385"/>
                  <a:pt x="1399" y="398"/>
                </a:cubicBezTo>
                <a:cubicBezTo>
                  <a:pt x="1398" y="389"/>
                  <a:pt x="1399" y="371"/>
                  <a:pt x="1399" y="359"/>
                </a:cubicBezTo>
                <a:close/>
                <a:moveTo>
                  <a:pt x="1228" y="374"/>
                </a:moveTo>
                <a:cubicBezTo>
                  <a:pt x="1229" y="374"/>
                  <a:pt x="1229" y="374"/>
                  <a:pt x="1230" y="374"/>
                </a:cubicBezTo>
                <a:cubicBezTo>
                  <a:pt x="1232" y="380"/>
                  <a:pt x="1232" y="396"/>
                  <a:pt x="1230" y="403"/>
                </a:cubicBezTo>
                <a:cubicBezTo>
                  <a:pt x="1227" y="396"/>
                  <a:pt x="1229" y="383"/>
                  <a:pt x="1228" y="374"/>
                </a:cubicBezTo>
                <a:close/>
                <a:moveTo>
                  <a:pt x="1234" y="374"/>
                </a:moveTo>
                <a:cubicBezTo>
                  <a:pt x="1234" y="374"/>
                  <a:pt x="1234" y="374"/>
                  <a:pt x="1235" y="374"/>
                </a:cubicBezTo>
                <a:cubicBezTo>
                  <a:pt x="1237" y="380"/>
                  <a:pt x="1237" y="396"/>
                  <a:pt x="1235" y="403"/>
                </a:cubicBezTo>
                <a:cubicBezTo>
                  <a:pt x="1232" y="396"/>
                  <a:pt x="1234" y="383"/>
                  <a:pt x="1234" y="374"/>
                </a:cubicBezTo>
                <a:close/>
              </a:path>
            </a:pathLst>
          </a:custGeom>
          <a:gradFill>
            <a:gsLst>
              <a:gs pos="0">
                <a:srgbClr val="D5D1C5"/>
              </a:gs>
              <a:gs pos="100000">
                <a:srgbClr val="EAE8E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1" y="5858396"/>
            <a:ext cx="9144000" cy="999604"/>
          </a:xfrm>
          <a:prstGeom prst="rect">
            <a:avLst/>
          </a:pr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659831" y="3724553"/>
            <a:ext cx="2030685" cy="2216986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5039416"/>
            <a:ext cx="2330799" cy="834180"/>
          </a:xfrm>
          <a:custGeom>
            <a:avLst/>
            <a:gdLst/>
            <a:ahLst/>
            <a:cxnLst/>
            <a:rect l="0" t="0" r="0" b="0"/>
            <a:pathLst>
              <a:path w="380" h="136" extrusionOk="0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7290916" y="4519599"/>
            <a:ext cx="1512168" cy="1367693"/>
          </a:xfrm>
          <a:custGeom>
            <a:avLst/>
            <a:gdLst/>
            <a:ahLst/>
            <a:cxnLst/>
            <a:rect l="0" t="0" r="0" b="0"/>
            <a:pathLst>
              <a:path w="314" h="284" extrusionOk="0">
                <a:moveTo>
                  <a:pt x="314" y="126"/>
                </a:moveTo>
                <a:lnTo>
                  <a:pt x="314" y="126"/>
                </a:lnTo>
                <a:lnTo>
                  <a:pt x="312" y="124"/>
                </a:lnTo>
                <a:lnTo>
                  <a:pt x="310" y="122"/>
                </a:lnTo>
                <a:lnTo>
                  <a:pt x="306" y="120"/>
                </a:lnTo>
                <a:lnTo>
                  <a:pt x="306" y="120"/>
                </a:lnTo>
                <a:lnTo>
                  <a:pt x="306" y="116"/>
                </a:lnTo>
                <a:lnTo>
                  <a:pt x="306" y="114"/>
                </a:lnTo>
                <a:lnTo>
                  <a:pt x="306" y="114"/>
                </a:lnTo>
                <a:lnTo>
                  <a:pt x="296" y="116"/>
                </a:lnTo>
                <a:lnTo>
                  <a:pt x="290" y="120"/>
                </a:lnTo>
                <a:lnTo>
                  <a:pt x="290" y="120"/>
                </a:lnTo>
                <a:lnTo>
                  <a:pt x="292" y="122"/>
                </a:lnTo>
                <a:lnTo>
                  <a:pt x="292" y="124"/>
                </a:lnTo>
                <a:lnTo>
                  <a:pt x="292" y="124"/>
                </a:lnTo>
                <a:lnTo>
                  <a:pt x="290" y="126"/>
                </a:lnTo>
                <a:lnTo>
                  <a:pt x="288" y="128"/>
                </a:lnTo>
                <a:lnTo>
                  <a:pt x="288" y="128"/>
                </a:lnTo>
                <a:lnTo>
                  <a:pt x="282" y="128"/>
                </a:lnTo>
                <a:lnTo>
                  <a:pt x="280" y="130"/>
                </a:lnTo>
                <a:lnTo>
                  <a:pt x="280" y="130"/>
                </a:lnTo>
                <a:lnTo>
                  <a:pt x="282" y="130"/>
                </a:lnTo>
                <a:lnTo>
                  <a:pt x="284" y="132"/>
                </a:lnTo>
                <a:lnTo>
                  <a:pt x="284" y="132"/>
                </a:lnTo>
                <a:lnTo>
                  <a:pt x="286" y="132"/>
                </a:lnTo>
                <a:lnTo>
                  <a:pt x="288" y="130"/>
                </a:lnTo>
                <a:lnTo>
                  <a:pt x="288" y="128"/>
                </a:lnTo>
                <a:lnTo>
                  <a:pt x="290" y="128"/>
                </a:lnTo>
                <a:lnTo>
                  <a:pt x="290" y="128"/>
                </a:lnTo>
                <a:lnTo>
                  <a:pt x="292" y="130"/>
                </a:lnTo>
                <a:lnTo>
                  <a:pt x="292" y="134"/>
                </a:lnTo>
                <a:lnTo>
                  <a:pt x="292" y="134"/>
                </a:lnTo>
                <a:lnTo>
                  <a:pt x="288" y="134"/>
                </a:lnTo>
                <a:lnTo>
                  <a:pt x="284" y="136"/>
                </a:lnTo>
                <a:lnTo>
                  <a:pt x="282" y="138"/>
                </a:lnTo>
                <a:lnTo>
                  <a:pt x="282" y="138"/>
                </a:lnTo>
                <a:lnTo>
                  <a:pt x="278" y="136"/>
                </a:lnTo>
                <a:lnTo>
                  <a:pt x="274" y="136"/>
                </a:lnTo>
                <a:lnTo>
                  <a:pt x="270" y="136"/>
                </a:lnTo>
                <a:lnTo>
                  <a:pt x="268" y="138"/>
                </a:lnTo>
                <a:lnTo>
                  <a:pt x="268" y="138"/>
                </a:lnTo>
                <a:lnTo>
                  <a:pt x="266" y="136"/>
                </a:lnTo>
                <a:lnTo>
                  <a:pt x="264" y="136"/>
                </a:lnTo>
                <a:lnTo>
                  <a:pt x="264" y="134"/>
                </a:lnTo>
                <a:lnTo>
                  <a:pt x="264" y="132"/>
                </a:lnTo>
                <a:lnTo>
                  <a:pt x="264" y="132"/>
                </a:lnTo>
                <a:lnTo>
                  <a:pt x="258" y="130"/>
                </a:lnTo>
                <a:lnTo>
                  <a:pt x="256" y="130"/>
                </a:lnTo>
                <a:lnTo>
                  <a:pt x="254" y="128"/>
                </a:lnTo>
                <a:lnTo>
                  <a:pt x="254" y="128"/>
                </a:lnTo>
                <a:lnTo>
                  <a:pt x="256" y="128"/>
                </a:lnTo>
                <a:lnTo>
                  <a:pt x="262" y="128"/>
                </a:lnTo>
                <a:lnTo>
                  <a:pt x="262" y="128"/>
                </a:lnTo>
                <a:lnTo>
                  <a:pt x="262" y="124"/>
                </a:lnTo>
                <a:lnTo>
                  <a:pt x="262" y="122"/>
                </a:lnTo>
                <a:lnTo>
                  <a:pt x="268" y="122"/>
                </a:lnTo>
                <a:lnTo>
                  <a:pt x="268" y="122"/>
                </a:lnTo>
                <a:lnTo>
                  <a:pt x="266" y="120"/>
                </a:lnTo>
                <a:lnTo>
                  <a:pt x="266" y="118"/>
                </a:lnTo>
                <a:lnTo>
                  <a:pt x="266" y="116"/>
                </a:lnTo>
                <a:lnTo>
                  <a:pt x="270" y="116"/>
                </a:lnTo>
                <a:lnTo>
                  <a:pt x="270" y="116"/>
                </a:lnTo>
                <a:lnTo>
                  <a:pt x="270" y="118"/>
                </a:lnTo>
                <a:lnTo>
                  <a:pt x="272" y="118"/>
                </a:lnTo>
                <a:lnTo>
                  <a:pt x="274" y="116"/>
                </a:lnTo>
                <a:lnTo>
                  <a:pt x="274" y="116"/>
                </a:lnTo>
                <a:lnTo>
                  <a:pt x="272" y="116"/>
                </a:lnTo>
                <a:lnTo>
                  <a:pt x="270" y="116"/>
                </a:lnTo>
                <a:lnTo>
                  <a:pt x="272" y="114"/>
                </a:lnTo>
                <a:lnTo>
                  <a:pt x="272" y="114"/>
                </a:lnTo>
                <a:lnTo>
                  <a:pt x="272" y="114"/>
                </a:lnTo>
                <a:lnTo>
                  <a:pt x="276" y="114"/>
                </a:lnTo>
                <a:lnTo>
                  <a:pt x="278" y="116"/>
                </a:lnTo>
                <a:lnTo>
                  <a:pt x="278" y="118"/>
                </a:lnTo>
                <a:lnTo>
                  <a:pt x="282" y="120"/>
                </a:lnTo>
                <a:lnTo>
                  <a:pt x="282" y="120"/>
                </a:lnTo>
                <a:lnTo>
                  <a:pt x="282" y="118"/>
                </a:lnTo>
                <a:lnTo>
                  <a:pt x="282" y="118"/>
                </a:lnTo>
                <a:lnTo>
                  <a:pt x="284" y="114"/>
                </a:lnTo>
                <a:lnTo>
                  <a:pt x="284" y="114"/>
                </a:lnTo>
                <a:lnTo>
                  <a:pt x="278" y="112"/>
                </a:lnTo>
                <a:lnTo>
                  <a:pt x="278" y="110"/>
                </a:lnTo>
                <a:lnTo>
                  <a:pt x="280" y="108"/>
                </a:lnTo>
                <a:lnTo>
                  <a:pt x="280" y="108"/>
                </a:lnTo>
                <a:lnTo>
                  <a:pt x="276" y="108"/>
                </a:lnTo>
                <a:lnTo>
                  <a:pt x="276" y="104"/>
                </a:lnTo>
                <a:lnTo>
                  <a:pt x="276" y="104"/>
                </a:lnTo>
                <a:lnTo>
                  <a:pt x="276" y="102"/>
                </a:lnTo>
                <a:lnTo>
                  <a:pt x="278" y="96"/>
                </a:lnTo>
                <a:lnTo>
                  <a:pt x="278" y="96"/>
                </a:lnTo>
                <a:lnTo>
                  <a:pt x="278" y="94"/>
                </a:lnTo>
                <a:lnTo>
                  <a:pt x="280" y="94"/>
                </a:lnTo>
                <a:lnTo>
                  <a:pt x="282" y="94"/>
                </a:lnTo>
                <a:lnTo>
                  <a:pt x="284" y="92"/>
                </a:lnTo>
                <a:lnTo>
                  <a:pt x="284" y="92"/>
                </a:lnTo>
                <a:lnTo>
                  <a:pt x="280" y="88"/>
                </a:lnTo>
                <a:lnTo>
                  <a:pt x="274" y="86"/>
                </a:lnTo>
                <a:lnTo>
                  <a:pt x="274" y="86"/>
                </a:lnTo>
                <a:lnTo>
                  <a:pt x="274" y="84"/>
                </a:lnTo>
                <a:lnTo>
                  <a:pt x="272" y="82"/>
                </a:lnTo>
                <a:lnTo>
                  <a:pt x="270" y="82"/>
                </a:lnTo>
                <a:lnTo>
                  <a:pt x="268" y="78"/>
                </a:lnTo>
                <a:lnTo>
                  <a:pt x="268" y="78"/>
                </a:lnTo>
                <a:lnTo>
                  <a:pt x="272" y="78"/>
                </a:lnTo>
                <a:lnTo>
                  <a:pt x="274" y="78"/>
                </a:lnTo>
                <a:lnTo>
                  <a:pt x="280" y="80"/>
                </a:lnTo>
                <a:lnTo>
                  <a:pt x="280" y="80"/>
                </a:lnTo>
                <a:lnTo>
                  <a:pt x="280" y="78"/>
                </a:lnTo>
                <a:lnTo>
                  <a:pt x="282" y="78"/>
                </a:lnTo>
                <a:lnTo>
                  <a:pt x="286" y="76"/>
                </a:lnTo>
                <a:lnTo>
                  <a:pt x="286" y="76"/>
                </a:lnTo>
                <a:lnTo>
                  <a:pt x="284" y="72"/>
                </a:lnTo>
                <a:lnTo>
                  <a:pt x="286" y="70"/>
                </a:lnTo>
                <a:lnTo>
                  <a:pt x="286" y="70"/>
                </a:lnTo>
                <a:lnTo>
                  <a:pt x="282" y="70"/>
                </a:lnTo>
                <a:lnTo>
                  <a:pt x="280" y="66"/>
                </a:lnTo>
                <a:lnTo>
                  <a:pt x="280" y="66"/>
                </a:lnTo>
                <a:lnTo>
                  <a:pt x="280" y="64"/>
                </a:lnTo>
                <a:lnTo>
                  <a:pt x="282" y="64"/>
                </a:lnTo>
                <a:lnTo>
                  <a:pt x="282" y="62"/>
                </a:lnTo>
                <a:lnTo>
                  <a:pt x="284" y="60"/>
                </a:lnTo>
                <a:lnTo>
                  <a:pt x="284" y="60"/>
                </a:lnTo>
                <a:lnTo>
                  <a:pt x="278" y="56"/>
                </a:lnTo>
                <a:lnTo>
                  <a:pt x="274" y="52"/>
                </a:lnTo>
                <a:lnTo>
                  <a:pt x="274" y="52"/>
                </a:lnTo>
                <a:lnTo>
                  <a:pt x="270" y="56"/>
                </a:lnTo>
                <a:lnTo>
                  <a:pt x="270" y="58"/>
                </a:lnTo>
                <a:lnTo>
                  <a:pt x="268" y="58"/>
                </a:lnTo>
                <a:lnTo>
                  <a:pt x="268" y="54"/>
                </a:lnTo>
                <a:lnTo>
                  <a:pt x="268" y="54"/>
                </a:lnTo>
                <a:lnTo>
                  <a:pt x="264" y="54"/>
                </a:lnTo>
                <a:lnTo>
                  <a:pt x="264" y="56"/>
                </a:lnTo>
                <a:lnTo>
                  <a:pt x="262" y="58"/>
                </a:lnTo>
                <a:lnTo>
                  <a:pt x="262" y="58"/>
                </a:lnTo>
                <a:lnTo>
                  <a:pt x="258" y="58"/>
                </a:lnTo>
                <a:lnTo>
                  <a:pt x="256" y="60"/>
                </a:lnTo>
                <a:lnTo>
                  <a:pt x="252" y="64"/>
                </a:lnTo>
                <a:lnTo>
                  <a:pt x="252" y="64"/>
                </a:lnTo>
                <a:lnTo>
                  <a:pt x="258" y="64"/>
                </a:lnTo>
                <a:lnTo>
                  <a:pt x="260" y="66"/>
                </a:lnTo>
                <a:lnTo>
                  <a:pt x="260" y="66"/>
                </a:lnTo>
                <a:lnTo>
                  <a:pt x="258" y="70"/>
                </a:lnTo>
                <a:lnTo>
                  <a:pt x="254" y="74"/>
                </a:lnTo>
                <a:lnTo>
                  <a:pt x="254" y="74"/>
                </a:lnTo>
                <a:lnTo>
                  <a:pt x="252" y="74"/>
                </a:lnTo>
                <a:lnTo>
                  <a:pt x="252" y="72"/>
                </a:lnTo>
                <a:lnTo>
                  <a:pt x="252" y="66"/>
                </a:lnTo>
                <a:lnTo>
                  <a:pt x="252" y="66"/>
                </a:lnTo>
                <a:lnTo>
                  <a:pt x="250" y="68"/>
                </a:lnTo>
                <a:lnTo>
                  <a:pt x="248" y="70"/>
                </a:lnTo>
                <a:lnTo>
                  <a:pt x="244" y="72"/>
                </a:lnTo>
                <a:lnTo>
                  <a:pt x="244" y="72"/>
                </a:lnTo>
                <a:lnTo>
                  <a:pt x="242" y="70"/>
                </a:lnTo>
                <a:lnTo>
                  <a:pt x="240" y="70"/>
                </a:lnTo>
                <a:lnTo>
                  <a:pt x="238" y="70"/>
                </a:lnTo>
                <a:lnTo>
                  <a:pt x="238" y="70"/>
                </a:lnTo>
                <a:lnTo>
                  <a:pt x="238" y="72"/>
                </a:lnTo>
                <a:lnTo>
                  <a:pt x="240" y="74"/>
                </a:lnTo>
                <a:lnTo>
                  <a:pt x="242" y="76"/>
                </a:lnTo>
                <a:lnTo>
                  <a:pt x="242" y="78"/>
                </a:lnTo>
                <a:lnTo>
                  <a:pt x="242" y="78"/>
                </a:lnTo>
                <a:lnTo>
                  <a:pt x="238" y="78"/>
                </a:lnTo>
                <a:lnTo>
                  <a:pt x="238" y="78"/>
                </a:lnTo>
                <a:lnTo>
                  <a:pt x="236" y="74"/>
                </a:lnTo>
                <a:lnTo>
                  <a:pt x="232" y="70"/>
                </a:lnTo>
                <a:lnTo>
                  <a:pt x="232" y="70"/>
                </a:lnTo>
                <a:lnTo>
                  <a:pt x="236" y="64"/>
                </a:lnTo>
                <a:lnTo>
                  <a:pt x="238" y="62"/>
                </a:lnTo>
                <a:lnTo>
                  <a:pt x="240" y="60"/>
                </a:lnTo>
                <a:lnTo>
                  <a:pt x="240" y="60"/>
                </a:lnTo>
                <a:lnTo>
                  <a:pt x="242" y="62"/>
                </a:lnTo>
                <a:lnTo>
                  <a:pt x="242" y="66"/>
                </a:lnTo>
                <a:lnTo>
                  <a:pt x="242" y="66"/>
                </a:lnTo>
                <a:lnTo>
                  <a:pt x="246" y="66"/>
                </a:lnTo>
                <a:lnTo>
                  <a:pt x="248" y="64"/>
                </a:lnTo>
                <a:lnTo>
                  <a:pt x="248" y="64"/>
                </a:lnTo>
                <a:lnTo>
                  <a:pt x="244" y="58"/>
                </a:lnTo>
                <a:lnTo>
                  <a:pt x="238" y="52"/>
                </a:lnTo>
                <a:lnTo>
                  <a:pt x="238" y="52"/>
                </a:lnTo>
                <a:lnTo>
                  <a:pt x="236" y="48"/>
                </a:lnTo>
                <a:lnTo>
                  <a:pt x="234" y="46"/>
                </a:lnTo>
                <a:lnTo>
                  <a:pt x="230" y="46"/>
                </a:lnTo>
                <a:lnTo>
                  <a:pt x="230" y="46"/>
                </a:lnTo>
                <a:lnTo>
                  <a:pt x="230" y="48"/>
                </a:lnTo>
                <a:lnTo>
                  <a:pt x="232" y="50"/>
                </a:lnTo>
                <a:lnTo>
                  <a:pt x="232" y="52"/>
                </a:lnTo>
                <a:lnTo>
                  <a:pt x="230" y="54"/>
                </a:lnTo>
                <a:lnTo>
                  <a:pt x="230" y="54"/>
                </a:lnTo>
                <a:lnTo>
                  <a:pt x="228" y="52"/>
                </a:lnTo>
                <a:lnTo>
                  <a:pt x="226" y="50"/>
                </a:lnTo>
                <a:lnTo>
                  <a:pt x="224" y="44"/>
                </a:lnTo>
                <a:lnTo>
                  <a:pt x="224" y="44"/>
                </a:lnTo>
                <a:lnTo>
                  <a:pt x="220" y="44"/>
                </a:lnTo>
                <a:lnTo>
                  <a:pt x="216" y="46"/>
                </a:lnTo>
                <a:lnTo>
                  <a:pt x="212" y="46"/>
                </a:lnTo>
                <a:lnTo>
                  <a:pt x="208" y="44"/>
                </a:lnTo>
                <a:lnTo>
                  <a:pt x="208" y="44"/>
                </a:lnTo>
                <a:lnTo>
                  <a:pt x="212" y="42"/>
                </a:lnTo>
                <a:lnTo>
                  <a:pt x="218" y="42"/>
                </a:lnTo>
                <a:lnTo>
                  <a:pt x="218" y="42"/>
                </a:lnTo>
                <a:lnTo>
                  <a:pt x="220" y="40"/>
                </a:lnTo>
                <a:lnTo>
                  <a:pt x="220" y="38"/>
                </a:lnTo>
                <a:lnTo>
                  <a:pt x="222" y="38"/>
                </a:lnTo>
                <a:lnTo>
                  <a:pt x="222" y="38"/>
                </a:lnTo>
                <a:lnTo>
                  <a:pt x="226" y="42"/>
                </a:lnTo>
                <a:lnTo>
                  <a:pt x="230" y="44"/>
                </a:lnTo>
                <a:lnTo>
                  <a:pt x="230" y="44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8" y="38"/>
                </a:lnTo>
                <a:lnTo>
                  <a:pt x="230" y="34"/>
                </a:lnTo>
                <a:lnTo>
                  <a:pt x="230" y="34"/>
                </a:lnTo>
                <a:lnTo>
                  <a:pt x="226" y="32"/>
                </a:lnTo>
                <a:lnTo>
                  <a:pt x="224" y="30"/>
                </a:lnTo>
                <a:lnTo>
                  <a:pt x="224" y="30"/>
                </a:lnTo>
                <a:lnTo>
                  <a:pt x="224" y="30"/>
                </a:lnTo>
                <a:lnTo>
                  <a:pt x="226" y="28"/>
                </a:lnTo>
                <a:lnTo>
                  <a:pt x="228" y="28"/>
                </a:lnTo>
                <a:lnTo>
                  <a:pt x="228" y="26"/>
                </a:lnTo>
                <a:lnTo>
                  <a:pt x="228" y="26"/>
                </a:lnTo>
                <a:lnTo>
                  <a:pt x="226" y="24"/>
                </a:lnTo>
                <a:lnTo>
                  <a:pt x="222" y="24"/>
                </a:lnTo>
                <a:lnTo>
                  <a:pt x="222" y="24"/>
                </a:lnTo>
                <a:lnTo>
                  <a:pt x="222" y="26"/>
                </a:lnTo>
                <a:lnTo>
                  <a:pt x="222" y="28"/>
                </a:lnTo>
                <a:lnTo>
                  <a:pt x="222" y="30"/>
                </a:lnTo>
                <a:lnTo>
                  <a:pt x="220" y="30"/>
                </a:lnTo>
                <a:lnTo>
                  <a:pt x="220" y="30"/>
                </a:lnTo>
                <a:lnTo>
                  <a:pt x="218" y="30"/>
                </a:lnTo>
                <a:lnTo>
                  <a:pt x="214" y="28"/>
                </a:lnTo>
                <a:lnTo>
                  <a:pt x="210" y="22"/>
                </a:lnTo>
                <a:lnTo>
                  <a:pt x="204" y="22"/>
                </a:lnTo>
                <a:lnTo>
                  <a:pt x="204" y="22"/>
                </a:lnTo>
                <a:lnTo>
                  <a:pt x="202" y="26"/>
                </a:lnTo>
                <a:lnTo>
                  <a:pt x="202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4"/>
                </a:lnTo>
                <a:lnTo>
                  <a:pt x="192" y="18"/>
                </a:lnTo>
                <a:lnTo>
                  <a:pt x="192" y="18"/>
                </a:lnTo>
                <a:lnTo>
                  <a:pt x="194" y="16"/>
                </a:lnTo>
                <a:lnTo>
                  <a:pt x="194" y="12"/>
                </a:lnTo>
                <a:lnTo>
                  <a:pt x="194" y="12"/>
                </a:lnTo>
                <a:lnTo>
                  <a:pt x="188" y="10"/>
                </a:lnTo>
                <a:lnTo>
                  <a:pt x="188" y="10"/>
                </a:lnTo>
                <a:lnTo>
                  <a:pt x="190" y="12"/>
                </a:lnTo>
                <a:lnTo>
                  <a:pt x="190" y="14"/>
                </a:lnTo>
                <a:lnTo>
                  <a:pt x="190" y="14"/>
                </a:lnTo>
                <a:lnTo>
                  <a:pt x="188" y="16"/>
                </a:lnTo>
                <a:lnTo>
                  <a:pt x="184" y="18"/>
                </a:lnTo>
                <a:lnTo>
                  <a:pt x="184" y="18"/>
                </a:lnTo>
                <a:lnTo>
                  <a:pt x="182" y="16"/>
                </a:lnTo>
                <a:lnTo>
                  <a:pt x="178" y="14"/>
                </a:lnTo>
                <a:lnTo>
                  <a:pt x="178" y="14"/>
                </a:lnTo>
                <a:lnTo>
                  <a:pt x="178" y="14"/>
                </a:lnTo>
                <a:lnTo>
                  <a:pt x="176" y="14"/>
                </a:lnTo>
                <a:lnTo>
                  <a:pt x="174" y="14"/>
                </a:lnTo>
                <a:lnTo>
                  <a:pt x="174" y="16"/>
                </a:lnTo>
                <a:lnTo>
                  <a:pt x="174" y="16"/>
                </a:lnTo>
                <a:lnTo>
                  <a:pt x="178" y="18"/>
                </a:lnTo>
                <a:lnTo>
                  <a:pt x="178" y="20"/>
                </a:lnTo>
                <a:lnTo>
                  <a:pt x="178" y="22"/>
                </a:lnTo>
                <a:lnTo>
                  <a:pt x="178" y="22"/>
                </a:lnTo>
                <a:lnTo>
                  <a:pt x="170" y="20"/>
                </a:lnTo>
                <a:lnTo>
                  <a:pt x="170" y="20"/>
                </a:lnTo>
                <a:lnTo>
                  <a:pt x="170" y="18"/>
                </a:lnTo>
                <a:lnTo>
                  <a:pt x="170" y="16"/>
                </a:lnTo>
                <a:lnTo>
                  <a:pt x="168" y="14"/>
                </a:lnTo>
                <a:lnTo>
                  <a:pt x="168" y="12"/>
                </a:lnTo>
                <a:lnTo>
                  <a:pt x="168" y="12"/>
                </a:lnTo>
                <a:lnTo>
                  <a:pt x="168" y="10"/>
                </a:lnTo>
                <a:lnTo>
                  <a:pt x="170" y="10"/>
                </a:lnTo>
                <a:lnTo>
                  <a:pt x="170" y="10"/>
                </a:lnTo>
                <a:lnTo>
                  <a:pt x="174" y="12"/>
                </a:lnTo>
                <a:lnTo>
                  <a:pt x="174" y="12"/>
                </a:lnTo>
                <a:lnTo>
                  <a:pt x="176" y="10"/>
                </a:lnTo>
                <a:lnTo>
                  <a:pt x="176" y="10"/>
                </a:lnTo>
                <a:lnTo>
                  <a:pt x="176" y="8"/>
                </a:lnTo>
                <a:lnTo>
                  <a:pt x="172" y="6"/>
                </a:lnTo>
                <a:lnTo>
                  <a:pt x="172" y="6"/>
                </a:lnTo>
                <a:lnTo>
                  <a:pt x="170" y="6"/>
                </a:lnTo>
                <a:lnTo>
                  <a:pt x="168" y="8"/>
                </a:lnTo>
                <a:lnTo>
                  <a:pt x="168" y="8"/>
                </a:lnTo>
                <a:lnTo>
                  <a:pt x="166" y="8"/>
                </a:lnTo>
                <a:lnTo>
                  <a:pt x="166" y="8"/>
                </a:lnTo>
                <a:lnTo>
                  <a:pt x="166" y="4"/>
                </a:lnTo>
                <a:lnTo>
                  <a:pt x="166" y="0"/>
                </a:lnTo>
                <a:lnTo>
                  <a:pt x="166" y="0"/>
                </a:lnTo>
                <a:lnTo>
                  <a:pt x="162" y="2"/>
                </a:lnTo>
                <a:lnTo>
                  <a:pt x="158" y="4"/>
                </a:lnTo>
                <a:lnTo>
                  <a:pt x="158" y="4"/>
                </a:lnTo>
                <a:lnTo>
                  <a:pt x="152" y="4"/>
                </a:lnTo>
                <a:lnTo>
                  <a:pt x="152" y="4"/>
                </a:lnTo>
                <a:lnTo>
                  <a:pt x="148" y="6"/>
                </a:lnTo>
                <a:lnTo>
                  <a:pt x="148" y="6"/>
                </a:lnTo>
                <a:lnTo>
                  <a:pt x="146" y="6"/>
                </a:lnTo>
                <a:lnTo>
                  <a:pt x="144" y="6"/>
                </a:lnTo>
                <a:lnTo>
                  <a:pt x="144" y="6"/>
                </a:lnTo>
                <a:lnTo>
                  <a:pt x="144" y="10"/>
                </a:lnTo>
                <a:lnTo>
                  <a:pt x="142" y="12"/>
                </a:lnTo>
                <a:lnTo>
                  <a:pt x="140" y="14"/>
                </a:lnTo>
                <a:lnTo>
                  <a:pt x="140" y="14"/>
                </a:lnTo>
                <a:lnTo>
                  <a:pt x="136" y="10"/>
                </a:lnTo>
                <a:lnTo>
                  <a:pt x="130" y="8"/>
                </a:lnTo>
                <a:lnTo>
                  <a:pt x="130" y="8"/>
                </a:lnTo>
                <a:lnTo>
                  <a:pt x="128" y="4"/>
                </a:lnTo>
                <a:lnTo>
                  <a:pt x="126" y="4"/>
                </a:lnTo>
                <a:lnTo>
                  <a:pt x="124" y="2"/>
                </a:lnTo>
                <a:lnTo>
                  <a:pt x="124" y="2"/>
                </a:lnTo>
                <a:lnTo>
                  <a:pt x="124" y="8"/>
                </a:lnTo>
                <a:lnTo>
                  <a:pt x="128" y="14"/>
                </a:lnTo>
                <a:lnTo>
                  <a:pt x="130" y="18"/>
                </a:lnTo>
                <a:lnTo>
                  <a:pt x="128" y="22"/>
                </a:lnTo>
                <a:lnTo>
                  <a:pt x="126" y="24"/>
                </a:lnTo>
                <a:lnTo>
                  <a:pt x="126" y="24"/>
                </a:lnTo>
                <a:lnTo>
                  <a:pt x="124" y="22"/>
                </a:lnTo>
                <a:lnTo>
                  <a:pt x="122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18"/>
                </a:lnTo>
                <a:lnTo>
                  <a:pt x="118" y="14"/>
                </a:lnTo>
                <a:lnTo>
                  <a:pt x="118" y="14"/>
                </a:lnTo>
                <a:lnTo>
                  <a:pt x="116" y="14"/>
                </a:lnTo>
                <a:lnTo>
                  <a:pt x="112" y="14"/>
                </a:lnTo>
                <a:lnTo>
                  <a:pt x="110" y="12"/>
                </a:lnTo>
                <a:lnTo>
                  <a:pt x="108" y="14"/>
                </a:lnTo>
                <a:lnTo>
                  <a:pt x="108" y="14"/>
                </a:lnTo>
                <a:lnTo>
                  <a:pt x="106" y="12"/>
                </a:lnTo>
                <a:lnTo>
                  <a:pt x="104" y="10"/>
                </a:lnTo>
                <a:lnTo>
                  <a:pt x="102" y="12"/>
                </a:lnTo>
                <a:lnTo>
                  <a:pt x="102" y="12"/>
                </a:lnTo>
                <a:lnTo>
                  <a:pt x="106" y="16"/>
                </a:lnTo>
                <a:lnTo>
                  <a:pt x="108" y="22"/>
                </a:lnTo>
                <a:lnTo>
                  <a:pt x="108" y="22"/>
                </a:lnTo>
                <a:lnTo>
                  <a:pt x="110" y="22"/>
                </a:lnTo>
                <a:lnTo>
                  <a:pt x="112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6"/>
                </a:lnTo>
                <a:lnTo>
                  <a:pt x="112" y="26"/>
                </a:lnTo>
                <a:lnTo>
                  <a:pt x="110" y="26"/>
                </a:lnTo>
                <a:lnTo>
                  <a:pt x="110" y="28"/>
                </a:lnTo>
                <a:lnTo>
                  <a:pt x="110" y="28"/>
                </a:lnTo>
                <a:lnTo>
                  <a:pt x="112" y="32"/>
                </a:lnTo>
                <a:lnTo>
                  <a:pt x="116" y="30"/>
                </a:lnTo>
                <a:lnTo>
                  <a:pt x="120" y="30"/>
                </a:lnTo>
                <a:lnTo>
                  <a:pt x="122" y="30"/>
                </a:lnTo>
                <a:lnTo>
                  <a:pt x="122" y="30"/>
                </a:lnTo>
                <a:lnTo>
                  <a:pt x="122" y="32"/>
                </a:lnTo>
                <a:lnTo>
                  <a:pt x="122" y="34"/>
                </a:lnTo>
                <a:lnTo>
                  <a:pt x="118" y="34"/>
                </a:lnTo>
                <a:lnTo>
                  <a:pt x="114" y="34"/>
                </a:lnTo>
                <a:lnTo>
                  <a:pt x="112" y="34"/>
                </a:lnTo>
                <a:lnTo>
                  <a:pt x="112" y="36"/>
                </a:lnTo>
                <a:lnTo>
                  <a:pt x="112" y="36"/>
                </a:lnTo>
                <a:lnTo>
                  <a:pt x="114" y="36"/>
                </a:lnTo>
                <a:lnTo>
                  <a:pt x="116" y="38"/>
                </a:lnTo>
                <a:lnTo>
                  <a:pt x="116" y="38"/>
                </a:lnTo>
                <a:lnTo>
                  <a:pt x="116" y="40"/>
                </a:lnTo>
                <a:lnTo>
                  <a:pt x="118" y="42"/>
                </a:lnTo>
                <a:lnTo>
                  <a:pt x="120" y="46"/>
                </a:lnTo>
                <a:lnTo>
                  <a:pt x="120" y="46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4" y="48"/>
                </a:lnTo>
                <a:lnTo>
                  <a:pt x="112" y="48"/>
                </a:lnTo>
                <a:lnTo>
                  <a:pt x="108" y="50"/>
                </a:lnTo>
                <a:lnTo>
                  <a:pt x="108" y="50"/>
                </a:lnTo>
                <a:lnTo>
                  <a:pt x="108" y="48"/>
                </a:lnTo>
                <a:lnTo>
                  <a:pt x="108" y="46"/>
                </a:lnTo>
                <a:lnTo>
                  <a:pt x="108" y="46"/>
                </a:lnTo>
                <a:lnTo>
                  <a:pt x="104" y="44"/>
                </a:lnTo>
                <a:lnTo>
                  <a:pt x="102" y="40"/>
                </a:lnTo>
                <a:lnTo>
                  <a:pt x="102" y="40"/>
                </a:lnTo>
                <a:lnTo>
                  <a:pt x="102" y="38"/>
                </a:lnTo>
                <a:lnTo>
                  <a:pt x="102" y="36"/>
                </a:lnTo>
                <a:lnTo>
                  <a:pt x="102" y="36"/>
                </a:lnTo>
                <a:lnTo>
                  <a:pt x="100" y="34"/>
                </a:lnTo>
                <a:lnTo>
                  <a:pt x="98" y="32"/>
                </a:lnTo>
                <a:lnTo>
                  <a:pt x="98" y="32"/>
                </a:lnTo>
                <a:lnTo>
                  <a:pt x="98" y="30"/>
                </a:lnTo>
                <a:lnTo>
                  <a:pt x="98" y="30"/>
                </a:lnTo>
                <a:lnTo>
                  <a:pt x="104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104" y="24"/>
                </a:lnTo>
                <a:lnTo>
                  <a:pt x="100" y="26"/>
                </a:lnTo>
                <a:lnTo>
                  <a:pt x="100" y="26"/>
                </a:lnTo>
                <a:lnTo>
                  <a:pt x="98" y="24"/>
                </a:lnTo>
                <a:lnTo>
                  <a:pt x="94" y="22"/>
                </a:lnTo>
                <a:lnTo>
                  <a:pt x="90" y="22"/>
                </a:lnTo>
                <a:lnTo>
                  <a:pt x="86" y="24"/>
                </a:lnTo>
                <a:lnTo>
                  <a:pt x="86" y="24"/>
                </a:lnTo>
                <a:lnTo>
                  <a:pt x="86" y="28"/>
                </a:lnTo>
                <a:lnTo>
                  <a:pt x="88" y="32"/>
                </a:lnTo>
                <a:lnTo>
                  <a:pt x="88" y="32"/>
                </a:lnTo>
                <a:lnTo>
                  <a:pt x="84" y="34"/>
                </a:lnTo>
                <a:lnTo>
                  <a:pt x="80" y="34"/>
                </a:lnTo>
                <a:lnTo>
                  <a:pt x="80" y="34"/>
                </a:lnTo>
                <a:lnTo>
                  <a:pt x="80" y="40"/>
                </a:lnTo>
                <a:lnTo>
                  <a:pt x="76" y="42"/>
                </a:lnTo>
                <a:lnTo>
                  <a:pt x="76" y="42"/>
                </a:lnTo>
                <a:lnTo>
                  <a:pt x="76" y="48"/>
                </a:lnTo>
                <a:lnTo>
                  <a:pt x="74" y="50"/>
                </a:lnTo>
                <a:lnTo>
                  <a:pt x="74" y="50"/>
                </a:lnTo>
                <a:lnTo>
                  <a:pt x="70" y="50"/>
                </a:lnTo>
                <a:lnTo>
                  <a:pt x="68" y="48"/>
                </a:lnTo>
                <a:lnTo>
                  <a:pt x="68" y="48"/>
                </a:lnTo>
                <a:lnTo>
                  <a:pt x="66" y="56"/>
                </a:lnTo>
                <a:lnTo>
                  <a:pt x="64" y="58"/>
                </a:lnTo>
                <a:lnTo>
                  <a:pt x="62" y="58"/>
                </a:lnTo>
                <a:lnTo>
                  <a:pt x="62" y="58"/>
                </a:lnTo>
                <a:lnTo>
                  <a:pt x="62" y="60"/>
                </a:lnTo>
                <a:lnTo>
                  <a:pt x="62" y="62"/>
                </a:lnTo>
                <a:lnTo>
                  <a:pt x="64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56" y="68"/>
                </a:lnTo>
                <a:lnTo>
                  <a:pt x="52" y="68"/>
                </a:lnTo>
                <a:lnTo>
                  <a:pt x="50" y="64"/>
                </a:lnTo>
                <a:lnTo>
                  <a:pt x="50" y="64"/>
                </a:lnTo>
                <a:lnTo>
                  <a:pt x="50" y="70"/>
                </a:lnTo>
                <a:lnTo>
                  <a:pt x="48" y="72"/>
                </a:lnTo>
                <a:lnTo>
                  <a:pt x="48" y="72"/>
                </a:lnTo>
                <a:lnTo>
                  <a:pt x="54" y="76"/>
                </a:lnTo>
                <a:lnTo>
                  <a:pt x="56" y="76"/>
                </a:lnTo>
                <a:lnTo>
                  <a:pt x="56" y="80"/>
                </a:lnTo>
                <a:lnTo>
                  <a:pt x="56" y="80"/>
                </a:lnTo>
                <a:lnTo>
                  <a:pt x="54" y="82"/>
                </a:lnTo>
                <a:lnTo>
                  <a:pt x="54" y="82"/>
                </a:lnTo>
                <a:lnTo>
                  <a:pt x="52" y="82"/>
                </a:lnTo>
                <a:lnTo>
                  <a:pt x="50" y="80"/>
                </a:lnTo>
                <a:lnTo>
                  <a:pt x="48" y="78"/>
                </a:lnTo>
                <a:lnTo>
                  <a:pt x="46" y="78"/>
                </a:lnTo>
                <a:lnTo>
                  <a:pt x="46" y="78"/>
                </a:lnTo>
                <a:lnTo>
                  <a:pt x="44" y="80"/>
                </a:lnTo>
                <a:lnTo>
                  <a:pt x="42" y="80"/>
                </a:lnTo>
                <a:lnTo>
                  <a:pt x="36" y="78"/>
                </a:lnTo>
                <a:lnTo>
                  <a:pt x="36" y="78"/>
                </a:lnTo>
                <a:lnTo>
                  <a:pt x="34" y="84"/>
                </a:lnTo>
                <a:lnTo>
                  <a:pt x="34" y="84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40" y="96"/>
                </a:lnTo>
                <a:lnTo>
                  <a:pt x="40" y="96"/>
                </a:lnTo>
                <a:lnTo>
                  <a:pt x="36" y="98"/>
                </a:lnTo>
                <a:lnTo>
                  <a:pt x="34" y="100"/>
                </a:lnTo>
                <a:lnTo>
                  <a:pt x="32" y="108"/>
                </a:lnTo>
                <a:lnTo>
                  <a:pt x="30" y="116"/>
                </a:lnTo>
                <a:lnTo>
                  <a:pt x="28" y="124"/>
                </a:lnTo>
                <a:lnTo>
                  <a:pt x="28" y="124"/>
                </a:lnTo>
                <a:lnTo>
                  <a:pt x="30" y="128"/>
                </a:lnTo>
                <a:lnTo>
                  <a:pt x="30" y="132"/>
                </a:lnTo>
                <a:lnTo>
                  <a:pt x="28" y="142"/>
                </a:lnTo>
                <a:lnTo>
                  <a:pt x="28" y="142"/>
                </a:lnTo>
                <a:lnTo>
                  <a:pt x="26" y="144"/>
                </a:lnTo>
                <a:lnTo>
                  <a:pt x="24" y="144"/>
                </a:lnTo>
                <a:lnTo>
                  <a:pt x="24" y="144"/>
                </a:lnTo>
                <a:lnTo>
                  <a:pt x="26" y="146"/>
                </a:lnTo>
                <a:lnTo>
                  <a:pt x="28" y="148"/>
                </a:lnTo>
                <a:lnTo>
                  <a:pt x="28" y="148"/>
                </a:lnTo>
                <a:lnTo>
                  <a:pt x="16" y="152"/>
                </a:lnTo>
                <a:lnTo>
                  <a:pt x="16" y="160"/>
                </a:lnTo>
                <a:lnTo>
                  <a:pt x="16" y="160"/>
                </a:lnTo>
                <a:lnTo>
                  <a:pt x="20" y="160"/>
                </a:lnTo>
                <a:lnTo>
                  <a:pt x="22" y="158"/>
                </a:lnTo>
                <a:lnTo>
                  <a:pt x="24" y="154"/>
                </a:lnTo>
                <a:lnTo>
                  <a:pt x="24" y="154"/>
                </a:lnTo>
                <a:lnTo>
                  <a:pt x="26" y="156"/>
                </a:lnTo>
                <a:lnTo>
                  <a:pt x="26" y="156"/>
                </a:lnTo>
                <a:lnTo>
                  <a:pt x="26" y="158"/>
                </a:lnTo>
                <a:lnTo>
                  <a:pt x="26" y="158"/>
                </a:lnTo>
                <a:lnTo>
                  <a:pt x="30" y="158"/>
                </a:lnTo>
                <a:lnTo>
                  <a:pt x="32" y="158"/>
                </a:lnTo>
                <a:lnTo>
                  <a:pt x="32" y="158"/>
                </a:lnTo>
                <a:lnTo>
                  <a:pt x="32" y="160"/>
                </a:lnTo>
                <a:lnTo>
                  <a:pt x="34" y="162"/>
                </a:lnTo>
                <a:lnTo>
                  <a:pt x="40" y="162"/>
                </a:lnTo>
                <a:lnTo>
                  <a:pt x="40" y="162"/>
                </a:lnTo>
                <a:lnTo>
                  <a:pt x="40" y="164"/>
                </a:lnTo>
                <a:lnTo>
                  <a:pt x="40" y="164"/>
                </a:lnTo>
                <a:lnTo>
                  <a:pt x="38" y="164"/>
                </a:lnTo>
                <a:lnTo>
                  <a:pt x="38" y="164"/>
                </a:lnTo>
                <a:lnTo>
                  <a:pt x="36" y="164"/>
                </a:lnTo>
                <a:lnTo>
                  <a:pt x="34" y="164"/>
                </a:lnTo>
                <a:lnTo>
                  <a:pt x="32" y="162"/>
                </a:lnTo>
                <a:lnTo>
                  <a:pt x="30" y="160"/>
                </a:lnTo>
                <a:lnTo>
                  <a:pt x="30" y="160"/>
                </a:lnTo>
                <a:lnTo>
                  <a:pt x="28" y="162"/>
                </a:lnTo>
                <a:lnTo>
                  <a:pt x="26" y="162"/>
                </a:lnTo>
                <a:lnTo>
                  <a:pt x="20" y="160"/>
                </a:lnTo>
                <a:lnTo>
                  <a:pt x="20" y="160"/>
                </a:lnTo>
                <a:lnTo>
                  <a:pt x="18" y="166"/>
                </a:lnTo>
                <a:lnTo>
                  <a:pt x="18" y="166"/>
                </a:lnTo>
                <a:lnTo>
                  <a:pt x="20" y="168"/>
                </a:lnTo>
                <a:lnTo>
                  <a:pt x="20" y="172"/>
                </a:lnTo>
                <a:lnTo>
                  <a:pt x="20" y="172"/>
                </a:lnTo>
                <a:lnTo>
                  <a:pt x="18" y="174"/>
                </a:lnTo>
                <a:lnTo>
                  <a:pt x="18" y="174"/>
                </a:lnTo>
                <a:lnTo>
                  <a:pt x="18" y="176"/>
                </a:lnTo>
                <a:lnTo>
                  <a:pt x="18" y="176"/>
                </a:lnTo>
                <a:lnTo>
                  <a:pt x="20" y="178"/>
                </a:lnTo>
                <a:lnTo>
                  <a:pt x="24" y="180"/>
                </a:lnTo>
                <a:lnTo>
                  <a:pt x="24" y="180"/>
                </a:lnTo>
                <a:lnTo>
                  <a:pt x="20" y="182"/>
                </a:lnTo>
                <a:lnTo>
                  <a:pt x="18" y="184"/>
                </a:lnTo>
                <a:lnTo>
                  <a:pt x="16" y="192"/>
                </a:lnTo>
                <a:lnTo>
                  <a:pt x="14" y="200"/>
                </a:lnTo>
                <a:lnTo>
                  <a:pt x="12" y="206"/>
                </a:lnTo>
                <a:lnTo>
                  <a:pt x="12" y="206"/>
                </a:lnTo>
                <a:lnTo>
                  <a:pt x="14" y="212"/>
                </a:lnTo>
                <a:lnTo>
                  <a:pt x="14" y="216"/>
                </a:lnTo>
                <a:lnTo>
                  <a:pt x="12" y="226"/>
                </a:lnTo>
                <a:lnTo>
                  <a:pt x="12" y="226"/>
                </a:lnTo>
                <a:lnTo>
                  <a:pt x="10" y="226"/>
                </a:lnTo>
                <a:lnTo>
                  <a:pt x="8" y="228"/>
                </a:lnTo>
                <a:lnTo>
                  <a:pt x="8" y="228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0" y="234"/>
                </a:lnTo>
                <a:lnTo>
                  <a:pt x="0" y="242"/>
                </a:lnTo>
                <a:lnTo>
                  <a:pt x="0" y="242"/>
                </a:lnTo>
                <a:lnTo>
                  <a:pt x="4" y="244"/>
                </a:lnTo>
                <a:lnTo>
                  <a:pt x="6" y="242"/>
                </a:lnTo>
                <a:lnTo>
                  <a:pt x="8" y="238"/>
                </a:lnTo>
                <a:lnTo>
                  <a:pt x="8" y="238"/>
                </a:lnTo>
                <a:lnTo>
                  <a:pt x="10" y="238"/>
                </a:lnTo>
                <a:lnTo>
                  <a:pt x="10" y="240"/>
                </a:lnTo>
                <a:lnTo>
                  <a:pt x="10" y="242"/>
                </a:lnTo>
                <a:lnTo>
                  <a:pt x="10" y="242"/>
                </a:lnTo>
                <a:lnTo>
                  <a:pt x="12" y="242"/>
                </a:lnTo>
                <a:lnTo>
                  <a:pt x="16" y="240"/>
                </a:lnTo>
                <a:lnTo>
                  <a:pt x="16" y="240"/>
                </a:lnTo>
                <a:lnTo>
                  <a:pt x="16" y="244"/>
                </a:lnTo>
                <a:lnTo>
                  <a:pt x="18" y="244"/>
                </a:lnTo>
                <a:lnTo>
                  <a:pt x="24" y="244"/>
                </a:lnTo>
                <a:lnTo>
                  <a:pt x="24" y="244"/>
                </a:lnTo>
                <a:lnTo>
                  <a:pt x="26" y="250"/>
                </a:lnTo>
                <a:lnTo>
                  <a:pt x="28" y="256"/>
                </a:lnTo>
                <a:lnTo>
                  <a:pt x="28" y="256"/>
                </a:lnTo>
                <a:lnTo>
                  <a:pt x="28" y="260"/>
                </a:lnTo>
                <a:lnTo>
                  <a:pt x="26" y="262"/>
                </a:lnTo>
                <a:lnTo>
                  <a:pt x="26" y="262"/>
                </a:lnTo>
                <a:lnTo>
                  <a:pt x="26" y="266"/>
                </a:lnTo>
                <a:lnTo>
                  <a:pt x="26" y="268"/>
                </a:lnTo>
                <a:lnTo>
                  <a:pt x="24" y="268"/>
                </a:lnTo>
                <a:lnTo>
                  <a:pt x="24" y="268"/>
                </a:lnTo>
                <a:lnTo>
                  <a:pt x="26" y="272"/>
                </a:lnTo>
                <a:lnTo>
                  <a:pt x="28" y="276"/>
                </a:lnTo>
                <a:lnTo>
                  <a:pt x="28" y="276"/>
                </a:lnTo>
                <a:lnTo>
                  <a:pt x="28" y="280"/>
                </a:lnTo>
                <a:lnTo>
                  <a:pt x="26" y="284"/>
                </a:lnTo>
                <a:lnTo>
                  <a:pt x="30" y="284"/>
                </a:lnTo>
                <a:lnTo>
                  <a:pt x="30" y="284"/>
                </a:lnTo>
                <a:lnTo>
                  <a:pt x="32" y="284"/>
                </a:lnTo>
                <a:lnTo>
                  <a:pt x="34" y="284"/>
                </a:lnTo>
                <a:lnTo>
                  <a:pt x="34" y="284"/>
                </a:lnTo>
                <a:lnTo>
                  <a:pt x="34" y="284"/>
                </a:lnTo>
                <a:lnTo>
                  <a:pt x="244" y="284"/>
                </a:lnTo>
                <a:lnTo>
                  <a:pt x="244" y="284"/>
                </a:lnTo>
                <a:lnTo>
                  <a:pt x="242" y="282"/>
                </a:lnTo>
                <a:lnTo>
                  <a:pt x="242" y="280"/>
                </a:lnTo>
                <a:lnTo>
                  <a:pt x="242" y="280"/>
                </a:lnTo>
                <a:lnTo>
                  <a:pt x="244" y="278"/>
                </a:lnTo>
                <a:lnTo>
                  <a:pt x="246" y="280"/>
                </a:lnTo>
                <a:lnTo>
                  <a:pt x="246" y="280"/>
                </a:lnTo>
                <a:lnTo>
                  <a:pt x="246" y="282"/>
                </a:lnTo>
                <a:lnTo>
                  <a:pt x="246" y="284"/>
                </a:lnTo>
                <a:lnTo>
                  <a:pt x="262" y="284"/>
                </a:lnTo>
                <a:lnTo>
                  <a:pt x="262" y="284"/>
                </a:lnTo>
                <a:lnTo>
                  <a:pt x="262" y="282"/>
                </a:lnTo>
                <a:lnTo>
                  <a:pt x="262" y="282"/>
                </a:lnTo>
                <a:lnTo>
                  <a:pt x="262" y="282"/>
                </a:lnTo>
                <a:lnTo>
                  <a:pt x="264" y="278"/>
                </a:lnTo>
                <a:lnTo>
                  <a:pt x="266" y="276"/>
                </a:lnTo>
                <a:lnTo>
                  <a:pt x="266" y="274"/>
                </a:lnTo>
                <a:lnTo>
                  <a:pt x="266" y="274"/>
                </a:lnTo>
                <a:lnTo>
                  <a:pt x="260" y="270"/>
                </a:lnTo>
                <a:lnTo>
                  <a:pt x="258" y="270"/>
                </a:lnTo>
                <a:lnTo>
                  <a:pt x="254" y="272"/>
                </a:lnTo>
                <a:lnTo>
                  <a:pt x="254" y="272"/>
                </a:lnTo>
                <a:lnTo>
                  <a:pt x="254" y="272"/>
                </a:lnTo>
                <a:lnTo>
                  <a:pt x="256" y="274"/>
                </a:lnTo>
                <a:lnTo>
                  <a:pt x="256" y="276"/>
                </a:lnTo>
                <a:lnTo>
                  <a:pt x="254" y="278"/>
                </a:lnTo>
                <a:lnTo>
                  <a:pt x="254" y="278"/>
                </a:lnTo>
                <a:lnTo>
                  <a:pt x="250" y="274"/>
                </a:lnTo>
                <a:lnTo>
                  <a:pt x="246" y="268"/>
                </a:lnTo>
                <a:lnTo>
                  <a:pt x="244" y="262"/>
                </a:lnTo>
                <a:lnTo>
                  <a:pt x="244" y="254"/>
                </a:lnTo>
                <a:lnTo>
                  <a:pt x="244" y="254"/>
                </a:lnTo>
                <a:lnTo>
                  <a:pt x="242" y="254"/>
                </a:lnTo>
                <a:lnTo>
                  <a:pt x="240" y="256"/>
                </a:lnTo>
                <a:lnTo>
                  <a:pt x="238" y="256"/>
                </a:lnTo>
                <a:lnTo>
                  <a:pt x="236" y="254"/>
                </a:lnTo>
                <a:lnTo>
                  <a:pt x="236" y="254"/>
                </a:lnTo>
                <a:lnTo>
                  <a:pt x="238" y="252"/>
                </a:lnTo>
                <a:lnTo>
                  <a:pt x="236" y="250"/>
                </a:lnTo>
                <a:lnTo>
                  <a:pt x="234" y="246"/>
                </a:lnTo>
                <a:lnTo>
                  <a:pt x="234" y="244"/>
                </a:lnTo>
                <a:lnTo>
                  <a:pt x="234" y="244"/>
                </a:lnTo>
                <a:lnTo>
                  <a:pt x="236" y="244"/>
                </a:lnTo>
                <a:lnTo>
                  <a:pt x="238" y="246"/>
                </a:lnTo>
                <a:lnTo>
                  <a:pt x="240" y="248"/>
                </a:lnTo>
                <a:lnTo>
                  <a:pt x="240" y="248"/>
                </a:lnTo>
                <a:lnTo>
                  <a:pt x="240" y="248"/>
                </a:lnTo>
                <a:lnTo>
                  <a:pt x="242" y="246"/>
                </a:lnTo>
                <a:lnTo>
                  <a:pt x="244" y="242"/>
                </a:lnTo>
                <a:lnTo>
                  <a:pt x="246" y="240"/>
                </a:lnTo>
                <a:lnTo>
                  <a:pt x="248" y="238"/>
                </a:lnTo>
                <a:lnTo>
                  <a:pt x="248" y="238"/>
                </a:lnTo>
                <a:lnTo>
                  <a:pt x="250" y="240"/>
                </a:lnTo>
                <a:lnTo>
                  <a:pt x="250" y="242"/>
                </a:lnTo>
                <a:lnTo>
                  <a:pt x="250" y="242"/>
                </a:lnTo>
                <a:lnTo>
                  <a:pt x="256" y="242"/>
                </a:lnTo>
                <a:lnTo>
                  <a:pt x="258" y="240"/>
                </a:lnTo>
                <a:lnTo>
                  <a:pt x="258" y="240"/>
                </a:lnTo>
                <a:lnTo>
                  <a:pt x="258" y="238"/>
                </a:lnTo>
                <a:lnTo>
                  <a:pt x="256" y="234"/>
                </a:lnTo>
                <a:lnTo>
                  <a:pt x="256" y="234"/>
                </a:lnTo>
                <a:lnTo>
                  <a:pt x="260" y="234"/>
                </a:lnTo>
                <a:lnTo>
                  <a:pt x="262" y="232"/>
                </a:lnTo>
                <a:lnTo>
                  <a:pt x="264" y="232"/>
                </a:lnTo>
                <a:lnTo>
                  <a:pt x="266" y="230"/>
                </a:lnTo>
                <a:lnTo>
                  <a:pt x="266" y="230"/>
                </a:lnTo>
                <a:lnTo>
                  <a:pt x="268" y="232"/>
                </a:lnTo>
                <a:lnTo>
                  <a:pt x="268" y="234"/>
                </a:lnTo>
                <a:lnTo>
                  <a:pt x="266" y="238"/>
                </a:lnTo>
                <a:lnTo>
                  <a:pt x="266" y="238"/>
                </a:lnTo>
                <a:lnTo>
                  <a:pt x="268" y="240"/>
                </a:lnTo>
                <a:lnTo>
                  <a:pt x="268" y="240"/>
                </a:lnTo>
                <a:lnTo>
                  <a:pt x="266" y="244"/>
                </a:lnTo>
                <a:lnTo>
                  <a:pt x="266" y="244"/>
                </a:lnTo>
                <a:lnTo>
                  <a:pt x="270" y="246"/>
                </a:lnTo>
                <a:lnTo>
                  <a:pt x="274" y="246"/>
                </a:lnTo>
                <a:lnTo>
                  <a:pt x="274" y="246"/>
                </a:lnTo>
                <a:lnTo>
                  <a:pt x="276" y="246"/>
                </a:lnTo>
                <a:lnTo>
                  <a:pt x="278" y="246"/>
                </a:lnTo>
                <a:lnTo>
                  <a:pt x="278" y="244"/>
                </a:lnTo>
                <a:lnTo>
                  <a:pt x="278" y="244"/>
                </a:lnTo>
                <a:lnTo>
                  <a:pt x="276" y="244"/>
                </a:lnTo>
                <a:lnTo>
                  <a:pt x="274" y="242"/>
                </a:lnTo>
                <a:lnTo>
                  <a:pt x="272" y="240"/>
                </a:lnTo>
                <a:lnTo>
                  <a:pt x="274" y="238"/>
                </a:lnTo>
                <a:lnTo>
                  <a:pt x="274" y="238"/>
                </a:lnTo>
                <a:lnTo>
                  <a:pt x="276" y="238"/>
                </a:lnTo>
                <a:lnTo>
                  <a:pt x="276" y="240"/>
                </a:lnTo>
                <a:lnTo>
                  <a:pt x="278" y="242"/>
                </a:lnTo>
                <a:lnTo>
                  <a:pt x="280" y="242"/>
                </a:lnTo>
                <a:lnTo>
                  <a:pt x="280" y="242"/>
                </a:lnTo>
                <a:lnTo>
                  <a:pt x="280" y="238"/>
                </a:lnTo>
                <a:lnTo>
                  <a:pt x="282" y="234"/>
                </a:lnTo>
                <a:lnTo>
                  <a:pt x="290" y="230"/>
                </a:lnTo>
                <a:lnTo>
                  <a:pt x="290" y="230"/>
                </a:lnTo>
                <a:lnTo>
                  <a:pt x="288" y="228"/>
                </a:lnTo>
                <a:lnTo>
                  <a:pt x="288" y="224"/>
                </a:lnTo>
                <a:lnTo>
                  <a:pt x="288" y="224"/>
                </a:lnTo>
                <a:lnTo>
                  <a:pt x="292" y="224"/>
                </a:lnTo>
                <a:lnTo>
                  <a:pt x="294" y="222"/>
                </a:lnTo>
                <a:lnTo>
                  <a:pt x="296" y="220"/>
                </a:lnTo>
                <a:lnTo>
                  <a:pt x="296" y="220"/>
                </a:lnTo>
                <a:lnTo>
                  <a:pt x="292" y="216"/>
                </a:lnTo>
                <a:lnTo>
                  <a:pt x="292" y="216"/>
                </a:lnTo>
                <a:lnTo>
                  <a:pt x="296" y="214"/>
                </a:lnTo>
                <a:lnTo>
                  <a:pt x="298" y="208"/>
                </a:lnTo>
                <a:lnTo>
                  <a:pt x="298" y="208"/>
                </a:lnTo>
                <a:lnTo>
                  <a:pt x="296" y="206"/>
                </a:lnTo>
                <a:lnTo>
                  <a:pt x="294" y="206"/>
                </a:lnTo>
                <a:lnTo>
                  <a:pt x="290" y="202"/>
                </a:lnTo>
                <a:lnTo>
                  <a:pt x="290" y="202"/>
                </a:lnTo>
                <a:lnTo>
                  <a:pt x="290" y="200"/>
                </a:lnTo>
                <a:lnTo>
                  <a:pt x="290" y="198"/>
                </a:lnTo>
                <a:lnTo>
                  <a:pt x="290" y="198"/>
                </a:lnTo>
                <a:lnTo>
                  <a:pt x="284" y="198"/>
                </a:lnTo>
                <a:lnTo>
                  <a:pt x="278" y="200"/>
                </a:lnTo>
                <a:lnTo>
                  <a:pt x="278" y="200"/>
                </a:lnTo>
                <a:lnTo>
                  <a:pt x="278" y="198"/>
                </a:lnTo>
                <a:lnTo>
                  <a:pt x="278" y="198"/>
                </a:lnTo>
                <a:lnTo>
                  <a:pt x="280" y="196"/>
                </a:lnTo>
                <a:lnTo>
                  <a:pt x="282" y="194"/>
                </a:lnTo>
                <a:lnTo>
                  <a:pt x="282" y="190"/>
                </a:lnTo>
                <a:lnTo>
                  <a:pt x="282" y="190"/>
                </a:lnTo>
                <a:lnTo>
                  <a:pt x="276" y="188"/>
                </a:lnTo>
                <a:lnTo>
                  <a:pt x="274" y="186"/>
                </a:lnTo>
                <a:lnTo>
                  <a:pt x="270" y="188"/>
                </a:lnTo>
                <a:lnTo>
                  <a:pt x="270" y="188"/>
                </a:lnTo>
                <a:lnTo>
                  <a:pt x="270" y="190"/>
                </a:lnTo>
                <a:lnTo>
                  <a:pt x="272" y="192"/>
                </a:lnTo>
                <a:lnTo>
                  <a:pt x="272" y="192"/>
                </a:lnTo>
                <a:lnTo>
                  <a:pt x="272" y="194"/>
                </a:lnTo>
                <a:lnTo>
                  <a:pt x="272" y="194"/>
                </a:lnTo>
                <a:lnTo>
                  <a:pt x="268" y="192"/>
                </a:lnTo>
                <a:lnTo>
                  <a:pt x="264" y="188"/>
                </a:lnTo>
                <a:lnTo>
                  <a:pt x="260" y="180"/>
                </a:lnTo>
                <a:lnTo>
                  <a:pt x="260" y="180"/>
                </a:lnTo>
                <a:lnTo>
                  <a:pt x="260" y="178"/>
                </a:lnTo>
                <a:lnTo>
                  <a:pt x="260" y="178"/>
                </a:lnTo>
                <a:lnTo>
                  <a:pt x="262" y="178"/>
                </a:lnTo>
                <a:lnTo>
                  <a:pt x="264" y="178"/>
                </a:lnTo>
                <a:lnTo>
                  <a:pt x="266" y="176"/>
                </a:lnTo>
                <a:lnTo>
                  <a:pt x="266" y="174"/>
                </a:lnTo>
                <a:lnTo>
                  <a:pt x="266" y="174"/>
                </a:lnTo>
                <a:lnTo>
                  <a:pt x="264" y="172"/>
                </a:lnTo>
                <a:lnTo>
                  <a:pt x="258" y="170"/>
                </a:lnTo>
                <a:lnTo>
                  <a:pt x="258" y="170"/>
                </a:lnTo>
                <a:lnTo>
                  <a:pt x="258" y="166"/>
                </a:lnTo>
                <a:lnTo>
                  <a:pt x="256" y="166"/>
                </a:lnTo>
                <a:lnTo>
                  <a:pt x="252" y="164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4" y="164"/>
                </a:lnTo>
                <a:lnTo>
                  <a:pt x="256" y="166"/>
                </a:lnTo>
                <a:lnTo>
                  <a:pt x="256" y="166"/>
                </a:lnTo>
                <a:lnTo>
                  <a:pt x="260" y="160"/>
                </a:lnTo>
                <a:lnTo>
                  <a:pt x="260" y="160"/>
                </a:lnTo>
                <a:lnTo>
                  <a:pt x="264" y="162"/>
                </a:lnTo>
                <a:lnTo>
                  <a:pt x="264" y="162"/>
                </a:lnTo>
                <a:lnTo>
                  <a:pt x="264" y="162"/>
                </a:lnTo>
                <a:lnTo>
                  <a:pt x="266" y="160"/>
                </a:lnTo>
                <a:lnTo>
                  <a:pt x="270" y="160"/>
                </a:lnTo>
                <a:lnTo>
                  <a:pt x="270" y="160"/>
                </a:lnTo>
                <a:lnTo>
                  <a:pt x="268" y="158"/>
                </a:lnTo>
                <a:lnTo>
                  <a:pt x="268" y="158"/>
                </a:lnTo>
                <a:lnTo>
                  <a:pt x="276" y="156"/>
                </a:lnTo>
                <a:lnTo>
                  <a:pt x="276" y="156"/>
                </a:lnTo>
                <a:lnTo>
                  <a:pt x="274" y="156"/>
                </a:lnTo>
                <a:lnTo>
                  <a:pt x="274" y="152"/>
                </a:lnTo>
                <a:lnTo>
                  <a:pt x="274" y="152"/>
                </a:lnTo>
                <a:lnTo>
                  <a:pt x="276" y="152"/>
                </a:lnTo>
                <a:lnTo>
                  <a:pt x="278" y="150"/>
                </a:lnTo>
                <a:lnTo>
                  <a:pt x="280" y="148"/>
                </a:lnTo>
                <a:lnTo>
                  <a:pt x="284" y="148"/>
                </a:lnTo>
                <a:lnTo>
                  <a:pt x="284" y="148"/>
                </a:lnTo>
                <a:lnTo>
                  <a:pt x="284" y="150"/>
                </a:lnTo>
                <a:lnTo>
                  <a:pt x="284" y="152"/>
                </a:lnTo>
                <a:lnTo>
                  <a:pt x="282" y="154"/>
                </a:lnTo>
                <a:lnTo>
                  <a:pt x="282" y="154"/>
                </a:lnTo>
                <a:lnTo>
                  <a:pt x="284" y="156"/>
                </a:lnTo>
                <a:lnTo>
                  <a:pt x="284" y="158"/>
                </a:lnTo>
                <a:lnTo>
                  <a:pt x="284" y="162"/>
                </a:lnTo>
                <a:lnTo>
                  <a:pt x="284" y="162"/>
                </a:lnTo>
                <a:lnTo>
                  <a:pt x="286" y="164"/>
                </a:lnTo>
                <a:lnTo>
                  <a:pt x="290" y="164"/>
                </a:lnTo>
                <a:lnTo>
                  <a:pt x="290" y="164"/>
                </a:lnTo>
                <a:lnTo>
                  <a:pt x="292" y="164"/>
                </a:lnTo>
                <a:lnTo>
                  <a:pt x="294" y="164"/>
                </a:lnTo>
                <a:lnTo>
                  <a:pt x="294" y="162"/>
                </a:lnTo>
                <a:lnTo>
                  <a:pt x="294" y="162"/>
                </a:lnTo>
                <a:lnTo>
                  <a:pt x="292" y="162"/>
                </a:lnTo>
                <a:lnTo>
                  <a:pt x="290" y="158"/>
                </a:lnTo>
                <a:lnTo>
                  <a:pt x="288" y="156"/>
                </a:lnTo>
                <a:lnTo>
                  <a:pt x="290" y="154"/>
                </a:lnTo>
                <a:lnTo>
                  <a:pt x="290" y="154"/>
                </a:lnTo>
                <a:lnTo>
                  <a:pt x="292" y="156"/>
                </a:lnTo>
                <a:lnTo>
                  <a:pt x="292" y="158"/>
                </a:lnTo>
                <a:lnTo>
                  <a:pt x="294" y="160"/>
                </a:lnTo>
                <a:lnTo>
                  <a:pt x="296" y="160"/>
                </a:lnTo>
                <a:lnTo>
                  <a:pt x="296" y="160"/>
                </a:lnTo>
                <a:lnTo>
                  <a:pt x="296" y="154"/>
                </a:lnTo>
                <a:lnTo>
                  <a:pt x="298" y="150"/>
                </a:lnTo>
                <a:lnTo>
                  <a:pt x="306" y="146"/>
                </a:lnTo>
                <a:lnTo>
                  <a:pt x="306" y="146"/>
                </a:lnTo>
                <a:lnTo>
                  <a:pt x="304" y="144"/>
                </a:lnTo>
                <a:lnTo>
                  <a:pt x="304" y="142"/>
                </a:lnTo>
                <a:lnTo>
                  <a:pt x="304" y="142"/>
                </a:lnTo>
                <a:lnTo>
                  <a:pt x="308" y="140"/>
                </a:lnTo>
                <a:lnTo>
                  <a:pt x="310" y="140"/>
                </a:lnTo>
                <a:lnTo>
                  <a:pt x="312" y="138"/>
                </a:lnTo>
                <a:lnTo>
                  <a:pt x="312" y="138"/>
                </a:lnTo>
                <a:lnTo>
                  <a:pt x="308" y="134"/>
                </a:lnTo>
                <a:lnTo>
                  <a:pt x="308" y="134"/>
                </a:lnTo>
                <a:lnTo>
                  <a:pt x="312" y="130"/>
                </a:lnTo>
                <a:lnTo>
                  <a:pt x="314" y="126"/>
                </a:lnTo>
                <a:lnTo>
                  <a:pt x="314" y="126"/>
                </a:lnTo>
                <a:close/>
                <a:moveTo>
                  <a:pt x="278" y="70"/>
                </a:moveTo>
                <a:lnTo>
                  <a:pt x="278" y="70"/>
                </a:lnTo>
                <a:lnTo>
                  <a:pt x="274" y="70"/>
                </a:lnTo>
                <a:lnTo>
                  <a:pt x="272" y="68"/>
                </a:lnTo>
                <a:lnTo>
                  <a:pt x="272" y="68"/>
                </a:lnTo>
                <a:lnTo>
                  <a:pt x="274" y="66"/>
                </a:lnTo>
                <a:lnTo>
                  <a:pt x="276" y="66"/>
                </a:lnTo>
                <a:lnTo>
                  <a:pt x="278" y="68"/>
                </a:lnTo>
                <a:lnTo>
                  <a:pt x="278" y="70"/>
                </a:lnTo>
                <a:lnTo>
                  <a:pt x="278" y="70"/>
                </a:lnTo>
                <a:close/>
                <a:moveTo>
                  <a:pt x="274" y="86"/>
                </a:moveTo>
                <a:lnTo>
                  <a:pt x="274" y="86"/>
                </a:lnTo>
                <a:lnTo>
                  <a:pt x="270" y="92"/>
                </a:lnTo>
                <a:lnTo>
                  <a:pt x="270" y="92"/>
                </a:lnTo>
                <a:lnTo>
                  <a:pt x="268" y="88"/>
                </a:lnTo>
                <a:lnTo>
                  <a:pt x="268" y="82"/>
                </a:lnTo>
                <a:lnTo>
                  <a:pt x="268" y="82"/>
                </a:lnTo>
                <a:lnTo>
                  <a:pt x="270" y="86"/>
                </a:lnTo>
                <a:lnTo>
                  <a:pt x="274" y="86"/>
                </a:lnTo>
                <a:lnTo>
                  <a:pt x="274" y="86"/>
                </a:lnTo>
                <a:close/>
                <a:moveTo>
                  <a:pt x="18" y="210"/>
                </a:moveTo>
                <a:lnTo>
                  <a:pt x="18" y="210"/>
                </a:lnTo>
                <a:lnTo>
                  <a:pt x="16" y="208"/>
                </a:lnTo>
                <a:lnTo>
                  <a:pt x="18" y="206"/>
                </a:lnTo>
                <a:lnTo>
                  <a:pt x="20" y="202"/>
                </a:lnTo>
                <a:lnTo>
                  <a:pt x="20" y="202"/>
                </a:lnTo>
                <a:lnTo>
                  <a:pt x="22" y="204"/>
                </a:lnTo>
                <a:lnTo>
                  <a:pt x="22" y="208"/>
                </a:lnTo>
                <a:lnTo>
                  <a:pt x="20" y="210"/>
                </a:lnTo>
                <a:lnTo>
                  <a:pt x="18" y="210"/>
                </a:lnTo>
                <a:lnTo>
                  <a:pt x="18" y="210"/>
                </a:lnTo>
                <a:close/>
                <a:moveTo>
                  <a:pt x="290" y="208"/>
                </a:moveTo>
                <a:lnTo>
                  <a:pt x="294" y="208"/>
                </a:lnTo>
                <a:lnTo>
                  <a:pt x="294" y="208"/>
                </a:lnTo>
                <a:lnTo>
                  <a:pt x="294" y="210"/>
                </a:lnTo>
                <a:lnTo>
                  <a:pt x="294" y="214"/>
                </a:lnTo>
                <a:lnTo>
                  <a:pt x="294" y="214"/>
                </a:lnTo>
                <a:lnTo>
                  <a:pt x="290" y="214"/>
                </a:lnTo>
                <a:lnTo>
                  <a:pt x="288" y="212"/>
                </a:lnTo>
                <a:lnTo>
                  <a:pt x="288" y="210"/>
                </a:lnTo>
                <a:lnTo>
                  <a:pt x="290" y="208"/>
                </a:lnTo>
                <a:lnTo>
                  <a:pt x="290" y="208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6" y="214"/>
                </a:lnTo>
                <a:lnTo>
                  <a:pt x="206" y="214"/>
                </a:lnTo>
                <a:lnTo>
                  <a:pt x="204" y="214"/>
                </a:lnTo>
                <a:lnTo>
                  <a:pt x="202" y="212"/>
                </a:lnTo>
                <a:lnTo>
                  <a:pt x="202" y="208"/>
                </a:lnTo>
                <a:lnTo>
                  <a:pt x="208" y="208"/>
                </a:lnTo>
                <a:close/>
                <a:moveTo>
                  <a:pt x="56" y="216"/>
                </a:moveTo>
                <a:lnTo>
                  <a:pt x="56" y="216"/>
                </a:lnTo>
                <a:lnTo>
                  <a:pt x="54" y="216"/>
                </a:lnTo>
                <a:lnTo>
                  <a:pt x="54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12"/>
                </a:lnTo>
                <a:lnTo>
                  <a:pt x="52" y="210"/>
                </a:lnTo>
                <a:lnTo>
                  <a:pt x="54" y="208"/>
                </a:lnTo>
                <a:lnTo>
                  <a:pt x="56" y="208"/>
                </a:lnTo>
                <a:lnTo>
                  <a:pt x="56" y="208"/>
                </a:lnTo>
                <a:lnTo>
                  <a:pt x="54" y="212"/>
                </a:lnTo>
                <a:lnTo>
                  <a:pt x="56" y="216"/>
                </a:lnTo>
                <a:lnTo>
                  <a:pt x="56" y="216"/>
                </a:lnTo>
                <a:close/>
                <a:moveTo>
                  <a:pt x="134" y="86"/>
                </a:moveTo>
                <a:lnTo>
                  <a:pt x="134" y="86"/>
                </a:lnTo>
                <a:lnTo>
                  <a:pt x="136" y="86"/>
                </a:lnTo>
                <a:lnTo>
                  <a:pt x="138" y="86"/>
                </a:lnTo>
                <a:lnTo>
                  <a:pt x="142" y="84"/>
                </a:lnTo>
                <a:lnTo>
                  <a:pt x="142" y="84"/>
                </a:lnTo>
                <a:lnTo>
                  <a:pt x="146" y="82"/>
                </a:lnTo>
                <a:lnTo>
                  <a:pt x="146" y="82"/>
                </a:lnTo>
                <a:lnTo>
                  <a:pt x="148" y="84"/>
                </a:lnTo>
                <a:lnTo>
                  <a:pt x="148" y="84"/>
                </a:lnTo>
                <a:lnTo>
                  <a:pt x="142" y="88"/>
                </a:lnTo>
                <a:lnTo>
                  <a:pt x="142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close/>
                <a:moveTo>
                  <a:pt x="136" y="78"/>
                </a:moveTo>
                <a:lnTo>
                  <a:pt x="136" y="78"/>
                </a:lnTo>
                <a:lnTo>
                  <a:pt x="138" y="78"/>
                </a:lnTo>
                <a:lnTo>
                  <a:pt x="138" y="80"/>
                </a:lnTo>
                <a:lnTo>
                  <a:pt x="140" y="82"/>
                </a:lnTo>
                <a:lnTo>
                  <a:pt x="140" y="82"/>
                </a:lnTo>
                <a:lnTo>
                  <a:pt x="140" y="84"/>
                </a:lnTo>
                <a:lnTo>
                  <a:pt x="138" y="84"/>
                </a:lnTo>
                <a:lnTo>
                  <a:pt x="134" y="84"/>
                </a:lnTo>
                <a:lnTo>
                  <a:pt x="134" y="84"/>
                </a:lnTo>
                <a:lnTo>
                  <a:pt x="134" y="82"/>
                </a:lnTo>
                <a:lnTo>
                  <a:pt x="136" y="78"/>
                </a:lnTo>
                <a:lnTo>
                  <a:pt x="136" y="78"/>
                </a:lnTo>
                <a:close/>
                <a:moveTo>
                  <a:pt x="154" y="94"/>
                </a:moveTo>
                <a:lnTo>
                  <a:pt x="154" y="94"/>
                </a:lnTo>
                <a:lnTo>
                  <a:pt x="156" y="96"/>
                </a:lnTo>
                <a:lnTo>
                  <a:pt x="156" y="100"/>
                </a:lnTo>
                <a:lnTo>
                  <a:pt x="156" y="100"/>
                </a:lnTo>
                <a:lnTo>
                  <a:pt x="158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2"/>
                </a:lnTo>
                <a:lnTo>
                  <a:pt x="160" y="102"/>
                </a:lnTo>
                <a:lnTo>
                  <a:pt x="162" y="106"/>
                </a:lnTo>
                <a:lnTo>
                  <a:pt x="162" y="106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54" y="102"/>
                </a:lnTo>
                <a:lnTo>
                  <a:pt x="154" y="102"/>
                </a:lnTo>
                <a:lnTo>
                  <a:pt x="152" y="98"/>
                </a:lnTo>
                <a:lnTo>
                  <a:pt x="152" y="94"/>
                </a:lnTo>
                <a:lnTo>
                  <a:pt x="152" y="94"/>
                </a:lnTo>
                <a:lnTo>
                  <a:pt x="154" y="94"/>
                </a:lnTo>
                <a:lnTo>
                  <a:pt x="154" y="94"/>
                </a:lnTo>
                <a:close/>
                <a:moveTo>
                  <a:pt x="174" y="78"/>
                </a:moveTo>
                <a:lnTo>
                  <a:pt x="174" y="78"/>
                </a:lnTo>
                <a:lnTo>
                  <a:pt x="178" y="78"/>
                </a:lnTo>
                <a:lnTo>
                  <a:pt x="178" y="78"/>
                </a:lnTo>
                <a:lnTo>
                  <a:pt x="178" y="86"/>
                </a:lnTo>
                <a:lnTo>
                  <a:pt x="174" y="90"/>
                </a:lnTo>
                <a:lnTo>
                  <a:pt x="174" y="90"/>
                </a:lnTo>
                <a:lnTo>
                  <a:pt x="174" y="84"/>
                </a:lnTo>
                <a:lnTo>
                  <a:pt x="174" y="78"/>
                </a:lnTo>
                <a:lnTo>
                  <a:pt x="174" y="78"/>
                </a:lnTo>
                <a:close/>
                <a:moveTo>
                  <a:pt x="174" y="68"/>
                </a:moveTo>
                <a:lnTo>
                  <a:pt x="174" y="68"/>
                </a:lnTo>
                <a:lnTo>
                  <a:pt x="178" y="68"/>
                </a:lnTo>
                <a:lnTo>
                  <a:pt x="178" y="72"/>
                </a:lnTo>
                <a:lnTo>
                  <a:pt x="174" y="72"/>
                </a:lnTo>
                <a:lnTo>
                  <a:pt x="174" y="72"/>
                </a:lnTo>
                <a:lnTo>
                  <a:pt x="174" y="70"/>
                </a:lnTo>
                <a:lnTo>
                  <a:pt x="174" y="68"/>
                </a:lnTo>
                <a:lnTo>
                  <a:pt x="174" y="68"/>
                </a:lnTo>
                <a:close/>
                <a:moveTo>
                  <a:pt x="196" y="94"/>
                </a:moveTo>
                <a:lnTo>
                  <a:pt x="196" y="94"/>
                </a:lnTo>
                <a:lnTo>
                  <a:pt x="200" y="96"/>
                </a:lnTo>
                <a:lnTo>
                  <a:pt x="200" y="98"/>
                </a:lnTo>
                <a:lnTo>
                  <a:pt x="200" y="98"/>
                </a:lnTo>
                <a:lnTo>
                  <a:pt x="198" y="98"/>
                </a:lnTo>
                <a:lnTo>
                  <a:pt x="196" y="96"/>
                </a:lnTo>
                <a:lnTo>
                  <a:pt x="196" y="94"/>
                </a:lnTo>
                <a:lnTo>
                  <a:pt x="196" y="94"/>
                </a:lnTo>
                <a:close/>
                <a:moveTo>
                  <a:pt x="202" y="110"/>
                </a:moveTo>
                <a:lnTo>
                  <a:pt x="202" y="110"/>
                </a:lnTo>
                <a:lnTo>
                  <a:pt x="204" y="114"/>
                </a:lnTo>
                <a:lnTo>
                  <a:pt x="204" y="114"/>
                </a:lnTo>
                <a:lnTo>
                  <a:pt x="200" y="112"/>
                </a:lnTo>
                <a:lnTo>
                  <a:pt x="198" y="110"/>
                </a:lnTo>
                <a:lnTo>
                  <a:pt x="202" y="110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32" y="124"/>
                </a:lnTo>
                <a:lnTo>
                  <a:pt x="234" y="124"/>
                </a:lnTo>
                <a:lnTo>
                  <a:pt x="234" y="132"/>
                </a:lnTo>
                <a:lnTo>
                  <a:pt x="234" y="132"/>
                </a:lnTo>
                <a:lnTo>
                  <a:pt x="232" y="130"/>
                </a:lnTo>
                <a:lnTo>
                  <a:pt x="230" y="128"/>
                </a:lnTo>
                <a:lnTo>
                  <a:pt x="230" y="128"/>
                </a:lnTo>
                <a:lnTo>
                  <a:pt x="228" y="128"/>
                </a:lnTo>
                <a:lnTo>
                  <a:pt x="228" y="126"/>
                </a:lnTo>
                <a:lnTo>
                  <a:pt x="224" y="124"/>
                </a:lnTo>
                <a:lnTo>
                  <a:pt x="224" y="124"/>
                </a:lnTo>
                <a:lnTo>
                  <a:pt x="224" y="120"/>
                </a:lnTo>
                <a:lnTo>
                  <a:pt x="224" y="114"/>
                </a:lnTo>
                <a:lnTo>
                  <a:pt x="224" y="114"/>
                </a:lnTo>
                <a:lnTo>
                  <a:pt x="224" y="112"/>
                </a:lnTo>
                <a:lnTo>
                  <a:pt x="222" y="110"/>
                </a:lnTo>
                <a:lnTo>
                  <a:pt x="220" y="110"/>
                </a:lnTo>
                <a:lnTo>
                  <a:pt x="220" y="106"/>
                </a:lnTo>
                <a:lnTo>
                  <a:pt x="220" y="106"/>
                </a:lnTo>
                <a:lnTo>
                  <a:pt x="224" y="108"/>
                </a:lnTo>
                <a:lnTo>
                  <a:pt x="224" y="110"/>
                </a:lnTo>
                <a:lnTo>
                  <a:pt x="228" y="112"/>
                </a:lnTo>
                <a:lnTo>
                  <a:pt x="228" y="112"/>
                </a:lnTo>
                <a:lnTo>
                  <a:pt x="230" y="118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40" y="156"/>
                </a:moveTo>
                <a:lnTo>
                  <a:pt x="240" y="156"/>
                </a:lnTo>
                <a:lnTo>
                  <a:pt x="240" y="154"/>
                </a:lnTo>
                <a:lnTo>
                  <a:pt x="240" y="152"/>
                </a:lnTo>
                <a:lnTo>
                  <a:pt x="240" y="152"/>
                </a:lnTo>
                <a:lnTo>
                  <a:pt x="242" y="154"/>
                </a:lnTo>
                <a:lnTo>
                  <a:pt x="242" y="154"/>
                </a:lnTo>
                <a:lnTo>
                  <a:pt x="240" y="156"/>
                </a:lnTo>
                <a:lnTo>
                  <a:pt x="240" y="156"/>
                </a:lnTo>
                <a:close/>
                <a:moveTo>
                  <a:pt x="168" y="112"/>
                </a:moveTo>
                <a:lnTo>
                  <a:pt x="168" y="112"/>
                </a:lnTo>
                <a:lnTo>
                  <a:pt x="168" y="114"/>
                </a:lnTo>
                <a:lnTo>
                  <a:pt x="168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close/>
                <a:moveTo>
                  <a:pt x="162" y="108"/>
                </a:moveTo>
                <a:lnTo>
                  <a:pt x="162" y="108"/>
                </a:lnTo>
                <a:lnTo>
                  <a:pt x="162" y="108"/>
                </a:lnTo>
                <a:lnTo>
                  <a:pt x="162" y="108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30" y="178"/>
                </a:moveTo>
                <a:lnTo>
                  <a:pt x="130" y="178"/>
                </a:lnTo>
                <a:lnTo>
                  <a:pt x="130" y="176"/>
                </a:lnTo>
                <a:lnTo>
                  <a:pt x="126" y="174"/>
                </a:lnTo>
                <a:lnTo>
                  <a:pt x="126" y="174"/>
                </a:lnTo>
                <a:lnTo>
                  <a:pt x="128" y="172"/>
                </a:lnTo>
                <a:lnTo>
                  <a:pt x="128" y="172"/>
                </a:lnTo>
                <a:lnTo>
                  <a:pt x="132" y="172"/>
                </a:lnTo>
                <a:lnTo>
                  <a:pt x="134" y="174"/>
                </a:lnTo>
                <a:lnTo>
                  <a:pt x="134" y="174"/>
                </a:lnTo>
                <a:lnTo>
                  <a:pt x="132" y="178"/>
                </a:lnTo>
                <a:lnTo>
                  <a:pt x="132" y="178"/>
                </a:lnTo>
                <a:lnTo>
                  <a:pt x="132" y="178"/>
                </a:lnTo>
                <a:lnTo>
                  <a:pt x="130" y="178"/>
                </a:lnTo>
                <a:lnTo>
                  <a:pt x="130" y="178"/>
                </a:lnTo>
                <a:close/>
                <a:moveTo>
                  <a:pt x="176" y="116"/>
                </a:moveTo>
                <a:lnTo>
                  <a:pt x="176" y="116"/>
                </a:lnTo>
                <a:lnTo>
                  <a:pt x="180" y="116"/>
                </a:lnTo>
                <a:lnTo>
                  <a:pt x="182" y="112"/>
                </a:lnTo>
                <a:lnTo>
                  <a:pt x="182" y="112"/>
                </a:lnTo>
                <a:lnTo>
                  <a:pt x="184" y="114"/>
                </a:lnTo>
                <a:lnTo>
                  <a:pt x="184" y="114"/>
                </a:lnTo>
                <a:lnTo>
                  <a:pt x="182" y="118"/>
                </a:lnTo>
                <a:lnTo>
                  <a:pt x="182" y="118"/>
                </a:lnTo>
                <a:lnTo>
                  <a:pt x="176" y="118"/>
                </a:lnTo>
                <a:lnTo>
                  <a:pt x="176" y="118"/>
                </a:lnTo>
                <a:lnTo>
                  <a:pt x="176" y="116"/>
                </a:lnTo>
                <a:lnTo>
                  <a:pt x="176" y="116"/>
                </a:lnTo>
                <a:close/>
                <a:moveTo>
                  <a:pt x="218" y="124"/>
                </a:moveTo>
                <a:lnTo>
                  <a:pt x="224" y="124"/>
                </a:lnTo>
                <a:lnTo>
                  <a:pt x="224" y="124"/>
                </a:lnTo>
                <a:lnTo>
                  <a:pt x="222" y="132"/>
                </a:lnTo>
                <a:lnTo>
                  <a:pt x="222" y="132"/>
                </a:lnTo>
                <a:lnTo>
                  <a:pt x="220" y="132"/>
                </a:lnTo>
                <a:lnTo>
                  <a:pt x="220" y="132"/>
                </a:lnTo>
                <a:lnTo>
                  <a:pt x="218" y="130"/>
                </a:lnTo>
                <a:lnTo>
                  <a:pt x="218" y="130"/>
                </a:lnTo>
                <a:lnTo>
                  <a:pt x="218" y="124"/>
                </a:lnTo>
                <a:lnTo>
                  <a:pt x="218" y="124"/>
                </a:lnTo>
                <a:close/>
                <a:moveTo>
                  <a:pt x="206" y="122"/>
                </a:move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close/>
                <a:moveTo>
                  <a:pt x="218" y="96"/>
                </a:moveTo>
                <a:lnTo>
                  <a:pt x="218" y="102"/>
                </a:lnTo>
                <a:lnTo>
                  <a:pt x="218" y="102"/>
                </a:lnTo>
                <a:lnTo>
                  <a:pt x="216" y="102"/>
                </a:lnTo>
                <a:lnTo>
                  <a:pt x="216" y="100"/>
                </a:lnTo>
                <a:lnTo>
                  <a:pt x="216" y="96"/>
                </a:lnTo>
                <a:lnTo>
                  <a:pt x="216" y="96"/>
                </a:lnTo>
                <a:lnTo>
                  <a:pt x="216" y="94"/>
                </a:lnTo>
                <a:lnTo>
                  <a:pt x="214" y="90"/>
                </a:lnTo>
                <a:lnTo>
                  <a:pt x="214" y="90"/>
                </a:lnTo>
                <a:lnTo>
                  <a:pt x="220" y="92"/>
                </a:lnTo>
                <a:lnTo>
                  <a:pt x="222" y="94"/>
                </a:lnTo>
                <a:lnTo>
                  <a:pt x="222" y="94"/>
                </a:lnTo>
                <a:lnTo>
                  <a:pt x="222" y="96"/>
                </a:lnTo>
                <a:lnTo>
                  <a:pt x="218" y="96"/>
                </a:lnTo>
                <a:lnTo>
                  <a:pt x="218" y="96"/>
                </a:lnTo>
                <a:close/>
                <a:moveTo>
                  <a:pt x="184" y="110"/>
                </a:moveTo>
                <a:lnTo>
                  <a:pt x="184" y="110"/>
                </a:lnTo>
                <a:lnTo>
                  <a:pt x="184" y="110"/>
                </a:lnTo>
                <a:lnTo>
                  <a:pt x="184" y="110"/>
                </a:lnTo>
                <a:lnTo>
                  <a:pt x="184" y="108"/>
                </a:lnTo>
                <a:lnTo>
                  <a:pt x="184" y="108"/>
                </a:lnTo>
                <a:lnTo>
                  <a:pt x="186" y="108"/>
                </a:lnTo>
                <a:lnTo>
                  <a:pt x="186" y="108"/>
                </a:lnTo>
                <a:lnTo>
                  <a:pt x="184" y="110"/>
                </a:lnTo>
                <a:lnTo>
                  <a:pt x="184" y="110"/>
                </a:lnTo>
                <a:close/>
                <a:moveTo>
                  <a:pt x="172" y="92"/>
                </a:moveTo>
                <a:lnTo>
                  <a:pt x="172" y="92"/>
                </a:lnTo>
                <a:lnTo>
                  <a:pt x="172" y="92"/>
                </a:lnTo>
                <a:lnTo>
                  <a:pt x="172" y="92"/>
                </a:lnTo>
                <a:lnTo>
                  <a:pt x="172" y="94"/>
                </a:lnTo>
                <a:lnTo>
                  <a:pt x="172" y="94"/>
                </a:lnTo>
                <a:lnTo>
                  <a:pt x="172" y="96"/>
                </a:lnTo>
                <a:lnTo>
                  <a:pt x="168" y="96"/>
                </a:lnTo>
                <a:lnTo>
                  <a:pt x="168" y="96"/>
                </a:lnTo>
                <a:lnTo>
                  <a:pt x="168" y="92"/>
                </a:lnTo>
                <a:lnTo>
                  <a:pt x="166" y="90"/>
                </a:lnTo>
                <a:lnTo>
                  <a:pt x="164" y="90"/>
                </a:lnTo>
                <a:lnTo>
                  <a:pt x="160" y="88"/>
                </a:lnTo>
                <a:lnTo>
                  <a:pt x="160" y="88"/>
                </a:lnTo>
                <a:lnTo>
                  <a:pt x="162" y="86"/>
                </a:lnTo>
                <a:lnTo>
                  <a:pt x="162" y="86"/>
                </a:lnTo>
                <a:lnTo>
                  <a:pt x="166" y="84"/>
                </a:lnTo>
                <a:lnTo>
                  <a:pt x="166" y="84"/>
                </a:lnTo>
                <a:lnTo>
                  <a:pt x="168" y="84"/>
                </a:lnTo>
                <a:lnTo>
                  <a:pt x="168" y="86"/>
                </a:lnTo>
                <a:lnTo>
                  <a:pt x="168" y="86"/>
                </a:lnTo>
                <a:lnTo>
                  <a:pt x="172" y="88"/>
                </a:lnTo>
                <a:lnTo>
                  <a:pt x="172" y="88"/>
                </a:lnTo>
                <a:lnTo>
                  <a:pt x="172" y="92"/>
                </a:lnTo>
                <a:lnTo>
                  <a:pt x="172" y="92"/>
                </a:lnTo>
                <a:close/>
                <a:moveTo>
                  <a:pt x="110" y="106"/>
                </a:moveTo>
                <a:lnTo>
                  <a:pt x="110" y="106"/>
                </a:lnTo>
                <a:lnTo>
                  <a:pt x="110" y="104"/>
                </a:lnTo>
                <a:lnTo>
                  <a:pt x="112" y="104"/>
                </a:lnTo>
                <a:lnTo>
                  <a:pt x="112" y="104"/>
                </a:lnTo>
                <a:lnTo>
                  <a:pt x="110" y="106"/>
                </a:lnTo>
                <a:lnTo>
                  <a:pt x="110" y="106"/>
                </a:lnTo>
                <a:close/>
                <a:moveTo>
                  <a:pt x="94" y="114"/>
                </a:moveTo>
                <a:lnTo>
                  <a:pt x="94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4" y="114"/>
                </a:lnTo>
                <a:lnTo>
                  <a:pt x="94" y="114"/>
                </a:lnTo>
                <a:close/>
                <a:moveTo>
                  <a:pt x="98" y="108"/>
                </a:moveTo>
                <a:lnTo>
                  <a:pt x="98" y="108"/>
                </a:lnTo>
                <a:lnTo>
                  <a:pt x="96" y="110"/>
                </a:lnTo>
                <a:lnTo>
                  <a:pt x="94" y="110"/>
                </a:lnTo>
                <a:lnTo>
                  <a:pt x="94" y="110"/>
                </a:lnTo>
                <a:lnTo>
                  <a:pt x="96" y="108"/>
                </a:lnTo>
                <a:lnTo>
                  <a:pt x="96" y="108"/>
                </a:lnTo>
                <a:lnTo>
                  <a:pt x="98" y="108"/>
                </a:lnTo>
                <a:lnTo>
                  <a:pt x="98" y="108"/>
                </a:lnTo>
                <a:close/>
                <a:moveTo>
                  <a:pt x="100" y="78"/>
                </a:moveTo>
                <a:lnTo>
                  <a:pt x="100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lnTo>
                  <a:pt x="104" y="80"/>
                </a:lnTo>
                <a:lnTo>
                  <a:pt x="102" y="80"/>
                </a:lnTo>
                <a:lnTo>
                  <a:pt x="100" y="80"/>
                </a:lnTo>
                <a:lnTo>
                  <a:pt x="100" y="78"/>
                </a:lnTo>
                <a:lnTo>
                  <a:pt x="100" y="78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88" y="96"/>
                </a:lnTo>
                <a:lnTo>
                  <a:pt x="88" y="96"/>
                </a:lnTo>
                <a:lnTo>
                  <a:pt x="82" y="98"/>
                </a:lnTo>
                <a:lnTo>
                  <a:pt x="76" y="100"/>
                </a:lnTo>
                <a:lnTo>
                  <a:pt x="76" y="100"/>
                </a:lnTo>
                <a:lnTo>
                  <a:pt x="78" y="98"/>
                </a:lnTo>
                <a:lnTo>
                  <a:pt x="80" y="96"/>
                </a:lnTo>
                <a:lnTo>
                  <a:pt x="84" y="94"/>
                </a:lnTo>
                <a:lnTo>
                  <a:pt x="86" y="96"/>
                </a:lnTo>
                <a:lnTo>
                  <a:pt x="86" y="96"/>
                </a:lnTo>
                <a:close/>
                <a:moveTo>
                  <a:pt x="80" y="106"/>
                </a:moveTo>
                <a:lnTo>
                  <a:pt x="80" y="106"/>
                </a:lnTo>
                <a:lnTo>
                  <a:pt x="80" y="104"/>
                </a:lnTo>
                <a:lnTo>
                  <a:pt x="82" y="104"/>
                </a:lnTo>
                <a:lnTo>
                  <a:pt x="84" y="104"/>
                </a:lnTo>
                <a:lnTo>
                  <a:pt x="84" y="104"/>
                </a:lnTo>
                <a:lnTo>
                  <a:pt x="84" y="108"/>
                </a:lnTo>
                <a:lnTo>
                  <a:pt x="82" y="108"/>
                </a:lnTo>
                <a:lnTo>
                  <a:pt x="82" y="108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close/>
                <a:moveTo>
                  <a:pt x="74" y="100"/>
                </a:moveTo>
                <a:lnTo>
                  <a:pt x="74" y="100"/>
                </a:lnTo>
                <a:lnTo>
                  <a:pt x="70" y="100"/>
                </a:lnTo>
                <a:lnTo>
                  <a:pt x="70" y="96"/>
                </a:lnTo>
                <a:lnTo>
                  <a:pt x="70" y="96"/>
                </a:lnTo>
                <a:lnTo>
                  <a:pt x="74" y="98"/>
                </a:lnTo>
                <a:lnTo>
                  <a:pt x="74" y="100"/>
                </a:lnTo>
                <a:lnTo>
                  <a:pt x="74" y="100"/>
                </a:lnTo>
                <a:close/>
                <a:moveTo>
                  <a:pt x="116" y="196"/>
                </a:moveTo>
                <a:lnTo>
                  <a:pt x="116" y="196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6"/>
                </a:lnTo>
                <a:lnTo>
                  <a:pt x="116" y="196"/>
                </a:lnTo>
                <a:close/>
                <a:moveTo>
                  <a:pt x="122" y="198"/>
                </a:moveTo>
                <a:lnTo>
                  <a:pt x="122" y="198"/>
                </a:lnTo>
                <a:lnTo>
                  <a:pt x="122" y="198"/>
                </a:lnTo>
                <a:lnTo>
                  <a:pt x="122" y="198"/>
                </a:lnTo>
                <a:lnTo>
                  <a:pt x="120" y="200"/>
                </a:lnTo>
                <a:lnTo>
                  <a:pt x="120" y="200"/>
                </a:lnTo>
                <a:lnTo>
                  <a:pt x="118" y="200"/>
                </a:lnTo>
                <a:lnTo>
                  <a:pt x="118" y="200"/>
                </a:lnTo>
                <a:lnTo>
                  <a:pt x="122" y="198"/>
                </a:lnTo>
                <a:lnTo>
                  <a:pt x="122" y="198"/>
                </a:lnTo>
                <a:close/>
                <a:moveTo>
                  <a:pt x="166" y="202"/>
                </a:moveTo>
                <a:lnTo>
                  <a:pt x="166" y="202"/>
                </a:lnTo>
                <a:lnTo>
                  <a:pt x="166" y="202"/>
                </a:lnTo>
                <a:lnTo>
                  <a:pt x="166" y="202"/>
                </a:lnTo>
                <a:lnTo>
                  <a:pt x="156" y="202"/>
                </a:lnTo>
                <a:lnTo>
                  <a:pt x="166" y="202"/>
                </a:lnTo>
                <a:close/>
                <a:moveTo>
                  <a:pt x="250" y="96"/>
                </a:moveTo>
                <a:lnTo>
                  <a:pt x="250" y="96"/>
                </a:lnTo>
                <a:lnTo>
                  <a:pt x="250" y="98"/>
                </a:lnTo>
                <a:lnTo>
                  <a:pt x="250" y="100"/>
                </a:lnTo>
                <a:lnTo>
                  <a:pt x="246" y="104"/>
                </a:lnTo>
                <a:lnTo>
                  <a:pt x="246" y="104"/>
                </a:lnTo>
                <a:lnTo>
                  <a:pt x="242" y="102"/>
                </a:lnTo>
                <a:lnTo>
                  <a:pt x="242" y="98"/>
                </a:lnTo>
                <a:lnTo>
                  <a:pt x="242" y="98"/>
                </a:lnTo>
                <a:lnTo>
                  <a:pt x="246" y="96"/>
                </a:lnTo>
                <a:lnTo>
                  <a:pt x="250" y="96"/>
                </a:lnTo>
                <a:lnTo>
                  <a:pt x="250" y="96"/>
                </a:lnTo>
                <a:close/>
                <a:moveTo>
                  <a:pt x="238" y="124"/>
                </a:moveTo>
                <a:lnTo>
                  <a:pt x="238" y="124"/>
                </a:lnTo>
                <a:lnTo>
                  <a:pt x="236" y="122"/>
                </a:lnTo>
                <a:lnTo>
                  <a:pt x="236" y="120"/>
                </a:lnTo>
                <a:lnTo>
                  <a:pt x="236" y="118"/>
                </a:lnTo>
                <a:lnTo>
                  <a:pt x="236" y="118"/>
                </a:lnTo>
                <a:lnTo>
                  <a:pt x="238" y="118"/>
                </a:lnTo>
                <a:lnTo>
                  <a:pt x="240" y="120"/>
                </a:lnTo>
                <a:lnTo>
                  <a:pt x="240" y="122"/>
                </a:lnTo>
                <a:lnTo>
                  <a:pt x="238" y="124"/>
                </a:lnTo>
                <a:lnTo>
                  <a:pt x="238" y="124"/>
                </a:lnTo>
                <a:close/>
                <a:moveTo>
                  <a:pt x="230" y="84"/>
                </a:moveTo>
                <a:lnTo>
                  <a:pt x="230" y="84"/>
                </a:lnTo>
                <a:lnTo>
                  <a:pt x="234" y="86"/>
                </a:lnTo>
                <a:lnTo>
                  <a:pt x="234" y="88"/>
                </a:lnTo>
                <a:lnTo>
                  <a:pt x="230" y="88"/>
                </a:lnTo>
                <a:lnTo>
                  <a:pt x="230" y="84"/>
                </a:lnTo>
                <a:close/>
                <a:moveTo>
                  <a:pt x="236" y="108"/>
                </a:moveTo>
                <a:lnTo>
                  <a:pt x="236" y="108"/>
                </a:lnTo>
                <a:lnTo>
                  <a:pt x="234" y="110"/>
                </a:lnTo>
                <a:lnTo>
                  <a:pt x="234" y="110"/>
                </a:lnTo>
                <a:lnTo>
                  <a:pt x="230" y="108"/>
                </a:lnTo>
                <a:lnTo>
                  <a:pt x="226" y="106"/>
                </a:lnTo>
                <a:lnTo>
                  <a:pt x="226" y="106"/>
                </a:lnTo>
                <a:lnTo>
                  <a:pt x="224" y="102"/>
                </a:lnTo>
                <a:lnTo>
                  <a:pt x="224" y="96"/>
                </a:lnTo>
                <a:lnTo>
                  <a:pt x="224" y="96"/>
                </a:lnTo>
                <a:lnTo>
                  <a:pt x="226" y="96"/>
                </a:lnTo>
                <a:lnTo>
                  <a:pt x="226" y="98"/>
                </a:lnTo>
                <a:lnTo>
                  <a:pt x="228" y="102"/>
                </a:lnTo>
                <a:lnTo>
                  <a:pt x="228" y="102"/>
                </a:lnTo>
                <a:lnTo>
                  <a:pt x="234" y="102"/>
                </a:lnTo>
                <a:lnTo>
                  <a:pt x="236" y="104"/>
                </a:lnTo>
                <a:lnTo>
                  <a:pt x="236" y="108"/>
                </a:lnTo>
                <a:lnTo>
                  <a:pt x="236" y="108"/>
                </a:lnTo>
                <a:close/>
                <a:moveTo>
                  <a:pt x="228" y="64"/>
                </a:moveTo>
                <a:lnTo>
                  <a:pt x="228" y="64"/>
                </a:lnTo>
                <a:lnTo>
                  <a:pt x="228" y="66"/>
                </a:lnTo>
                <a:lnTo>
                  <a:pt x="228" y="68"/>
                </a:lnTo>
                <a:lnTo>
                  <a:pt x="226" y="70"/>
                </a:lnTo>
                <a:lnTo>
                  <a:pt x="226" y="70"/>
                </a:lnTo>
                <a:lnTo>
                  <a:pt x="226" y="70"/>
                </a:lnTo>
                <a:lnTo>
                  <a:pt x="224" y="70"/>
                </a:lnTo>
                <a:lnTo>
                  <a:pt x="224" y="68"/>
                </a:lnTo>
                <a:lnTo>
                  <a:pt x="222" y="68"/>
                </a:lnTo>
                <a:lnTo>
                  <a:pt x="222" y="68"/>
                </a:lnTo>
                <a:lnTo>
                  <a:pt x="224" y="66"/>
                </a:lnTo>
                <a:lnTo>
                  <a:pt x="228" y="64"/>
                </a:lnTo>
                <a:lnTo>
                  <a:pt x="228" y="64"/>
                </a:lnTo>
                <a:close/>
                <a:moveTo>
                  <a:pt x="212" y="54"/>
                </a:moveTo>
                <a:lnTo>
                  <a:pt x="212" y="54"/>
                </a:lnTo>
                <a:lnTo>
                  <a:pt x="218" y="56"/>
                </a:lnTo>
                <a:lnTo>
                  <a:pt x="222" y="62"/>
                </a:lnTo>
                <a:lnTo>
                  <a:pt x="222" y="62"/>
                </a:lnTo>
                <a:lnTo>
                  <a:pt x="214" y="60"/>
                </a:lnTo>
                <a:lnTo>
                  <a:pt x="212" y="58"/>
                </a:lnTo>
                <a:lnTo>
                  <a:pt x="212" y="54"/>
                </a:lnTo>
                <a:lnTo>
                  <a:pt x="212" y="54"/>
                </a:lnTo>
                <a:close/>
                <a:moveTo>
                  <a:pt x="214" y="74"/>
                </a:moveTo>
                <a:lnTo>
                  <a:pt x="214" y="74"/>
                </a:lnTo>
                <a:lnTo>
                  <a:pt x="214" y="70"/>
                </a:lnTo>
                <a:lnTo>
                  <a:pt x="212" y="68"/>
                </a:lnTo>
                <a:lnTo>
                  <a:pt x="214" y="66"/>
                </a:lnTo>
                <a:lnTo>
                  <a:pt x="214" y="66"/>
                </a:lnTo>
                <a:lnTo>
                  <a:pt x="216" y="68"/>
                </a:lnTo>
                <a:lnTo>
                  <a:pt x="218" y="68"/>
                </a:lnTo>
                <a:lnTo>
                  <a:pt x="218" y="68"/>
                </a:lnTo>
                <a:lnTo>
                  <a:pt x="216" y="72"/>
                </a:lnTo>
                <a:lnTo>
                  <a:pt x="216" y="76"/>
                </a:lnTo>
                <a:lnTo>
                  <a:pt x="216" y="76"/>
                </a:lnTo>
                <a:lnTo>
                  <a:pt x="222" y="74"/>
                </a:lnTo>
                <a:lnTo>
                  <a:pt x="226" y="74"/>
                </a:lnTo>
                <a:lnTo>
                  <a:pt x="230" y="74"/>
                </a:lnTo>
                <a:lnTo>
                  <a:pt x="230" y="74"/>
                </a:lnTo>
                <a:lnTo>
                  <a:pt x="230" y="76"/>
                </a:lnTo>
                <a:lnTo>
                  <a:pt x="228" y="78"/>
                </a:lnTo>
                <a:lnTo>
                  <a:pt x="228" y="78"/>
                </a:lnTo>
                <a:lnTo>
                  <a:pt x="224" y="78"/>
                </a:lnTo>
                <a:lnTo>
                  <a:pt x="224" y="78"/>
                </a:lnTo>
                <a:lnTo>
                  <a:pt x="220" y="82"/>
                </a:lnTo>
                <a:lnTo>
                  <a:pt x="220" y="82"/>
                </a:lnTo>
                <a:lnTo>
                  <a:pt x="214" y="78"/>
                </a:lnTo>
                <a:lnTo>
                  <a:pt x="214" y="78"/>
                </a:lnTo>
                <a:lnTo>
                  <a:pt x="212" y="78"/>
                </a:lnTo>
                <a:lnTo>
                  <a:pt x="208" y="78"/>
                </a:lnTo>
                <a:lnTo>
                  <a:pt x="208" y="78"/>
                </a:lnTo>
                <a:lnTo>
                  <a:pt x="208" y="76"/>
                </a:lnTo>
                <a:lnTo>
                  <a:pt x="208" y="72"/>
                </a:lnTo>
                <a:lnTo>
                  <a:pt x="208" y="72"/>
                </a:lnTo>
                <a:lnTo>
                  <a:pt x="212" y="74"/>
                </a:lnTo>
                <a:lnTo>
                  <a:pt x="214" y="74"/>
                </a:lnTo>
                <a:lnTo>
                  <a:pt x="214" y="74"/>
                </a:lnTo>
                <a:close/>
                <a:moveTo>
                  <a:pt x="198" y="30"/>
                </a:moveTo>
                <a:lnTo>
                  <a:pt x="198" y="30"/>
                </a:lnTo>
                <a:lnTo>
                  <a:pt x="200" y="30"/>
                </a:lnTo>
                <a:lnTo>
                  <a:pt x="200" y="32"/>
                </a:lnTo>
                <a:lnTo>
                  <a:pt x="200" y="36"/>
                </a:lnTo>
                <a:lnTo>
                  <a:pt x="200" y="36"/>
                </a:lnTo>
                <a:lnTo>
                  <a:pt x="202" y="44"/>
                </a:lnTo>
                <a:lnTo>
                  <a:pt x="208" y="44"/>
                </a:lnTo>
                <a:lnTo>
                  <a:pt x="208" y="44"/>
                </a:lnTo>
                <a:lnTo>
                  <a:pt x="206" y="48"/>
                </a:lnTo>
                <a:lnTo>
                  <a:pt x="206" y="50"/>
                </a:lnTo>
                <a:lnTo>
                  <a:pt x="200" y="54"/>
                </a:lnTo>
                <a:lnTo>
                  <a:pt x="200" y="54"/>
                </a:lnTo>
                <a:lnTo>
                  <a:pt x="198" y="52"/>
                </a:lnTo>
                <a:lnTo>
                  <a:pt x="198" y="52"/>
                </a:lnTo>
                <a:lnTo>
                  <a:pt x="200" y="48"/>
                </a:lnTo>
                <a:lnTo>
                  <a:pt x="202" y="46"/>
                </a:lnTo>
                <a:lnTo>
                  <a:pt x="202" y="46"/>
                </a:lnTo>
                <a:lnTo>
                  <a:pt x="200" y="44"/>
                </a:lnTo>
                <a:lnTo>
                  <a:pt x="198" y="44"/>
                </a:lnTo>
                <a:lnTo>
                  <a:pt x="198" y="44"/>
                </a:lnTo>
                <a:lnTo>
                  <a:pt x="198" y="40"/>
                </a:lnTo>
                <a:lnTo>
                  <a:pt x="196" y="38"/>
                </a:lnTo>
                <a:lnTo>
                  <a:pt x="194" y="36"/>
                </a:lnTo>
                <a:lnTo>
                  <a:pt x="192" y="34"/>
                </a:lnTo>
                <a:lnTo>
                  <a:pt x="192" y="34"/>
                </a:lnTo>
                <a:lnTo>
                  <a:pt x="196" y="32"/>
                </a:lnTo>
                <a:lnTo>
                  <a:pt x="198" y="30"/>
                </a:lnTo>
                <a:lnTo>
                  <a:pt x="198" y="30"/>
                </a:lnTo>
                <a:close/>
                <a:moveTo>
                  <a:pt x="188" y="70"/>
                </a:moveTo>
                <a:lnTo>
                  <a:pt x="188" y="70"/>
                </a:lnTo>
                <a:lnTo>
                  <a:pt x="184" y="68"/>
                </a:lnTo>
                <a:lnTo>
                  <a:pt x="182" y="66"/>
                </a:lnTo>
                <a:lnTo>
                  <a:pt x="182" y="62"/>
                </a:lnTo>
                <a:lnTo>
                  <a:pt x="182" y="62"/>
                </a:lnTo>
                <a:lnTo>
                  <a:pt x="186" y="62"/>
                </a:lnTo>
                <a:lnTo>
                  <a:pt x="188" y="64"/>
                </a:lnTo>
                <a:lnTo>
                  <a:pt x="188" y="68"/>
                </a:lnTo>
                <a:lnTo>
                  <a:pt x="188" y="70"/>
                </a:lnTo>
                <a:lnTo>
                  <a:pt x="188" y="70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0" y="24"/>
                </a:lnTo>
                <a:lnTo>
                  <a:pt x="182" y="26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2" y="32"/>
                </a:lnTo>
                <a:lnTo>
                  <a:pt x="182" y="32"/>
                </a:lnTo>
                <a:lnTo>
                  <a:pt x="180" y="30"/>
                </a:lnTo>
                <a:lnTo>
                  <a:pt x="176" y="28"/>
                </a:lnTo>
                <a:lnTo>
                  <a:pt x="176" y="28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80" y="40"/>
                </a:moveTo>
                <a:lnTo>
                  <a:pt x="180" y="40"/>
                </a:lnTo>
                <a:lnTo>
                  <a:pt x="170" y="40"/>
                </a:lnTo>
                <a:lnTo>
                  <a:pt x="170" y="40"/>
                </a:lnTo>
                <a:lnTo>
                  <a:pt x="176" y="36"/>
                </a:lnTo>
                <a:lnTo>
                  <a:pt x="180" y="38"/>
                </a:lnTo>
                <a:lnTo>
                  <a:pt x="180" y="40"/>
                </a:lnTo>
                <a:lnTo>
                  <a:pt x="180" y="40"/>
                </a:lnTo>
                <a:close/>
                <a:moveTo>
                  <a:pt x="164" y="54"/>
                </a:moveTo>
                <a:lnTo>
                  <a:pt x="168" y="54"/>
                </a:lnTo>
                <a:lnTo>
                  <a:pt x="168" y="54"/>
                </a:lnTo>
                <a:lnTo>
                  <a:pt x="168" y="56"/>
                </a:lnTo>
                <a:lnTo>
                  <a:pt x="168" y="58"/>
                </a:lnTo>
                <a:lnTo>
                  <a:pt x="166" y="60"/>
                </a:lnTo>
                <a:lnTo>
                  <a:pt x="164" y="58"/>
                </a:lnTo>
                <a:lnTo>
                  <a:pt x="164" y="56"/>
                </a:lnTo>
                <a:lnTo>
                  <a:pt x="164" y="54"/>
                </a:lnTo>
                <a:lnTo>
                  <a:pt x="164" y="54"/>
                </a:lnTo>
                <a:close/>
                <a:moveTo>
                  <a:pt x="158" y="64"/>
                </a:moveTo>
                <a:lnTo>
                  <a:pt x="162" y="64"/>
                </a:lnTo>
                <a:lnTo>
                  <a:pt x="162" y="64"/>
                </a:lnTo>
                <a:lnTo>
                  <a:pt x="162" y="68"/>
                </a:lnTo>
                <a:lnTo>
                  <a:pt x="162" y="68"/>
                </a:lnTo>
                <a:lnTo>
                  <a:pt x="168" y="70"/>
                </a:lnTo>
                <a:lnTo>
                  <a:pt x="168" y="70"/>
                </a:lnTo>
                <a:lnTo>
                  <a:pt x="166" y="74"/>
                </a:lnTo>
                <a:lnTo>
                  <a:pt x="166" y="80"/>
                </a:lnTo>
                <a:lnTo>
                  <a:pt x="162" y="80"/>
                </a:lnTo>
                <a:lnTo>
                  <a:pt x="162" y="80"/>
                </a:lnTo>
                <a:lnTo>
                  <a:pt x="160" y="78"/>
                </a:lnTo>
                <a:lnTo>
                  <a:pt x="160" y="76"/>
                </a:lnTo>
                <a:lnTo>
                  <a:pt x="160" y="76"/>
                </a:lnTo>
                <a:lnTo>
                  <a:pt x="160" y="72"/>
                </a:lnTo>
                <a:lnTo>
                  <a:pt x="160" y="68"/>
                </a:lnTo>
                <a:lnTo>
                  <a:pt x="158" y="64"/>
                </a:lnTo>
                <a:lnTo>
                  <a:pt x="158" y="64"/>
                </a:lnTo>
                <a:close/>
                <a:moveTo>
                  <a:pt x="150" y="92"/>
                </a:moveTo>
                <a:lnTo>
                  <a:pt x="150" y="92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2"/>
                </a:lnTo>
                <a:lnTo>
                  <a:pt x="150" y="92"/>
                </a:lnTo>
                <a:close/>
                <a:moveTo>
                  <a:pt x="146" y="58"/>
                </a:moveTo>
                <a:lnTo>
                  <a:pt x="146" y="58"/>
                </a:lnTo>
                <a:lnTo>
                  <a:pt x="142" y="56"/>
                </a:lnTo>
                <a:lnTo>
                  <a:pt x="142" y="56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8" y="56"/>
                </a:lnTo>
                <a:lnTo>
                  <a:pt x="146" y="58"/>
                </a:lnTo>
                <a:lnTo>
                  <a:pt x="146" y="58"/>
                </a:lnTo>
                <a:close/>
                <a:moveTo>
                  <a:pt x="142" y="16"/>
                </a:moveTo>
                <a:lnTo>
                  <a:pt x="142" y="16"/>
                </a:lnTo>
                <a:lnTo>
                  <a:pt x="140" y="20"/>
                </a:lnTo>
                <a:lnTo>
                  <a:pt x="136" y="22"/>
                </a:lnTo>
                <a:lnTo>
                  <a:pt x="136" y="22"/>
                </a:lnTo>
                <a:lnTo>
                  <a:pt x="136" y="18"/>
                </a:lnTo>
                <a:lnTo>
                  <a:pt x="136" y="16"/>
                </a:lnTo>
                <a:lnTo>
                  <a:pt x="138" y="14"/>
                </a:lnTo>
                <a:lnTo>
                  <a:pt x="142" y="16"/>
                </a:lnTo>
                <a:lnTo>
                  <a:pt x="142" y="16"/>
                </a:lnTo>
                <a:close/>
                <a:moveTo>
                  <a:pt x="130" y="30"/>
                </a:moveTo>
                <a:lnTo>
                  <a:pt x="130" y="30"/>
                </a:lnTo>
                <a:lnTo>
                  <a:pt x="136" y="32"/>
                </a:lnTo>
                <a:lnTo>
                  <a:pt x="140" y="32"/>
                </a:lnTo>
                <a:lnTo>
                  <a:pt x="144" y="32"/>
                </a:lnTo>
                <a:lnTo>
                  <a:pt x="144" y="32"/>
                </a:lnTo>
                <a:lnTo>
                  <a:pt x="146" y="34"/>
                </a:lnTo>
                <a:lnTo>
                  <a:pt x="146" y="34"/>
                </a:lnTo>
                <a:lnTo>
                  <a:pt x="146" y="36"/>
                </a:lnTo>
                <a:lnTo>
                  <a:pt x="144" y="36"/>
                </a:lnTo>
                <a:lnTo>
                  <a:pt x="144" y="36"/>
                </a:lnTo>
                <a:lnTo>
                  <a:pt x="142" y="38"/>
                </a:lnTo>
                <a:lnTo>
                  <a:pt x="142" y="38"/>
                </a:lnTo>
                <a:lnTo>
                  <a:pt x="140" y="36"/>
                </a:lnTo>
                <a:lnTo>
                  <a:pt x="138" y="34"/>
                </a:lnTo>
                <a:lnTo>
                  <a:pt x="130" y="36"/>
                </a:lnTo>
                <a:lnTo>
                  <a:pt x="130" y="36"/>
                </a:lnTo>
                <a:lnTo>
                  <a:pt x="128" y="32"/>
                </a:lnTo>
                <a:lnTo>
                  <a:pt x="130" y="30"/>
                </a:lnTo>
                <a:lnTo>
                  <a:pt x="130" y="30"/>
                </a:lnTo>
                <a:close/>
                <a:moveTo>
                  <a:pt x="126" y="40"/>
                </a:moveTo>
                <a:lnTo>
                  <a:pt x="126" y="40"/>
                </a:lnTo>
                <a:lnTo>
                  <a:pt x="128" y="44"/>
                </a:lnTo>
                <a:lnTo>
                  <a:pt x="128" y="48"/>
                </a:lnTo>
                <a:lnTo>
                  <a:pt x="128" y="48"/>
                </a:lnTo>
                <a:lnTo>
                  <a:pt x="132" y="48"/>
                </a:lnTo>
                <a:lnTo>
                  <a:pt x="134" y="46"/>
                </a:lnTo>
                <a:lnTo>
                  <a:pt x="134" y="42"/>
                </a:lnTo>
                <a:lnTo>
                  <a:pt x="134" y="42"/>
                </a:lnTo>
                <a:lnTo>
                  <a:pt x="136" y="44"/>
                </a:lnTo>
                <a:lnTo>
                  <a:pt x="138" y="46"/>
                </a:lnTo>
                <a:lnTo>
                  <a:pt x="144" y="48"/>
                </a:lnTo>
                <a:lnTo>
                  <a:pt x="144" y="48"/>
                </a:lnTo>
                <a:lnTo>
                  <a:pt x="134" y="50"/>
                </a:lnTo>
                <a:lnTo>
                  <a:pt x="130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4"/>
                </a:lnTo>
                <a:lnTo>
                  <a:pt x="126" y="40"/>
                </a:lnTo>
                <a:lnTo>
                  <a:pt x="126" y="40"/>
                </a:lnTo>
                <a:close/>
                <a:moveTo>
                  <a:pt x="104" y="62"/>
                </a:moveTo>
                <a:lnTo>
                  <a:pt x="104" y="62"/>
                </a:lnTo>
                <a:lnTo>
                  <a:pt x="102" y="68"/>
                </a:lnTo>
                <a:lnTo>
                  <a:pt x="98" y="68"/>
                </a:lnTo>
                <a:lnTo>
                  <a:pt x="98" y="68"/>
                </a:lnTo>
                <a:lnTo>
                  <a:pt x="100" y="64"/>
                </a:lnTo>
                <a:lnTo>
                  <a:pt x="104" y="62"/>
                </a:lnTo>
                <a:lnTo>
                  <a:pt x="104" y="62"/>
                </a:lnTo>
                <a:close/>
                <a:moveTo>
                  <a:pt x="78" y="88"/>
                </a:moveTo>
                <a:lnTo>
                  <a:pt x="78" y="88"/>
                </a:lnTo>
                <a:lnTo>
                  <a:pt x="82" y="86"/>
                </a:lnTo>
                <a:lnTo>
                  <a:pt x="86" y="86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6"/>
                </a:lnTo>
                <a:lnTo>
                  <a:pt x="82" y="90"/>
                </a:lnTo>
                <a:lnTo>
                  <a:pt x="74" y="92"/>
                </a:lnTo>
                <a:lnTo>
                  <a:pt x="74" y="92"/>
                </a:lnTo>
                <a:lnTo>
                  <a:pt x="74" y="90"/>
                </a:lnTo>
                <a:lnTo>
                  <a:pt x="74" y="86"/>
                </a:lnTo>
                <a:lnTo>
                  <a:pt x="72" y="86"/>
                </a:lnTo>
                <a:lnTo>
                  <a:pt x="72" y="84"/>
                </a:lnTo>
                <a:lnTo>
                  <a:pt x="72" y="84"/>
                </a:lnTo>
                <a:lnTo>
                  <a:pt x="74" y="84"/>
                </a:lnTo>
                <a:lnTo>
                  <a:pt x="76" y="84"/>
                </a:lnTo>
                <a:lnTo>
                  <a:pt x="78" y="88"/>
                </a:lnTo>
                <a:lnTo>
                  <a:pt x="78" y="88"/>
                </a:lnTo>
                <a:close/>
                <a:moveTo>
                  <a:pt x="74" y="54"/>
                </a:moveTo>
                <a:lnTo>
                  <a:pt x="74" y="54"/>
                </a:lnTo>
                <a:lnTo>
                  <a:pt x="76" y="58"/>
                </a:lnTo>
                <a:lnTo>
                  <a:pt x="74" y="62"/>
                </a:lnTo>
                <a:lnTo>
                  <a:pt x="74" y="62"/>
                </a:lnTo>
                <a:lnTo>
                  <a:pt x="70" y="60"/>
                </a:lnTo>
                <a:lnTo>
                  <a:pt x="70" y="58"/>
                </a:lnTo>
                <a:lnTo>
                  <a:pt x="70" y="54"/>
                </a:lnTo>
                <a:lnTo>
                  <a:pt x="74" y="54"/>
                </a:lnTo>
                <a:lnTo>
                  <a:pt x="74" y="54"/>
                </a:lnTo>
                <a:close/>
                <a:moveTo>
                  <a:pt x="62" y="110"/>
                </a:moveTo>
                <a:lnTo>
                  <a:pt x="62" y="110"/>
                </a:lnTo>
                <a:lnTo>
                  <a:pt x="62" y="110"/>
                </a:lnTo>
                <a:lnTo>
                  <a:pt x="64" y="110"/>
                </a:lnTo>
                <a:lnTo>
                  <a:pt x="64" y="110"/>
                </a:lnTo>
                <a:lnTo>
                  <a:pt x="66" y="110"/>
                </a:lnTo>
                <a:lnTo>
                  <a:pt x="66" y="112"/>
                </a:lnTo>
                <a:lnTo>
                  <a:pt x="66" y="112"/>
                </a:lnTo>
                <a:lnTo>
                  <a:pt x="64" y="114"/>
                </a:lnTo>
                <a:lnTo>
                  <a:pt x="62" y="114"/>
                </a:lnTo>
                <a:lnTo>
                  <a:pt x="62" y="114"/>
                </a:lnTo>
                <a:lnTo>
                  <a:pt x="62" y="112"/>
                </a:lnTo>
                <a:lnTo>
                  <a:pt x="62" y="110"/>
                </a:lnTo>
                <a:close/>
                <a:moveTo>
                  <a:pt x="48" y="84"/>
                </a:moveTo>
                <a:lnTo>
                  <a:pt x="48" y="84"/>
                </a:lnTo>
                <a:lnTo>
                  <a:pt x="50" y="84"/>
                </a:lnTo>
                <a:lnTo>
                  <a:pt x="52" y="86"/>
                </a:lnTo>
                <a:lnTo>
                  <a:pt x="52" y="86"/>
                </a:lnTo>
                <a:lnTo>
                  <a:pt x="52" y="88"/>
                </a:lnTo>
                <a:lnTo>
                  <a:pt x="52" y="88"/>
                </a:lnTo>
                <a:lnTo>
                  <a:pt x="48" y="88"/>
                </a:lnTo>
                <a:lnTo>
                  <a:pt x="48" y="88"/>
                </a:lnTo>
                <a:lnTo>
                  <a:pt x="48" y="84"/>
                </a:lnTo>
                <a:lnTo>
                  <a:pt x="48" y="84"/>
                </a:lnTo>
                <a:close/>
                <a:moveTo>
                  <a:pt x="36" y="120"/>
                </a:moveTo>
                <a:lnTo>
                  <a:pt x="36" y="120"/>
                </a:lnTo>
                <a:lnTo>
                  <a:pt x="38" y="122"/>
                </a:lnTo>
                <a:lnTo>
                  <a:pt x="38" y="124"/>
                </a:lnTo>
                <a:lnTo>
                  <a:pt x="36" y="126"/>
                </a:lnTo>
                <a:lnTo>
                  <a:pt x="34" y="126"/>
                </a:lnTo>
                <a:lnTo>
                  <a:pt x="34" y="126"/>
                </a:lnTo>
                <a:lnTo>
                  <a:pt x="32" y="124"/>
                </a:lnTo>
                <a:lnTo>
                  <a:pt x="34" y="122"/>
                </a:lnTo>
                <a:lnTo>
                  <a:pt x="36" y="120"/>
                </a:lnTo>
                <a:lnTo>
                  <a:pt x="36" y="120"/>
                </a:lnTo>
                <a:close/>
                <a:moveTo>
                  <a:pt x="32" y="166"/>
                </a:moveTo>
                <a:lnTo>
                  <a:pt x="32" y="166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32" y="172"/>
                </a:lnTo>
                <a:lnTo>
                  <a:pt x="32" y="170"/>
                </a:lnTo>
                <a:lnTo>
                  <a:pt x="32" y="166"/>
                </a:lnTo>
                <a:lnTo>
                  <a:pt x="32" y="166"/>
                </a:lnTo>
                <a:close/>
                <a:moveTo>
                  <a:pt x="40" y="236"/>
                </a:moveTo>
                <a:lnTo>
                  <a:pt x="36" y="236"/>
                </a:lnTo>
                <a:lnTo>
                  <a:pt x="36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0" y="236"/>
                </a:lnTo>
                <a:close/>
                <a:moveTo>
                  <a:pt x="56" y="228"/>
                </a:moveTo>
                <a:lnTo>
                  <a:pt x="56" y="228"/>
                </a:lnTo>
                <a:lnTo>
                  <a:pt x="52" y="228"/>
                </a:lnTo>
                <a:lnTo>
                  <a:pt x="50" y="226"/>
                </a:lnTo>
                <a:lnTo>
                  <a:pt x="48" y="222"/>
                </a:lnTo>
                <a:lnTo>
                  <a:pt x="48" y="218"/>
                </a:lnTo>
                <a:lnTo>
                  <a:pt x="48" y="218"/>
                </a:lnTo>
                <a:lnTo>
                  <a:pt x="52" y="220"/>
                </a:lnTo>
                <a:lnTo>
                  <a:pt x="54" y="222"/>
                </a:lnTo>
                <a:lnTo>
                  <a:pt x="56" y="224"/>
                </a:lnTo>
                <a:lnTo>
                  <a:pt x="56" y="228"/>
                </a:lnTo>
                <a:lnTo>
                  <a:pt x="56" y="228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62" y="222"/>
                </a:lnTo>
                <a:lnTo>
                  <a:pt x="62" y="222"/>
                </a:lnTo>
                <a:lnTo>
                  <a:pt x="60" y="222"/>
                </a:lnTo>
                <a:lnTo>
                  <a:pt x="60" y="222"/>
                </a:lnTo>
                <a:lnTo>
                  <a:pt x="58" y="220"/>
                </a:lnTo>
                <a:lnTo>
                  <a:pt x="60" y="218"/>
                </a:lnTo>
                <a:lnTo>
                  <a:pt x="60" y="212"/>
                </a:lnTo>
                <a:lnTo>
                  <a:pt x="60" y="212"/>
                </a:lnTo>
                <a:lnTo>
                  <a:pt x="66" y="214"/>
                </a:lnTo>
                <a:lnTo>
                  <a:pt x="72" y="216"/>
                </a:lnTo>
                <a:lnTo>
                  <a:pt x="72" y="216"/>
                </a:lnTo>
                <a:lnTo>
                  <a:pt x="72" y="218"/>
                </a:lnTo>
                <a:lnTo>
                  <a:pt x="70" y="220"/>
                </a:lnTo>
                <a:lnTo>
                  <a:pt x="66" y="220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80" y="240"/>
                </a:moveTo>
                <a:lnTo>
                  <a:pt x="80" y="240"/>
                </a:lnTo>
                <a:lnTo>
                  <a:pt x="82" y="242"/>
                </a:lnTo>
                <a:lnTo>
                  <a:pt x="84" y="244"/>
                </a:lnTo>
                <a:lnTo>
                  <a:pt x="84" y="244"/>
                </a:lnTo>
                <a:lnTo>
                  <a:pt x="80" y="244"/>
                </a:lnTo>
                <a:lnTo>
                  <a:pt x="78" y="242"/>
                </a:lnTo>
                <a:lnTo>
                  <a:pt x="78" y="242"/>
                </a:lnTo>
                <a:lnTo>
                  <a:pt x="80" y="240"/>
                </a:lnTo>
                <a:lnTo>
                  <a:pt x="80" y="240"/>
                </a:lnTo>
                <a:close/>
                <a:moveTo>
                  <a:pt x="82" y="278"/>
                </a:moveTo>
                <a:lnTo>
                  <a:pt x="82" y="278"/>
                </a:lnTo>
                <a:lnTo>
                  <a:pt x="82" y="274"/>
                </a:lnTo>
                <a:lnTo>
                  <a:pt x="82" y="272"/>
                </a:lnTo>
                <a:lnTo>
                  <a:pt x="82" y="272"/>
                </a:lnTo>
                <a:lnTo>
                  <a:pt x="88" y="272"/>
                </a:lnTo>
                <a:lnTo>
                  <a:pt x="88" y="272"/>
                </a:lnTo>
                <a:lnTo>
                  <a:pt x="86" y="276"/>
                </a:lnTo>
                <a:lnTo>
                  <a:pt x="84" y="278"/>
                </a:lnTo>
                <a:lnTo>
                  <a:pt x="82" y="278"/>
                </a:lnTo>
                <a:lnTo>
                  <a:pt x="82" y="278"/>
                </a:lnTo>
                <a:close/>
                <a:moveTo>
                  <a:pt x="98" y="258"/>
                </a:moveTo>
                <a:lnTo>
                  <a:pt x="98" y="258"/>
                </a:lnTo>
                <a:lnTo>
                  <a:pt x="98" y="260"/>
                </a:lnTo>
                <a:lnTo>
                  <a:pt x="96" y="262"/>
                </a:lnTo>
                <a:lnTo>
                  <a:pt x="92" y="264"/>
                </a:lnTo>
                <a:lnTo>
                  <a:pt x="92" y="264"/>
                </a:lnTo>
                <a:lnTo>
                  <a:pt x="94" y="260"/>
                </a:lnTo>
                <a:lnTo>
                  <a:pt x="98" y="258"/>
                </a:lnTo>
                <a:lnTo>
                  <a:pt x="98" y="258"/>
                </a:lnTo>
                <a:close/>
                <a:moveTo>
                  <a:pt x="104" y="284"/>
                </a:moveTo>
                <a:lnTo>
                  <a:pt x="104" y="284"/>
                </a:lnTo>
                <a:lnTo>
                  <a:pt x="98" y="278"/>
                </a:lnTo>
                <a:lnTo>
                  <a:pt x="94" y="276"/>
                </a:lnTo>
                <a:lnTo>
                  <a:pt x="92" y="274"/>
                </a:lnTo>
                <a:lnTo>
                  <a:pt x="92" y="274"/>
                </a:lnTo>
                <a:lnTo>
                  <a:pt x="98" y="272"/>
                </a:lnTo>
                <a:lnTo>
                  <a:pt x="98" y="272"/>
                </a:lnTo>
                <a:lnTo>
                  <a:pt x="100" y="278"/>
                </a:lnTo>
                <a:lnTo>
                  <a:pt x="104" y="280"/>
                </a:lnTo>
                <a:lnTo>
                  <a:pt x="104" y="280"/>
                </a:lnTo>
                <a:lnTo>
                  <a:pt x="106" y="278"/>
                </a:lnTo>
                <a:lnTo>
                  <a:pt x="110" y="278"/>
                </a:lnTo>
                <a:lnTo>
                  <a:pt x="110" y="278"/>
                </a:lnTo>
                <a:lnTo>
                  <a:pt x="110" y="280"/>
                </a:lnTo>
                <a:lnTo>
                  <a:pt x="108" y="280"/>
                </a:lnTo>
                <a:lnTo>
                  <a:pt x="106" y="282"/>
                </a:lnTo>
                <a:lnTo>
                  <a:pt x="104" y="284"/>
                </a:lnTo>
                <a:lnTo>
                  <a:pt x="104" y="284"/>
                </a:lnTo>
                <a:close/>
                <a:moveTo>
                  <a:pt x="116" y="272"/>
                </a:moveTo>
                <a:lnTo>
                  <a:pt x="116" y="272"/>
                </a:lnTo>
                <a:lnTo>
                  <a:pt x="114" y="270"/>
                </a:lnTo>
                <a:lnTo>
                  <a:pt x="114" y="268"/>
                </a:lnTo>
                <a:lnTo>
                  <a:pt x="114" y="268"/>
                </a:lnTo>
                <a:lnTo>
                  <a:pt x="116" y="268"/>
                </a:lnTo>
                <a:lnTo>
                  <a:pt x="116" y="268"/>
                </a:lnTo>
                <a:lnTo>
                  <a:pt x="116" y="272"/>
                </a:lnTo>
                <a:lnTo>
                  <a:pt x="116" y="272"/>
                </a:lnTo>
                <a:close/>
                <a:moveTo>
                  <a:pt x="108" y="266"/>
                </a:moveTo>
                <a:lnTo>
                  <a:pt x="108" y="266"/>
                </a:lnTo>
                <a:lnTo>
                  <a:pt x="104" y="262"/>
                </a:lnTo>
                <a:lnTo>
                  <a:pt x="100" y="258"/>
                </a:lnTo>
                <a:lnTo>
                  <a:pt x="100" y="258"/>
                </a:lnTo>
                <a:lnTo>
                  <a:pt x="100" y="256"/>
                </a:lnTo>
                <a:lnTo>
                  <a:pt x="102" y="254"/>
                </a:lnTo>
                <a:lnTo>
                  <a:pt x="102" y="254"/>
                </a:lnTo>
                <a:lnTo>
                  <a:pt x="106" y="256"/>
                </a:lnTo>
                <a:lnTo>
                  <a:pt x="108" y="260"/>
                </a:lnTo>
                <a:lnTo>
                  <a:pt x="108" y="260"/>
                </a:lnTo>
                <a:lnTo>
                  <a:pt x="110" y="258"/>
                </a:lnTo>
                <a:lnTo>
                  <a:pt x="112" y="256"/>
                </a:lnTo>
                <a:lnTo>
                  <a:pt x="112" y="256"/>
                </a:lnTo>
                <a:lnTo>
                  <a:pt x="116" y="256"/>
                </a:lnTo>
                <a:lnTo>
                  <a:pt x="118" y="256"/>
                </a:lnTo>
                <a:lnTo>
                  <a:pt x="118" y="256"/>
                </a:lnTo>
                <a:lnTo>
                  <a:pt x="116" y="262"/>
                </a:lnTo>
                <a:lnTo>
                  <a:pt x="114" y="262"/>
                </a:lnTo>
                <a:lnTo>
                  <a:pt x="110" y="262"/>
                </a:lnTo>
                <a:lnTo>
                  <a:pt x="108" y="266"/>
                </a:lnTo>
                <a:lnTo>
                  <a:pt x="108" y="266"/>
                </a:lnTo>
                <a:close/>
                <a:moveTo>
                  <a:pt x="114" y="204"/>
                </a:moveTo>
                <a:lnTo>
                  <a:pt x="114" y="204"/>
                </a:lnTo>
                <a:lnTo>
                  <a:pt x="114" y="202"/>
                </a:lnTo>
                <a:lnTo>
                  <a:pt x="122" y="202"/>
                </a:lnTo>
                <a:lnTo>
                  <a:pt x="122" y="202"/>
                </a:lnTo>
                <a:lnTo>
                  <a:pt x="120" y="204"/>
                </a:lnTo>
                <a:lnTo>
                  <a:pt x="114" y="204"/>
                </a:lnTo>
                <a:lnTo>
                  <a:pt x="114" y="204"/>
                </a:lnTo>
                <a:close/>
                <a:moveTo>
                  <a:pt x="166" y="232"/>
                </a:moveTo>
                <a:lnTo>
                  <a:pt x="166" y="232"/>
                </a:lnTo>
                <a:lnTo>
                  <a:pt x="164" y="230"/>
                </a:lnTo>
                <a:lnTo>
                  <a:pt x="160" y="226"/>
                </a:lnTo>
                <a:lnTo>
                  <a:pt x="160" y="226"/>
                </a:lnTo>
                <a:lnTo>
                  <a:pt x="164" y="224"/>
                </a:lnTo>
                <a:lnTo>
                  <a:pt x="166" y="226"/>
                </a:lnTo>
                <a:lnTo>
                  <a:pt x="168" y="230"/>
                </a:lnTo>
                <a:lnTo>
                  <a:pt x="166" y="232"/>
                </a:lnTo>
                <a:lnTo>
                  <a:pt x="166" y="232"/>
                </a:lnTo>
                <a:close/>
                <a:moveTo>
                  <a:pt x="170" y="204"/>
                </a:moveTo>
                <a:lnTo>
                  <a:pt x="170" y="204"/>
                </a:lnTo>
                <a:lnTo>
                  <a:pt x="172" y="204"/>
                </a:lnTo>
                <a:lnTo>
                  <a:pt x="172" y="204"/>
                </a:lnTo>
                <a:lnTo>
                  <a:pt x="174" y="206"/>
                </a:lnTo>
                <a:lnTo>
                  <a:pt x="174" y="206"/>
                </a:lnTo>
                <a:lnTo>
                  <a:pt x="174" y="208"/>
                </a:lnTo>
                <a:lnTo>
                  <a:pt x="172" y="208"/>
                </a:lnTo>
                <a:lnTo>
                  <a:pt x="170" y="206"/>
                </a:lnTo>
                <a:lnTo>
                  <a:pt x="170" y="204"/>
                </a:lnTo>
                <a:lnTo>
                  <a:pt x="170" y="204"/>
                </a:lnTo>
                <a:close/>
                <a:moveTo>
                  <a:pt x="178" y="206"/>
                </a:moveTo>
                <a:lnTo>
                  <a:pt x="178" y="206"/>
                </a:lnTo>
                <a:lnTo>
                  <a:pt x="176" y="204"/>
                </a:lnTo>
                <a:lnTo>
                  <a:pt x="176" y="202"/>
                </a:lnTo>
                <a:lnTo>
                  <a:pt x="180" y="202"/>
                </a:lnTo>
                <a:lnTo>
                  <a:pt x="180" y="202"/>
                </a:lnTo>
                <a:lnTo>
                  <a:pt x="180" y="204"/>
                </a:lnTo>
                <a:lnTo>
                  <a:pt x="178" y="206"/>
                </a:lnTo>
                <a:lnTo>
                  <a:pt x="178" y="206"/>
                </a:lnTo>
                <a:close/>
                <a:moveTo>
                  <a:pt x="190" y="204"/>
                </a:moveTo>
                <a:lnTo>
                  <a:pt x="190" y="204"/>
                </a:lnTo>
                <a:lnTo>
                  <a:pt x="190" y="206"/>
                </a:lnTo>
                <a:lnTo>
                  <a:pt x="190" y="206"/>
                </a:lnTo>
                <a:lnTo>
                  <a:pt x="188" y="204"/>
                </a:lnTo>
                <a:lnTo>
                  <a:pt x="188" y="204"/>
                </a:lnTo>
                <a:lnTo>
                  <a:pt x="184" y="202"/>
                </a:lnTo>
                <a:lnTo>
                  <a:pt x="194" y="202"/>
                </a:lnTo>
                <a:lnTo>
                  <a:pt x="194" y="202"/>
                </a:lnTo>
                <a:lnTo>
                  <a:pt x="190" y="202"/>
                </a:lnTo>
                <a:lnTo>
                  <a:pt x="190" y="204"/>
                </a:lnTo>
                <a:lnTo>
                  <a:pt x="190" y="204"/>
                </a:lnTo>
                <a:lnTo>
                  <a:pt x="190" y="204"/>
                </a:lnTo>
                <a:close/>
                <a:moveTo>
                  <a:pt x="202" y="218"/>
                </a:moveTo>
                <a:lnTo>
                  <a:pt x="202" y="218"/>
                </a:lnTo>
                <a:lnTo>
                  <a:pt x="204" y="218"/>
                </a:lnTo>
                <a:lnTo>
                  <a:pt x="204" y="220"/>
                </a:lnTo>
                <a:lnTo>
                  <a:pt x="206" y="222"/>
                </a:lnTo>
                <a:lnTo>
                  <a:pt x="206" y="222"/>
                </a:lnTo>
                <a:lnTo>
                  <a:pt x="204" y="222"/>
                </a:lnTo>
                <a:lnTo>
                  <a:pt x="202" y="222"/>
                </a:lnTo>
                <a:lnTo>
                  <a:pt x="202" y="222"/>
                </a:lnTo>
                <a:lnTo>
                  <a:pt x="202" y="218"/>
                </a:lnTo>
                <a:lnTo>
                  <a:pt x="202" y="218"/>
                </a:lnTo>
                <a:close/>
                <a:moveTo>
                  <a:pt x="204" y="260"/>
                </a:moveTo>
                <a:lnTo>
                  <a:pt x="204" y="260"/>
                </a:lnTo>
                <a:lnTo>
                  <a:pt x="204" y="258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08" y="260"/>
                </a:lnTo>
                <a:lnTo>
                  <a:pt x="204" y="260"/>
                </a:lnTo>
                <a:lnTo>
                  <a:pt x="204" y="260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8" y="204"/>
                </a:lnTo>
                <a:lnTo>
                  <a:pt x="208" y="202"/>
                </a:lnTo>
                <a:lnTo>
                  <a:pt x="214" y="202"/>
                </a:lnTo>
                <a:lnTo>
                  <a:pt x="214" y="202"/>
                </a:lnTo>
                <a:lnTo>
                  <a:pt x="214" y="206"/>
                </a:lnTo>
                <a:lnTo>
                  <a:pt x="214" y="206"/>
                </a:lnTo>
                <a:lnTo>
                  <a:pt x="216" y="208"/>
                </a:lnTo>
                <a:lnTo>
                  <a:pt x="218" y="208"/>
                </a:lnTo>
                <a:lnTo>
                  <a:pt x="218" y="214"/>
                </a:lnTo>
                <a:lnTo>
                  <a:pt x="218" y="214"/>
                </a:lnTo>
                <a:lnTo>
                  <a:pt x="216" y="214"/>
                </a:lnTo>
                <a:lnTo>
                  <a:pt x="214" y="210"/>
                </a:lnTo>
                <a:lnTo>
                  <a:pt x="214" y="210"/>
                </a:lnTo>
                <a:lnTo>
                  <a:pt x="212" y="210"/>
                </a:lnTo>
                <a:lnTo>
                  <a:pt x="212" y="210"/>
                </a:lnTo>
                <a:lnTo>
                  <a:pt x="208" y="208"/>
                </a:lnTo>
                <a:lnTo>
                  <a:pt x="208" y="208"/>
                </a:lnTo>
                <a:close/>
                <a:moveTo>
                  <a:pt x="218" y="256"/>
                </a:moveTo>
                <a:lnTo>
                  <a:pt x="218" y="256"/>
                </a:lnTo>
                <a:lnTo>
                  <a:pt x="216" y="256"/>
                </a:lnTo>
                <a:lnTo>
                  <a:pt x="214" y="252"/>
                </a:lnTo>
                <a:lnTo>
                  <a:pt x="214" y="252"/>
                </a:lnTo>
                <a:lnTo>
                  <a:pt x="216" y="252"/>
                </a:lnTo>
                <a:lnTo>
                  <a:pt x="216" y="248"/>
                </a:lnTo>
                <a:lnTo>
                  <a:pt x="216" y="248"/>
                </a:lnTo>
                <a:lnTo>
                  <a:pt x="218" y="248"/>
                </a:lnTo>
                <a:lnTo>
                  <a:pt x="220" y="250"/>
                </a:lnTo>
                <a:lnTo>
                  <a:pt x="220" y="250"/>
                </a:lnTo>
                <a:lnTo>
                  <a:pt x="220" y="250"/>
                </a:lnTo>
                <a:lnTo>
                  <a:pt x="220" y="254"/>
                </a:lnTo>
                <a:lnTo>
                  <a:pt x="218" y="256"/>
                </a:lnTo>
                <a:lnTo>
                  <a:pt x="218" y="256"/>
                </a:lnTo>
                <a:close/>
                <a:moveTo>
                  <a:pt x="220" y="202"/>
                </a:moveTo>
                <a:lnTo>
                  <a:pt x="220" y="202"/>
                </a:lnTo>
                <a:lnTo>
                  <a:pt x="220" y="202"/>
                </a:lnTo>
                <a:lnTo>
                  <a:pt x="224" y="204"/>
                </a:lnTo>
                <a:lnTo>
                  <a:pt x="222" y="208"/>
                </a:lnTo>
                <a:lnTo>
                  <a:pt x="222" y="208"/>
                </a:lnTo>
                <a:lnTo>
                  <a:pt x="220" y="204"/>
                </a:lnTo>
                <a:lnTo>
                  <a:pt x="220" y="202"/>
                </a:lnTo>
                <a:lnTo>
                  <a:pt x="220" y="202"/>
                </a:lnTo>
                <a:lnTo>
                  <a:pt x="220" y="202"/>
                </a:lnTo>
                <a:close/>
                <a:moveTo>
                  <a:pt x="224" y="240"/>
                </a:moveTo>
                <a:lnTo>
                  <a:pt x="224" y="240"/>
                </a:lnTo>
                <a:lnTo>
                  <a:pt x="224" y="238"/>
                </a:lnTo>
                <a:lnTo>
                  <a:pt x="224" y="236"/>
                </a:lnTo>
                <a:lnTo>
                  <a:pt x="224" y="236"/>
                </a:lnTo>
                <a:lnTo>
                  <a:pt x="226" y="236"/>
                </a:lnTo>
                <a:lnTo>
                  <a:pt x="226" y="238"/>
                </a:lnTo>
                <a:lnTo>
                  <a:pt x="226" y="240"/>
                </a:lnTo>
                <a:lnTo>
                  <a:pt x="224" y="240"/>
                </a:lnTo>
                <a:lnTo>
                  <a:pt x="224" y="240"/>
                </a:lnTo>
                <a:close/>
                <a:moveTo>
                  <a:pt x="238" y="278"/>
                </a:moveTo>
                <a:lnTo>
                  <a:pt x="238" y="278"/>
                </a:lnTo>
                <a:lnTo>
                  <a:pt x="234" y="276"/>
                </a:lnTo>
                <a:lnTo>
                  <a:pt x="234" y="274"/>
                </a:lnTo>
                <a:lnTo>
                  <a:pt x="234" y="272"/>
                </a:lnTo>
                <a:lnTo>
                  <a:pt x="234" y="272"/>
                </a:lnTo>
                <a:lnTo>
                  <a:pt x="236" y="272"/>
                </a:lnTo>
                <a:lnTo>
                  <a:pt x="238" y="272"/>
                </a:lnTo>
                <a:lnTo>
                  <a:pt x="238" y="278"/>
                </a:lnTo>
                <a:lnTo>
                  <a:pt x="238" y="278"/>
                </a:lnTo>
                <a:close/>
                <a:moveTo>
                  <a:pt x="232" y="240"/>
                </a:moveTo>
                <a:lnTo>
                  <a:pt x="232" y="240"/>
                </a:lnTo>
                <a:lnTo>
                  <a:pt x="232" y="238"/>
                </a:lnTo>
                <a:lnTo>
                  <a:pt x="230" y="236"/>
                </a:lnTo>
                <a:lnTo>
                  <a:pt x="232" y="234"/>
                </a:lnTo>
                <a:lnTo>
                  <a:pt x="232" y="234"/>
                </a:lnTo>
                <a:lnTo>
                  <a:pt x="234" y="234"/>
                </a:lnTo>
                <a:lnTo>
                  <a:pt x="236" y="236"/>
                </a:lnTo>
                <a:lnTo>
                  <a:pt x="236" y="236"/>
                </a:lnTo>
                <a:lnTo>
                  <a:pt x="234" y="240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82" y="216"/>
                </a:moveTo>
                <a:lnTo>
                  <a:pt x="282" y="216"/>
                </a:lnTo>
                <a:lnTo>
                  <a:pt x="284" y="216"/>
                </a:lnTo>
                <a:lnTo>
                  <a:pt x="286" y="218"/>
                </a:lnTo>
                <a:lnTo>
                  <a:pt x="286" y="220"/>
                </a:lnTo>
                <a:lnTo>
                  <a:pt x="284" y="222"/>
                </a:lnTo>
                <a:lnTo>
                  <a:pt x="284" y="222"/>
                </a:lnTo>
                <a:lnTo>
                  <a:pt x="282" y="222"/>
                </a:lnTo>
                <a:lnTo>
                  <a:pt x="282" y="220"/>
                </a:lnTo>
                <a:lnTo>
                  <a:pt x="282" y="216"/>
                </a:lnTo>
                <a:lnTo>
                  <a:pt x="282" y="216"/>
                </a:lnTo>
                <a:close/>
                <a:moveTo>
                  <a:pt x="280" y="230"/>
                </a:moveTo>
                <a:lnTo>
                  <a:pt x="280" y="230"/>
                </a:lnTo>
                <a:lnTo>
                  <a:pt x="276" y="230"/>
                </a:lnTo>
                <a:lnTo>
                  <a:pt x="276" y="230"/>
                </a:lnTo>
                <a:lnTo>
                  <a:pt x="276" y="224"/>
                </a:lnTo>
                <a:lnTo>
                  <a:pt x="280" y="224"/>
                </a:lnTo>
                <a:lnTo>
                  <a:pt x="280" y="224"/>
                </a:lnTo>
                <a:lnTo>
                  <a:pt x="280" y="228"/>
                </a:lnTo>
                <a:lnTo>
                  <a:pt x="280" y="230"/>
                </a:lnTo>
                <a:lnTo>
                  <a:pt x="280" y="230"/>
                </a:lnTo>
                <a:lnTo>
                  <a:pt x="280" y="230"/>
                </a:lnTo>
                <a:close/>
                <a:moveTo>
                  <a:pt x="276" y="202"/>
                </a:moveTo>
                <a:lnTo>
                  <a:pt x="276" y="202"/>
                </a:lnTo>
                <a:lnTo>
                  <a:pt x="274" y="202"/>
                </a:lnTo>
                <a:lnTo>
                  <a:pt x="274" y="202"/>
                </a:lnTo>
                <a:lnTo>
                  <a:pt x="276" y="204"/>
                </a:lnTo>
                <a:lnTo>
                  <a:pt x="276" y="206"/>
                </a:lnTo>
                <a:lnTo>
                  <a:pt x="276" y="206"/>
                </a:lnTo>
                <a:lnTo>
                  <a:pt x="274" y="208"/>
                </a:lnTo>
                <a:lnTo>
                  <a:pt x="272" y="210"/>
                </a:lnTo>
                <a:lnTo>
                  <a:pt x="272" y="210"/>
                </a:lnTo>
                <a:lnTo>
                  <a:pt x="266" y="212"/>
                </a:lnTo>
                <a:lnTo>
                  <a:pt x="264" y="212"/>
                </a:lnTo>
                <a:lnTo>
                  <a:pt x="264" y="212"/>
                </a:lnTo>
                <a:lnTo>
                  <a:pt x="266" y="214"/>
                </a:lnTo>
                <a:lnTo>
                  <a:pt x="268" y="214"/>
                </a:lnTo>
                <a:lnTo>
                  <a:pt x="268" y="214"/>
                </a:lnTo>
                <a:lnTo>
                  <a:pt x="270" y="214"/>
                </a:lnTo>
                <a:lnTo>
                  <a:pt x="272" y="214"/>
                </a:lnTo>
                <a:lnTo>
                  <a:pt x="272" y="212"/>
                </a:lnTo>
                <a:lnTo>
                  <a:pt x="274" y="210"/>
                </a:lnTo>
                <a:lnTo>
                  <a:pt x="274" y="210"/>
                </a:lnTo>
                <a:lnTo>
                  <a:pt x="276" y="214"/>
                </a:lnTo>
                <a:lnTo>
                  <a:pt x="276" y="216"/>
                </a:lnTo>
                <a:lnTo>
                  <a:pt x="276" y="216"/>
                </a:lnTo>
                <a:lnTo>
                  <a:pt x="272" y="216"/>
                </a:lnTo>
                <a:lnTo>
                  <a:pt x="268" y="218"/>
                </a:lnTo>
                <a:lnTo>
                  <a:pt x="266" y="222"/>
                </a:lnTo>
                <a:lnTo>
                  <a:pt x="266" y="222"/>
                </a:lnTo>
                <a:lnTo>
                  <a:pt x="262" y="220"/>
                </a:lnTo>
                <a:lnTo>
                  <a:pt x="258" y="220"/>
                </a:lnTo>
                <a:lnTo>
                  <a:pt x="254" y="220"/>
                </a:lnTo>
                <a:lnTo>
                  <a:pt x="250" y="222"/>
                </a:lnTo>
                <a:lnTo>
                  <a:pt x="250" y="222"/>
                </a:lnTo>
                <a:lnTo>
                  <a:pt x="250" y="220"/>
                </a:lnTo>
                <a:lnTo>
                  <a:pt x="248" y="218"/>
                </a:lnTo>
                <a:lnTo>
                  <a:pt x="248" y="218"/>
                </a:lnTo>
                <a:lnTo>
                  <a:pt x="246" y="214"/>
                </a:lnTo>
                <a:lnTo>
                  <a:pt x="246" y="214"/>
                </a:lnTo>
                <a:lnTo>
                  <a:pt x="242" y="214"/>
                </a:lnTo>
                <a:lnTo>
                  <a:pt x="240" y="212"/>
                </a:lnTo>
                <a:lnTo>
                  <a:pt x="238" y="210"/>
                </a:lnTo>
                <a:lnTo>
                  <a:pt x="238" y="210"/>
                </a:lnTo>
                <a:lnTo>
                  <a:pt x="240" y="210"/>
                </a:lnTo>
                <a:lnTo>
                  <a:pt x="244" y="210"/>
                </a:lnTo>
                <a:lnTo>
                  <a:pt x="244" y="210"/>
                </a:lnTo>
                <a:lnTo>
                  <a:pt x="246" y="208"/>
                </a:lnTo>
                <a:lnTo>
                  <a:pt x="246" y="206"/>
                </a:lnTo>
                <a:lnTo>
                  <a:pt x="250" y="204"/>
                </a:lnTo>
                <a:lnTo>
                  <a:pt x="250" y="204"/>
                </a:lnTo>
                <a:lnTo>
                  <a:pt x="250" y="204"/>
                </a:lnTo>
                <a:lnTo>
                  <a:pt x="250" y="202"/>
                </a:lnTo>
                <a:lnTo>
                  <a:pt x="260" y="202"/>
                </a:lnTo>
                <a:lnTo>
                  <a:pt x="260" y="202"/>
                </a:lnTo>
                <a:lnTo>
                  <a:pt x="258" y="196"/>
                </a:lnTo>
                <a:lnTo>
                  <a:pt x="258" y="196"/>
                </a:lnTo>
                <a:lnTo>
                  <a:pt x="260" y="198"/>
                </a:lnTo>
                <a:lnTo>
                  <a:pt x="262" y="200"/>
                </a:lnTo>
                <a:lnTo>
                  <a:pt x="262" y="200"/>
                </a:lnTo>
                <a:lnTo>
                  <a:pt x="262" y="202"/>
                </a:lnTo>
                <a:lnTo>
                  <a:pt x="262" y="202"/>
                </a:lnTo>
                <a:lnTo>
                  <a:pt x="262" y="202"/>
                </a:lnTo>
                <a:lnTo>
                  <a:pt x="266" y="202"/>
                </a:lnTo>
                <a:lnTo>
                  <a:pt x="266" y="202"/>
                </a:lnTo>
                <a:lnTo>
                  <a:pt x="266" y="202"/>
                </a:lnTo>
                <a:lnTo>
                  <a:pt x="276" y="202"/>
                </a:lnTo>
                <a:close/>
                <a:moveTo>
                  <a:pt x="256" y="172"/>
                </a:moveTo>
                <a:lnTo>
                  <a:pt x="256" y="172"/>
                </a:lnTo>
                <a:lnTo>
                  <a:pt x="254" y="172"/>
                </a:lnTo>
                <a:lnTo>
                  <a:pt x="252" y="172"/>
                </a:lnTo>
                <a:lnTo>
                  <a:pt x="252" y="172"/>
                </a:lnTo>
                <a:lnTo>
                  <a:pt x="254" y="168"/>
                </a:lnTo>
                <a:lnTo>
                  <a:pt x="254" y="168"/>
                </a:lnTo>
                <a:lnTo>
                  <a:pt x="256" y="170"/>
                </a:lnTo>
                <a:lnTo>
                  <a:pt x="256" y="170"/>
                </a:lnTo>
                <a:lnTo>
                  <a:pt x="256" y="172"/>
                </a:lnTo>
                <a:lnTo>
                  <a:pt x="256" y="172"/>
                </a:lnTo>
                <a:close/>
                <a:moveTo>
                  <a:pt x="296" y="148"/>
                </a:moveTo>
                <a:lnTo>
                  <a:pt x="296" y="148"/>
                </a:lnTo>
                <a:lnTo>
                  <a:pt x="294" y="148"/>
                </a:lnTo>
                <a:lnTo>
                  <a:pt x="292" y="146"/>
                </a:lnTo>
                <a:lnTo>
                  <a:pt x="292" y="140"/>
                </a:lnTo>
                <a:lnTo>
                  <a:pt x="296" y="140"/>
                </a:lnTo>
                <a:lnTo>
                  <a:pt x="296" y="140"/>
                </a:lnTo>
                <a:lnTo>
                  <a:pt x="296" y="144"/>
                </a:lnTo>
                <a:lnTo>
                  <a:pt x="298" y="146"/>
                </a:lnTo>
                <a:lnTo>
                  <a:pt x="296" y="148"/>
                </a:lnTo>
                <a:lnTo>
                  <a:pt x="296" y="148"/>
                </a:lnTo>
                <a:close/>
                <a:moveTo>
                  <a:pt x="300" y="138"/>
                </a:moveTo>
                <a:lnTo>
                  <a:pt x="300" y="138"/>
                </a:lnTo>
                <a:lnTo>
                  <a:pt x="298" y="138"/>
                </a:lnTo>
                <a:lnTo>
                  <a:pt x="298" y="138"/>
                </a:lnTo>
                <a:lnTo>
                  <a:pt x="298" y="132"/>
                </a:lnTo>
                <a:lnTo>
                  <a:pt x="298" y="132"/>
                </a:lnTo>
                <a:lnTo>
                  <a:pt x="300" y="132"/>
                </a:lnTo>
                <a:lnTo>
                  <a:pt x="302" y="134"/>
                </a:lnTo>
                <a:lnTo>
                  <a:pt x="302" y="138"/>
                </a:lnTo>
                <a:lnTo>
                  <a:pt x="300" y="138"/>
                </a:lnTo>
                <a:lnTo>
                  <a:pt x="300" y="138"/>
                </a:lnTo>
                <a:close/>
                <a:moveTo>
                  <a:pt x="306" y="124"/>
                </a:moveTo>
                <a:lnTo>
                  <a:pt x="310" y="124"/>
                </a:lnTo>
                <a:lnTo>
                  <a:pt x="310" y="124"/>
                </a:lnTo>
                <a:lnTo>
                  <a:pt x="310" y="128"/>
                </a:lnTo>
                <a:lnTo>
                  <a:pt x="310" y="130"/>
                </a:lnTo>
                <a:lnTo>
                  <a:pt x="310" y="130"/>
                </a:lnTo>
                <a:lnTo>
                  <a:pt x="306" y="130"/>
                </a:lnTo>
                <a:lnTo>
                  <a:pt x="304" y="128"/>
                </a:lnTo>
                <a:lnTo>
                  <a:pt x="304" y="126"/>
                </a:lnTo>
                <a:lnTo>
                  <a:pt x="306" y="124"/>
                </a:lnTo>
                <a:lnTo>
                  <a:pt x="306" y="124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906540" y="4534324"/>
            <a:ext cx="1296143" cy="1415055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4275291" y="5032552"/>
            <a:ext cx="2330799" cy="834180"/>
          </a:xfrm>
          <a:custGeom>
            <a:avLst/>
            <a:gdLst/>
            <a:ahLst/>
            <a:cxnLst/>
            <a:rect l="0" t="0" r="0" b="0"/>
            <a:pathLst>
              <a:path w="380" h="136" extrusionOk="0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6426553" y="4141339"/>
            <a:ext cx="1648923" cy="1800200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1205218" y="4898795"/>
            <a:ext cx="576064" cy="1747396"/>
            <a:chOff x="3330476" y="4248783"/>
            <a:chExt cx="467874" cy="1419218"/>
          </a:xfrm>
        </p:grpSpPr>
        <p:sp>
          <p:nvSpPr>
            <p:cNvPr id="130" name="Shape 130"/>
            <p:cNvSpPr/>
            <p:nvPr/>
          </p:nvSpPr>
          <p:spPr>
            <a:xfrm>
              <a:off x="3330476" y="4248783"/>
              <a:ext cx="467874" cy="1419218"/>
            </a:xfrm>
            <a:custGeom>
              <a:avLst/>
              <a:gdLst/>
              <a:ahLst/>
              <a:cxnLst/>
              <a:rect l="0" t="0" r="0" b="0"/>
              <a:pathLst>
                <a:path w="480" h="1456" extrusionOk="0">
                  <a:moveTo>
                    <a:pt x="480" y="610"/>
                  </a:moveTo>
                  <a:lnTo>
                    <a:pt x="480" y="610"/>
                  </a:lnTo>
                  <a:lnTo>
                    <a:pt x="480" y="600"/>
                  </a:lnTo>
                  <a:lnTo>
                    <a:pt x="476" y="590"/>
                  </a:lnTo>
                  <a:lnTo>
                    <a:pt x="474" y="582"/>
                  </a:lnTo>
                  <a:lnTo>
                    <a:pt x="472" y="574"/>
                  </a:lnTo>
                  <a:lnTo>
                    <a:pt x="472" y="574"/>
                  </a:lnTo>
                  <a:lnTo>
                    <a:pt x="474" y="540"/>
                  </a:lnTo>
                  <a:lnTo>
                    <a:pt x="474" y="506"/>
                  </a:lnTo>
                  <a:lnTo>
                    <a:pt x="474" y="506"/>
                  </a:lnTo>
                  <a:lnTo>
                    <a:pt x="474" y="490"/>
                  </a:lnTo>
                  <a:lnTo>
                    <a:pt x="472" y="480"/>
                  </a:lnTo>
                  <a:lnTo>
                    <a:pt x="468" y="468"/>
                  </a:lnTo>
                  <a:lnTo>
                    <a:pt x="466" y="460"/>
                  </a:lnTo>
                  <a:lnTo>
                    <a:pt x="464" y="448"/>
                  </a:lnTo>
                  <a:lnTo>
                    <a:pt x="462" y="426"/>
                  </a:lnTo>
                  <a:lnTo>
                    <a:pt x="460" y="394"/>
                  </a:lnTo>
                  <a:lnTo>
                    <a:pt x="460" y="394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56" y="282"/>
                  </a:lnTo>
                  <a:lnTo>
                    <a:pt x="454" y="278"/>
                  </a:lnTo>
                  <a:lnTo>
                    <a:pt x="442" y="272"/>
                  </a:lnTo>
                  <a:lnTo>
                    <a:pt x="406" y="254"/>
                  </a:lnTo>
                  <a:lnTo>
                    <a:pt x="384" y="242"/>
                  </a:lnTo>
                  <a:lnTo>
                    <a:pt x="362" y="230"/>
                  </a:lnTo>
                  <a:lnTo>
                    <a:pt x="344" y="214"/>
                  </a:lnTo>
                  <a:lnTo>
                    <a:pt x="334" y="206"/>
                  </a:lnTo>
                  <a:lnTo>
                    <a:pt x="328" y="198"/>
                  </a:lnTo>
                  <a:lnTo>
                    <a:pt x="328" y="198"/>
                  </a:lnTo>
                  <a:lnTo>
                    <a:pt x="326" y="194"/>
                  </a:lnTo>
                  <a:lnTo>
                    <a:pt x="324" y="190"/>
                  </a:lnTo>
                  <a:lnTo>
                    <a:pt x="326" y="180"/>
                  </a:lnTo>
                  <a:lnTo>
                    <a:pt x="330" y="170"/>
                  </a:lnTo>
                  <a:lnTo>
                    <a:pt x="330" y="158"/>
                  </a:lnTo>
                  <a:lnTo>
                    <a:pt x="330" y="158"/>
                  </a:lnTo>
                  <a:lnTo>
                    <a:pt x="330" y="150"/>
                  </a:lnTo>
                  <a:lnTo>
                    <a:pt x="332" y="146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8" y="144"/>
                  </a:lnTo>
                  <a:lnTo>
                    <a:pt x="340" y="142"/>
                  </a:lnTo>
                  <a:lnTo>
                    <a:pt x="344" y="138"/>
                  </a:lnTo>
                  <a:lnTo>
                    <a:pt x="346" y="130"/>
                  </a:lnTo>
                  <a:lnTo>
                    <a:pt x="346" y="130"/>
                  </a:lnTo>
                  <a:lnTo>
                    <a:pt x="348" y="122"/>
                  </a:lnTo>
                  <a:lnTo>
                    <a:pt x="348" y="116"/>
                  </a:lnTo>
                  <a:lnTo>
                    <a:pt x="346" y="110"/>
                  </a:lnTo>
                  <a:lnTo>
                    <a:pt x="346" y="102"/>
                  </a:lnTo>
                  <a:lnTo>
                    <a:pt x="346" y="102"/>
                  </a:lnTo>
                  <a:lnTo>
                    <a:pt x="348" y="74"/>
                  </a:lnTo>
                  <a:lnTo>
                    <a:pt x="348" y="56"/>
                  </a:lnTo>
                  <a:lnTo>
                    <a:pt x="344" y="42"/>
                  </a:lnTo>
                  <a:lnTo>
                    <a:pt x="338" y="30"/>
                  </a:lnTo>
                  <a:lnTo>
                    <a:pt x="338" y="30"/>
                  </a:lnTo>
                  <a:lnTo>
                    <a:pt x="324" y="16"/>
                  </a:lnTo>
                  <a:lnTo>
                    <a:pt x="306" y="8"/>
                  </a:lnTo>
                  <a:lnTo>
                    <a:pt x="290" y="2"/>
                  </a:lnTo>
                  <a:lnTo>
                    <a:pt x="274" y="0"/>
                  </a:lnTo>
                  <a:lnTo>
                    <a:pt x="258" y="0"/>
                  </a:lnTo>
                  <a:lnTo>
                    <a:pt x="244" y="4"/>
                  </a:lnTo>
                  <a:lnTo>
                    <a:pt x="232" y="12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12" y="34"/>
                  </a:lnTo>
                  <a:lnTo>
                    <a:pt x="206" y="44"/>
                  </a:lnTo>
                  <a:lnTo>
                    <a:pt x="204" y="54"/>
                  </a:lnTo>
                  <a:lnTo>
                    <a:pt x="202" y="62"/>
                  </a:lnTo>
                  <a:lnTo>
                    <a:pt x="206" y="80"/>
                  </a:lnTo>
                  <a:lnTo>
                    <a:pt x="206" y="92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8" y="118"/>
                  </a:lnTo>
                  <a:lnTo>
                    <a:pt x="208" y="128"/>
                  </a:lnTo>
                  <a:lnTo>
                    <a:pt x="212" y="140"/>
                  </a:lnTo>
                  <a:lnTo>
                    <a:pt x="218" y="150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6" y="162"/>
                  </a:lnTo>
                  <a:lnTo>
                    <a:pt x="226" y="162"/>
                  </a:lnTo>
                  <a:lnTo>
                    <a:pt x="230" y="174"/>
                  </a:lnTo>
                  <a:lnTo>
                    <a:pt x="232" y="186"/>
                  </a:lnTo>
                  <a:lnTo>
                    <a:pt x="232" y="186"/>
                  </a:lnTo>
                  <a:lnTo>
                    <a:pt x="234" y="192"/>
                  </a:lnTo>
                  <a:lnTo>
                    <a:pt x="232" y="198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18" y="212"/>
                  </a:lnTo>
                  <a:lnTo>
                    <a:pt x="212" y="214"/>
                  </a:lnTo>
                  <a:lnTo>
                    <a:pt x="202" y="218"/>
                  </a:lnTo>
                  <a:lnTo>
                    <a:pt x="190" y="218"/>
                  </a:lnTo>
                  <a:lnTo>
                    <a:pt x="180" y="222"/>
                  </a:lnTo>
                  <a:lnTo>
                    <a:pt x="180" y="222"/>
                  </a:lnTo>
                  <a:lnTo>
                    <a:pt x="158" y="230"/>
                  </a:lnTo>
                  <a:lnTo>
                    <a:pt x="144" y="234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16" y="240"/>
                  </a:lnTo>
                  <a:lnTo>
                    <a:pt x="104" y="240"/>
                  </a:lnTo>
                  <a:lnTo>
                    <a:pt x="100" y="242"/>
                  </a:lnTo>
                  <a:lnTo>
                    <a:pt x="94" y="244"/>
                  </a:lnTo>
                  <a:lnTo>
                    <a:pt x="92" y="246"/>
                  </a:lnTo>
                  <a:lnTo>
                    <a:pt x="92" y="250"/>
                  </a:lnTo>
                  <a:lnTo>
                    <a:pt x="92" y="250"/>
                  </a:lnTo>
                  <a:lnTo>
                    <a:pt x="90" y="260"/>
                  </a:lnTo>
                  <a:lnTo>
                    <a:pt x="88" y="270"/>
                  </a:lnTo>
                  <a:lnTo>
                    <a:pt x="78" y="298"/>
                  </a:lnTo>
                  <a:lnTo>
                    <a:pt x="66" y="328"/>
                  </a:lnTo>
                  <a:lnTo>
                    <a:pt x="54" y="352"/>
                  </a:lnTo>
                  <a:lnTo>
                    <a:pt x="54" y="352"/>
                  </a:lnTo>
                  <a:lnTo>
                    <a:pt x="36" y="386"/>
                  </a:lnTo>
                  <a:lnTo>
                    <a:pt x="28" y="406"/>
                  </a:lnTo>
                  <a:lnTo>
                    <a:pt x="18" y="430"/>
                  </a:lnTo>
                  <a:lnTo>
                    <a:pt x="18" y="430"/>
                  </a:lnTo>
                  <a:lnTo>
                    <a:pt x="10" y="448"/>
                  </a:lnTo>
                  <a:lnTo>
                    <a:pt x="4" y="464"/>
                  </a:lnTo>
                  <a:lnTo>
                    <a:pt x="2" y="476"/>
                  </a:lnTo>
                  <a:lnTo>
                    <a:pt x="0" y="486"/>
                  </a:lnTo>
                  <a:lnTo>
                    <a:pt x="0" y="502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4" y="542"/>
                  </a:lnTo>
                  <a:lnTo>
                    <a:pt x="10" y="562"/>
                  </a:lnTo>
                  <a:lnTo>
                    <a:pt x="16" y="580"/>
                  </a:lnTo>
                  <a:lnTo>
                    <a:pt x="22" y="604"/>
                  </a:lnTo>
                  <a:lnTo>
                    <a:pt x="22" y="604"/>
                  </a:lnTo>
                  <a:lnTo>
                    <a:pt x="32" y="632"/>
                  </a:lnTo>
                  <a:lnTo>
                    <a:pt x="38" y="650"/>
                  </a:lnTo>
                  <a:lnTo>
                    <a:pt x="40" y="664"/>
                  </a:lnTo>
                  <a:lnTo>
                    <a:pt x="40" y="664"/>
                  </a:lnTo>
                  <a:lnTo>
                    <a:pt x="40" y="668"/>
                  </a:lnTo>
                  <a:lnTo>
                    <a:pt x="42" y="674"/>
                  </a:lnTo>
                  <a:lnTo>
                    <a:pt x="44" y="678"/>
                  </a:lnTo>
                  <a:lnTo>
                    <a:pt x="52" y="678"/>
                  </a:lnTo>
                  <a:lnTo>
                    <a:pt x="52" y="678"/>
                  </a:lnTo>
                  <a:lnTo>
                    <a:pt x="58" y="676"/>
                  </a:lnTo>
                  <a:lnTo>
                    <a:pt x="70" y="672"/>
                  </a:lnTo>
                  <a:lnTo>
                    <a:pt x="70" y="672"/>
                  </a:lnTo>
                  <a:lnTo>
                    <a:pt x="72" y="708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76" y="732"/>
                  </a:lnTo>
                  <a:lnTo>
                    <a:pt x="78" y="738"/>
                  </a:lnTo>
                  <a:lnTo>
                    <a:pt x="82" y="744"/>
                  </a:lnTo>
                  <a:lnTo>
                    <a:pt x="88" y="752"/>
                  </a:lnTo>
                  <a:lnTo>
                    <a:pt x="90" y="758"/>
                  </a:lnTo>
                  <a:lnTo>
                    <a:pt x="90" y="764"/>
                  </a:lnTo>
                  <a:lnTo>
                    <a:pt x="90" y="764"/>
                  </a:lnTo>
                  <a:lnTo>
                    <a:pt x="92" y="842"/>
                  </a:lnTo>
                  <a:lnTo>
                    <a:pt x="94" y="916"/>
                  </a:lnTo>
                  <a:lnTo>
                    <a:pt x="94" y="916"/>
                  </a:lnTo>
                  <a:lnTo>
                    <a:pt x="96" y="964"/>
                  </a:lnTo>
                  <a:lnTo>
                    <a:pt x="100" y="986"/>
                  </a:lnTo>
                  <a:lnTo>
                    <a:pt x="102" y="996"/>
                  </a:lnTo>
                  <a:lnTo>
                    <a:pt x="104" y="1014"/>
                  </a:lnTo>
                  <a:lnTo>
                    <a:pt x="104" y="1014"/>
                  </a:lnTo>
                  <a:lnTo>
                    <a:pt x="122" y="1110"/>
                  </a:lnTo>
                  <a:lnTo>
                    <a:pt x="138" y="1206"/>
                  </a:lnTo>
                  <a:lnTo>
                    <a:pt x="138" y="1206"/>
                  </a:lnTo>
                  <a:lnTo>
                    <a:pt x="140" y="1230"/>
                  </a:lnTo>
                  <a:lnTo>
                    <a:pt x="146" y="1258"/>
                  </a:lnTo>
                  <a:lnTo>
                    <a:pt x="152" y="1284"/>
                  </a:lnTo>
                  <a:lnTo>
                    <a:pt x="154" y="1306"/>
                  </a:lnTo>
                  <a:lnTo>
                    <a:pt x="154" y="1306"/>
                  </a:lnTo>
                  <a:lnTo>
                    <a:pt x="156" y="1310"/>
                  </a:lnTo>
                  <a:lnTo>
                    <a:pt x="156" y="1310"/>
                  </a:lnTo>
                  <a:lnTo>
                    <a:pt x="160" y="1310"/>
                  </a:lnTo>
                  <a:lnTo>
                    <a:pt x="162" y="1310"/>
                  </a:lnTo>
                  <a:lnTo>
                    <a:pt x="164" y="1314"/>
                  </a:lnTo>
                  <a:lnTo>
                    <a:pt x="164" y="1314"/>
                  </a:lnTo>
                  <a:lnTo>
                    <a:pt x="162" y="1330"/>
                  </a:lnTo>
                  <a:lnTo>
                    <a:pt x="160" y="1340"/>
                  </a:lnTo>
                  <a:lnTo>
                    <a:pt x="156" y="1348"/>
                  </a:lnTo>
                  <a:lnTo>
                    <a:pt x="156" y="1360"/>
                  </a:lnTo>
                  <a:lnTo>
                    <a:pt x="156" y="1360"/>
                  </a:lnTo>
                  <a:lnTo>
                    <a:pt x="156" y="1374"/>
                  </a:lnTo>
                  <a:lnTo>
                    <a:pt x="156" y="1382"/>
                  </a:lnTo>
                  <a:lnTo>
                    <a:pt x="160" y="1386"/>
                  </a:lnTo>
                  <a:lnTo>
                    <a:pt x="166" y="1390"/>
                  </a:lnTo>
                  <a:lnTo>
                    <a:pt x="166" y="1390"/>
                  </a:lnTo>
                  <a:lnTo>
                    <a:pt x="176" y="1392"/>
                  </a:lnTo>
                  <a:lnTo>
                    <a:pt x="186" y="1394"/>
                  </a:lnTo>
                  <a:lnTo>
                    <a:pt x="196" y="1392"/>
                  </a:lnTo>
                  <a:lnTo>
                    <a:pt x="206" y="1390"/>
                  </a:lnTo>
                  <a:lnTo>
                    <a:pt x="206" y="1390"/>
                  </a:lnTo>
                  <a:lnTo>
                    <a:pt x="208" y="1386"/>
                  </a:lnTo>
                  <a:lnTo>
                    <a:pt x="212" y="1378"/>
                  </a:lnTo>
                  <a:lnTo>
                    <a:pt x="218" y="1352"/>
                  </a:lnTo>
                  <a:lnTo>
                    <a:pt x="218" y="1352"/>
                  </a:lnTo>
                  <a:lnTo>
                    <a:pt x="212" y="1400"/>
                  </a:lnTo>
                  <a:lnTo>
                    <a:pt x="208" y="1436"/>
                  </a:lnTo>
                  <a:lnTo>
                    <a:pt x="208" y="1436"/>
                  </a:lnTo>
                  <a:lnTo>
                    <a:pt x="210" y="1444"/>
                  </a:lnTo>
                  <a:lnTo>
                    <a:pt x="214" y="1448"/>
                  </a:lnTo>
                  <a:lnTo>
                    <a:pt x="220" y="1452"/>
                  </a:lnTo>
                  <a:lnTo>
                    <a:pt x="228" y="1454"/>
                  </a:lnTo>
                  <a:lnTo>
                    <a:pt x="244" y="1456"/>
                  </a:lnTo>
                  <a:lnTo>
                    <a:pt x="262" y="1456"/>
                  </a:lnTo>
                  <a:lnTo>
                    <a:pt x="262" y="1456"/>
                  </a:lnTo>
                  <a:lnTo>
                    <a:pt x="270" y="1454"/>
                  </a:lnTo>
                  <a:lnTo>
                    <a:pt x="282" y="1448"/>
                  </a:lnTo>
                  <a:lnTo>
                    <a:pt x="292" y="1438"/>
                  </a:lnTo>
                  <a:lnTo>
                    <a:pt x="300" y="1428"/>
                  </a:lnTo>
                  <a:lnTo>
                    <a:pt x="300" y="1428"/>
                  </a:lnTo>
                  <a:lnTo>
                    <a:pt x="300" y="1426"/>
                  </a:lnTo>
                  <a:lnTo>
                    <a:pt x="300" y="1420"/>
                  </a:lnTo>
                  <a:lnTo>
                    <a:pt x="296" y="1406"/>
                  </a:lnTo>
                  <a:lnTo>
                    <a:pt x="292" y="1388"/>
                  </a:lnTo>
                  <a:lnTo>
                    <a:pt x="290" y="1370"/>
                  </a:lnTo>
                  <a:lnTo>
                    <a:pt x="290" y="1370"/>
                  </a:lnTo>
                  <a:lnTo>
                    <a:pt x="290" y="1368"/>
                  </a:lnTo>
                  <a:lnTo>
                    <a:pt x="292" y="1366"/>
                  </a:lnTo>
                  <a:lnTo>
                    <a:pt x="296" y="1364"/>
                  </a:lnTo>
                  <a:lnTo>
                    <a:pt x="298" y="1360"/>
                  </a:lnTo>
                  <a:lnTo>
                    <a:pt x="298" y="1360"/>
                  </a:lnTo>
                  <a:lnTo>
                    <a:pt x="300" y="1334"/>
                  </a:lnTo>
                  <a:lnTo>
                    <a:pt x="308" y="1300"/>
                  </a:lnTo>
                  <a:lnTo>
                    <a:pt x="308" y="1300"/>
                  </a:lnTo>
                  <a:lnTo>
                    <a:pt x="310" y="1292"/>
                  </a:lnTo>
                  <a:lnTo>
                    <a:pt x="312" y="1284"/>
                  </a:lnTo>
                  <a:lnTo>
                    <a:pt x="322" y="1264"/>
                  </a:lnTo>
                  <a:lnTo>
                    <a:pt x="330" y="1242"/>
                  </a:lnTo>
                  <a:lnTo>
                    <a:pt x="334" y="1232"/>
                  </a:lnTo>
                  <a:lnTo>
                    <a:pt x="334" y="1224"/>
                  </a:lnTo>
                  <a:lnTo>
                    <a:pt x="334" y="1224"/>
                  </a:lnTo>
                  <a:lnTo>
                    <a:pt x="342" y="1170"/>
                  </a:lnTo>
                  <a:lnTo>
                    <a:pt x="348" y="1114"/>
                  </a:lnTo>
                  <a:lnTo>
                    <a:pt x="354" y="1048"/>
                  </a:lnTo>
                  <a:lnTo>
                    <a:pt x="360" y="968"/>
                  </a:lnTo>
                  <a:lnTo>
                    <a:pt x="360" y="968"/>
                  </a:lnTo>
                  <a:lnTo>
                    <a:pt x="362" y="934"/>
                  </a:lnTo>
                  <a:lnTo>
                    <a:pt x="368" y="890"/>
                  </a:lnTo>
                  <a:lnTo>
                    <a:pt x="376" y="846"/>
                  </a:lnTo>
                  <a:lnTo>
                    <a:pt x="378" y="826"/>
                  </a:lnTo>
                  <a:lnTo>
                    <a:pt x="378" y="810"/>
                  </a:lnTo>
                  <a:lnTo>
                    <a:pt x="378" y="810"/>
                  </a:lnTo>
                  <a:lnTo>
                    <a:pt x="380" y="804"/>
                  </a:lnTo>
                  <a:lnTo>
                    <a:pt x="380" y="802"/>
                  </a:lnTo>
                  <a:lnTo>
                    <a:pt x="386" y="800"/>
                  </a:lnTo>
                  <a:lnTo>
                    <a:pt x="388" y="798"/>
                  </a:lnTo>
                  <a:lnTo>
                    <a:pt x="390" y="796"/>
                  </a:lnTo>
                  <a:lnTo>
                    <a:pt x="392" y="790"/>
                  </a:lnTo>
                  <a:lnTo>
                    <a:pt x="392" y="778"/>
                  </a:lnTo>
                  <a:lnTo>
                    <a:pt x="392" y="778"/>
                  </a:lnTo>
                  <a:lnTo>
                    <a:pt x="396" y="654"/>
                  </a:lnTo>
                  <a:lnTo>
                    <a:pt x="396" y="654"/>
                  </a:lnTo>
                  <a:lnTo>
                    <a:pt x="390" y="582"/>
                  </a:lnTo>
                  <a:lnTo>
                    <a:pt x="390" y="582"/>
                  </a:lnTo>
                  <a:lnTo>
                    <a:pt x="386" y="528"/>
                  </a:lnTo>
                  <a:lnTo>
                    <a:pt x="388" y="516"/>
                  </a:lnTo>
                  <a:lnTo>
                    <a:pt x="388" y="514"/>
                  </a:lnTo>
                  <a:lnTo>
                    <a:pt x="390" y="516"/>
                  </a:lnTo>
                  <a:lnTo>
                    <a:pt x="390" y="516"/>
                  </a:lnTo>
                  <a:lnTo>
                    <a:pt x="388" y="532"/>
                  </a:lnTo>
                  <a:lnTo>
                    <a:pt x="388" y="550"/>
                  </a:lnTo>
                  <a:lnTo>
                    <a:pt x="388" y="568"/>
                  </a:lnTo>
                  <a:lnTo>
                    <a:pt x="388" y="568"/>
                  </a:lnTo>
                  <a:lnTo>
                    <a:pt x="392" y="580"/>
                  </a:lnTo>
                  <a:lnTo>
                    <a:pt x="394" y="590"/>
                  </a:lnTo>
                  <a:lnTo>
                    <a:pt x="398" y="608"/>
                  </a:lnTo>
                  <a:lnTo>
                    <a:pt x="398" y="642"/>
                  </a:lnTo>
                  <a:lnTo>
                    <a:pt x="398" y="642"/>
                  </a:lnTo>
                  <a:lnTo>
                    <a:pt x="402" y="678"/>
                  </a:lnTo>
                  <a:lnTo>
                    <a:pt x="406" y="696"/>
                  </a:lnTo>
                  <a:lnTo>
                    <a:pt x="406" y="696"/>
                  </a:lnTo>
                  <a:lnTo>
                    <a:pt x="406" y="718"/>
                  </a:lnTo>
                  <a:lnTo>
                    <a:pt x="408" y="732"/>
                  </a:lnTo>
                  <a:lnTo>
                    <a:pt x="408" y="732"/>
                  </a:lnTo>
                  <a:lnTo>
                    <a:pt x="412" y="732"/>
                  </a:lnTo>
                  <a:lnTo>
                    <a:pt x="412" y="732"/>
                  </a:lnTo>
                  <a:lnTo>
                    <a:pt x="410" y="736"/>
                  </a:lnTo>
                  <a:lnTo>
                    <a:pt x="410" y="736"/>
                  </a:lnTo>
                  <a:lnTo>
                    <a:pt x="408" y="744"/>
                  </a:lnTo>
                  <a:lnTo>
                    <a:pt x="408" y="754"/>
                  </a:lnTo>
                  <a:lnTo>
                    <a:pt x="408" y="764"/>
                  </a:lnTo>
                  <a:lnTo>
                    <a:pt x="408" y="764"/>
                  </a:lnTo>
                  <a:lnTo>
                    <a:pt x="408" y="790"/>
                  </a:lnTo>
                  <a:lnTo>
                    <a:pt x="408" y="790"/>
                  </a:lnTo>
                  <a:lnTo>
                    <a:pt x="412" y="794"/>
                  </a:lnTo>
                  <a:lnTo>
                    <a:pt x="416" y="798"/>
                  </a:lnTo>
                  <a:lnTo>
                    <a:pt x="418" y="798"/>
                  </a:lnTo>
                  <a:lnTo>
                    <a:pt x="422" y="796"/>
                  </a:lnTo>
                  <a:lnTo>
                    <a:pt x="424" y="794"/>
                  </a:lnTo>
                  <a:lnTo>
                    <a:pt x="424" y="788"/>
                  </a:lnTo>
                  <a:lnTo>
                    <a:pt x="424" y="788"/>
                  </a:lnTo>
                  <a:lnTo>
                    <a:pt x="424" y="780"/>
                  </a:lnTo>
                  <a:lnTo>
                    <a:pt x="424" y="770"/>
                  </a:lnTo>
                  <a:lnTo>
                    <a:pt x="424" y="770"/>
                  </a:lnTo>
                  <a:lnTo>
                    <a:pt x="428" y="768"/>
                  </a:lnTo>
                  <a:lnTo>
                    <a:pt x="432" y="768"/>
                  </a:lnTo>
                  <a:lnTo>
                    <a:pt x="434" y="770"/>
                  </a:lnTo>
                  <a:lnTo>
                    <a:pt x="436" y="776"/>
                  </a:lnTo>
                  <a:lnTo>
                    <a:pt x="436" y="776"/>
                  </a:lnTo>
                  <a:lnTo>
                    <a:pt x="434" y="786"/>
                  </a:lnTo>
                  <a:lnTo>
                    <a:pt x="434" y="786"/>
                  </a:lnTo>
                  <a:lnTo>
                    <a:pt x="434" y="794"/>
                  </a:lnTo>
                  <a:lnTo>
                    <a:pt x="432" y="796"/>
                  </a:lnTo>
                  <a:lnTo>
                    <a:pt x="428" y="798"/>
                  </a:lnTo>
                  <a:lnTo>
                    <a:pt x="428" y="798"/>
                  </a:lnTo>
                  <a:lnTo>
                    <a:pt x="422" y="802"/>
                  </a:lnTo>
                  <a:lnTo>
                    <a:pt x="412" y="802"/>
                  </a:lnTo>
                  <a:lnTo>
                    <a:pt x="412" y="802"/>
                  </a:lnTo>
                  <a:lnTo>
                    <a:pt x="406" y="804"/>
                  </a:lnTo>
                  <a:lnTo>
                    <a:pt x="400" y="806"/>
                  </a:lnTo>
                  <a:lnTo>
                    <a:pt x="398" y="808"/>
                  </a:lnTo>
                  <a:lnTo>
                    <a:pt x="398" y="812"/>
                  </a:lnTo>
                  <a:lnTo>
                    <a:pt x="398" y="812"/>
                  </a:lnTo>
                  <a:lnTo>
                    <a:pt x="402" y="816"/>
                  </a:lnTo>
                  <a:lnTo>
                    <a:pt x="406" y="816"/>
                  </a:lnTo>
                  <a:lnTo>
                    <a:pt x="412" y="818"/>
                  </a:lnTo>
                  <a:lnTo>
                    <a:pt x="412" y="818"/>
                  </a:lnTo>
                  <a:lnTo>
                    <a:pt x="420" y="816"/>
                  </a:lnTo>
                  <a:lnTo>
                    <a:pt x="432" y="814"/>
                  </a:lnTo>
                  <a:lnTo>
                    <a:pt x="444" y="810"/>
                  </a:lnTo>
                  <a:lnTo>
                    <a:pt x="448" y="806"/>
                  </a:lnTo>
                  <a:lnTo>
                    <a:pt x="452" y="802"/>
                  </a:lnTo>
                  <a:lnTo>
                    <a:pt x="452" y="802"/>
                  </a:lnTo>
                  <a:lnTo>
                    <a:pt x="454" y="796"/>
                  </a:lnTo>
                  <a:lnTo>
                    <a:pt x="460" y="790"/>
                  </a:lnTo>
                  <a:lnTo>
                    <a:pt x="460" y="790"/>
                  </a:lnTo>
                  <a:lnTo>
                    <a:pt x="464" y="780"/>
                  </a:lnTo>
                  <a:lnTo>
                    <a:pt x="464" y="766"/>
                  </a:lnTo>
                  <a:lnTo>
                    <a:pt x="464" y="766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4" y="742"/>
                  </a:lnTo>
                  <a:lnTo>
                    <a:pt x="464" y="742"/>
                  </a:lnTo>
                  <a:lnTo>
                    <a:pt x="464" y="734"/>
                  </a:lnTo>
                  <a:lnTo>
                    <a:pt x="464" y="734"/>
                  </a:lnTo>
                  <a:lnTo>
                    <a:pt x="464" y="724"/>
                  </a:lnTo>
                  <a:lnTo>
                    <a:pt x="466" y="710"/>
                  </a:lnTo>
                  <a:lnTo>
                    <a:pt x="472" y="680"/>
                  </a:lnTo>
                  <a:lnTo>
                    <a:pt x="472" y="680"/>
                  </a:lnTo>
                  <a:lnTo>
                    <a:pt x="478" y="644"/>
                  </a:lnTo>
                  <a:lnTo>
                    <a:pt x="480" y="626"/>
                  </a:lnTo>
                  <a:lnTo>
                    <a:pt x="480" y="610"/>
                  </a:lnTo>
                  <a:lnTo>
                    <a:pt x="480" y="610"/>
                  </a:lnTo>
                  <a:close/>
                  <a:moveTo>
                    <a:pt x="96" y="590"/>
                  </a:moveTo>
                  <a:lnTo>
                    <a:pt x="96" y="590"/>
                  </a:lnTo>
                  <a:lnTo>
                    <a:pt x="92" y="600"/>
                  </a:lnTo>
                  <a:lnTo>
                    <a:pt x="88" y="604"/>
                  </a:lnTo>
                  <a:lnTo>
                    <a:pt x="88" y="604"/>
                  </a:lnTo>
                  <a:lnTo>
                    <a:pt x="84" y="594"/>
                  </a:lnTo>
                  <a:lnTo>
                    <a:pt x="84" y="594"/>
                  </a:lnTo>
                  <a:lnTo>
                    <a:pt x="76" y="564"/>
                  </a:lnTo>
                  <a:lnTo>
                    <a:pt x="70" y="522"/>
                  </a:lnTo>
                  <a:lnTo>
                    <a:pt x="70" y="522"/>
                  </a:lnTo>
                  <a:lnTo>
                    <a:pt x="70" y="502"/>
                  </a:lnTo>
                  <a:lnTo>
                    <a:pt x="74" y="494"/>
                  </a:lnTo>
                  <a:lnTo>
                    <a:pt x="76" y="486"/>
                  </a:lnTo>
                  <a:lnTo>
                    <a:pt x="76" y="486"/>
                  </a:lnTo>
                  <a:lnTo>
                    <a:pt x="82" y="478"/>
                  </a:lnTo>
                  <a:lnTo>
                    <a:pt x="86" y="470"/>
                  </a:lnTo>
                  <a:lnTo>
                    <a:pt x="88" y="460"/>
                  </a:lnTo>
                  <a:lnTo>
                    <a:pt x="88" y="46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2" y="424"/>
                  </a:lnTo>
                  <a:lnTo>
                    <a:pt x="106" y="418"/>
                  </a:lnTo>
                  <a:lnTo>
                    <a:pt x="110" y="418"/>
                  </a:lnTo>
                  <a:lnTo>
                    <a:pt x="114" y="422"/>
                  </a:lnTo>
                  <a:lnTo>
                    <a:pt x="114" y="422"/>
                  </a:lnTo>
                  <a:lnTo>
                    <a:pt x="116" y="430"/>
                  </a:lnTo>
                  <a:lnTo>
                    <a:pt x="118" y="440"/>
                  </a:lnTo>
                  <a:lnTo>
                    <a:pt x="122" y="470"/>
                  </a:lnTo>
                  <a:lnTo>
                    <a:pt x="126" y="508"/>
                  </a:lnTo>
                  <a:lnTo>
                    <a:pt x="126" y="508"/>
                  </a:lnTo>
                  <a:lnTo>
                    <a:pt x="126" y="516"/>
                  </a:lnTo>
                  <a:lnTo>
                    <a:pt x="124" y="524"/>
                  </a:lnTo>
                  <a:lnTo>
                    <a:pt x="118" y="544"/>
                  </a:lnTo>
                  <a:lnTo>
                    <a:pt x="96" y="590"/>
                  </a:lnTo>
                  <a:lnTo>
                    <a:pt x="96" y="590"/>
                  </a:lnTo>
                  <a:close/>
                  <a:moveTo>
                    <a:pt x="238" y="1034"/>
                  </a:moveTo>
                  <a:lnTo>
                    <a:pt x="238" y="1034"/>
                  </a:lnTo>
                  <a:lnTo>
                    <a:pt x="232" y="1090"/>
                  </a:lnTo>
                  <a:lnTo>
                    <a:pt x="228" y="1130"/>
                  </a:lnTo>
                  <a:lnTo>
                    <a:pt x="226" y="1158"/>
                  </a:lnTo>
                  <a:lnTo>
                    <a:pt x="226" y="1158"/>
                  </a:lnTo>
                  <a:lnTo>
                    <a:pt x="226" y="1204"/>
                  </a:lnTo>
                  <a:lnTo>
                    <a:pt x="226" y="1204"/>
                  </a:lnTo>
                  <a:lnTo>
                    <a:pt x="220" y="1158"/>
                  </a:lnTo>
                  <a:lnTo>
                    <a:pt x="220" y="1158"/>
                  </a:lnTo>
                  <a:lnTo>
                    <a:pt x="214" y="1142"/>
                  </a:lnTo>
                  <a:lnTo>
                    <a:pt x="212" y="1136"/>
                  </a:lnTo>
                  <a:lnTo>
                    <a:pt x="212" y="1130"/>
                  </a:lnTo>
                  <a:lnTo>
                    <a:pt x="212" y="1130"/>
                  </a:lnTo>
                  <a:lnTo>
                    <a:pt x="212" y="1084"/>
                  </a:lnTo>
                  <a:lnTo>
                    <a:pt x="212" y="1030"/>
                  </a:lnTo>
                  <a:lnTo>
                    <a:pt x="212" y="1030"/>
                  </a:lnTo>
                  <a:lnTo>
                    <a:pt x="212" y="1020"/>
                  </a:lnTo>
                  <a:lnTo>
                    <a:pt x="210" y="1012"/>
                  </a:lnTo>
                  <a:lnTo>
                    <a:pt x="210" y="998"/>
                  </a:lnTo>
                  <a:lnTo>
                    <a:pt x="216" y="972"/>
                  </a:lnTo>
                  <a:lnTo>
                    <a:pt x="216" y="972"/>
                  </a:lnTo>
                  <a:lnTo>
                    <a:pt x="226" y="900"/>
                  </a:lnTo>
                  <a:lnTo>
                    <a:pt x="232" y="856"/>
                  </a:lnTo>
                  <a:lnTo>
                    <a:pt x="234" y="842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8" y="844"/>
                  </a:lnTo>
                  <a:lnTo>
                    <a:pt x="238" y="856"/>
                  </a:lnTo>
                  <a:lnTo>
                    <a:pt x="240" y="892"/>
                  </a:lnTo>
                  <a:lnTo>
                    <a:pt x="240" y="930"/>
                  </a:lnTo>
                  <a:lnTo>
                    <a:pt x="240" y="952"/>
                  </a:lnTo>
                  <a:lnTo>
                    <a:pt x="240" y="952"/>
                  </a:lnTo>
                  <a:lnTo>
                    <a:pt x="242" y="970"/>
                  </a:lnTo>
                  <a:lnTo>
                    <a:pt x="240" y="998"/>
                  </a:lnTo>
                  <a:lnTo>
                    <a:pt x="238" y="1034"/>
                  </a:lnTo>
                  <a:lnTo>
                    <a:pt x="238" y="1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" name="Shape 1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41019" y="4426185"/>
              <a:ext cx="116969" cy="333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Shape 132"/>
          <p:cNvGrpSpPr/>
          <p:nvPr/>
        </p:nvGrpSpPr>
        <p:grpSpPr>
          <a:xfrm>
            <a:off x="248183" y="1491591"/>
            <a:ext cx="2597364" cy="2596524"/>
            <a:chOff x="248183" y="1491591"/>
            <a:chExt cx="2597364" cy="2596524"/>
          </a:xfrm>
        </p:grpSpPr>
        <p:sp>
          <p:nvSpPr>
            <p:cNvPr id="133" name="Shape 133"/>
            <p:cNvSpPr/>
            <p:nvPr/>
          </p:nvSpPr>
          <p:spPr>
            <a:xfrm rot="8140554">
              <a:off x="616053" y="1884220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31859B"/>
                </a:gs>
                <a:gs pos="23000">
                  <a:srgbClr val="31859B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669688" y="2340021"/>
              <a:ext cx="18607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What is R?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3465158" y="4893602"/>
            <a:ext cx="473328" cy="1463390"/>
            <a:chOff x="8281988" y="4048125"/>
            <a:chExt cx="727075" cy="2247900"/>
          </a:xfrm>
        </p:grpSpPr>
        <p:sp>
          <p:nvSpPr>
            <p:cNvPr id="136" name="Shape 136"/>
            <p:cNvSpPr/>
            <p:nvPr/>
          </p:nvSpPr>
          <p:spPr>
            <a:xfrm>
              <a:off x="8281988" y="4048125"/>
              <a:ext cx="727075" cy="2247900"/>
            </a:xfrm>
            <a:custGeom>
              <a:avLst/>
              <a:gdLst/>
              <a:ahLst/>
              <a:cxnLst/>
              <a:rect l="0" t="0" r="0" b="0"/>
              <a:pathLst>
                <a:path w="458" h="1416" extrusionOk="0">
                  <a:moveTo>
                    <a:pt x="4" y="1308"/>
                  </a:moveTo>
                  <a:lnTo>
                    <a:pt x="4" y="1308"/>
                  </a:lnTo>
                  <a:lnTo>
                    <a:pt x="6" y="1300"/>
                  </a:lnTo>
                  <a:lnTo>
                    <a:pt x="10" y="1296"/>
                  </a:lnTo>
                  <a:lnTo>
                    <a:pt x="16" y="1292"/>
                  </a:lnTo>
                  <a:lnTo>
                    <a:pt x="22" y="1290"/>
                  </a:lnTo>
                  <a:lnTo>
                    <a:pt x="24" y="1290"/>
                  </a:lnTo>
                  <a:lnTo>
                    <a:pt x="24" y="1290"/>
                  </a:lnTo>
                  <a:lnTo>
                    <a:pt x="44" y="1288"/>
                  </a:lnTo>
                  <a:lnTo>
                    <a:pt x="56" y="1288"/>
                  </a:lnTo>
                  <a:lnTo>
                    <a:pt x="64" y="1286"/>
                  </a:lnTo>
                  <a:lnTo>
                    <a:pt x="64" y="1286"/>
                  </a:lnTo>
                  <a:lnTo>
                    <a:pt x="70" y="1282"/>
                  </a:lnTo>
                  <a:lnTo>
                    <a:pt x="76" y="1278"/>
                  </a:lnTo>
                  <a:lnTo>
                    <a:pt x="78" y="1274"/>
                  </a:lnTo>
                  <a:lnTo>
                    <a:pt x="80" y="1268"/>
                  </a:lnTo>
                  <a:lnTo>
                    <a:pt x="82" y="1254"/>
                  </a:lnTo>
                  <a:lnTo>
                    <a:pt x="84" y="1242"/>
                  </a:lnTo>
                  <a:lnTo>
                    <a:pt x="84" y="1242"/>
                  </a:lnTo>
                  <a:lnTo>
                    <a:pt x="86" y="1234"/>
                  </a:lnTo>
                  <a:lnTo>
                    <a:pt x="90" y="1230"/>
                  </a:lnTo>
                  <a:lnTo>
                    <a:pt x="94" y="1228"/>
                  </a:lnTo>
                  <a:lnTo>
                    <a:pt x="98" y="1228"/>
                  </a:lnTo>
                  <a:lnTo>
                    <a:pt x="102" y="1228"/>
                  </a:lnTo>
                  <a:lnTo>
                    <a:pt x="106" y="1224"/>
                  </a:lnTo>
                  <a:lnTo>
                    <a:pt x="108" y="1220"/>
                  </a:lnTo>
                  <a:lnTo>
                    <a:pt x="112" y="1210"/>
                  </a:lnTo>
                  <a:lnTo>
                    <a:pt x="112" y="1210"/>
                  </a:lnTo>
                  <a:lnTo>
                    <a:pt x="114" y="1188"/>
                  </a:lnTo>
                  <a:lnTo>
                    <a:pt x="112" y="1170"/>
                  </a:lnTo>
                  <a:lnTo>
                    <a:pt x="110" y="1150"/>
                  </a:lnTo>
                  <a:lnTo>
                    <a:pt x="106" y="1132"/>
                  </a:lnTo>
                  <a:lnTo>
                    <a:pt x="96" y="1092"/>
                  </a:lnTo>
                  <a:lnTo>
                    <a:pt x="92" y="1070"/>
                  </a:lnTo>
                  <a:lnTo>
                    <a:pt x="88" y="1044"/>
                  </a:lnTo>
                  <a:lnTo>
                    <a:pt x="88" y="1044"/>
                  </a:lnTo>
                  <a:lnTo>
                    <a:pt x="82" y="990"/>
                  </a:lnTo>
                  <a:lnTo>
                    <a:pt x="74" y="926"/>
                  </a:lnTo>
                  <a:lnTo>
                    <a:pt x="70" y="860"/>
                  </a:lnTo>
                  <a:lnTo>
                    <a:pt x="70" y="832"/>
                  </a:lnTo>
                  <a:lnTo>
                    <a:pt x="70" y="806"/>
                  </a:lnTo>
                  <a:lnTo>
                    <a:pt x="70" y="806"/>
                  </a:lnTo>
                  <a:lnTo>
                    <a:pt x="72" y="776"/>
                  </a:lnTo>
                  <a:lnTo>
                    <a:pt x="72" y="738"/>
                  </a:lnTo>
                  <a:lnTo>
                    <a:pt x="72" y="700"/>
                  </a:lnTo>
                  <a:lnTo>
                    <a:pt x="72" y="670"/>
                  </a:lnTo>
                  <a:lnTo>
                    <a:pt x="72" y="670"/>
                  </a:lnTo>
                  <a:lnTo>
                    <a:pt x="72" y="664"/>
                  </a:lnTo>
                  <a:lnTo>
                    <a:pt x="72" y="660"/>
                  </a:lnTo>
                  <a:lnTo>
                    <a:pt x="66" y="652"/>
                  </a:lnTo>
                  <a:lnTo>
                    <a:pt x="60" y="646"/>
                  </a:lnTo>
                  <a:lnTo>
                    <a:pt x="58" y="640"/>
                  </a:lnTo>
                  <a:lnTo>
                    <a:pt x="58" y="634"/>
                  </a:lnTo>
                  <a:lnTo>
                    <a:pt x="58" y="634"/>
                  </a:lnTo>
                  <a:lnTo>
                    <a:pt x="62" y="562"/>
                  </a:lnTo>
                  <a:lnTo>
                    <a:pt x="62" y="562"/>
                  </a:lnTo>
                  <a:lnTo>
                    <a:pt x="64" y="490"/>
                  </a:lnTo>
                  <a:lnTo>
                    <a:pt x="66" y="420"/>
                  </a:lnTo>
                  <a:lnTo>
                    <a:pt x="66" y="420"/>
                  </a:lnTo>
                  <a:lnTo>
                    <a:pt x="66" y="260"/>
                  </a:lnTo>
                  <a:lnTo>
                    <a:pt x="66" y="260"/>
                  </a:lnTo>
                  <a:lnTo>
                    <a:pt x="68" y="248"/>
                  </a:lnTo>
                  <a:lnTo>
                    <a:pt x="70" y="238"/>
                  </a:lnTo>
                  <a:lnTo>
                    <a:pt x="74" y="230"/>
                  </a:lnTo>
                  <a:lnTo>
                    <a:pt x="80" y="224"/>
                  </a:lnTo>
                  <a:lnTo>
                    <a:pt x="88" y="218"/>
                  </a:lnTo>
                  <a:lnTo>
                    <a:pt x="98" y="212"/>
                  </a:lnTo>
                  <a:lnTo>
                    <a:pt x="124" y="202"/>
                  </a:lnTo>
                  <a:lnTo>
                    <a:pt x="124" y="202"/>
                  </a:lnTo>
                  <a:lnTo>
                    <a:pt x="130" y="200"/>
                  </a:lnTo>
                  <a:lnTo>
                    <a:pt x="134" y="198"/>
                  </a:lnTo>
                  <a:lnTo>
                    <a:pt x="134" y="198"/>
                  </a:lnTo>
                  <a:lnTo>
                    <a:pt x="136" y="194"/>
                  </a:lnTo>
                  <a:lnTo>
                    <a:pt x="136" y="192"/>
                  </a:lnTo>
                  <a:lnTo>
                    <a:pt x="134" y="184"/>
                  </a:lnTo>
                  <a:lnTo>
                    <a:pt x="134" y="184"/>
                  </a:lnTo>
                  <a:lnTo>
                    <a:pt x="130" y="162"/>
                  </a:lnTo>
                  <a:lnTo>
                    <a:pt x="130" y="162"/>
                  </a:lnTo>
                  <a:lnTo>
                    <a:pt x="128" y="148"/>
                  </a:lnTo>
                  <a:lnTo>
                    <a:pt x="128" y="148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24" y="140"/>
                  </a:lnTo>
                  <a:lnTo>
                    <a:pt x="124" y="140"/>
                  </a:lnTo>
                  <a:lnTo>
                    <a:pt x="118" y="140"/>
                  </a:lnTo>
                  <a:lnTo>
                    <a:pt x="116" y="138"/>
                  </a:lnTo>
                  <a:lnTo>
                    <a:pt x="114" y="134"/>
                  </a:lnTo>
                  <a:lnTo>
                    <a:pt x="114" y="134"/>
                  </a:lnTo>
                  <a:lnTo>
                    <a:pt x="112" y="120"/>
                  </a:lnTo>
                  <a:lnTo>
                    <a:pt x="112" y="120"/>
                  </a:lnTo>
                  <a:lnTo>
                    <a:pt x="114" y="108"/>
                  </a:lnTo>
                  <a:lnTo>
                    <a:pt x="114" y="108"/>
                  </a:lnTo>
                  <a:lnTo>
                    <a:pt x="114" y="104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14" y="82"/>
                  </a:lnTo>
                  <a:lnTo>
                    <a:pt x="114" y="82"/>
                  </a:lnTo>
                  <a:lnTo>
                    <a:pt x="114" y="78"/>
                  </a:lnTo>
                  <a:lnTo>
                    <a:pt x="114" y="78"/>
                  </a:lnTo>
                  <a:lnTo>
                    <a:pt x="114" y="78"/>
                  </a:lnTo>
                  <a:lnTo>
                    <a:pt x="114" y="76"/>
                  </a:lnTo>
                  <a:lnTo>
                    <a:pt x="114" y="76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2" y="60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52"/>
                  </a:lnTo>
                  <a:lnTo>
                    <a:pt x="112" y="52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6"/>
                  </a:lnTo>
                  <a:lnTo>
                    <a:pt x="112" y="46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8" y="34"/>
                  </a:lnTo>
                  <a:lnTo>
                    <a:pt x="122" y="32"/>
                  </a:lnTo>
                  <a:lnTo>
                    <a:pt x="122" y="32"/>
                  </a:lnTo>
                  <a:lnTo>
                    <a:pt x="124" y="30"/>
                  </a:lnTo>
                  <a:lnTo>
                    <a:pt x="128" y="30"/>
                  </a:lnTo>
                  <a:lnTo>
                    <a:pt x="128" y="30"/>
                  </a:lnTo>
                  <a:lnTo>
                    <a:pt x="130" y="28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2" y="26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34" y="24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30" y="22"/>
                  </a:lnTo>
                  <a:lnTo>
                    <a:pt x="134" y="22"/>
                  </a:lnTo>
                  <a:lnTo>
                    <a:pt x="134" y="22"/>
                  </a:lnTo>
                  <a:lnTo>
                    <a:pt x="138" y="24"/>
                  </a:lnTo>
                  <a:lnTo>
                    <a:pt x="138" y="24"/>
                  </a:lnTo>
                  <a:lnTo>
                    <a:pt x="138" y="24"/>
                  </a:lnTo>
                  <a:lnTo>
                    <a:pt x="136" y="20"/>
                  </a:lnTo>
                  <a:lnTo>
                    <a:pt x="136" y="20"/>
                  </a:lnTo>
                  <a:lnTo>
                    <a:pt x="136" y="18"/>
                  </a:lnTo>
                  <a:lnTo>
                    <a:pt x="138" y="20"/>
                  </a:lnTo>
                  <a:lnTo>
                    <a:pt x="138" y="20"/>
                  </a:lnTo>
                  <a:lnTo>
                    <a:pt x="140" y="20"/>
                  </a:lnTo>
                  <a:lnTo>
                    <a:pt x="140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0" y="18"/>
                  </a:lnTo>
                  <a:lnTo>
                    <a:pt x="140" y="18"/>
                  </a:lnTo>
                  <a:lnTo>
                    <a:pt x="142" y="22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4" y="18"/>
                  </a:lnTo>
                  <a:lnTo>
                    <a:pt x="144" y="16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2" y="8"/>
                  </a:lnTo>
                  <a:lnTo>
                    <a:pt x="154" y="6"/>
                  </a:lnTo>
                  <a:lnTo>
                    <a:pt x="154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58" y="4"/>
                  </a:lnTo>
                  <a:lnTo>
                    <a:pt x="158" y="4"/>
                  </a:lnTo>
                  <a:lnTo>
                    <a:pt x="160" y="4"/>
                  </a:lnTo>
                  <a:lnTo>
                    <a:pt x="158" y="6"/>
                  </a:lnTo>
                  <a:lnTo>
                    <a:pt x="158" y="6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6" y="2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72" y="4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4" y="2"/>
                  </a:lnTo>
                  <a:lnTo>
                    <a:pt x="174" y="2"/>
                  </a:lnTo>
                  <a:lnTo>
                    <a:pt x="178" y="4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4"/>
                  </a:lnTo>
                  <a:lnTo>
                    <a:pt x="184" y="4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6"/>
                  </a:lnTo>
                  <a:lnTo>
                    <a:pt x="190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4" y="6"/>
                  </a:lnTo>
                  <a:lnTo>
                    <a:pt x="194" y="6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8" y="8"/>
                  </a:lnTo>
                  <a:lnTo>
                    <a:pt x="200" y="10"/>
                  </a:lnTo>
                  <a:lnTo>
                    <a:pt x="200" y="10"/>
                  </a:lnTo>
                  <a:lnTo>
                    <a:pt x="200" y="12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8"/>
                  </a:lnTo>
                  <a:lnTo>
                    <a:pt x="202" y="10"/>
                  </a:lnTo>
                  <a:lnTo>
                    <a:pt x="202" y="10"/>
                  </a:lnTo>
                  <a:lnTo>
                    <a:pt x="204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8" y="10"/>
                  </a:lnTo>
                  <a:lnTo>
                    <a:pt x="208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10" y="14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20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20"/>
                  </a:lnTo>
                  <a:lnTo>
                    <a:pt x="220" y="20"/>
                  </a:lnTo>
                  <a:lnTo>
                    <a:pt x="222" y="24"/>
                  </a:lnTo>
                  <a:lnTo>
                    <a:pt x="224" y="22"/>
                  </a:lnTo>
                  <a:lnTo>
                    <a:pt x="224" y="22"/>
                  </a:lnTo>
                  <a:lnTo>
                    <a:pt x="224" y="22"/>
                  </a:lnTo>
                  <a:lnTo>
                    <a:pt x="224" y="26"/>
                  </a:lnTo>
                  <a:lnTo>
                    <a:pt x="224" y="26"/>
                  </a:lnTo>
                  <a:lnTo>
                    <a:pt x="222" y="26"/>
                  </a:lnTo>
                  <a:lnTo>
                    <a:pt x="226" y="26"/>
                  </a:lnTo>
                  <a:lnTo>
                    <a:pt x="226" y="26"/>
                  </a:lnTo>
                  <a:lnTo>
                    <a:pt x="230" y="26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32" y="30"/>
                  </a:lnTo>
                  <a:lnTo>
                    <a:pt x="232" y="30"/>
                  </a:lnTo>
                  <a:lnTo>
                    <a:pt x="232" y="30"/>
                  </a:lnTo>
                  <a:lnTo>
                    <a:pt x="230" y="32"/>
                  </a:lnTo>
                  <a:lnTo>
                    <a:pt x="232" y="32"/>
                  </a:lnTo>
                  <a:lnTo>
                    <a:pt x="236" y="32"/>
                  </a:lnTo>
                  <a:lnTo>
                    <a:pt x="236" y="32"/>
                  </a:lnTo>
                  <a:lnTo>
                    <a:pt x="236" y="34"/>
                  </a:lnTo>
                  <a:lnTo>
                    <a:pt x="234" y="34"/>
                  </a:lnTo>
                  <a:lnTo>
                    <a:pt x="234" y="34"/>
                  </a:lnTo>
                  <a:lnTo>
                    <a:pt x="234" y="36"/>
                  </a:lnTo>
                  <a:lnTo>
                    <a:pt x="234" y="36"/>
                  </a:lnTo>
                  <a:lnTo>
                    <a:pt x="240" y="38"/>
                  </a:lnTo>
                  <a:lnTo>
                    <a:pt x="240" y="38"/>
                  </a:lnTo>
                  <a:lnTo>
                    <a:pt x="242" y="42"/>
                  </a:lnTo>
                  <a:lnTo>
                    <a:pt x="238" y="40"/>
                  </a:lnTo>
                  <a:lnTo>
                    <a:pt x="238" y="40"/>
                  </a:lnTo>
                  <a:lnTo>
                    <a:pt x="238" y="42"/>
                  </a:lnTo>
                  <a:lnTo>
                    <a:pt x="238" y="44"/>
                  </a:lnTo>
                  <a:lnTo>
                    <a:pt x="244" y="48"/>
                  </a:lnTo>
                  <a:lnTo>
                    <a:pt x="244" y="48"/>
                  </a:lnTo>
                  <a:lnTo>
                    <a:pt x="244" y="48"/>
                  </a:lnTo>
                  <a:lnTo>
                    <a:pt x="244" y="50"/>
                  </a:lnTo>
                  <a:lnTo>
                    <a:pt x="238" y="50"/>
                  </a:lnTo>
                  <a:lnTo>
                    <a:pt x="238" y="50"/>
                  </a:lnTo>
                  <a:lnTo>
                    <a:pt x="236" y="50"/>
                  </a:lnTo>
                  <a:lnTo>
                    <a:pt x="238" y="52"/>
                  </a:lnTo>
                  <a:lnTo>
                    <a:pt x="240" y="56"/>
                  </a:lnTo>
                  <a:lnTo>
                    <a:pt x="240" y="56"/>
                  </a:lnTo>
                  <a:lnTo>
                    <a:pt x="242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42" y="6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238" y="62"/>
                  </a:lnTo>
                  <a:lnTo>
                    <a:pt x="238" y="64"/>
                  </a:lnTo>
                  <a:lnTo>
                    <a:pt x="238" y="64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38" y="70"/>
                  </a:lnTo>
                  <a:lnTo>
                    <a:pt x="238" y="70"/>
                  </a:lnTo>
                  <a:lnTo>
                    <a:pt x="238" y="78"/>
                  </a:lnTo>
                  <a:lnTo>
                    <a:pt x="238" y="78"/>
                  </a:lnTo>
                  <a:lnTo>
                    <a:pt x="238" y="80"/>
                  </a:lnTo>
                  <a:lnTo>
                    <a:pt x="236" y="78"/>
                  </a:lnTo>
                  <a:lnTo>
                    <a:pt x="236" y="78"/>
                  </a:lnTo>
                  <a:lnTo>
                    <a:pt x="236" y="80"/>
                  </a:lnTo>
                  <a:lnTo>
                    <a:pt x="238" y="86"/>
                  </a:lnTo>
                  <a:lnTo>
                    <a:pt x="238" y="86"/>
                  </a:lnTo>
                  <a:lnTo>
                    <a:pt x="238" y="86"/>
                  </a:lnTo>
                  <a:lnTo>
                    <a:pt x="236" y="84"/>
                  </a:lnTo>
                  <a:lnTo>
                    <a:pt x="236" y="84"/>
                  </a:lnTo>
                  <a:lnTo>
                    <a:pt x="238" y="90"/>
                  </a:lnTo>
                  <a:lnTo>
                    <a:pt x="238" y="90"/>
                  </a:lnTo>
                  <a:lnTo>
                    <a:pt x="238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8" y="94"/>
                  </a:lnTo>
                  <a:lnTo>
                    <a:pt x="238" y="94"/>
                  </a:lnTo>
                  <a:lnTo>
                    <a:pt x="238" y="94"/>
                  </a:lnTo>
                  <a:lnTo>
                    <a:pt x="236" y="94"/>
                  </a:lnTo>
                  <a:lnTo>
                    <a:pt x="236" y="94"/>
                  </a:lnTo>
                  <a:lnTo>
                    <a:pt x="236" y="94"/>
                  </a:lnTo>
                  <a:lnTo>
                    <a:pt x="236" y="96"/>
                  </a:lnTo>
                  <a:lnTo>
                    <a:pt x="236" y="96"/>
                  </a:lnTo>
                  <a:lnTo>
                    <a:pt x="240" y="96"/>
                  </a:lnTo>
                  <a:lnTo>
                    <a:pt x="242" y="96"/>
                  </a:lnTo>
                  <a:lnTo>
                    <a:pt x="244" y="98"/>
                  </a:lnTo>
                  <a:lnTo>
                    <a:pt x="244" y="98"/>
                  </a:lnTo>
                  <a:lnTo>
                    <a:pt x="246" y="110"/>
                  </a:lnTo>
                  <a:lnTo>
                    <a:pt x="246" y="110"/>
                  </a:lnTo>
                  <a:lnTo>
                    <a:pt x="246" y="116"/>
                  </a:lnTo>
                  <a:lnTo>
                    <a:pt x="246" y="116"/>
                  </a:lnTo>
                  <a:lnTo>
                    <a:pt x="246" y="122"/>
                  </a:lnTo>
                  <a:lnTo>
                    <a:pt x="244" y="128"/>
                  </a:lnTo>
                  <a:lnTo>
                    <a:pt x="244" y="128"/>
                  </a:lnTo>
                  <a:lnTo>
                    <a:pt x="240" y="134"/>
                  </a:lnTo>
                  <a:lnTo>
                    <a:pt x="236" y="136"/>
                  </a:lnTo>
                  <a:lnTo>
                    <a:pt x="236" y="136"/>
                  </a:lnTo>
                  <a:lnTo>
                    <a:pt x="232" y="138"/>
                  </a:lnTo>
                  <a:lnTo>
                    <a:pt x="230" y="138"/>
                  </a:lnTo>
                  <a:lnTo>
                    <a:pt x="230" y="138"/>
                  </a:lnTo>
                  <a:lnTo>
                    <a:pt x="228" y="138"/>
                  </a:lnTo>
                  <a:lnTo>
                    <a:pt x="228" y="140"/>
                  </a:lnTo>
                  <a:lnTo>
                    <a:pt x="230" y="146"/>
                  </a:lnTo>
                  <a:lnTo>
                    <a:pt x="230" y="146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28" y="170"/>
                  </a:lnTo>
                  <a:lnTo>
                    <a:pt x="230" y="178"/>
                  </a:lnTo>
                  <a:lnTo>
                    <a:pt x="230" y="178"/>
                  </a:lnTo>
                  <a:lnTo>
                    <a:pt x="232" y="180"/>
                  </a:lnTo>
                  <a:lnTo>
                    <a:pt x="234" y="182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38" y="186"/>
                  </a:lnTo>
                  <a:lnTo>
                    <a:pt x="240" y="188"/>
                  </a:lnTo>
                  <a:lnTo>
                    <a:pt x="240" y="188"/>
                  </a:lnTo>
                  <a:lnTo>
                    <a:pt x="244" y="188"/>
                  </a:lnTo>
                  <a:lnTo>
                    <a:pt x="248" y="188"/>
                  </a:lnTo>
                  <a:lnTo>
                    <a:pt x="248" y="188"/>
                  </a:lnTo>
                  <a:lnTo>
                    <a:pt x="264" y="202"/>
                  </a:lnTo>
                  <a:lnTo>
                    <a:pt x="280" y="214"/>
                  </a:lnTo>
                  <a:lnTo>
                    <a:pt x="290" y="218"/>
                  </a:lnTo>
                  <a:lnTo>
                    <a:pt x="298" y="222"/>
                  </a:lnTo>
                  <a:lnTo>
                    <a:pt x="298" y="222"/>
                  </a:lnTo>
                  <a:lnTo>
                    <a:pt x="320" y="228"/>
                  </a:lnTo>
                  <a:lnTo>
                    <a:pt x="344" y="234"/>
                  </a:lnTo>
                  <a:lnTo>
                    <a:pt x="354" y="238"/>
                  </a:lnTo>
                  <a:lnTo>
                    <a:pt x="364" y="246"/>
                  </a:lnTo>
                  <a:lnTo>
                    <a:pt x="370" y="254"/>
                  </a:lnTo>
                  <a:lnTo>
                    <a:pt x="372" y="260"/>
                  </a:lnTo>
                  <a:lnTo>
                    <a:pt x="372" y="266"/>
                  </a:lnTo>
                  <a:lnTo>
                    <a:pt x="372" y="266"/>
                  </a:lnTo>
                  <a:lnTo>
                    <a:pt x="376" y="288"/>
                  </a:lnTo>
                  <a:lnTo>
                    <a:pt x="382" y="308"/>
                  </a:lnTo>
                  <a:lnTo>
                    <a:pt x="390" y="328"/>
                  </a:lnTo>
                  <a:lnTo>
                    <a:pt x="400" y="348"/>
                  </a:lnTo>
                  <a:lnTo>
                    <a:pt x="424" y="392"/>
                  </a:lnTo>
                  <a:lnTo>
                    <a:pt x="436" y="418"/>
                  </a:lnTo>
                  <a:lnTo>
                    <a:pt x="450" y="448"/>
                  </a:lnTo>
                  <a:lnTo>
                    <a:pt x="450" y="448"/>
                  </a:lnTo>
                  <a:lnTo>
                    <a:pt x="452" y="452"/>
                  </a:lnTo>
                  <a:lnTo>
                    <a:pt x="454" y="456"/>
                  </a:lnTo>
                  <a:lnTo>
                    <a:pt x="458" y="468"/>
                  </a:lnTo>
                  <a:lnTo>
                    <a:pt x="458" y="476"/>
                  </a:lnTo>
                  <a:lnTo>
                    <a:pt x="458" y="486"/>
                  </a:lnTo>
                  <a:lnTo>
                    <a:pt x="452" y="496"/>
                  </a:lnTo>
                  <a:lnTo>
                    <a:pt x="444" y="512"/>
                  </a:lnTo>
                  <a:lnTo>
                    <a:pt x="444" y="512"/>
                  </a:lnTo>
                  <a:lnTo>
                    <a:pt x="434" y="528"/>
                  </a:lnTo>
                  <a:lnTo>
                    <a:pt x="424" y="544"/>
                  </a:lnTo>
                  <a:lnTo>
                    <a:pt x="400" y="574"/>
                  </a:lnTo>
                  <a:lnTo>
                    <a:pt x="388" y="588"/>
                  </a:lnTo>
                  <a:lnTo>
                    <a:pt x="378" y="600"/>
                  </a:lnTo>
                  <a:lnTo>
                    <a:pt x="372" y="614"/>
                  </a:lnTo>
                  <a:lnTo>
                    <a:pt x="370" y="628"/>
                  </a:lnTo>
                  <a:lnTo>
                    <a:pt x="370" y="628"/>
                  </a:lnTo>
                  <a:lnTo>
                    <a:pt x="372" y="646"/>
                  </a:lnTo>
                  <a:lnTo>
                    <a:pt x="374" y="662"/>
                  </a:lnTo>
                  <a:lnTo>
                    <a:pt x="376" y="678"/>
                  </a:lnTo>
                  <a:lnTo>
                    <a:pt x="376" y="696"/>
                  </a:lnTo>
                  <a:lnTo>
                    <a:pt x="376" y="696"/>
                  </a:lnTo>
                  <a:lnTo>
                    <a:pt x="376" y="702"/>
                  </a:lnTo>
                  <a:lnTo>
                    <a:pt x="372" y="706"/>
                  </a:lnTo>
                  <a:lnTo>
                    <a:pt x="366" y="710"/>
                  </a:lnTo>
                  <a:lnTo>
                    <a:pt x="360" y="712"/>
                  </a:lnTo>
                  <a:lnTo>
                    <a:pt x="344" y="722"/>
                  </a:lnTo>
                  <a:lnTo>
                    <a:pt x="336" y="728"/>
                  </a:lnTo>
                  <a:lnTo>
                    <a:pt x="326" y="738"/>
                  </a:lnTo>
                  <a:lnTo>
                    <a:pt x="326" y="738"/>
                  </a:lnTo>
                  <a:lnTo>
                    <a:pt x="324" y="740"/>
                  </a:lnTo>
                  <a:lnTo>
                    <a:pt x="322" y="742"/>
                  </a:lnTo>
                  <a:lnTo>
                    <a:pt x="312" y="742"/>
                  </a:lnTo>
                  <a:lnTo>
                    <a:pt x="308" y="742"/>
                  </a:lnTo>
                  <a:lnTo>
                    <a:pt x="304" y="746"/>
                  </a:lnTo>
                  <a:lnTo>
                    <a:pt x="300" y="752"/>
                  </a:lnTo>
                  <a:lnTo>
                    <a:pt x="300" y="762"/>
                  </a:lnTo>
                  <a:lnTo>
                    <a:pt x="300" y="762"/>
                  </a:lnTo>
                  <a:lnTo>
                    <a:pt x="300" y="830"/>
                  </a:lnTo>
                  <a:lnTo>
                    <a:pt x="300" y="896"/>
                  </a:lnTo>
                  <a:lnTo>
                    <a:pt x="300" y="896"/>
                  </a:lnTo>
                  <a:lnTo>
                    <a:pt x="302" y="916"/>
                  </a:lnTo>
                  <a:lnTo>
                    <a:pt x="306" y="934"/>
                  </a:lnTo>
                  <a:lnTo>
                    <a:pt x="314" y="970"/>
                  </a:lnTo>
                  <a:lnTo>
                    <a:pt x="324" y="1006"/>
                  </a:lnTo>
                  <a:lnTo>
                    <a:pt x="332" y="1040"/>
                  </a:lnTo>
                  <a:lnTo>
                    <a:pt x="332" y="1040"/>
                  </a:lnTo>
                  <a:lnTo>
                    <a:pt x="336" y="1082"/>
                  </a:lnTo>
                  <a:lnTo>
                    <a:pt x="338" y="1122"/>
                  </a:lnTo>
                  <a:lnTo>
                    <a:pt x="338" y="1162"/>
                  </a:lnTo>
                  <a:lnTo>
                    <a:pt x="342" y="1180"/>
                  </a:lnTo>
                  <a:lnTo>
                    <a:pt x="344" y="1198"/>
                  </a:lnTo>
                  <a:lnTo>
                    <a:pt x="344" y="1198"/>
                  </a:lnTo>
                  <a:lnTo>
                    <a:pt x="346" y="1250"/>
                  </a:lnTo>
                  <a:lnTo>
                    <a:pt x="346" y="1250"/>
                  </a:lnTo>
                  <a:lnTo>
                    <a:pt x="346" y="1278"/>
                  </a:lnTo>
                  <a:lnTo>
                    <a:pt x="346" y="1278"/>
                  </a:lnTo>
                  <a:lnTo>
                    <a:pt x="348" y="1294"/>
                  </a:lnTo>
                  <a:lnTo>
                    <a:pt x="348" y="1294"/>
                  </a:lnTo>
                  <a:lnTo>
                    <a:pt x="350" y="1306"/>
                  </a:lnTo>
                  <a:lnTo>
                    <a:pt x="350" y="1306"/>
                  </a:lnTo>
                  <a:lnTo>
                    <a:pt x="344" y="1322"/>
                  </a:lnTo>
                  <a:lnTo>
                    <a:pt x="344" y="1322"/>
                  </a:lnTo>
                  <a:lnTo>
                    <a:pt x="342" y="1326"/>
                  </a:lnTo>
                  <a:lnTo>
                    <a:pt x="342" y="1326"/>
                  </a:lnTo>
                  <a:lnTo>
                    <a:pt x="342" y="1328"/>
                  </a:lnTo>
                  <a:lnTo>
                    <a:pt x="342" y="1330"/>
                  </a:lnTo>
                  <a:lnTo>
                    <a:pt x="342" y="1330"/>
                  </a:lnTo>
                  <a:lnTo>
                    <a:pt x="340" y="1334"/>
                  </a:lnTo>
                  <a:lnTo>
                    <a:pt x="336" y="1336"/>
                  </a:lnTo>
                  <a:lnTo>
                    <a:pt x="336" y="1336"/>
                  </a:lnTo>
                  <a:lnTo>
                    <a:pt x="336" y="1340"/>
                  </a:lnTo>
                  <a:lnTo>
                    <a:pt x="336" y="1340"/>
                  </a:lnTo>
                  <a:lnTo>
                    <a:pt x="338" y="1344"/>
                  </a:lnTo>
                  <a:lnTo>
                    <a:pt x="342" y="1348"/>
                  </a:lnTo>
                  <a:lnTo>
                    <a:pt x="342" y="1350"/>
                  </a:lnTo>
                  <a:lnTo>
                    <a:pt x="342" y="1354"/>
                  </a:lnTo>
                  <a:lnTo>
                    <a:pt x="342" y="1358"/>
                  </a:lnTo>
                  <a:lnTo>
                    <a:pt x="340" y="1364"/>
                  </a:lnTo>
                  <a:lnTo>
                    <a:pt x="340" y="1364"/>
                  </a:lnTo>
                  <a:lnTo>
                    <a:pt x="332" y="1378"/>
                  </a:lnTo>
                  <a:lnTo>
                    <a:pt x="332" y="1378"/>
                  </a:lnTo>
                  <a:lnTo>
                    <a:pt x="332" y="1382"/>
                  </a:lnTo>
                  <a:lnTo>
                    <a:pt x="332" y="1382"/>
                  </a:lnTo>
                  <a:lnTo>
                    <a:pt x="332" y="1390"/>
                  </a:lnTo>
                  <a:lnTo>
                    <a:pt x="330" y="1394"/>
                  </a:lnTo>
                  <a:lnTo>
                    <a:pt x="326" y="1396"/>
                  </a:lnTo>
                  <a:lnTo>
                    <a:pt x="326" y="1396"/>
                  </a:lnTo>
                  <a:lnTo>
                    <a:pt x="326" y="1400"/>
                  </a:lnTo>
                  <a:lnTo>
                    <a:pt x="326" y="1406"/>
                  </a:lnTo>
                  <a:lnTo>
                    <a:pt x="326" y="1406"/>
                  </a:lnTo>
                  <a:lnTo>
                    <a:pt x="326" y="1410"/>
                  </a:lnTo>
                  <a:lnTo>
                    <a:pt x="324" y="1412"/>
                  </a:lnTo>
                  <a:lnTo>
                    <a:pt x="320" y="1414"/>
                  </a:lnTo>
                  <a:lnTo>
                    <a:pt x="310" y="1416"/>
                  </a:lnTo>
                  <a:lnTo>
                    <a:pt x="310" y="1416"/>
                  </a:lnTo>
                  <a:lnTo>
                    <a:pt x="278" y="1414"/>
                  </a:lnTo>
                  <a:lnTo>
                    <a:pt x="278" y="1414"/>
                  </a:lnTo>
                  <a:lnTo>
                    <a:pt x="270" y="1414"/>
                  </a:lnTo>
                  <a:lnTo>
                    <a:pt x="270" y="1414"/>
                  </a:lnTo>
                  <a:lnTo>
                    <a:pt x="258" y="1414"/>
                  </a:lnTo>
                  <a:lnTo>
                    <a:pt x="248" y="1412"/>
                  </a:lnTo>
                  <a:lnTo>
                    <a:pt x="248" y="1412"/>
                  </a:lnTo>
                  <a:lnTo>
                    <a:pt x="240" y="1410"/>
                  </a:lnTo>
                  <a:lnTo>
                    <a:pt x="240" y="1410"/>
                  </a:lnTo>
                  <a:lnTo>
                    <a:pt x="238" y="1410"/>
                  </a:lnTo>
                  <a:lnTo>
                    <a:pt x="236" y="1408"/>
                  </a:lnTo>
                  <a:lnTo>
                    <a:pt x="236" y="1400"/>
                  </a:lnTo>
                  <a:lnTo>
                    <a:pt x="236" y="1400"/>
                  </a:lnTo>
                  <a:lnTo>
                    <a:pt x="236" y="1394"/>
                  </a:lnTo>
                  <a:lnTo>
                    <a:pt x="238" y="1390"/>
                  </a:lnTo>
                  <a:lnTo>
                    <a:pt x="242" y="1388"/>
                  </a:lnTo>
                  <a:lnTo>
                    <a:pt x="242" y="1388"/>
                  </a:lnTo>
                  <a:lnTo>
                    <a:pt x="242" y="1386"/>
                  </a:lnTo>
                  <a:lnTo>
                    <a:pt x="240" y="1380"/>
                  </a:lnTo>
                  <a:lnTo>
                    <a:pt x="240" y="1380"/>
                  </a:lnTo>
                  <a:lnTo>
                    <a:pt x="240" y="1376"/>
                  </a:lnTo>
                  <a:lnTo>
                    <a:pt x="242" y="1372"/>
                  </a:lnTo>
                  <a:lnTo>
                    <a:pt x="246" y="1366"/>
                  </a:lnTo>
                  <a:lnTo>
                    <a:pt x="246" y="1366"/>
                  </a:lnTo>
                  <a:lnTo>
                    <a:pt x="252" y="1358"/>
                  </a:lnTo>
                  <a:lnTo>
                    <a:pt x="252" y="1358"/>
                  </a:lnTo>
                  <a:lnTo>
                    <a:pt x="260" y="1346"/>
                  </a:lnTo>
                  <a:lnTo>
                    <a:pt x="260" y="1346"/>
                  </a:lnTo>
                  <a:lnTo>
                    <a:pt x="260" y="1344"/>
                  </a:lnTo>
                  <a:lnTo>
                    <a:pt x="258" y="1342"/>
                  </a:lnTo>
                  <a:lnTo>
                    <a:pt x="258" y="1342"/>
                  </a:lnTo>
                  <a:lnTo>
                    <a:pt x="252" y="1336"/>
                  </a:lnTo>
                  <a:lnTo>
                    <a:pt x="252" y="1336"/>
                  </a:lnTo>
                  <a:lnTo>
                    <a:pt x="250" y="1334"/>
                  </a:lnTo>
                  <a:lnTo>
                    <a:pt x="248" y="1328"/>
                  </a:lnTo>
                  <a:lnTo>
                    <a:pt x="248" y="1328"/>
                  </a:lnTo>
                  <a:lnTo>
                    <a:pt x="248" y="1324"/>
                  </a:lnTo>
                  <a:lnTo>
                    <a:pt x="250" y="1318"/>
                  </a:lnTo>
                  <a:lnTo>
                    <a:pt x="254" y="1312"/>
                  </a:lnTo>
                  <a:lnTo>
                    <a:pt x="254" y="1312"/>
                  </a:lnTo>
                  <a:lnTo>
                    <a:pt x="254" y="1306"/>
                  </a:lnTo>
                  <a:lnTo>
                    <a:pt x="252" y="1300"/>
                  </a:lnTo>
                  <a:lnTo>
                    <a:pt x="252" y="1300"/>
                  </a:lnTo>
                  <a:lnTo>
                    <a:pt x="246" y="1292"/>
                  </a:lnTo>
                  <a:lnTo>
                    <a:pt x="246" y="1292"/>
                  </a:lnTo>
                  <a:lnTo>
                    <a:pt x="242" y="1286"/>
                  </a:lnTo>
                  <a:lnTo>
                    <a:pt x="242" y="1278"/>
                  </a:lnTo>
                  <a:lnTo>
                    <a:pt x="242" y="1278"/>
                  </a:lnTo>
                  <a:lnTo>
                    <a:pt x="242" y="1270"/>
                  </a:lnTo>
                  <a:lnTo>
                    <a:pt x="246" y="1258"/>
                  </a:lnTo>
                  <a:lnTo>
                    <a:pt x="246" y="1258"/>
                  </a:lnTo>
                  <a:lnTo>
                    <a:pt x="248" y="1248"/>
                  </a:lnTo>
                  <a:lnTo>
                    <a:pt x="248" y="1248"/>
                  </a:lnTo>
                  <a:lnTo>
                    <a:pt x="246" y="1218"/>
                  </a:lnTo>
                  <a:lnTo>
                    <a:pt x="240" y="1176"/>
                  </a:lnTo>
                  <a:lnTo>
                    <a:pt x="240" y="1176"/>
                  </a:lnTo>
                  <a:lnTo>
                    <a:pt x="234" y="1112"/>
                  </a:lnTo>
                  <a:lnTo>
                    <a:pt x="234" y="1112"/>
                  </a:lnTo>
                  <a:lnTo>
                    <a:pt x="234" y="1150"/>
                  </a:lnTo>
                  <a:lnTo>
                    <a:pt x="230" y="1178"/>
                  </a:lnTo>
                  <a:lnTo>
                    <a:pt x="226" y="1198"/>
                  </a:lnTo>
                  <a:lnTo>
                    <a:pt x="222" y="1212"/>
                  </a:lnTo>
                  <a:lnTo>
                    <a:pt x="210" y="1234"/>
                  </a:lnTo>
                  <a:lnTo>
                    <a:pt x="208" y="1244"/>
                  </a:lnTo>
                  <a:lnTo>
                    <a:pt x="206" y="1258"/>
                  </a:lnTo>
                  <a:lnTo>
                    <a:pt x="206" y="1258"/>
                  </a:lnTo>
                  <a:lnTo>
                    <a:pt x="202" y="1284"/>
                  </a:lnTo>
                  <a:lnTo>
                    <a:pt x="198" y="1298"/>
                  </a:lnTo>
                  <a:lnTo>
                    <a:pt x="198" y="1298"/>
                  </a:lnTo>
                  <a:lnTo>
                    <a:pt x="198" y="1302"/>
                  </a:lnTo>
                  <a:lnTo>
                    <a:pt x="200" y="1308"/>
                  </a:lnTo>
                  <a:lnTo>
                    <a:pt x="200" y="1308"/>
                  </a:lnTo>
                  <a:lnTo>
                    <a:pt x="200" y="1314"/>
                  </a:lnTo>
                  <a:lnTo>
                    <a:pt x="196" y="1320"/>
                  </a:lnTo>
                  <a:lnTo>
                    <a:pt x="190" y="1324"/>
                  </a:lnTo>
                  <a:lnTo>
                    <a:pt x="182" y="1326"/>
                  </a:lnTo>
                  <a:lnTo>
                    <a:pt x="130" y="1322"/>
                  </a:lnTo>
                  <a:lnTo>
                    <a:pt x="130" y="1322"/>
                  </a:lnTo>
                  <a:lnTo>
                    <a:pt x="62" y="1326"/>
                  </a:lnTo>
                  <a:lnTo>
                    <a:pt x="18" y="1328"/>
                  </a:lnTo>
                  <a:lnTo>
                    <a:pt x="4" y="1326"/>
                  </a:lnTo>
                  <a:lnTo>
                    <a:pt x="0" y="1326"/>
                  </a:lnTo>
                  <a:lnTo>
                    <a:pt x="0" y="1324"/>
                  </a:lnTo>
                  <a:lnTo>
                    <a:pt x="4" y="13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8402638" y="4333875"/>
              <a:ext cx="314325" cy="688975"/>
            </a:xfrm>
            <a:custGeom>
              <a:avLst/>
              <a:gdLst/>
              <a:ahLst/>
              <a:cxnLst/>
              <a:rect l="0" t="0" r="0" b="0"/>
              <a:pathLst>
                <a:path w="198" h="434" extrusionOk="0">
                  <a:moveTo>
                    <a:pt x="8" y="168"/>
                  </a:moveTo>
                  <a:lnTo>
                    <a:pt x="8" y="168"/>
                  </a:lnTo>
                  <a:lnTo>
                    <a:pt x="6" y="224"/>
                  </a:lnTo>
                  <a:lnTo>
                    <a:pt x="4" y="262"/>
                  </a:lnTo>
                  <a:lnTo>
                    <a:pt x="2" y="300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0" y="402"/>
                  </a:lnTo>
                  <a:lnTo>
                    <a:pt x="2" y="420"/>
                  </a:lnTo>
                  <a:lnTo>
                    <a:pt x="4" y="424"/>
                  </a:lnTo>
                  <a:lnTo>
                    <a:pt x="6" y="426"/>
                  </a:lnTo>
                  <a:lnTo>
                    <a:pt x="8" y="426"/>
                  </a:lnTo>
                  <a:lnTo>
                    <a:pt x="8" y="426"/>
                  </a:lnTo>
                  <a:lnTo>
                    <a:pt x="28" y="430"/>
                  </a:lnTo>
                  <a:lnTo>
                    <a:pt x="48" y="432"/>
                  </a:lnTo>
                  <a:lnTo>
                    <a:pt x="86" y="434"/>
                  </a:lnTo>
                  <a:lnTo>
                    <a:pt x="86" y="434"/>
                  </a:lnTo>
                  <a:lnTo>
                    <a:pt x="102" y="434"/>
                  </a:lnTo>
                  <a:lnTo>
                    <a:pt x="114" y="432"/>
                  </a:lnTo>
                  <a:lnTo>
                    <a:pt x="136" y="428"/>
                  </a:lnTo>
                  <a:lnTo>
                    <a:pt x="160" y="422"/>
                  </a:lnTo>
                  <a:lnTo>
                    <a:pt x="172" y="422"/>
                  </a:lnTo>
                  <a:lnTo>
                    <a:pt x="188" y="420"/>
                  </a:lnTo>
                  <a:lnTo>
                    <a:pt x="188" y="420"/>
                  </a:lnTo>
                  <a:lnTo>
                    <a:pt x="196" y="420"/>
                  </a:lnTo>
                  <a:lnTo>
                    <a:pt x="198" y="416"/>
                  </a:lnTo>
                  <a:lnTo>
                    <a:pt x="198" y="412"/>
                  </a:lnTo>
                  <a:lnTo>
                    <a:pt x="196" y="404"/>
                  </a:lnTo>
                  <a:lnTo>
                    <a:pt x="182" y="386"/>
                  </a:lnTo>
                  <a:lnTo>
                    <a:pt x="164" y="360"/>
                  </a:lnTo>
                  <a:lnTo>
                    <a:pt x="142" y="328"/>
                  </a:lnTo>
                  <a:lnTo>
                    <a:pt x="132" y="310"/>
                  </a:lnTo>
                  <a:lnTo>
                    <a:pt x="124" y="292"/>
                  </a:lnTo>
                  <a:lnTo>
                    <a:pt x="116" y="270"/>
                  </a:lnTo>
                  <a:lnTo>
                    <a:pt x="108" y="250"/>
                  </a:lnTo>
                  <a:lnTo>
                    <a:pt x="104" y="226"/>
                  </a:lnTo>
                  <a:lnTo>
                    <a:pt x="102" y="202"/>
                  </a:lnTo>
                  <a:lnTo>
                    <a:pt x="102" y="202"/>
                  </a:lnTo>
                  <a:lnTo>
                    <a:pt x="102" y="186"/>
                  </a:lnTo>
                  <a:lnTo>
                    <a:pt x="106" y="170"/>
                  </a:lnTo>
                  <a:lnTo>
                    <a:pt x="114" y="134"/>
                  </a:lnTo>
                  <a:lnTo>
                    <a:pt x="126" y="96"/>
                  </a:lnTo>
                  <a:lnTo>
                    <a:pt x="132" y="74"/>
                  </a:lnTo>
                  <a:lnTo>
                    <a:pt x="136" y="52"/>
                  </a:lnTo>
                  <a:lnTo>
                    <a:pt x="136" y="52"/>
                  </a:lnTo>
                  <a:lnTo>
                    <a:pt x="138" y="4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58" y="26"/>
                  </a:lnTo>
                  <a:lnTo>
                    <a:pt x="166" y="16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8" y="2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58" y="4"/>
                  </a:lnTo>
                  <a:lnTo>
                    <a:pt x="134" y="16"/>
                  </a:lnTo>
                  <a:lnTo>
                    <a:pt x="120" y="24"/>
                  </a:lnTo>
                  <a:lnTo>
                    <a:pt x="106" y="30"/>
                  </a:lnTo>
                  <a:lnTo>
                    <a:pt x="90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0" y="32"/>
                  </a:lnTo>
                  <a:lnTo>
                    <a:pt x="64" y="28"/>
                  </a:lnTo>
                  <a:lnTo>
                    <a:pt x="60" y="2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4" y="14"/>
                  </a:lnTo>
                  <a:lnTo>
                    <a:pt x="52" y="26"/>
                  </a:lnTo>
                  <a:lnTo>
                    <a:pt x="52" y="4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6" y="80"/>
                  </a:lnTo>
                  <a:lnTo>
                    <a:pt x="42" y="92"/>
                  </a:lnTo>
                  <a:lnTo>
                    <a:pt x="28" y="116"/>
                  </a:lnTo>
                  <a:lnTo>
                    <a:pt x="16" y="142"/>
                  </a:lnTo>
                  <a:lnTo>
                    <a:pt x="10" y="156"/>
                  </a:lnTo>
                  <a:lnTo>
                    <a:pt x="8" y="168"/>
                  </a:lnTo>
                  <a:lnTo>
                    <a:pt x="8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8424863" y="4394200"/>
              <a:ext cx="142875" cy="609600"/>
            </a:xfrm>
            <a:custGeom>
              <a:avLst/>
              <a:gdLst/>
              <a:ahLst/>
              <a:cxnLst/>
              <a:rect l="0" t="0" r="0" b="0"/>
              <a:pathLst>
                <a:path w="90" h="384" extrusionOk="0">
                  <a:moveTo>
                    <a:pt x="68" y="52"/>
                  </a:moveTo>
                  <a:lnTo>
                    <a:pt x="68" y="52"/>
                  </a:lnTo>
                  <a:lnTo>
                    <a:pt x="64" y="90"/>
                  </a:lnTo>
                  <a:lnTo>
                    <a:pt x="58" y="116"/>
                  </a:lnTo>
                  <a:lnTo>
                    <a:pt x="56" y="140"/>
                  </a:lnTo>
                  <a:lnTo>
                    <a:pt x="58" y="166"/>
                  </a:lnTo>
                  <a:lnTo>
                    <a:pt x="58" y="166"/>
                  </a:lnTo>
                  <a:lnTo>
                    <a:pt x="58" y="198"/>
                  </a:lnTo>
                  <a:lnTo>
                    <a:pt x="56" y="226"/>
                  </a:lnTo>
                  <a:lnTo>
                    <a:pt x="52" y="256"/>
                  </a:lnTo>
                  <a:lnTo>
                    <a:pt x="46" y="296"/>
                  </a:lnTo>
                  <a:lnTo>
                    <a:pt x="46" y="296"/>
                  </a:lnTo>
                  <a:lnTo>
                    <a:pt x="44" y="306"/>
                  </a:lnTo>
                  <a:lnTo>
                    <a:pt x="42" y="332"/>
                  </a:lnTo>
                  <a:lnTo>
                    <a:pt x="42" y="356"/>
                  </a:lnTo>
                  <a:lnTo>
                    <a:pt x="40" y="368"/>
                  </a:lnTo>
                  <a:lnTo>
                    <a:pt x="40" y="368"/>
                  </a:lnTo>
                  <a:lnTo>
                    <a:pt x="32" y="372"/>
                  </a:lnTo>
                  <a:lnTo>
                    <a:pt x="28" y="376"/>
                  </a:lnTo>
                  <a:lnTo>
                    <a:pt x="22" y="380"/>
                  </a:lnTo>
                  <a:lnTo>
                    <a:pt x="14" y="384"/>
                  </a:lnTo>
                  <a:lnTo>
                    <a:pt x="14" y="384"/>
                  </a:lnTo>
                  <a:lnTo>
                    <a:pt x="10" y="384"/>
                  </a:lnTo>
                  <a:lnTo>
                    <a:pt x="8" y="384"/>
                  </a:lnTo>
                  <a:lnTo>
                    <a:pt x="2" y="378"/>
                  </a:lnTo>
                  <a:lnTo>
                    <a:pt x="0" y="368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14" y="272"/>
                  </a:lnTo>
                  <a:lnTo>
                    <a:pt x="18" y="230"/>
                  </a:lnTo>
                  <a:lnTo>
                    <a:pt x="22" y="194"/>
                  </a:lnTo>
                  <a:lnTo>
                    <a:pt x="22" y="194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6" y="38"/>
                  </a:lnTo>
                  <a:lnTo>
                    <a:pt x="46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8" y="14"/>
                  </a:lnTo>
                  <a:lnTo>
                    <a:pt x="54" y="8"/>
                  </a:lnTo>
                  <a:lnTo>
                    <a:pt x="60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82" y="14"/>
                  </a:lnTo>
                  <a:lnTo>
                    <a:pt x="90" y="20"/>
                  </a:lnTo>
                  <a:lnTo>
                    <a:pt x="90" y="20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0" y="32"/>
                  </a:lnTo>
                  <a:lnTo>
                    <a:pt x="74" y="40"/>
                  </a:lnTo>
                  <a:lnTo>
                    <a:pt x="70" y="44"/>
                  </a:lnTo>
                  <a:lnTo>
                    <a:pt x="68" y="52"/>
                  </a:lnTo>
                  <a:lnTo>
                    <a:pt x="6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7366680" y="4666763"/>
            <a:ext cx="592327" cy="1647987"/>
            <a:chOff x="6367463" y="6446838"/>
            <a:chExt cx="528638" cy="1509712"/>
          </a:xfrm>
        </p:grpSpPr>
        <p:sp>
          <p:nvSpPr>
            <p:cNvPr id="140" name="Shape 140"/>
            <p:cNvSpPr/>
            <p:nvPr/>
          </p:nvSpPr>
          <p:spPr>
            <a:xfrm>
              <a:off x="6367463" y="6446838"/>
              <a:ext cx="528638" cy="1509712"/>
            </a:xfrm>
            <a:custGeom>
              <a:avLst/>
              <a:gdLst/>
              <a:ahLst/>
              <a:cxnLst/>
              <a:rect l="0" t="0" r="0" b="0"/>
              <a:pathLst>
                <a:path w="333" h="951" extrusionOk="0">
                  <a:moveTo>
                    <a:pt x="1" y="894"/>
                  </a:moveTo>
                  <a:lnTo>
                    <a:pt x="1" y="894"/>
                  </a:lnTo>
                  <a:lnTo>
                    <a:pt x="3" y="897"/>
                  </a:lnTo>
                  <a:lnTo>
                    <a:pt x="6" y="899"/>
                  </a:lnTo>
                  <a:lnTo>
                    <a:pt x="14" y="900"/>
                  </a:lnTo>
                  <a:lnTo>
                    <a:pt x="23" y="900"/>
                  </a:lnTo>
                  <a:lnTo>
                    <a:pt x="32" y="899"/>
                  </a:lnTo>
                  <a:lnTo>
                    <a:pt x="52" y="892"/>
                  </a:lnTo>
                  <a:lnTo>
                    <a:pt x="66" y="888"/>
                  </a:lnTo>
                  <a:lnTo>
                    <a:pt x="66" y="888"/>
                  </a:lnTo>
                  <a:lnTo>
                    <a:pt x="71" y="886"/>
                  </a:lnTo>
                  <a:lnTo>
                    <a:pt x="77" y="885"/>
                  </a:lnTo>
                  <a:lnTo>
                    <a:pt x="92" y="886"/>
                  </a:lnTo>
                  <a:lnTo>
                    <a:pt x="106" y="886"/>
                  </a:lnTo>
                  <a:lnTo>
                    <a:pt x="112" y="886"/>
                  </a:lnTo>
                  <a:lnTo>
                    <a:pt x="118" y="885"/>
                  </a:lnTo>
                  <a:lnTo>
                    <a:pt x="118" y="885"/>
                  </a:lnTo>
                  <a:lnTo>
                    <a:pt x="122" y="882"/>
                  </a:lnTo>
                  <a:lnTo>
                    <a:pt x="125" y="877"/>
                  </a:lnTo>
                  <a:lnTo>
                    <a:pt x="126" y="872"/>
                  </a:lnTo>
                  <a:lnTo>
                    <a:pt x="126" y="868"/>
                  </a:lnTo>
                  <a:lnTo>
                    <a:pt x="126" y="859"/>
                  </a:lnTo>
                  <a:lnTo>
                    <a:pt x="126" y="855"/>
                  </a:lnTo>
                  <a:lnTo>
                    <a:pt x="126" y="855"/>
                  </a:lnTo>
                  <a:lnTo>
                    <a:pt x="128" y="843"/>
                  </a:lnTo>
                  <a:lnTo>
                    <a:pt x="128" y="843"/>
                  </a:lnTo>
                  <a:lnTo>
                    <a:pt x="134" y="822"/>
                  </a:lnTo>
                  <a:lnTo>
                    <a:pt x="142" y="791"/>
                  </a:lnTo>
                  <a:lnTo>
                    <a:pt x="142" y="791"/>
                  </a:lnTo>
                  <a:lnTo>
                    <a:pt x="149" y="749"/>
                  </a:lnTo>
                  <a:lnTo>
                    <a:pt x="152" y="724"/>
                  </a:lnTo>
                  <a:lnTo>
                    <a:pt x="152" y="703"/>
                  </a:lnTo>
                  <a:lnTo>
                    <a:pt x="152" y="703"/>
                  </a:lnTo>
                  <a:lnTo>
                    <a:pt x="154" y="686"/>
                  </a:lnTo>
                  <a:lnTo>
                    <a:pt x="154" y="669"/>
                  </a:lnTo>
                  <a:lnTo>
                    <a:pt x="155" y="653"/>
                  </a:lnTo>
                  <a:lnTo>
                    <a:pt x="157" y="641"/>
                  </a:lnTo>
                  <a:lnTo>
                    <a:pt x="157" y="641"/>
                  </a:lnTo>
                  <a:lnTo>
                    <a:pt x="157" y="627"/>
                  </a:lnTo>
                  <a:lnTo>
                    <a:pt x="159" y="609"/>
                  </a:lnTo>
                  <a:lnTo>
                    <a:pt x="160" y="589"/>
                  </a:lnTo>
                  <a:lnTo>
                    <a:pt x="160" y="589"/>
                  </a:lnTo>
                  <a:lnTo>
                    <a:pt x="168" y="627"/>
                  </a:lnTo>
                  <a:lnTo>
                    <a:pt x="172" y="657"/>
                  </a:lnTo>
                  <a:lnTo>
                    <a:pt x="176" y="678"/>
                  </a:lnTo>
                  <a:lnTo>
                    <a:pt x="176" y="678"/>
                  </a:lnTo>
                  <a:lnTo>
                    <a:pt x="177" y="700"/>
                  </a:lnTo>
                  <a:lnTo>
                    <a:pt x="180" y="720"/>
                  </a:lnTo>
                  <a:lnTo>
                    <a:pt x="180" y="720"/>
                  </a:lnTo>
                  <a:lnTo>
                    <a:pt x="182" y="727"/>
                  </a:lnTo>
                  <a:lnTo>
                    <a:pt x="182" y="737"/>
                  </a:lnTo>
                  <a:lnTo>
                    <a:pt x="180" y="761"/>
                  </a:lnTo>
                  <a:lnTo>
                    <a:pt x="176" y="805"/>
                  </a:lnTo>
                  <a:lnTo>
                    <a:pt x="176" y="805"/>
                  </a:lnTo>
                  <a:lnTo>
                    <a:pt x="176" y="811"/>
                  </a:lnTo>
                  <a:lnTo>
                    <a:pt x="177" y="818"/>
                  </a:lnTo>
                  <a:lnTo>
                    <a:pt x="180" y="834"/>
                  </a:lnTo>
                  <a:lnTo>
                    <a:pt x="183" y="848"/>
                  </a:lnTo>
                  <a:lnTo>
                    <a:pt x="185" y="857"/>
                  </a:lnTo>
                  <a:lnTo>
                    <a:pt x="185" y="857"/>
                  </a:lnTo>
                  <a:lnTo>
                    <a:pt x="182" y="875"/>
                  </a:lnTo>
                  <a:lnTo>
                    <a:pt x="180" y="888"/>
                  </a:lnTo>
                  <a:lnTo>
                    <a:pt x="180" y="888"/>
                  </a:lnTo>
                  <a:lnTo>
                    <a:pt x="182" y="891"/>
                  </a:lnTo>
                  <a:lnTo>
                    <a:pt x="185" y="894"/>
                  </a:lnTo>
                  <a:lnTo>
                    <a:pt x="191" y="896"/>
                  </a:lnTo>
                  <a:lnTo>
                    <a:pt x="191" y="896"/>
                  </a:lnTo>
                  <a:lnTo>
                    <a:pt x="191" y="906"/>
                  </a:lnTo>
                  <a:lnTo>
                    <a:pt x="191" y="916"/>
                  </a:lnTo>
                  <a:lnTo>
                    <a:pt x="189" y="926"/>
                  </a:lnTo>
                  <a:lnTo>
                    <a:pt x="189" y="926"/>
                  </a:lnTo>
                  <a:lnTo>
                    <a:pt x="188" y="931"/>
                  </a:lnTo>
                  <a:lnTo>
                    <a:pt x="188" y="936"/>
                  </a:lnTo>
                  <a:lnTo>
                    <a:pt x="189" y="940"/>
                  </a:lnTo>
                  <a:lnTo>
                    <a:pt x="192" y="945"/>
                  </a:lnTo>
                  <a:lnTo>
                    <a:pt x="197" y="949"/>
                  </a:lnTo>
                  <a:lnTo>
                    <a:pt x="205" y="951"/>
                  </a:lnTo>
                  <a:lnTo>
                    <a:pt x="217" y="951"/>
                  </a:lnTo>
                  <a:lnTo>
                    <a:pt x="231" y="949"/>
                  </a:lnTo>
                  <a:lnTo>
                    <a:pt x="231" y="949"/>
                  </a:lnTo>
                  <a:lnTo>
                    <a:pt x="239" y="948"/>
                  </a:lnTo>
                  <a:lnTo>
                    <a:pt x="245" y="945"/>
                  </a:lnTo>
                  <a:lnTo>
                    <a:pt x="250" y="942"/>
                  </a:lnTo>
                  <a:lnTo>
                    <a:pt x="253" y="939"/>
                  </a:lnTo>
                  <a:lnTo>
                    <a:pt x="254" y="934"/>
                  </a:lnTo>
                  <a:lnTo>
                    <a:pt x="256" y="929"/>
                  </a:lnTo>
                  <a:lnTo>
                    <a:pt x="254" y="920"/>
                  </a:lnTo>
                  <a:lnTo>
                    <a:pt x="253" y="911"/>
                  </a:lnTo>
                  <a:lnTo>
                    <a:pt x="250" y="903"/>
                  </a:lnTo>
                  <a:lnTo>
                    <a:pt x="245" y="896"/>
                  </a:lnTo>
                  <a:lnTo>
                    <a:pt x="245" y="896"/>
                  </a:lnTo>
                  <a:lnTo>
                    <a:pt x="245" y="891"/>
                  </a:lnTo>
                  <a:lnTo>
                    <a:pt x="245" y="886"/>
                  </a:lnTo>
                  <a:lnTo>
                    <a:pt x="246" y="885"/>
                  </a:lnTo>
                  <a:lnTo>
                    <a:pt x="246" y="885"/>
                  </a:lnTo>
                  <a:lnTo>
                    <a:pt x="254" y="879"/>
                  </a:lnTo>
                  <a:lnTo>
                    <a:pt x="260" y="872"/>
                  </a:lnTo>
                  <a:lnTo>
                    <a:pt x="260" y="872"/>
                  </a:lnTo>
                  <a:lnTo>
                    <a:pt x="257" y="829"/>
                  </a:lnTo>
                  <a:lnTo>
                    <a:pt x="256" y="794"/>
                  </a:lnTo>
                  <a:lnTo>
                    <a:pt x="253" y="763"/>
                  </a:lnTo>
                  <a:lnTo>
                    <a:pt x="253" y="763"/>
                  </a:lnTo>
                  <a:lnTo>
                    <a:pt x="250" y="743"/>
                  </a:lnTo>
                  <a:lnTo>
                    <a:pt x="250" y="726"/>
                  </a:lnTo>
                  <a:lnTo>
                    <a:pt x="250" y="711"/>
                  </a:lnTo>
                  <a:lnTo>
                    <a:pt x="248" y="697"/>
                  </a:lnTo>
                  <a:lnTo>
                    <a:pt x="248" y="697"/>
                  </a:lnTo>
                  <a:lnTo>
                    <a:pt x="246" y="686"/>
                  </a:lnTo>
                  <a:lnTo>
                    <a:pt x="245" y="678"/>
                  </a:lnTo>
                  <a:lnTo>
                    <a:pt x="243" y="664"/>
                  </a:lnTo>
                  <a:lnTo>
                    <a:pt x="243" y="664"/>
                  </a:lnTo>
                  <a:lnTo>
                    <a:pt x="245" y="644"/>
                  </a:lnTo>
                  <a:lnTo>
                    <a:pt x="246" y="618"/>
                  </a:lnTo>
                  <a:lnTo>
                    <a:pt x="246" y="618"/>
                  </a:lnTo>
                  <a:lnTo>
                    <a:pt x="246" y="589"/>
                  </a:lnTo>
                  <a:lnTo>
                    <a:pt x="245" y="563"/>
                  </a:lnTo>
                  <a:lnTo>
                    <a:pt x="245" y="563"/>
                  </a:lnTo>
                  <a:lnTo>
                    <a:pt x="246" y="532"/>
                  </a:lnTo>
                  <a:lnTo>
                    <a:pt x="250" y="499"/>
                  </a:lnTo>
                  <a:lnTo>
                    <a:pt x="250" y="499"/>
                  </a:lnTo>
                  <a:lnTo>
                    <a:pt x="250" y="478"/>
                  </a:lnTo>
                  <a:lnTo>
                    <a:pt x="251" y="459"/>
                  </a:lnTo>
                  <a:lnTo>
                    <a:pt x="251" y="459"/>
                  </a:lnTo>
                  <a:lnTo>
                    <a:pt x="251" y="453"/>
                  </a:lnTo>
                  <a:lnTo>
                    <a:pt x="250" y="445"/>
                  </a:lnTo>
                  <a:lnTo>
                    <a:pt x="250" y="436"/>
                  </a:lnTo>
                  <a:lnTo>
                    <a:pt x="260" y="442"/>
                  </a:lnTo>
                  <a:lnTo>
                    <a:pt x="260" y="442"/>
                  </a:lnTo>
                  <a:lnTo>
                    <a:pt x="256" y="361"/>
                  </a:lnTo>
                  <a:lnTo>
                    <a:pt x="256" y="361"/>
                  </a:lnTo>
                  <a:lnTo>
                    <a:pt x="251" y="325"/>
                  </a:lnTo>
                  <a:lnTo>
                    <a:pt x="246" y="300"/>
                  </a:lnTo>
                  <a:lnTo>
                    <a:pt x="246" y="300"/>
                  </a:lnTo>
                  <a:lnTo>
                    <a:pt x="246" y="296"/>
                  </a:lnTo>
                  <a:lnTo>
                    <a:pt x="246" y="291"/>
                  </a:lnTo>
                  <a:lnTo>
                    <a:pt x="246" y="282"/>
                  </a:lnTo>
                  <a:lnTo>
                    <a:pt x="246" y="282"/>
                  </a:lnTo>
                  <a:lnTo>
                    <a:pt x="243" y="245"/>
                  </a:lnTo>
                  <a:lnTo>
                    <a:pt x="243" y="245"/>
                  </a:lnTo>
                  <a:lnTo>
                    <a:pt x="245" y="240"/>
                  </a:lnTo>
                  <a:lnTo>
                    <a:pt x="248" y="234"/>
                  </a:lnTo>
                  <a:lnTo>
                    <a:pt x="248" y="226"/>
                  </a:lnTo>
                  <a:lnTo>
                    <a:pt x="250" y="220"/>
                  </a:lnTo>
                  <a:lnTo>
                    <a:pt x="250" y="220"/>
                  </a:lnTo>
                  <a:lnTo>
                    <a:pt x="250" y="216"/>
                  </a:lnTo>
                  <a:lnTo>
                    <a:pt x="250" y="214"/>
                  </a:lnTo>
                  <a:lnTo>
                    <a:pt x="253" y="211"/>
                  </a:lnTo>
                  <a:lnTo>
                    <a:pt x="256" y="208"/>
                  </a:lnTo>
                  <a:lnTo>
                    <a:pt x="256" y="208"/>
                  </a:lnTo>
                  <a:lnTo>
                    <a:pt x="260" y="199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73" y="186"/>
                  </a:lnTo>
                  <a:lnTo>
                    <a:pt x="279" y="182"/>
                  </a:lnTo>
                  <a:lnTo>
                    <a:pt x="279" y="182"/>
                  </a:lnTo>
                  <a:lnTo>
                    <a:pt x="293" y="173"/>
                  </a:lnTo>
                  <a:lnTo>
                    <a:pt x="299" y="166"/>
                  </a:lnTo>
                  <a:lnTo>
                    <a:pt x="305" y="159"/>
                  </a:lnTo>
                  <a:lnTo>
                    <a:pt x="305" y="159"/>
                  </a:lnTo>
                  <a:lnTo>
                    <a:pt x="319" y="140"/>
                  </a:lnTo>
                  <a:lnTo>
                    <a:pt x="319" y="140"/>
                  </a:lnTo>
                  <a:lnTo>
                    <a:pt x="324" y="137"/>
                  </a:lnTo>
                  <a:lnTo>
                    <a:pt x="327" y="134"/>
                  </a:lnTo>
                  <a:lnTo>
                    <a:pt x="327" y="134"/>
                  </a:lnTo>
                  <a:lnTo>
                    <a:pt x="328" y="132"/>
                  </a:lnTo>
                  <a:lnTo>
                    <a:pt x="327" y="13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31" y="125"/>
                  </a:lnTo>
                  <a:lnTo>
                    <a:pt x="331" y="125"/>
                  </a:lnTo>
                  <a:lnTo>
                    <a:pt x="331" y="123"/>
                  </a:lnTo>
                  <a:lnTo>
                    <a:pt x="331" y="120"/>
                  </a:lnTo>
                  <a:lnTo>
                    <a:pt x="331" y="120"/>
                  </a:lnTo>
                  <a:lnTo>
                    <a:pt x="330" y="117"/>
                  </a:lnTo>
                  <a:lnTo>
                    <a:pt x="330" y="116"/>
                  </a:lnTo>
                  <a:lnTo>
                    <a:pt x="330" y="114"/>
                  </a:lnTo>
                  <a:lnTo>
                    <a:pt x="331" y="114"/>
                  </a:lnTo>
                  <a:lnTo>
                    <a:pt x="331" y="114"/>
                  </a:lnTo>
                  <a:lnTo>
                    <a:pt x="333" y="112"/>
                  </a:lnTo>
                  <a:lnTo>
                    <a:pt x="331" y="109"/>
                  </a:lnTo>
                  <a:lnTo>
                    <a:pt x="324" y="102"/>
                  </a:lnTo>
                  <a:lnTo>
                    <a:pt x="324" y="102"/>
                  </a:lnTo>
                  <a:lnTo>
                    <a:pt x="322" y="99"/>
                  </a:lnTo>
                  <a:lnTo>
                    <a:pt x="320" y="95"/>
                  </a:lnTo>
                  <a:lnTo>
                    <a:pt x="319" y="94"/>
                  </a:lnTo>
                  <a:lnTo>
                    <a:pt x="317" y="92"/>
                  </a:lnTo>
                  <a:lnTo>
                    <a:pt x="317" y="92"/>
                  </a:lnTo>
                  <a:lnTo>
                    <a:pt x="314" y="91"/>
                  </a:lnTo>
                  <a:lnTo>
                    <a:pt x="314" y="91"/>
                  </a:lnTo>
                  <a:lnTo>
                    <a:pt x="313" y="88"/>
                  </a:lnTo>
                  <a:lnTo>
                    <a:pt x="311" y="86"/>
                  </a:lnTo>
                  <a:lnTo>
                    <a:pt x="311" y="86"/>
                  </a:lnTo>
                  <a:lnTo>
                    <a:pt x="308" y="85"/>
                  </a:lnTo>
                  <a:lnTo>
                    <a:pt x="308" y="83"/>
                  </a:lnTo>
                  <a:lnTo>
                    <a:pt x="308" y="82"/>
                  </a:lnTo>
                  <a:lnTo>
                    <a:pt x="305" y="77"/>
                  </a:lnTo>
                  <a:lnTo>
                    <a:pt x="305" y="77"/>
                  </a:lnTo>
                  <a:lnTo>
                    <a:pt x="299" y="71"/>
                  </a:lnTo>
                  <a:lnTo>
                    <a:pt x="291" y="65"/>
                  </a:lnTo>
                  <a:lnTo>
                    <a:pt x="274" y="55"/>
                  </a:lnTo>
                  <a:lnTo>
                    <a:pt x="274" y="55"/>
                  </a:lnTo>
                  <a:lnTo>
                    <a:pt x="268" y="51"/>
                  </a:lnTo>
                  <a:lnTo>
                    <a:pt x="266" y="46"/>
                  </a:lnTo>
                  <a:lnTo>
                    <a:pt x="265" y="42"/>
                  </a:lnTo>
                  <a:lnTo>
                    <a:pt x="259" y="35"/>
                  </a:lnTo>
                  <a:lnTo>
                    <a:pt x="259" y="35"/>
                  </a:lnTo>
                  <a:lnTo>
                    <a:pt x="254" y="34"/>
                  </a:lnTo>
                  <a:lnTo>
                    <a:pt x="251" y="32"/>
                  </a:lnTo>
                  <a:lnTo>
                    <a:pt x="248" y="32"/>
                  </a:lnTo>
                  <a:lnTo>
                    <a:pt x="246" y="34"/>
                  </a:lnTo>
                  <a:lnTo>
                    <a:pt x="243" y="37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37" y="37"/>
                  </a:lnTo>
                  <a:lnTo>
                    <a:pt x="231" y="34"/>
                  </a:lnTo>
                  <a:lnTo>
                    <a:pt x="226" y="29"/>
                  </a:lnTo>
                  <a:lnTo>
                    <a:pt x="222" y="25"/>
                  </a:lnTo>
                  <a:lnTo>
                    <a:pt x="222" y="25"/>
                  </a:lnTo>
                  <a:lnTo>
                    <a:pt x="211" y="8"/>
                  </a:lnTo>
                  <a:lnTo>
                    <a:pt x="211" y="8"/>
                  </a:lnTo>
                  <a:lnTo>
                    <a:pt x="208" y="5"/>
                  </a:lnTo>
                  <a:lnTo>
                    <a:pt x="206" y="3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197" y="1"/>
                  </a:lnTo>
                  <a:lnTo>
                    <a:pt x="196" y="3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89" y="6"/>
                  </a:lnTo>
                  <a:lnTo>
                    <a:pt x="188" y="8"/>
                  </a:lnTo>
                  <a:lnTo>
                    <a:pt x="188" y="9"/>
                  </a:lnTo>
                  <a:lnTo>
                    <a:pt x="188" y="9"/>
                  </a:lnTo>
                  <a:lnTo>
                    <a:pt x="177" y="6"/>
                  </a:lnTo>
                  <a:lnTo>
                    <a:pt x="162" y="1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49" y="0"/>
                  </a:lnTo>
                  <a:lnTo>
                    <a:pt x="140" y="1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26" y="8"/>
                  </a:lnTo>
                  <a:lnTo>
                    <a:pt x="125" y="11"/>
                  </a:lnTo>
                  <a:lnTo>
                    <a:pt x="123" y="15"/>
                  </a:lnTo>
                  <a:lnTo>
                    <a:pt x="123" y="20"/>
                  </a:lnTo>
                  <a:lnTo>
                    <a:pt x="125" y="21"/>
                  </a:lnTo>
                  <a:lnTo>
                    <a:pt x="125" y="21"/>
                  </a:lnTo>
                  <a:lnTo>
                    <a:pt x="117" y="28"/>
                  </a:lnTo>
                  <a:lnTo>
                    <a:pt x="114" y="32"/>
                  </a:lnTo>
                  <a:lnTo>
                    <a:pt x="111" y="37"/>
                  </a:lnTo>
                  <a:lnTo>
                    <a:pt x="111" y="37"/>
                  </a:lnTo>
                  <a:lnTo>
                    <a:pt x="109" y="42"/>
                  </a:lnTo>
                  <a:lnTo>
                    <a:pt x="108" y="43"/>
                  </a:lnTo>
                  <a:lnTo>
                    <a:pt x="108" y="45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105" y="51"/>
                  </a:lnTo>
                  <a:lnTo>
                    <a:pt x="106" y="52"/>
                  </a:lnTo>
                  <a:lnTo>
                    <a:pt x="106" y="52"/>
                  </a:lnTo>
                  <a:lnTo>
                    <a:pt x="106" y="55"/>
                  </a:lnTo>
                  <a:lnTo>
                    <a:pt x="106" y="55"/>
                  </a:lnTo>
                  <a:lnTo>
                    <a:pt x="106" y="62"/>
                  </a:lnTo>
                  <a:lnTo>
                    <a:pt x="106" y="63"/>
                  </a:lnTo>
                  <a:lnTo>
                    <a:pt x="106" y="63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98" y="72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3" y="77"/>
                  </a:lnTo>
                  <a:lnTo>
                    <a:pt x="102" y="82"/>
                  </a:lnTo>
                  <a:lnTo>
                    <a:pt x="102" y="82"/>
                  </a:lnTo>
                  <a:lnTo>
                    <a:pt x="102" y="86"/>
                  </a:lnTo>
                  <a:lnTo>
                    <a:pt x="100" y="88"/>
                  </a:lnTo>
                  <a:lnTo>
                    <a:pt x="100" y="88"/>
                  </a:lnTo>
                  <a:lnTo>
                    <a:pt x="100" y="91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100" y="95"/>
                  </a:lnTo>
                  <a:lnTo>
                    <a:pt x="100" y="99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100" y="106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7" y="112"/>
                  </a:lnTo>
                  <a:lnTo>
                    <a:pt x="100" y="117"/>
                  </a:lnTo>
                  <a:lnTo>
                    <a:pt x="100" y="117"/>
                  </a:lnTo>
                  <a:lnTo>
                    <a:pt x="106" y="120"/>
                  </a:lnTo>
                  <a:lnTo>
                    <a:pt x="115" y="123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8" y="126"/>
                  </a:lnTo>
                  <a:lnTo>
                    <a:pt x="120" y="131"/>
                  </a:lnTo>
                  <a:lnTo>
                    <a:pt x="120" y="136"/>
                  </a:lnTo>
                  <a:lnTo>
                    <a:pt x="120" y="136"/>
                  </a:lnTo>
                  <a:lnTo>
                    <a:pt x="117" y="137"/>
                  </a:lnTo>
                  <a:lnTo>
                    <a:pt x="115" y="139"/>
                  </a:lnTo>
                  <a:lnTo>
                    <a:pt x="114" y="142"/>
                  </a:lnTo>
                  <a:lnTo>
                    <a:pt x="112" y="146"/>
                  </a:lnTo>
                  <a:lnTo>
                    <a:pt x="112" y="146"/>
                  </a:lnTo>
                  <a:lnTo>
                    <a:pt x="69" y="174"/>
                  </a:lnTo>
                  <a:lnTo>
                    <a:pt x="69" y="174"/>
                  </a:lnTo>
                  <a:lnTo>
                    <a:pt x="63" y="179"/>
                  </a:lnTo>
                  <a:lnTo>
                    <a:pt x="58" y="183"/>
                  </a:lnTo>
                  <a:lnTo>
                    <a:pt x="55" y="191"/>
                  </a:lnTo>
                  <a:lnTo>
                    <a:pt x="55" y="191"/>
                  </a:lnTo>
                  <a:lnTo>
                    <a:pt x="52" y="211"/>
                  </a:lnTo>
                  <a:lnTo>
                    <a:pt x="51" y="228"/>
                  </a:lnTo>
                  <a:lnTo>
                    <a:pt x="51" y="228"/>
                  </a:lnTo>
                  <a:lnTo>
                    <a:pt x="49" y="259"/>
                  </a:lnTo>
                  <a:lnTo>
                    <a:pt x="49" y="259"/>
                  </a:lnTo>
                  <a:lnTo>
                    <a:pt x="49" y="271"/>
                  </a:lnTo>
                  <a:lnTo>
                    <a:pt x="48" y="274"/>
                  </a:lnTo>
                  <a:lnTo>
                    <a:pt x="43" y="279"/>
                  </a:lnTo>
                  <a:lnTo>
                    <a:pt x="43" y="279"/>
                  </a:lnTo>
                  <a:lnTo>
                    <a:pt x="40" y="285"/>
                  </a:lnTo>
                  <a:lnTo>
                    <a:pt x="40" y="290"/>
                  </a:lnTo>
                  <a:lnTo>
                    <a:pt x="41" y="294"/>
                  </a:lnTo>
                  <a:lnTo>
                    <a:pt x="43" y="299"/>
                  </a:lnTo>
                  <a:lnTo>
                    <a:pt x="43" y="299"/>
                  </a:lnTo>
                  <a:lnTo>
                    <a:pt x="43" y="304"/>
                  </a:lnTo>
                  <a:lnTo>
                    <a:pt x="41" y="307"/>
                  </a:lnTo>
                  <a:lnTo>
                    <a:pt x="41" y="311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40" y="322"/>
                  </a:lnTo>
                  <a:lnTo>
                    <a:pt x="38" y="325"/>
                  </a:lnTo>
                  <a:lnTo>
                    <a:pt x="35" y="32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32" y="333"/>
                  </a:lnTo>
                  <a:lnTo>
                    <a:pt x="32" y="337"/>
                  </a:lnTo>
                  <a:lnTo>
                    <a:pt x="32" y="348"/>
                  </a:lnTo>
                  <a:lnTo>
                    <a:pt x="32" y="348"/>
                  </a:lnTo>
                  <a:lnTo>
                    <a:pt x="32" y="353"/>
                  </a:lnTo>
                  <a:lnTo>
                    <a:pt x="34" y="359"/>
                  </a:lnTo>
                  <a:lnTo>
                    <a:pt x="34" y="365"/>
                  </a:lnTo>
                  <a:lnTo>
                    <a:pt x="35" y="371"/>
                  </a:lnTo>
                  <a:lnTo>
                    <a:pt x="35" y="371"/>
                  </a:lnTo>
                  <a:lnTo>
                    <a:pt x="35" y="381"/>
                  </a:lnTo>
                  <a:lnTo>
                    <a:pt x="35" y="390"/>
                  </a:lnTo>
                  <a:lnTo>
                    <a:pt x="35" y="390"/>
                  </a:lnTo>
                  <a:lnTo>
                    <a:pt x="37" y="396"/>
                  </a:lnTo>
                  <a:lnTo>
                    <a:pt x="40" y="402"/>
                  </a:lnTo>
                  <a:lnTo>
                    <a:pt x="41" y="411"/>
                  </a:lnTo>
                  <a:lnTo>
                    <a:pt x="43" y="425"/>
                  </a:lnTo>
                  <a:lnTo>
                    <a:pt x="43" y="425"/>
                  </a:lnTo>
                  <a:lnTo>
                    <a:pt x="44" y="435"/>
                  </a:lnTo>
                  <a:lnTo>
                    <a:pt x="46" y="439"/>
                  </a:lnTo>
                  <a:lnTo>
                    <a:pt x="49" y="444"/>
                  </a:lnTo>
                  <a:lnTo>
                    <a:pt x="52" y="447"/>
                  </a:lnTo>
                  <a:lnTo>
                    <a:pt x="57" y="448"/>
                  </a:lnTo>
                  <a:lnTo>
                    <a:pt x="60" y="448"/>
                  </a:lnTo>
                  <a:lnTo>
                    <a:pt x="60" y="453"/>
                  </a:lnTo>
                  <a:lnTo>
                    <a:pt x="60" y="453"/>
                  </a:lnTo>
                  <a:lnTo>
                    <a:pt x="57" y="459"/>
                  </a:lnTo>
                  <a:lnTo>
                    <a:pt x="55" y="462"/>
                  </a:lnTo>
                  <a:lnTo>
                    <a:pt x="55" y="467"/>
                  </a:lnTo>
                  <a:lnTo>
                    <a:pt x="55" y="470"/>
                  </a:lnTo>
                  <a:lnTo>
                    <a:pt x="58" y="478"/>
                  </a:lnTo>
                  <a:lnTo>
                    <a:pt x="63" y="485"/>
                  </a:lnTo>
                  <a:lnTo>
                    <a:pt x="63" y="485"/>
                  </a:lnTo>
                  <a:lnTo>
                    <a:pt x="68" y="496"/>
                  </a:lnTo>
                  <a:lnTo>
                    <a:pt x="69" y="509"/>
                  </a:lnTo>
                  <a:lnTo>
                    <a:pt x="69" y="535"/>
                  </a:lnTo>
                  <a:lnTo>
                    <a:pt x="69" y="535"/>
                  </a:lnTo>
                  <a:lnTo>
                    <a:pt x="77" y="598"/>
                  </a:lnTo>
                  <a:lnTo>
                    <a:pt x="83" y="637"/>
                  </a:lnTo>
                  <a:lnTo>
                    <a:pt x="88" y="658"/>
                  </a:lnTo>
                  <a:lnTo>
                    <a:pt x="88" y="658"/>
                  </a:lnTo>
                  <a:lnTo>
                    <a:pt x="89" y="666"/>
                  </a:lnTo>
                  <a:lnTo>
                    <a:pt x="88" y="677"/>
                  </a:lnTo>
                  <a:lnTo>
                    <a:pt x="85" y="707"/>
                  </a:lnTo>
                  <a:lnTo>
                    <a:pt x="78" y="737"/>
                  </a:lnTo>
                  <a:lnTo>
                    <a:pt x="74" y="758"/>
                  </a:lnTo>
                  <a:lnTo>
                    <a:pt x="74" y="758"/>
                  </a:lnTo>
                  <a:lnTo>
                    <a:pt x="71" y="777"/>
                  </a:lnTo>
                  <a:lnTo>
                    <a:pt x="71" y="800"/>
                  </a:lnTo>
                  <a:lnTo>
                    <a:pt x="71" y="831"/>
                  </a:lnTo>
                  <a:lnTo>
                    <a:pt x="71" y="831"/>
                  </a:lnTo>
                  <a:lnTo>
                    <a:pt x="63" y="838"/>
                  </a:lnTo>
                  <a:lnTo>
                    <a:pt x="54" y="848"/>
                  </a:lnTo>
                  <a:lnTo>
                    <a:pt x="54" y="848"/>
                  </a:lnTo>
                  <a:lnTo>
                    <a:pt x="52" y="849"/>
                  </a:lnTo>
                  <a:lnTo>
                    <a:pt x="46" y="854"/>
                  </a:lnTo>
                  <a:lnTo>
                    <a:pt x="37" y="860"/>
                  </a:lnTo>
                  <a:lnTo>
                    <a:pt x="26" y="865"/>
                  </a:lnTo>
                  <a:lnTo>
                    <a:pt x="26" y="865"/>
                  </a:lnTo>
                  <a:lnTo>
                    <a:pt x="14" y="869"/>
                  </a:lnTo>
                  <a:lnTo>
                    <a:pt x="4" y="877"/>
                  </a:lnTo>
                  <a:lnTo>
                    <a:pt x="1" y="880"/>
                  </a:lnTo>
                  <a:lnTo>
                    <a:pt x="0" y="885"/>
                  </a:lnTo>
                  <a:lnTo>
                    <a:pt x="0" y="889"/>
                  </a:lnTo>
                  <a:lnTo>
                    <a:pt x="1" y="894"/>
                  </a:lnTo>
                  <a:lnTo>
                    <a:pt x="1" y="894"/>
                  </a:lnTo>
                  <a:close/>
                  <a:moveTo>
                    <a:pt x="180" y="112"/>
                  </a:moveTo>
                  <a:lnTo>
                    <a:pt x="180" y="112"/>
                  </a:lnTo>
                  <a:lnTo>
                    <a:pt x="183" y="106"/>
                  </a:lnTo>
                  <a:lnTo>
                    <a:pt x="186" y="102"/>
                  </a:lnTo>
                  <a:lnTo>
                    <a:pt x="197" y="92"/>
                  </a:lnTo>
                  <a:lnTo>
                    <a:pt x="197" y="92"/>
                  </a:lnTo>
                  <a:lnTo>
                    <a:pt x="202" y="86"/>
                  </a:lnTo>
                  <a:lnTo>
                    <a:pt x="205" y="80"/>
                  </a:lnTo>
                  <a:lnTo>
                    <a:pt x="205" y="74"/>
                  </a:lnTo>
                  <a:lnTo>
                    <a:pt x="205" y="74"/>
                  </a:lnTo>
                  <a:lnTo>
                    <a:pt x="208" y="72"/>
                  </a:lnTo>
                  <a:lnTo>
                    <a:pt x="209" y="71"/>
                  </a:lnTo>
                  <a:lnTo>
                    <a:pt x="209" y="71"/>
                  </a:lnTo>
                  <a:lnTo>
                    <a:pt x="214" y="69"/>
                  </a:lnTo>
                  <a:lnTo>
                    <a:pt x="219" y="68"/>
                  </a:lnTo>
                  <a:lnTo>
                    <a:pt x="219" y="68"/>
                  </a:lnTo>
                  <a:lnTo>
                    <a:pt x="228" y="65"/>
                  </a:lnTo>
                  <a:lnTo>
                    <a:pt x="231" y="66"/>
                  </a:lnTo>
                  <a:lnTo>
                    <a:pt x="231" y="66"/>
                  </a:lnTo>
                  <a:lnTo>
                    <a:pt x="237" y="79"/>
                  </a:lnTo>
                  <a:lnTo>
                    <a:pt x="237" y="79"/>
                  </a:lnTo>
                  <a:lnTo>
                    <a:pt x="240" y="83"/>
                  </a:lnTo>
                  <a:lnTo>
                    <a:pt x="250" y="92"/>
                  </a:lnTo>
                  <a:lnTo>
                    <a:pt x="250" y="92"/>
                  </a:lnTo>
                  <a:lnTo>
                    <a:pt x="254" y="99"/>
                  </a:lnTo>
                  <a:lnTo>
                    <a:pt x="256" y="102"/>
                  </a:lnTo>
                  <a:lnTo>
                    <a:pt x="256" y="103"/>
                  </a:lnTo>
                  <a:lnTo>
                    <a:pt x="256" y="105"/>
                  </a:lnTo>
                  <a:lnTo>
                    <a:pt x="256" y="105"/>
                  </a:lnTo>
                  <a:lnTo>
                    <a:pt x="259" y="106"/>
                  </a:lnTo>
                  <a:lnTo>
                    <a:pt x="262" y="108"/>
                  </a:lnTo>
                  <a:lnTo>
                    <a:pt x="262" y="108"/>
                  </a:lnTo>
                  <a:lnTo>
                    <a:pt x="263" y="109"/>
                  </a:lnTo>
                  <a:lnTo>
                    <a:pt x="265" y="111"/>
                  </a:lnTo>
                  <a:lnTo>
                    <a:pt x="266" y="116"/>
                  </a:lnTo>
                  <a:lnTo>
                    <a:pt x="266" y="116"/>
                  </a:lnTo>
                  <a:lnTo>
                    <a:pt x="268" y="119"/>
                  </a:lnTo>
                  <a:lnTo>
                    <a:pt x="266" y="119"/>
                  </a:lnTo>
                  <a:lnTo>
                    <a:pt x="263" y="119"/>
                  </a:lnTo>
                  <a:lnTo>
                    <a:pt x="263" y="119"/>
                  </a:lnTo>
                  <a:lnTo>
                    <a:pt x="260" y="119"/>
                  </a:lnTo>
                  <a:lnTo>
                    <a:pt x="257" y="117"/>
                  </a:lnTo>
                  <a:lnTo>
                    <a:pt x="254" y="114"/>
                  </a:lnTo>
                  <a:lnTo>
                    <a:pt x="251" y="112"/>
                  </a:lnTo>
                  <a:lnTo>
                    <a:pt x="251" y="112"/>
                  </a:lnTo>
                  <a:lnTo>
                    <a:pt x="246" y="109"/>
                  </a:lnTo>
                  <a:lnTo>
                    <a:pt x="240" y="109"/>
                  </a:lnTo>
                  <a:lnTo>
                    <a:pt x="234" y="111"/>
                  </a:lnTo>
                  <a:lnTo>
                    <a:pt x="226" y="117"/>
                  </a:lnTo>
                  <a:lnTo>
                    <a:pt x="226" y="117"/>
                  </a:lnTo>
                  <a:lnTo>
                    <a:pt x="220" y="123"/>
                  </a:lnTo>
                  <a:lnTo>
                    <a:pt x="216" y="125"/>
                  </a:lnTo>
                  <a:lnTo>
                    <a:pt x="211" y="126"/>
                  </a:lnTo>
                  <a:lnTo>
                    <a:pt x="208" y="128"/>
                  </a:lnTo>
                  <a:lnTo>
                    <a:pt x="208" y="128"/>
                  </a:lnTo>
                  <a:lnTo>
                    <a:pt x="202" y="129"/>
                  </a:lnTo>
                  <a:lnTo>
                    <a:pt x="197" y="129"/>
                  </a:lnTo>
                  <a:lnTo>
                    <a:pt x="191" y="128"/>
                  </a:lnTo>
                  <a:lnTo>
                    <a:pt x="186" y="126"/>
                  </a:lnTo>
                  <a:lnTo>
                    <a:pt x="186" y="126"/>
                  </a:lnTo>
                  <a:lnTo>
                    <a:pt x="183" y="123"/>
                  </a:lnTo>
                  <a:lnTo>
                    <a:pt x="182" y="119"/>
                  </a:lnTo>
                  <a:lnTo>
                    <a:pt x="180" y="112"/>
                  </a:lnTo>
                  <a:lnTo>
                    <a:pt x="18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6484938" y="6637338"/>
              <a:ext cx="220663" cy="477837"/>
            </a:xfrm>
            <a:custGeom>
              <a:avLst/>
              <a:gdLst/>
              <a:ahLst/>
              <a:cxnLst/>
              <a:rect l="0" t="0" r="0" b="0"/>
              <a:pathLst>
                <a:path w="139" h="301" extrusionOk="0">
                  <a:moveTo>
                    <a:pt x="4" y="301"/>
                  </a:moveTo>
                  <a:lnTo>
                    <a:pt x="4" y="301"/>
                  </a:lnTo>
                  <a:lnTo>
                    <a:pt x="1" y="296"/>
                  </a:lnTo>
                  <a:lnTo>
                    <a:pt x="0" y="29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79"/>
                  </a:lnTo>
                  <a:lnTo>
                    <a:pt x="3" y="275"/>
                  </a:lnTo>
                  <a:lnTo>
                    <a:pt x="4" y="270"/>
                  </a:lnTo>
                  <a:lnTo>
                    <a:pt x="3" y="267"/>
                  </a:lnTo>
                  <a:lnTo>
                    <a:pt x="3" y="267"/>
                  </a:lnTo>
                  <a:lnTo>
                    <a:pt x="1" y="264"/>
                  </a:lnTo>
                  <a:lnTo>
                    <a:pt x="0" y="259"/>
                  </a:lnTo>
                  <a:lnTo>
                    <a:pt x="0" y="256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6" y="242"/>
                  </a:lnTo>
                  <a:lnTo>
                    <a:pt x="7" y="239"/>
                  </a:lnTo>
                  <a:lnTo>
                    <a:pt x="7" y="236"/>
                  </a:lnTo>
                  <a:lnTo>
                    <a:pt x="7" y="236"/>
                  </a:lnTo>
                  <a:lnTo>
                    <a:pt x="6" y="233"/>
                  </a:lnTo>
                  <a:lnTo>
                    <a:pt x="6" y="230"/>
                  </a:lnTo>
                  <a:lnTo>
                    <a:pt x="6" y="230"/>
                  </a:lnTo>
                  <a:lnTo>
                    <a:pt x="7" y="227"/>
                  </a:lnTo>
                  <a:lnTo>
                    <a:pt x="11" y="225"/>
                  </a:lnTo>
                  <a:lnTo>
                    <a:pt x="12" y="224"/>
                  </a:lnTo>
                  <a:lnTo>
                    <a:pt x="12" y="221"/>
                  </a:lnTo>
                  <a:lnTo>
                    <a:pt x="12" y="221"/>
                  </a:lnTo>
                  <a:lnTo>
                    <a:pt x="9" y="216"/>
                  </a:lnTo>
                  <a:lnTo>
                    <a:pt x="9" y="214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2" y="208"/>
                  </a:lnTo>
                  <a:lnTo>
                    <a:pt x="14" y="207"/>
                  </a:lnTo>
                  <a:lnTo>
                    <a:pt x="15" y="205"/>
                  </a:lnTo>
                  <a:lnTo>
                    <a:pt x="15" y="201"/>
                  </a:lnTo>
                  <a:lnTo>
                    <a:pt x="15" y="201"/>
                  </a:lnTo>
                  <a:lnTo>
                    <a:pt x="14" y="194"/>
                  </a:lnTo>
                  <a:lnTo>
                    <a:pt x="14" y="191"/>
                  </a:lnTo>
                  <a:lnTo>
                    <a:pt x="14" y="191"/>
                  </a:lnTo>
                  <a:lnTo>
                    <a:pt x="15" y="185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7" y="160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3" y="111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32" y="62"/>
                  </a:lnTo>
                  <a:lnTo>
                    <a:pt x="34" y="54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38" y="40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29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0" y="20"/>
                  </a:lnTo>
                  <a:lnTo>
                    <a:pt x="41" y="19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3" y="22"/>
                  </a:lnTo>
                  <a:lnTo>
                    <a:pt x="44" y="23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5" y="28"/>
                  </a:lnTo>
                  <a:lnTo>
                    <a:pt x="60" y="28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7" y="6"/>
                  </a:lnTo>
                  <a:lnTo>
                    <a:pt x="102" y="3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3"/>
                  </a:lnTo>
                  <a:lnTo>
                    <a:pt x="105" y="6"/>
                  </a:lnTo>
                  <a:lnTo>
                    <a:pt x="103" y="12"/>
                  </a:lnTo>
                  <a:lnTo>
                    <a:pt x="103" y="12"/>
                  </a:lnTo>
                  <a:lnTo>
                    <a:pt x="98" y="26"/>
                  </a:lnTo>
                  <a:lnTo>
                    <a:pt x="97" y="33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2" y="96"/>
                  </a:lnTo>
                  <a:lnTo>
                    <a:pt x="92" y="102"/>
                  </a:lnTo>
                  <a:lnTo>
                    <a:pt x="97" y="108"/>
                  </a:lnTo>
                  <a:lnTo>
                    <a:pt x="97" y="108"/>
                  </a:lnTo>
                  <a:lnTo>
                    <a:pt x="112" y="128"/>
                  </a:lnTo>
                  <a:lnTo>
                    <a:pt x="118" y="137"/>
                  </a:lnTo>
                  <a:lnTo>
                    <a:pt x="122" y="147"/>
                  </a:lnTo>
                  <a:lnTo>
                    <a:pt x="122" y="147"/>
                  </a:lnTo>
                  <a:lnTo>
                    <a:pt x="128" y="168"/>
                  </a:lnTo>
                  <a:lnTo>
                    <a:pt x="131" y="179"/>
                  </a:lnTo>
                  <a:lnTo>
                    <a:pt x="132" y="188"/>
                  </a:lnTo>
                  <a:lnTo>
                    <a:pt x="132" y="188"/>
                  </a:lnTo>
                  <a:lnTo>
                    <a:pt x="135" y="242"/>
                  </a:lnTo>
                  <a:lnTo>
                    <a:pt x="139" y="287"/>
                  </a:lnTo>
                  <a:lnTo>
                    <a:pt x="139" y="287"/>
                  </a:lnTo>
                  <a:lnTo>
                    <a:pt x="105" y="288"/>
                  </a:lnTo>
                  <a:lnTo>
                    <a:pt x="105" y="288"/>
                  </a:lnTo>
                  <a:lnTo>
                    <a:pt x="38" y="296"/>
                  </a:lnTo>
                  <a:lnTo>
                    <a:pt x="38" y="296"/>
                  </a:lnTo>
                  <a:lnTo>
                    <a:pt x="17" y="298"/>
                  </a:lnTo>
                  <a:lnTo>
                    <a:pt x="9" y="298"/>
                  </a:lnTo>
                  <a:lnTo>
                    <a:pt x="6" y="299"/>
                  </a:lnTo>
                  <a:lnTo>
                    <a:pt x="4" y="301"/>
                  </a:lnTo>
                  <a:lnTo>
                    <a:pt x="4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726238" y="6515100"/>
              <a:ext cx="17463" cy="36512"/>
            </a:xfrm>
            <a:custGeom>
              <a:avLst/>
              <a:gdLst/>
              <a:ahLst/>
              <a:cxnLst/>
              <a:rect l="0" t="0" r="0" b="0"/>
              <a:pathLst>
                <a:path w="11" h="23" extrusionOk="0">
                  <a:moveTo>
                    <a:pt x="11" y="0"/>
                  </a:move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445251" y="7105650"/>
              <a:ext cx="39688" cy="38100"/>
            </a:xfrm>
            <a:custGeom>
              <a:avLst/>
              <a:gdLst/>
              <a:ahLst/>
              <a:cxnLst/>
              <a:rect l="0" t="0" r="0" b="0"/>
              <a:pathLst>
                <a:path w="25" h="24" extrusionOk="0">
                  <a:moveTo>
                    <a:pt x="8" y="24"/>
                  </a:moveTo>
                  <a:lnTo>
                    <a:pt x="8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9" y="1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3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19" y="3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13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8" y="24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526213" y="6689725"/>
              <a:ext cx="63500" cy="349250"/>
            </a:xfrm>
            <a:custGeom>
              <a:avLst/>
              <a:gdLst/>
              <a:ahLst/>
              <a:cxnLst/>
              <a:rect l="0" t="0" r="0" b="0"/>
              <a:pathLst>
                <a:path w="40" h="220" extrusionOk="0">
                  <a:moveTo>
                    <a:pt x="40" y="9"/>
                  </a:moveTo>
                  <a:lnTo>
                    <a:pt x="40" y="9"/>
                  </a:lnTo>
                  <a:lnTo>
                    <a:pt x="39" y="4"/>
                  </a:lnTo>
                  <a:lnTo>
                    <a:pt x="35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9" y="1"/>
                  </a:lnTo>
                  <a:lnTo>
                    <a:pt x="28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3" y="1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5" y="33"/>
                  </a:lnTo>
                  <a:lnTo>
                    <a:pt x="12" y="43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5" y="98"/>
                  </a:lnTo>
                  <a:lnTo>
                    <a:pt x="2" y="149"/>
                  </a:lnTo>
                  <a:lnTo>
                    <a:pt x="2" y="149"/>
                  </a:lnTo>
                  <a:lnTo>
                    <a:pt x="0" y="205"/>
                  </a:lnTo>
                  <a:lnTo>
                    <a:pt x="15" y="220"/>
                  </a:lnTo>
                  <a:lnTo>
                    <a:pt x="37" y="203"/>
                  </a:lnTo>
                  <a:lnTo>
                    <a:pt x="37" y="203"/>
                  </a:lnTo>
                  <a:lnTo>
                    <a:pt x="37" y="124"/>
                  </a:lnTo>
                  <a:lnTo>
                    <a:pt x="37" y="124"/>
                  </a:lnTo>
                  <a:lnTo>
                    <a:pt x="37" y="70"/>
                  </a:lnTo>
                  <a:lnTo>
                    <a:pt x="37" y="23"/>
                  </a:lnTo>
                  <a:lnTo>
                    <a:pt x="37" y="23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7" y="13"/>
                  </a:lnTo>
                  <a:lnTo>
                    <a:pt x="39" y="10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5490716" y="4917823"/>
            <a:ext cx="592979" cy="987698"/>
            <a:chOff x="3580065" y="3598658"/>
            <a:chExt cx="934607" cy="1475695"/>
          </a:xfrm>
        </p:grpSpPr>
        <p:sp>
          <p:nvSpPr>
            <p:cNvPr id="146" name="Shape 146"/>
            <p:cNvSpPr/>
            <p:nvPr/>
          </p:nvSpPr>
          <p:spPr>
            <a:xfrm>
              <a:off x="3580065" y="3598658"/>
              <a:ext cx="934607" cy="1475695"/>
            </a:xfrm>
            <a:custGeom>
              <a:avLst/>
              <a:gdLst/>
              <a:ahLst/>
              <a:cxnLst/>
              <a:rect l="0" t="0" r="0" b="0"/>
              <a:pathLst>
                <a:path w="798" h="1260" extrusionOk="0">
                  <a:moveTo>
                    <a:pt x="268" y="1038"/>
                  </a:moveTo>
                  <a:lnTo>
                    <a:pt x="268" y="1038"/>
                  </a:lnTo>
                  <a:lnTo>
                    <a:pt x="256" y="1070"/>
                  </a:lnTo>
                  <a:lnTo>
                    <a:pt x="242" y="1096"/>
                  </a:lnTo>
                  <a:lnTo>
                    <a:pt x="234" y="1108"/>
                  </a:lnTo>
                  <a:lnTo>
                    <a:pt x="226" y="1118"/>
                  </a:lnTo>
                  <a:lnTo>
                    <a:pt x="214" y="1128"/>
                  </a:lnTo>
                  <a:lnTo>
                    <a:pt x="200" y="1136"/>
                  </a:lnTo>
                  <a:lnTo>
                    <a:pt x="200" y="1136"/>
                  </a:lnTo>
                  <a:lnTo>
                    <a:pt x="194" y="1148"/>
                  </a:lnTo>
                  <a:lnTo>
                    <a:pt x="192" y="1158"/>
                  </a:lnTo>
                  <a:lnTo>
                    <a:pt x="194" y="1168"/>
                  </a:lnTo>
                  <a:lnTo>
                    <a:pt x="198" y="1178"/>
                  </a:lnTo>
                  <a:lnTo>
                    <a:pt x="204" y="1188"/>
                  </a:lnTo>
                  <a:lnTo>
                    <a:pt x="206" y="1198"/>
                  </a:lnTo>
                  <a:lnTo>
                    <a:pt x="208" y="1210"/>
                  </a:lnTo>
                  <a:lnTo>
                    <a:pt x="206" y="1224"/>
                  </a:lnTo>
                  <a:lnTo>
                    <a:pt x="206" y="1224"/>
                  </a:lnTo>
                  <a:lnTo>
                    <a:pt x="210" y="1222"/>
                  </a:lnTo>
                  <a:lnTo>
                    <a:pt x="212" y="1216"/>
                  </a:lnTo>
                  <a:lnTo>
                    <a:pt x="214" y="1206"/>
                  </a:lnTo>
                  <a:lnTo>
                    <a:pt x="214" y="1194"/>
                  </a:lnTo>
                  <a:lnTo>
                    <a:pt x="218" y="1190"/>
                  </a:lnTo>
                  <a:lnTo>
                    <a:pt x="222" y="1188"/>
                  </a:lnTo>
                  <a:lnTo>
                    <a:pt x="222" y="1188"/>
                  </a:lnTo>
                  <a:lnTo>
                    <a:pt x="232" y="1190"/>
                  </a:lnTo>
                  <a:lnTo>
                    <a:pt x="240" y="1194"/>
                  </a:lnTo>
                  <a:lnTo>
                    <a:pt x="248" y="1202"/>
                  </a:lnTo>
                  <a:lnTo>
                    <a:pt x="254" y="1210"/>
                  </a:lnTo>
                  <a:lnTo>
                    <a:pt x="268" y="1226"/>
                  </a:lnTo>
                  <a:lnTo>
                    <a:pt x="276" y="1234"/>
                  </a:lnTo>
                  <a:lnTo>
                    <a:pt x="286" y="1240"/>
                  </a:lnTo>
                  <a:lnTo>
                    <a:pt x="286" y="1240"/>
                  </a:lnTo>
                  <a:lnTo>
                    <a:pt x="296" y="1242"/>
                  </a:lnTo>
                  <a:lnTo>
                    <a:pt x="306" y="1244"/>
                  </a:lnTo>
                  <a:lnTo>
                    <a:pt x="328" y="1244"/>
                  </a:lnTo>
                  <a:lnTo>
                    <a:pt x="350" y="1242"/>
                  </a:lnTo>
                  <a:lnTo>
                    <a:pt x="372" y="1236"/>
                  </a:lnTo>
                  <a:lnTo>
                    <a:pt x="372" y="1236"/>
                  </a:lnTo>
                  <a:lnTo>
                    <a:pt x="374" y="1236"/>
                  </a:lnTo>
                  <a:lnTo>
                    <a:pt x="372" y="1234"/>
                  </a:lnTo>
                  <a:lnTo>
                    <a:pt x="368" y="1234"/>
                  </a:lnTo>
                  <a:lnTo>
                    <a:pt x="348" y="1228"/>
                  </a:lnTo>
                  <a:lnTo>
                    <a:pt x="334" y="1224"/>
                  </a:lnTo>
                  <a:lnTo>
                    <a:pt x="322" y="1220"/>
                  </a:lnTo>
                  <a:lnTo>
                    <a:pt x="312" y="1214"/>
                  </a:lnTo>
                  <a:lnTo>
                    <a:pt x="304" y="1206"/>
                  </a:lnTo>
                  <a:lnTo>
                    <a:pt x="304" y="1206"/>
                  </a:lnTo>
                  <a:lnTo>
                    <a:pt x="302" y="1196"/>
                  </a:lnTo>
                  <a:lnTo>
                    <a:pt x="298" y="1186"/>
                  </a:lnTo>
                  <a:lnTo>
                    <a:pt x="288" y="1170"/>
                  </a:lnTo>
                  <a:lnTo>
                    <a:pt x="286" y="1160"/>
                  </a:lnTo>
                  <a:lnTo>
                    <a:pt x="284" y="1150"/>
                  </a:lnTo>
                  <a:lnTo>
                    <a:pt x="282" y="1140"/>
                  </a:lnTo>
                  <a:lnTo>
                    <a:pt x="286" y="1126"/>
                  </a:lnTo>
                  <a:lnTo>
                    <a:pt x="286" y="1126"/>
                  </a:lnTo>
                  <a:lnTo>
                    <a:pt x="290" y="1116"/>
                  </a:lnTo>
                  <a:lnTo>
                    <a:pt x="294" y="1106"/>
                  </a:lnTo>
                  <a:lnTo>
                    <a:pt x="306" y="1086"/>
                  </a:lnTo>
                  <a:lnTo>
                    <a:pt x="340" y="1042"/>
                  </a:lnTo>
                  <a:lnTo>
                    <a:pt x="340" y="1042"/>
                  </a:lnTo>
                  <a:lnTo>
                    <a:pt x="354" y="1020"/>
                  </a:lnTo>
                  <a:lnTo>
                    <a:pt x="366" y="996"/>
                  </a:lnTo>
                  <a:lnTo>
                    <a:pt x="376" y="974"/>
                  </a:lnTo>
                  <a:lnTo>
                    <a:pt x="388" y="954"/>
                  </a:lnTo>
                  <a:lnTo>
                    <a:pt x="388" y="954"/>
                  </a:lnTo>
                  <a:lnTo>
                    <a:pt x="400" y="942"/>
                  </a:lnTo>
                  <a:lnTo>
                    <a:pt x="412" y="930"/>
                  </a:lnTo>
                  <a:lnTo>
                    <a:pt x="422" y="918"/>
                  </a:lnTo>
                  <a:lnTo>
                    <a:pt x="432" y="904"/>
                  </a:lnTo>
                  <a:lnTo>
                    <a:pt x="432" y="904"/>
                  </a:lnTo>
                  <a:lnTo>
                    <a:pt x="440" y="880"/>
                  </a:lnTo>
                  <a:lnTo>
                    <a:pt x="446" y="858"/>
                  </a:lnTo>
                  <a:lnTo>
                    <a:pt x="450" y="848"/>
                  </a:lnTo>
                  <a:lnTo>
                    <a:pt x="454" y="838"/>
                  </a:lnTo>
                  <a:lnTo>
                    <a:pt x="460" y="828"/>
                  </a:lnTo>
                  <a:lnTo>
                    <a:pt x="468" y="820"/>
                  </a:lnTo>
                  <a:lnTo>
                    <a:pt x="468" y="820"/>
                  </a:lnTo>
                  <a:lnTo>
                    <a:pt x="476" y="822"/>
                  </a:lnTo>
                  <a:lnTo>
                    <a:pt x="482" y="826"/>
                  </a:lnTo>
                  <a:lnTo>
                    <a:pt x="488" y="832"/>
                  </a:lnTo>
                  <a:lnTo>
                    <a:pt x="494" y="840"/>
                  </a:lnTo>
                  <a:lnTo>
                    <a:pt x="500" y="856"/>
                  </a:lnTo>
                  <a:lnTo>
                    <a:pt x="508" y="872"/>
                  </a:lnTo>
                  <a:lnTo>
                    <a:pt x="508" y="872"/>
                  </a:lnTo>
                  <a:lnTo>
                    <a:pt x="516" y="894"/>
                  </a:lnTo>
                  <a:lnTo>
                    <a:pt x="524" y="918"/>
                  </a:lnTo>
                  <a:lnTo>
                    <a:pt x="530" y="944"/>
                  </a:lnTo>
                  <a:lnTo>
                    <a:pt x="534" y="974"/>
                  </a:lnTo>
                  <a:lnTo>
                    <a:pt x="534" y="974"/>
                  </a:lnTo>
                  <a:lnTo>
                    <a:pt x="540" y="1002"/>
                  </a:lnTo>
                  <a:lnTo>
                    <a:pt x="550" y="1026"/>
                  </a:lnTo>
                  <a:lnTo>
                    <a:pt x="562" y="1048"/>
                  </a:lnTo>
                  <a:lnTo>
                    <a:pt x="574" y="1068"/>
                  </a:lnTo>
                  <a:lnTo>
                    <a:pt x="600" y="1110"/>
                  </a:lnTo>
                  <a:lnTo>
                    <a:pt x="612" y="1132"/>
                  </a:lnTo>
                  <a:lnTo>
                    <a:pt x="620" y="1154"/>
                  </a:lnTo>
                  <a:lnTo>
                    <a:pt x="620" y="1154"/>
                  </a:lnTo>
                  <a:lnTo>
                    <a:pt x="616" y="1160"/>
                  </a:lnTo>
                  <a:lnTo>
                    <a:pt x="616" y="1166"/>
                  </a:lnTo>
                  <a:lnTo>
                    <a:pt x="616" y="1166"/>
                  </a:lnTo>
                  <a:lnTo>
                    <a:pt x="610" y="1168"/>
                  </a:lnTo>
                  <a:lnTo>
                    <a:pt x="606" y="1172"/>
                  </a:lnTo>
                  <a:lnTo>
                    <a:pt x="602" y="1176"/>
                  </a:lnTo>
                  <a:lnTo>
                    <a:pt x="600" y="1180"/>
                  </a:lnTo>
                  <a:lnTo>
                    <a:pt x="598" y="1194"/>
                  </a:lnTo>
                  <a:lnTo>
                    <a:pt x="598" y="1208"/>
                  </a:lnTo>
                  <a:lnTo>
                    <a:pt x="598" y="1208"/>
                  </a:lnTo>
                  <a:lnTo>
                    <a:pt x="608" y="1218"/>
                  </a:lnTo>
                  <a:lnTo>
                    <a:pt x="618" y="1228"/>
                  </a:lnTo>
                  <a:lnTo>
                    <a:pt x="622" y="1234"/>
                  </a:lnTo>
                  <a:lnTo>
                    <a:pt x="624" y="1242"/>
                  </a:lnTo>
                  <a:lnTo>
                    <a:pt x="626" y="1250"/>
                  </a:lnTo>
                  <a:lnTo>
                    <a:pt x="626" y="1260"/>
                  </a:lnTo>
                  <a:lnTo>
                    <a:pt x="626" y="1260"/>
                  </a:lnTo>
                  <a:lnTo>
                    <a:pt x="628" y="1260"/>
                  </a:lnTo>
                  <a:lnTo>
                    <a:pt x="630" y="1256"/>
                  </a:lnTo>
                  <a:lnTo>
                    <a:pt x="628" y="1242"/>
                  </a:lnTo>
                  <a:lnTo>
                    <a:pt x="628" y="1230"/>
                  </a:lnTo>
                  <a:lnTo>
                    <a:pt x="630" y="1224"/>
                  </a:lnTo>
                  <a:lnTo>
                    <a:pt x="634" y="1220"/>
                  </a:lnTo>
                  <a:lnTo>
                    <a:pt x="634" y="1220"/>
                  </a:lnTo>
                  <a:lnTo>
                    <a:pt x="652" y="1228"/>
                  </a:lnTo>
                  <a:lnTo>
                    <a:pt x="668" y="1236"/>
                  </a:lnTo>
                  <a:lnTo>
                    <a:pt x="696" y="1258"/>
                  </a:lnTo>
                  <a:lnTo>
                    <a:pt x="696" y="1258"/>
                  </a:lnTo>
                  <a:lnTo>
                    <a:pt x="726" y="1258"/>
                  </a:lnTo>
                  <a:lnTo>
                    <a:pt x="752" y="1256"/>
                  </a:lnTo>
                  <a:lnTo>
                    <a:pt x="778" y="1250"/>
                  </a:lnTo>
                  <a:lnTo>
                    <a:pt x="788" y="1246"/>
                  </a:lnTo>
                  <a:lnTo>
                    <a:pt x="798" y="1242"/>
                  </a:lnTo>
                  <a:lnTo>
                    <a:pt x="798" y="1242"/>
                  </a:lnTo>
                  <a:lnTo>
                    <a:pt x="796" y="1238"/>
                  </a:lnTo>
                  <a:lnTo>
                    <a:pt x="790" y="1234"/>
                  </a:lnTo>
                  <a:lnTo>
                    <a:pt x="784" y="1234"/>
                  </a:lnTo>
                  <a:lnTo>
                    <a:pt x="776" y="1232"/>
                  </a:lnTo>
                  <a:lnTo>
                    <a:pt x="760" y="1234"/>
                  </a:lnTo>
                  <a:lnTo>
                    <a:pt x="744" y="1234"/>
                  </a:lnTo>
                  <a:lnTo>
                    <a:pt x="744" y="1234"/>
                  </a:lnTo>
                  <a:lnTo>
                    <a:pt x="740" y="1228"/>
                  </a:lnTo>
                  <a:lnTo>
                    <a:pt x="734" y="1224"/>
                  </a:lnTo>
                  <a:lnTo>
                    <a:pt x="728" y="1222"/>
                  </a:lnTo>
                  <a:lnTo>
                    <a:pt x="722" y="1218"/>
                  </a:lnTo>
                  <a:lnTo>
                    <a:pt x="722" y="1218"/>
                  </a:lnTo>
                  <a:lnTo>
                    <a:pt x="714" y="1208"/>
                  </a:lnTo>
                  <a:lnTo>
                    <a:pt x="704" y="1196"/>
                  </a:lnTo>
                  <a:lnTo>
                    <a:pt x="688" y="1168"/>
                  </a:lnTo>
                  <a:lnTo>
                    <a:pt x="672" y="1138"/>
                  </a:lnTo>
                  <a:lnTo>
                    <a:pt x="660" y="1106"/>
                  </a:lnTo>
                  <a:lnTo>
                    <a:pt x="634" y="1034"/>
                  </a:lnTo>
                  <a:lnTo>
                    <a:pt x="610" y="960"/>
                  </a:lnTo>
                  <a:lnTo>
                    <a:pt x="610" y="960"/>
                  </a:lnTo>
                  <a:lnTo>
                    <a:pt x="606" y="944"/>
                  </a:lnTo>
                  <a:lnTo>
                    <a:pt x="604" y="928"/>
                  </a:lnTo>
                  <a:lnTo>
                    <a:pt x="604" y="892"/>
                  </a:lnTo>
                  <a:lnTo>
                    <a:pt x="602" y="874"/>
                  </a:lnTo>
                  <a:lnTo>
                    <a:pt x="600" y="858"/>
                  </a:lnTo>
                  <a:lnTo>
                    <a:pt x="596" y="842"/>
                  </a:lnTo>
                  <a:lnTo>
                    <a:pt x="588" y="828"/>
                  </a:lnTo>
                  <a:lnTo>
                    <a:pt x="588" y="828"/>
                  </a:lnTo>
                  <a:lnTo>
                    <a:pt x="590" y="824"/>
                  </a:lnTo>
                  <a:lnTo>
                    <a:pt x="592" y="824"/>
                  </a:lnTo>
                  <a:lnTo>
                    <a:pt x="596" y="822"/>
                  </a:lnTo>
                  <a:lnTo>
                    <a:pt x="598" y="820"/>
                  </a:lnTo>
                  <a:lnTo>
                    <a:pt x="598" y="820"/>
                  </a:lnTo>
                  <a:lnTo>
                    <a:pt x="594" y="790"/>
                  </a:lnTo>
                  <a:lnTo>
                    <a:pt x="588" y="762"/>
                  </a:lnTo>
                  <a:lnTo>
                    <a:pt x="580" y="736"/>
                  </a:lnTo>
                  <a:lnTo>
                    <a:pt x="572" y="710"/>
                  </a:lnTo>
                  <a:lnTo>
                    <a:pt x="562" y="686"/>
                  </a:lnTo>
                  <a:lnTo>
                    <a:pt x="556" y="660"/>
                  </a:lnTo>
                  <a:lnTo>
                    <a:pt x="550" y="632"/>
                  </a:lnTo>
                  <a:lnTo>
                    <a:pt x="550" y="604"/>
                  </a:lnTo>
                  <a:lnTo>
                    <a:pt x="550" y="604"/>
                  </a:lnTo>
                  <a:lnTo>
                    <a:pt x="550" y="600"/>
                  </a:lnTo>
                  <a:lnTo>
                    <a:pt x="552" y="596"/>
                  </a:lnTo>
                  <a:lnTo>
                    <a:pt x="562" y="586"/>
                  </a:lnTo>
                  <a:lnTo>
                    <a:pt x="562" y="586"/>
                  </a:lnTo>
                  <a:lnTo>
                    <a:pt x="566" y="564"/>
                  </a:lnTo>
                  <a:lnTo>
                    <a:pt x="570" y="540"/>
                  </a:lnTo>
                  <a:lnTo>
                    <a:pt x="570" y="540"/>
                  </a:lnTo>
                  <a:lnTo>
                    <a:pt x="586" y="548"/>
                  </a:lnTo>
                  <a:lnTo>
                    <a:pt x="600" y="556"/>
                  </a:lnTo>
                  <a:lnTo>
                    <a:pt x="612" y="564"/>
                  </a:lnTo>
                  <a:lnTo>
                    <a:pt x="620" y="568"/>
                  </a:lnTo>
                  <a:lnTo>
                    <a:pt x="628" y="570"/>
                  </a:lnTo>
                  <a:lnTo>
                    <a:pt x="628" y="570"/>
                  </a:lnTo>
                  <a:lnTo>
                    <a:pt x="630" y="564"/>
                  </a:lnTo>
                  <a:lnTo>
                    <a:pt x="630" y="564"/>
                  </a:lnTo>
                  <a:lnTo>
                    <a:pt x="630" y="562"/>
                  </a:lnTo>
                  <a:lnTo>
                    <a:pt x="632" y="560"/>
                  </a:lnTo>
                  <a:lnTo>
                    <a:pt x="636" y="554"/>
                  </a:lnTo>
                  <a:lnTo>
                    <a:pt x="636" y="554"/>
                  </a:lnTo>
                  <a:lnTo>
                    <a:pt x="650" y="562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82" y="578"/>
                  </a:lnTo>
                  <a:lnTo>
                    <a:pt x="682" y="578"/>
                  </a:lnTo>
                  <a:lnTo>
                    <a:pt x="686" y="588"/>
                  </a:lnTo>
                  <a:lnTo>
                    <a:pt x="688" y="594"/>
                  </a:lnTo>
                  <a:lnTo>
                    <a:pt x="690" y="594"/>
                  </a:lnTo>
                  <a:lnTo>
                    <a:pt x="690" y="594"/>
                  </a:lnTo>
                  <a:lnTo>
                    <a:pt x="702" y="576"/>
                  </a:lnTo>
                  <a:lnTo>
                    <a:pt x="700" y="540"/>
                  </a:lnTo>
                  <a:lnTo>
                    <a:pt x="678" y="520"/>
                  </a:lnTo>
                  <a:lnTo>
                    <a:pt x="678" y="520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2" y="508"/>
                  </a:lnTo>
                  <a:lnTo>
                    <a:pt x="650" y="506"/>
                  </a:lnTo>
                  <a:lnTo>
                    <a:pt x="650" y="506"/>
                  </a:lnTo>
                  <a:lnTo>
                    <a:pt x="632" y="498"/>
                  </a:lnTo>
                  <a:lnTo>
                    <a:pt x="614" y="490"/>
                  </a:lnTo>
                  <a:lnTo>
                    <a:pt x="580" y="476"/>
                  </a:lnTo>
                  <a:lnTo>
                    <a:pt x="580" y="476"/>
                  </a:lnTo>
                  <a:lnTo>
                    <a:pt x="580" y="424"/>
                  </a:lnTo>
                  <a:lnTo>
                    <a:pt x="578" y="400"/>
                  </a:lnTo>
                  <a:lnTo>
                    <a:pt x="574" y="380"/>
                  </a:lnTo>
                  <a:lnTo>
                    <a:pt x="568" y="360"/>
                  </a:lnTo>
                  <a:lnTo>
                    <a:pt x="558" y="340"/>
                  </a:lnTo>
                  <a:lnTo>
                    <a:pt x="544" y="320"/>
                  </a:lnTo>
                  <a:lnTo>
                    <a:pt x="526" y="298"/>
                  </a:lnTo>
                  <a:lnTo>
                    <a:pt x="526" y="298"/>
                  </a:lnTo>
                  <a:lnTo>
                    <a:pt x="502" y="250"/>
                  </a:lnTo>
                  <a:lnTo>
                    <a:pt x="488" y="224"/>
                  </a:lnTo>
                  <a:lnTo>
                    <a:pt x="476" y="204"/>
                  </a:lnTo>
                  <a:lnTo>
                    <a:pt x="476" y="204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84"/>
                  </a:lnTo>
                  <a:lnTo>
                    <a:pt x="478" y="184"/>
                  </a:lnTo>
                  <a:lnTo>
                    <a:pt x="488" y="188"/>
                  </a:lnTo>
                  <a:lnTo>
                    <a:pt x="488" y="188"/>
                  </a:lnTo>
                  <a:lnTo>
                    <a:pt x="502" y="190"/>
                  </a:lnTo>
                  <a:lnTo>
                    <a:pt x="504" y="190"/>
                  </a:lnTo>
                  <a:lnTo>
                    <a:pt x="506" y="188"/>
                  </a:lnTo>
                  <a:lnTo>
                    <a:pt x="506" y="188"/>
                  </a:lnTo>
                  <a:lnTo>
                    <a:pt x="508" y="186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10" y="176"/>
                  </a:lnTo>
                  <a:lnTo>
                    <a:pt x="514" y="172"/>
                  </a:lnTo>
                  <a:lnTo>
                    <a:pt x="514" y="172"/>
                  </a:lnTo>
                  <a:lnTo>
                    <a:pt x="518" y="170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2"/>
                  </a:lnTo>
                  <a:lnTo>
                    <a:pt x="520" y="160"/>
                  </a:lnTo>
                  <a:lnTo>
                    <a:pt x="520" y="160"/>
                  </a:lnTo>
                  <a:lnTo>
                    <a:pt x="522" y="160"/>
                  </a:lnTo>
                  <a:lnTo>
                    <a:pt x="522" y="158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0"/>
                  </a:lnTo>
                  <a:lnTo>
                    <a:pt x="526" y="146"/>
                  </a:lnTo>
                  <a:lnTo>
                    <a:pt x="534" y="142"/>
                  </a:lnTo>
                  <a:lnTo>
                    <a:pt x="534" y="142"/>
                  </a:lnTo>
                  <a:lnTo>
                    <a:pt x="536" y="140"/>
                  </a:lnTo>
                  <a:lnTo>
                    <a:pt x="536" y="138"/>
                  </a:lnTo>
                  <a:lnTo>
                    <a:pt x="534" y="130"/>
                  </a:lnTo>
                  <a:lnTo>
                    <a:pt x="526" y="116"/>
                  </a:lnTo>
                  <a:lnTo>
                    <a:pt x="526" y="116"/>
                  </a:lnTo>
                  <a:lnTo>
                    <a:pt x="526" y="112"/>
                  </a:lnTo>
                  <a:lnTo>
                    <a:pt x="526" y="106"/>
                  </a:lnTo>
                  <a:lnTo>
                    <a:pt x="528" y="92"/>
                  </a:lnTo>
                  <a:lnTo>
                    <a:pt x="528" y="92"/>
                  </a:lnTo>
                  <a:lnTo>
                    <a:pt x="528" y="80"/>
                  </a:lnTo>
                  <a:lnTo>
                    <a:pt x="524" y="66"/>
                  </a:lnTo>
                  <a:lnTo>
                    <a:pt x="518" y="52"/>
                  </a:lnTo>
                  <a:lnTo>
                    <a:pt x="514" y="44"/>
                  </a:lnTo>
                  <a:lnTo>
                    <a:pt x="514" y="44"/>
                  </a:lnTo>
                  <a:lnTo>
                    <a:pt x="510" y="36"/>
                  </a:lnTo>
                  <a:lnTo>
                    <a:pt x="510" y="36"/>
                  </a:lnTo>
                  <a:lnTo>
                    <a:pt x="508" y="34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04" y="28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498" y="24"/>
                  </a:lnTo>
                  <a:lnTo>
                    <a:pt x="498" y="24"/>
                  </a:lnTo>
                  <a:lnTo>
                    <a:pt x="486" y="1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58" y="2"/>
                  </a:lnTo>
                  <a:lnTo>
                    <a:pt x="458" y="2"/>
                  </a:lnTo>
                  <a:lnTo>
                    <a:pt x="448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16" y="4"/>
                  </a:lnTo>
                  <a:lnTo>
                    <a:pt x="410" y="8"/>
                  </a:lnTo>
                  <a:lnTo>
                    <a:pt x="410" y="8"/>
                  </a:lnTo>
                  <a:lnTo>
                    <a:pt x="404" y="10"/>
                  </a:lnTo>
                  <a:lnTo>
                    <a:pt x="400" y="14"/>
                  </a:lnTo>
                  <a:lnTo>
                    <a:pt x="396" y="16"/>
                  </a:lnTo>
                  <a:lnTo>
                    <a:pt x="392" y="18"/>
                  </a:lnTo>
                  <a:lnTo>
                    <a:pt x="392" y="18"/>
                  </a:lnTo>
                  <a:lnTo>
                    <a:pt x="390" y="20"/>
                  </a:lnTo>
                  <a:lnTo>
                    <a:pt x="388" y="26"/>
                  </a:lnTo>
                  <a:lnTo>
                    <a:pt x="388" y="26"/>
                  </a:lnTo>
                  <a:lnTo>
                    <a:pt x="382" y="28"/>
                  </a:lnTo>
                  <a:lnTo>
                    <a:pt x="380" y="34"/>
                  </a:lnTo>
                  <a:lnTo>
                    <a:pt x="380" y="34"/>
                  </a:lnTo>
                  <a:lnTo>
                    <a:pt x="374" y="36"/>
                  </a:lnTo>
                  <a:lnTo>
                    <a:pt x="360" y="46"/>
                  </a:lnTo>
                  <a:lnTo>
                    <a:pt x="354" y="52"/>
                  </a:lnTo>
                  <a:lnTo>
                    <a:pt x="348" y="60"/>
                  </a:lnTo>
                  <a:lnTo>
                    <a:pt x="344" y="70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8" y="92"/>
                  </a:lnTo>
                  <a:lnTo>
                    <a:pt x="348" y="100"/>
                  </a:lnTo>
                  <a:lnTo>
                    <a:pt x="346" y="106"/>
                  </a:lnTo>
                  <a:lnTo>
                    <a:pt x="346" y="106"/>
                  </a:lnTo>
                  <a:lnTo>
                    <a:pt x="330" y="120"/>
                  </a:lnTo>
                  <a:lnTo>
                    <a:pt x="318" y="134"/>
                  </a:lnTo>
                  <a:lnTo>
                    <a:pt x="314" y="140"/>
                  </a:lnTo>
                  <a:lnTo>
                    <a:pt x="312" y="144"/>
                  </a:lnTo>
                  <a:lnTo>
                    <a:pt x="312" y="144"/>
                  </a:lnTo>
                  <a:lnTo>
                    <a:pt x="324" y="130"/>
                  </a:lnTo>
                  <a:lnTo>
                    <a:pt x="334" y="120"/>
                  </a:lnTo>
                  <a:lnTo>
                    <a:pt x="340" y="118"/>
                  </a:lnTo>
                  <a:lnTo>
                    <a:pt x="344" y="116"/>
                  </a:lnTo>
                  <a:lnTo>
                    <a:pt x="344" y="116"/>
                  </a:lnTo>
                  <a:lnTo>
                    <a:pt x="336" y="130"/>
                  </a:lnTo>
                  <a:lnTo>
                    <a:pt x="332" y="140"/>
                  </a:lnTo>
                  <a:lnTo>
                    <a:pt x="332" y="144"/>
                  </a:lnTo>
                  <a:lnTo>
                    <a:pt x="332" y="148"/>
                  </a:lnTo>
                  <a:lnTo>
                    <a:pt x="332" y="148"/>
                  </a:lnTo>
                  <a:lnTo>
                    <a:pt x="328" y="164"/>
                  </a:lnTo>
                  <a:lnTo>
                    <a:pt x="324" y="178"/>
                  </a:lnTo>
                  <a:lnTo>
                    <a:pt x="326" y="184"/>
                  </a:lnTo>
                  <a:lnTo>
                    <a:pt x="326" y="188"/>
                  </a:lnTo>
                  <a:lnTo>
                    <a:pt x="326" y="188"/>
                  </a:lnTo>
                  <a:lnTo>
                    <a:pt x="326" y="192"/>
                  </a:lnTo>
                  <a:lnTo>
                    <a:pt x="320" y="198"/>
                  </a:lnTo>
                  <a:lnTo>
                    <a:pt x="312" y="204"/>
                  </a:lnTo>
                  <a:lnTo>
                    <a:pt x="306" y="208"/>
                  </a:lnTo>
                  <a:lnTo>
                    <a:pt x="300" y="210"/>
                  </a:lnTo>
                  <a:lnTo>
                    <a:pt x="300" y="210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22" y="212"/>
                  </a:lnTo>
                  <a:lnTo>
                    <a:pt x="322" y="218"/>
                  </a:lnTo>
                  <a:lnTo>
                    <a:pt x="324" y="222"/>
                  </a:lnTo>
                  <a:lnTo>
                    <a:pt x="324" y="222"/>
                  </a:lnTo>
                  <a:lnTo>
                    <a:pt x="324" y="224"/>
                  </a:lnTo>
                  <a:lnTo>
                    <a:pt x="324" y="224"/>
                  </a:lnTo>
                  <a:lnTo>
                    <a:pt x="326" y="234"/>
                  </a:lnTo>
                  <a:lnTo>
                    <a:pt x="330" y="256"/>
                  </a:lnTo>
                  <a:lnTo>
                    <a:pt x="330" y="266"/>
                  </a:lnTo>
                  <a:lnTo>
                    <a:pt x="328" y="276"/>
                  </a:lnTo>
                  <a:lnTo>
                    <a:pt x="324" y="280"/>
                  </a:lnTo>
                  <a:lnTo>
                    <a:pt x="322" y="284"/>
                  </a:lnTo>
                  <a:lnTo>
                    <a:pt x="318" y="286"/>
                  </a:lnTo>
                  <a:lnTo>
                    <a:pt x="312" y="288"/>
                  </a:lnTo>
                  <a:lnTo>
                    <a:pt x="312" y="288"/>
                  </a:lnTo>
                  <a:lnTo>
                    <a:pt x="322" y="302"/>
                  </a:lnTo>
                  <a:lnTo>
                    <a:pt x="338" y="328"/>
                  </a:lnTo>
                  <a:lnTo>
                    <a:pt x="338" y="328"/>
                  </a:lnTo>
                  <a:lnTo>
                    <a:pt x="322" y="364"/>
                  </a:lnTo>
                  <a:lnTo>
                    <a:pt x="312" y="382"/>
                  </a:lnTo>
                  <a:lnTo>
                    <a:pt x="300" y="398"/>
                  </a:lnTo>
                  <a:lnTo>
                    <a:pt x="300" y="398"/>
                  </a:lnTo>
                  <a:lnTo>
                    <a:pt x="296" y="420"/>
                  </a:lnTo>
                  <a:lnTo>
                    <a:pt x="290" y="438"/>
                  </a:lnTo>
                  <a:lnTo>
                    <a:pt x="282" y="456"/>
                  </a:lnTo>
                  <a:lnTo>
                    <a:pt x="274" y="474"/>
                  </a:lnTo>
                  <a:lnTo>
                    <a:pt x="266" y="490"/>
                  </a:lnTo>
                  <a:lnTo>
                    <a:pt x="258" y="508"/>
                  </a:lnTo>
                  <a:lnTo>
                    <a:pt x="250" y="528"/>
                  </a:lnTo>
                  <a:lnTo>
                    <a:pt x="246" y="550"/>
                  </a:lnTo>
                  <a:lnTo>
                    <a:pt x="246" y="550"/>
                  </a:lnTo>
                  <a:lnTo>
                    <a:pt x="230" y="580"/>
                  </a:lnTo>
                  <a:lnTo>
                    <a:pt x="220" y="606"/>
                  </a:lnTo>
                  <a:lnTo>
                    <a:pt x="212" y="626"/>
                  </a:lnTo>
                  <a:lnTo>
                    <a:pt x="206" y="636"/>
                  </a:lnTo>
                  <a:lnTo>
                    <a:pt x="206" y="636"/>
                  </a:lnTo>
                  <a:lnTo>
                    <a:pt x="204" y="640"/>
                  </a:lnTo>
                  <a:lnTo>
                    <a:pt x="202" y="648"/>
                  </a:lnTo>
                  <a:lnTo>
                    <a:pt x="200" y="652"/>
                  </a:lnTo>
                  <a:lnTo>
                    <a:pt x="200" y="652"/>
                  </a:lnTo>
                  <a:lnTo>
                    <a:pt x="188" y="662"/>
                  </a:lnTo>
                  <a:lnTo>
                    <a:pt x="176" y="672"/>
                  </a:lnTo>
                  <a:lnTo>
                    <a:pt x="168" y="684"/>
                  </a:lnTo>
                  <a:lnTo>
                    <a:pt x="160" y="698"/>
                  </a:lnTo>
                  <a:lnTo>
                    <a:pt x="160" y="698"/>
                  </a:lnTo>
                  <a:lnTo>
                    <a:pt x="132" y="696"/>
                  </a:lnTo>
                  <a:lnTo>
                    <a:pt x="108" y="698"/>
                  </a:lnTo>
                  <a:lnTo>
                    <a:pt x="96" y="700"/>
                  </a:lnTo>
                  <a:lnTo>
                    <a:pt x="88" y="704"/>
                  </a:lnTo>
                  <a:lnTo>
                    <a:pt x="80" y="708"/>
                  </a:lnTo>
                  <a:lnTo>
                    <a:pt x="72" y="714"/>
                  </a:lnTo>
                  <a:lnTo>
                    <a:pt x="66" y="720"/>
                  </a:lnTo>
                  <a:lnTo>
                    <a:pt x="60" y="728"/>
                  </a:lnTo>
                  <a:lnTo>
                    <a:pt x="50" y="746"/>
                  </a:lnTo>
                  <a:lnTo>
                    <a:pt x="42" y="768"/>
                  </a:lnTo>
                  <a:lnTo>
                    <a:pt x="36" y="792"/>
                  </a:lnTo>
                  <a:lnTo>
                    <a:pt x="36" y="792"/>
                  </a:lnTo>
                  <a:lnTo>
                    <a:pt x="30" y="812"/>
                  </a:lnTo>
                  <a:lnTo>
                    <a:pt x="24" y="830"/>
                  </a:lnTo>
                  <a:lnTo>
                    <a:pt x="10" y="862"/>
                  </a:lnTo>
                  <a:lnTo>
                    <a:pt x="6" y="878"/>
                  </a:lnTo>
                  <a:lnTo>
                    <a:pt x="2" y="894"/>
                  </a:lnTo>
                  <a:lnTo>
                    <a:pt x="0" y="910"/>
                  </a:lnTo>
                  <a:lnTo>
                    <a:pt x="2" y="926"/>
                  </a:lnTo>
                  <a:lnTo>
                    <a:pt x="2" y="926"/>
                  </a:lnTo>
                  <a:lnTo>
                    <a:pt x="32" y="942"/>
                  </a:lnTo>
                  <a:lnTo>
                    <a:pt x="64" y="956"/>
                  </a:lnTo>
                  <a:lnTo>
                    <a:pt x="96" y="970"/>
                  </a:lnTo>
                  <a:lnTo>
                    <a:pt x="128" y="982"/>
                  </a:lnTo>
                  <a:lnTo>
                    <a:pt x="198" y="1004"/>
                  </a:lnTo>
                  <a:lnTo>
                    <a:pt x="268" y="1024"/>
                  </a:lnTo>
                  <a:lnTo>
                    <a:pt x="268" y="1024"/>
                  </a:lnTo>
                  <a:lnTo>
                    <a:pt x="270" y="1026"/>
                  </a:lnTo>
                  <a:lnTo>
                    <a:pt x="270" y="1028"/>
                  </a:lnTo>
                  <a:lnTo>
                    <a:pt x="268" y="1038"/>
                  </a:lnTo>
                  <a:lnTo>
                    <a:pt x="268" y="1038"/>
                  </a:lnTo>
                  <a:close/>
                  <a:moveTo>
                    <a:pt x="258" y="668"/>
                  </a:moveTo>
                  <a:lnTo>
                    <a:pt x="258" y="668"/>
                  </a:lnTo>
                  <a:lnTo>
                    <a:pt x="258" y="662"/>
                  </a:lnTo>
                  <a:lnTo>
                    <a:pt x="258" y="662"/>
                  </a:lnTo>
                  <a:lnTo>
                    <a:pt x="262" y="660"/>
                  </a:lnTo>
                  <a:lnTo>
                    <a:pt x="264" y="658"/>
                  </a:lnTo>
                  <a:lnTo>
                    <a:pt x="266" y="654"/>
                  </a:lnTo>
                  <a:lnTo>
                    <a:pt x="264" y="650"/>
                  </a:lnTo>
                  <a:lnTo>
                    <a:pt x="264" y="650"/>
                  </a:lnTo>
                  <a:lnTo>
                    <a:pt x="266" y="640"/>
                  </a:lnTo>
                  <a:lnTo>
                    <a:pt x="268" y="638"/>
                  </a:lnTo>
                  <a:lnTo>
                    <a:pt x="268" y="638"/>
                  </a:lnTo>
                  <a:lnTo>
                    <a:pt x="274" y="640"/>
                  </a:lnTo>
                  <a:lnTo>
                    <a:pt x="282" y="640"/>
                  </a:lnTo>
                  <a:lnTo>
                    <a:pt x="282" y="640"/>
                  </a:lnTo>
                  <a:lnTo>
                    <a:pt x="284" y="630"/>
                  </a:lnTo>
                  <a:lnTo>
                    <a:pt x="286" y="622"/>
                  </a:lnTo>
                  <a:lnTo>
                    <a:pt x="294" y="606"/>
                  </a:lnTo>
                  <a:lnTo>
                    <a:pt x="302" y="590"/>
                  </a:lnTo>
                  <a:lnTo>
                    <a:pt x="310" y="574"/>
                  </a:lnTo>
                  <a:lnTo>
                    <a:pt x="310" y="574"/>
                  </a:lnTo>
                  <a:lnTo>
                    <a:pt x="346" y="576"/>
                  </a:lnTo>
                  <a:lnTo>
                    <a:pt x="360" y="578"/>
                  </a:lnTo>
                  <a:lnTo>
                    <a:pt x="364" y="578"/>
                  </a:lnTo>
                  <a:lnTo>
                    <a:pt x="364" y="580"/>
                  </a:lnTo>
                  <a:lnTo>
                    <a:pt x="364" y="580"/>
                  </a:lnTo>
                  <a:lnTo>
                    <a:pt x="364" y="602"/>
                  </a:lnTo>
                  <a:lnTo>
                    <a:pt x="362" y="616"/>
                  </a:lnTo>
                  <a:lnTo>
                    <a:pt x="360" y="626"/>
                  </a:lnTo>
                  <a:lnTo>
                    <a:pt x="356" y="638"/>
                  </a:lnTo>
                  <a:lnTo>
                    <a:pt x="356" y="638"/>
                  </a:lnTo>
                  <a:lnTo>
                    <a:pt x="348" y="654"/>
                  </a:lnTo>
                  <a:lnTo>
                    <a:pt x="344" y="670"/>
                  </a:lnTo>
                  <a:lnTo>
                    <a:pt x="340" y="688"/>
                  </a:lnTo>
                  <a:lnTo>
                    <a:pt x="338" y="708"/>
                  </a:lnTo>
                  <a:lnTo>
                    <a:pt x="336" y="744"/>
                  </a:lnTo>
                  <a:lnTo>
                    <a:pt x="336" y="774"/>
                  </a:lnTo>
                  <a:lnTo>
                    <a:pt x="336" y="774"/>
                  </a:lnTo>
                  <a:lnTo>
                    <a:pt x="336" y="776"/>
                  </a:lnTo>
                  <a:lnTo>
                    <a:pt x="332" y="776"/>
                  </a:lnTo>
                  <a:lnTo>
                    <a:pt x="318" y="768"/>
                  </a:lnTo>
                  <a:lnTo>
                    <a:pt x="302" y="756"/>
                  </a:lnTo>
                  <a:lnTo>
                    <a:pt x="288" y="744"/>
                  </a:lnTo>
                  <a:lnTo>
                    <a:pt x="288" y="744"/>
                  </a:lnTo>
                  <a:lnTo>
                    <a:pt x="282" y="718"/>
                  </a:lnTo>
                  <a:lnTo>
                    <a:pt x="276" y="698"/>
                  </a:lnTo>
                  <a:lnTo>
                    <a:pt x="268" y="684"/>
                  </a:lnTo>
                  <a:lnTo>
                    <a:pt x="258" y="668"/>
                  </a:lnTo>
                  <a:lnTo>
                    <a:pt x="258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924394" y="3924647"/>
              <a:ext cx="7027" cy="0"/>
            </a:xfrm>
            <a:custGeom>
              <a:avLst/>
              <a:gdLst/>
              <a:ahLst/>
              <a:cxnLst/>
              <a:rect l="0" t="0" r="0" b="0"/>
              <a:pathLst>
                <a:path w="6" h="120000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3971241" y="4561373"/>
              <a:ext cx="32793" cy="100722"/>
            </a:xfrm>
            <a:custGeom>
              <a:avLst/>
              <a:gdLst/>
              <a:ahLst/>
              <a:cxnLst/>
              <a:rect l="0" t="0" r="0" b="0"/>
              <a:pathLst>
                <a:path w="28" h="86" extrusionOk="0">
                  <a:moveTo>
                    <a:pt x="22" y="16"/>
                  </a:moveTo>
                  <a:lnTo>
                    <a:pt x="22" y="16"/>
                  </a:lnTo>
                  <a:lnTo>
                    <a:pt x="20" y="32"/>
                  </a:lnTo>
                  <a:lnTo>
                    <a:pt x="18" y="42"/>
                  </a:lnTo>
                  <a:lnTo>
                    <a:pt x="12" y="50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16" y="58"/>
                  </a:lnTo>
                  <a:lnTo>
                    <a:pt x="24" y="34"/>
                  </a:lnTo>
                  <a:lnTo>
                    <a:pt x="28" y="10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20" y="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800248" y="4373984"/>
              <a:ext cx="84325" cy="77298"/>
            </a:xfrm>
            <a:custGeom>
              <a:avLst/>
              <a:gdLst/>
              <a:ahLst/>
              <a:cxnLst/>
              <a:rect l="0" t="0" r="0" b="0"/>
              <a:pathLst>
                <a:path w="72" h="66" extrusionOk="0">
                  <a:moveTo>
                    <a:pt x="4" y="44"/>
                  </a:moveTo>
                  <a:lnTo>
                    <a:pt x="4" y="44"/>
                  </a:lnTo>
                  <a:lnTo>
                    <a:pt x="12" y="48"/>
                  </a:lnTo>
                  <a:lnTo>
                    <a:pt x="24" y="56"/>
                  </a:lnTo>
                  <a:lnTo>
                    <a:pt x="40" y="62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2"/>
                  </a:lnTo>
                  <a:lnTo>
                    <a:pt x="70" y="52"/>
                  </a:lnTo>
                  <a:lnTo>
                    <a:pt x="72" y="46"/>
                  </a:lnTo>
                  <a:lnTo>
                    <a:pt x="72" y="38"/>
                  </a:lnTo>
                  <a:lnTo>
                    <a:pt x="70" y="3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2"/>
                  </a:lnTo>
                  <a:lnTo>
                    <a:pt x="52" y="24"/>
                  </a:lnTo>
                  <a:lnTo>
                    <a:pt x="44" y="22"/>
                  </a:lnTo>
                  <a:lnTo>
                    <a:pt x="38" y="20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2" y="10"/>
                  </a:lnTo>
                  <a:lnTo>
                    <a:pt x="16" y="4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4048539" y="3788390"/>
              <a:ext cx="145227" cy="213156"/>
            </a:xfrm>
            <a:custGeom>
              <a:avLst/>
              <a:gdLst/>
              <a:ahLst/>
              <a:cxnLst/>
              <a:rect l="0" t="0" r="0" b="0"/>
              <a:pathLst>
                <a:path w="124" h="182" extrusionOk="0">
                  <a:moveTo>
                    <a:pt x="104" y="54"/>
                  </a:moveTo>
                  <a:lnTo>
                    <a:pt x="104" y="54"/>
                  </a:lnTo>
                  <a:lnTo>
                    <a:pt x="104" y="56"/>
                  </a:lnTo>
                  <a:lnTo>
                    <a:pt x="102" y="60"/>
                  </a:lnTo>
                  <a:lnTo>
                    <a:pt x="98" y="68"/>
                  </a:lnTo>
                  <a:lnTo>
                    <a:pt x="96" y="72"/>
                  </a:lnTo>
                  <a:lnTo>
                    <a:pt x="94" y="78"/>
                  </a:lnTo>
                  <a:lnTo>
                    <a:pt x="94" y="82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106" y="102"/>
                  </a:lnTo>
                  <a:lnTo>
                    <a:pt x="112" y="114"/>
                  </a:lnTo>
                  <a:lnTo>
                    <a:pt x="114" y="12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24" y="182"/>
                  </a:lnTo>
                  <a:lnTo>
                    <a:pt x="120" y="178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06" y="144"/>
                  </a:lnTo>
                  <a:lnTo>
                    <a:pt x="102" y="130"/>
                  </a:lnTo>
                  <a:lnTo>
                    <a:pt x="98" y="118"/>
                  </a:lnTo>
                  <a:lnTo>
                    <a:pt x="96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52" y="54"/>
                  </a:lnTo>
                  <a:lnTo>
                    <a:pt x="38" y="3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8" y="24"/>
                  </a:lnTo>
                  <a:lnTo>
                    <a:pt x="58" y="28"/>
                  </a:lnTo>
                  <a:lnTo>
                    <a:pt x="80" y="36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8"/>
                  </a:lnTo>
                  <a:lnTo>
                    <a:pt x="104" y="54"/>
                  </a:lnTo>
                  <a:lnTo>
                    <a:pt x="10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349728" y="1481542"/>
            <a:ext cx="2597364" cy="2596524"/>
            <a:chOff x="2349728" y="1481542"/>
            <a:chExt cx="2597364" cy="2596524"/>
          </a:xfrm>
        </p:grpSpPr>
        <p:sp>
          <p:nvSpPr>
            <p:cNvPr id="152" name="Shape 152"/>
            <p:cNvSpPr/>
            <p:nvPr/>
          </p:nvSpPr>
          <p:spPr>
            <a:xfrm rot="8140554">
              <a:off x="2717598" y="1874171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D5D1C5">
                    <a:alpha val="43921"/>
                  </a:srgbClr>
                </a:gs>
                <a:gs pos="68000">
                  <a:srgbClr val="E0DDD4"/>
                </a:gs>
                <a:gs pos="100000">
                  <a:srgbClr val="EAE8E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2928343" y="2171891"/>
              <a:ext cx="161259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Why should I use it?</a:t>
              </a:r>
              <a:endParaRPr/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6456820" y="1462056"/>
            <a:ext cx="2475087" cy="2473043"/>
            <a:chOff x="6456820" y="1462056"/>
            <a:chExt cx="2475087" cy="2473043"/>
          </a:xfrm>
        </p:grpSpPr>
        <p:sp>
          <p:nvSpPr>
            <p:cNvPr id="155" name="Shape 155"/>
            <p:cNvSpPr/>
            <p:nvPr/>
          </p:nvSpPr>
          <p:spPr>
            <a:xfrm rot="8140554">
              <a:off x="6788951" y="1854439"/>
              <a:ext cx="1810824" cy="1688276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D5D1C5">
                    <a:alpha val="43921"/>
                  </a:srgbClr>
                </a:gs>
                <a:gs pos="68000">
                  <a:srgbClr val="E0DDD4"/>
                </a:gs>
                <a:gs pos="100000">
                  <a:srgbClr val="EAE8E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7023332" y="2198980"/>
              <a:ext cx="16125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Libraries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 R</a:t>
              </a:r>
              <a:endParaRPr/>
            </a:p>
          </p:txBody>
        </p:sp>
      </p:grpSp>
      <p:grpSp>
        <p:nvGrpSpPr>
          <p:cNvPr id="157" name="Shape 157"/>
          <p:cNvGrpSpPr/>
          <p:nvPr/>
        </p:nvGrpSpPr>
        <p:grpSpPr>
          <a:xfrm>
            <a:off x="4446537" y="1466771"/>
            <a:ext cx="2597364" cy="2596524"/>
            <a:chOff x="4446537" y="1466771"/>
            <a:chExt cx="2597364" cy="2596524"/>
          </a:xfrm>
        </p:grpSpPr>
        <p:sp>
          <p:nvSpPr>
            <p:cNvPr id="158" name="Shape 158"/>
            <p:cNvSpPr/>
            <p:nvPr/>
          </p:nvSpPr>
          <p:spPr>
            <a:xfrm rot="8140554">
              <a:off x="4814407" y="1859401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D5D1C5">
                    <a:alpha val="43921"/>
                  </a:srgbClr>
                </a:gs>
                <a:gs pos="68000">
                  <a:srgbClr val="E0DDD4"/>
                </a:gs>
                <a:gs pos="100000">
                  <a:srgbClr val="EAE8E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5003300" y="2202381"/>
              <a:ext cx="1717223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How do I use it?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Analysis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 provides comprehensive support for multiple linear regression. The topics below are provided in order of increasing complexity.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Multiple Linear Regression Example:</a:t>
            </a:r>
            <a:b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fit &lt;- lm(y ~ x1 + x2 + x3, data=mydata)</a:t>
            </a:r>
            <a:b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summary(fit) # show results</a:t>
            </a:r>
            <a:endParaRPr sz="20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Other useful functions:</a:t>
            </a:r>
            <a:b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coefficients(fit) # model coefficients</a:t>
            </a:r>
            <a:b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confint(fit, level=0.95) # CIs for model parameters </a:t>
            </a:r>
            <a:b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fitted(fit) # predicted values</a:t>
            </a:r>
            <a:b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residuals(fit) # residuals</a:t>
            </a:r>
            <a:b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anova(fit) # anova table </a:t>
            </a:r>
            <a:b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vcov(fit) # covariance matrix for model parameters </a:t>
            </a:r>
            <a:b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influence(fit) # regression diagnostics </a:t>
            </a:r>
            <a:endParaRPr sz="20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Predicting new results:</a:t>
            </a:r>
            <a:b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yhat &lt;- predict(fit,xnew)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Analysis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Advanced functionality for regression: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Regression with categorical variables: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  fit &lt;- lm(y ~ x1 + x2 + factor(x3), data=mydata)</a:t>
            </a:r>
            <a:endParaRPr sz="20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Regression with interaction terms:</a:t>
            </a:r>
            <a:endParaRPr sz="20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  fit &lt;- lm(y ~ x1 + x2*x3, data=mydata)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Regression with non-linear terms: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  fit &lt;- lm(y ~ x1 + x2**2 + x3, data=mydata)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Logistic regression:</a:t>
            </a:r>
            <a:endParaRPr sz="20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  fit &lt;- lm(y ~ x1 + x2**2 + x3, data=mydata, family=“binomial”)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Provided introduction to R</a:t>
            </a:r>
            <a:endParaRPr sz="28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Much more functionality available</a:t>
            </a:r>
            <a:endParaRPr/>
          </a:p>
          <a:p>
            <a:pPr marL="342900" marR="0" lvl="0" indent="-34290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Resources to use:</a:t>
            </a:r>
            <a:endParaRPr/>
          </a:p>
          <a:p>
            <a:pPr marL="548640" marR="0" lvl="1" indent="-27432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https://cran.r-project.org/</a:t>
            </a:r>
            <a:endParaRPr sz="2400" b="0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8640" marR="0" lvl="1" indent="-274320" algn="l" rtl="0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https://stackoverflow.com/</a:t>
            </a:r>
            <a:endParaRPr sz="2400" b="0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4675" marR="0" lvl="1" indent="-1270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3180170" y="2565175"/>
            <a:ext cx="341483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200" b="1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R?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31800" y="1270451"/>
            <a:ext cx="7710488" cy="501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 is an open source programming language for statistical computing and plotting that is supported by the R Foundation for Statistical Computing</a:t>
            </a:r>
            <a:endParaRPr/>
          </a:p>
          <a:p>
            <a:pPr marL="342900" marR="0" lvl="0" indent="-34290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 is widely used among statisticians and data scientists for data analysis</a:t>
            </a:r>
            <a:endParaRPr/>
          </a:p>
          <a:p>
            <a:pPr marL="342900" marR="0" lvl="0" indent="-34290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R's popularity has increased substantially in recent years</a:t>
            </a:r>
            <a:endParaRPr sz="28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R?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31800" y="1270451"/>
            <a:ext cx="7710488" cy="515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 is an interpreted computer language.</a:t>
            </a:r>
            <a:endParaRPr/>
          </a:p>
          <a:p>
            <a:pPr marL="548640" marR="0" lvl="1" indent="-36576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Most user-visible functions are written in R itself, calling upon a smaller set of internal primitives. </a:t>
            </a:r>
            <a:endParaRPr/>
          </a:p>
          <a:p>
            <a:pPr marL="548640" marR="0" lvl="1" indent="-36576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It is possible to interface procedures written in C, C+, or FORTRAN languages for efficiency, and to write additional primitives.</a:t>
            </a:r>
            <a:endParaRPr/>
          </a:p>
          <a:p>
            <a:pPr marL="548640" marR="0" lvl="1" indent="-36576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System commands can be called from within R</a:t>
            </a:r>
            <a:endParaRPr sz="20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 is used for data manipulation, statistics, and graphics. It is made up of:</a:t>
            </a:r>
            <a:endParaRPr/>
          </a:p>
          <a:p>
            <a:pPr marL="548640" marR="0" lvl="1" indent="-36576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operators (+  -  &lt;-  *  %*%  …) for calculations on arrays &amp; matrices</a:t>
            </a:r>
            <a:endParaRPr/>
          </a:p>
          <a:p>
            <a:pPr marL="548640" marR="0" lvl="1" indent="-36576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large, coherent, integrated collection of functions</a:t>
            </a:r>
            <a:endParaRPr/>
          </a:p>
          <a:p>
            <a:pPr marL="548640" marR="0" lvl="1" indent="-36576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facilities for making unlimited types of publication quality graphics</a:t>
            </a:r>
            <a:endParaRPr/>
          </a:p>
          <a:p>
            <a:pPr marL="548640" marR="0" lvl="1" indent="-36576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lang="en-US" sz="20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user written functions &amp; sets of functions (packages); 800+ contributed packages so far &amp; growing</a:t>
            </a:r>
            <a:endParaRPr sz="20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Brief History of R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31800" y="1270451"/>
            <a:ext cx="7710488" cy="292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Initially written &amp; released as an open source implementation of S programming language by Ross Ihaka and Robert Gentleman in 1995</a:t>
            </a:r>
            <a:endParaRPr/>
          </a:p>
          <a:p>
            <a:pPr marL="342900" marR="0" lvl="0" indent="-34290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Since 1997: International group of R-users have been sharing their libraries with the world</a:t>
            </a:r>
            <a:endParaRPr sz="28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6613" y="3669339"/>
            <a:ext cx="33432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should I use it?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886094"/>
            <a:ext cx="9144000" cy="6182868"/>
          </a:xfrm>
          <a:custGeom>
            <a:avLst/>
            <a:gdLst/>
            <a:ahLst/>
            <a:cxnLst/>
            <a:rect l="0" t="0" r="0" b="0"/>
            <a:pathLst>
              <a:path w="1624" h="803" extrusionOk="0">
                <a:moveTo>
                  <a:pt x="561" y="285"/>
                </a:moveTo>
                <a:cubicBezTo>
                  <a:pt x="561" y="286"/>
                  <a:pt x="561" y="286"/>
                  <a:pt x="561" y="287"/>
                </a:cubicBezTo>
                <a:cubicBezTo>
                  <a:pt x="558" y="287"/>
                  <a:pt x="559" y="284"/>
                  <a:pt x="555" y="287"/>
                </a:cubicBezTo>
                <a:cubicBezTo>
                  <a:pt x="555" y="283"/>
                  <a:pt x="553" y="284"/>
                  <a:pt x="553" y="286"/>
                </a:cubicBezTo>
                <a:cubicBezTo>
                  <a:pt x="551" y="282"/>
                  <a:pt x="558" y="279"/>
                  <a:pt x="555" y="276"/>
                </a:cubicBezTo>
                <a:cubicBezTo>
                  <a:pt x="554" y="274"/>
                  <a:pt x="551" y="272"/>
                  <a:pt x="552" y="269"/>
                </a:cubicBezTo>
                <a:cubicBezTo>
                  <a:pt x="549" y="268"/>
                  <a:pt x="552" y="272"/>
                  <a:pt x="550" y="272"/>
                </a:cubicBezTo>
                <a:cubicBezTo>
                  <a:pt x="549" y="268"/>
                  <a:pt x="546" y="267"/>
                  <a:pt x="546" y="263"/>
                </a:cubicBezTo>
                <a:cubicBezTo>
                  <a:pt x="545" y="264"/>
                  <a:pt x="544" y="268"/>
                  <a:pt x="543" y="267"/>
                </a:cubicBezTo>
                <a:cubicBezTo>
                  <a:pt x="542" y="264"/>
                  <a:pt x="548" y="263"/>
                  <a:pt x="544" y="262"/>
                </a:cubicBezTo>
                <a:cubicBezTo>
                  <a:pt x="544" y="262"/>
                  <a:pt x="543" y="265"/>
                  <a:pt x="543" y="263"/>
                </a:cubicBezTo>
                <a:cubicBezTo>
                  <a:pt x="542" y="261"/>
                  <a:pt x="545" y="259"/>
                  <a:pt x="543" y="258"/>
                </a:cubicBezTo>
                <a:cubicBezTo>
                  <a:pt x="543" y="262"/>
                  <a:pt x="541" y="264"/>
                  <a:pt x="541" y="266"/>
                </a:cubicBezTo>
                <a:cubicBezTo>
                  <a:pt x="539" y="265"/>
                  <a:pt x="543" y="261"/>
                  <a:pt x="539" y="261"/>
                </a:cubicBezTo>
                <a:cubicBezTo>
                  <a:pt x="540" y="263"/>
                  <a:pt x="538" y="265"/>
                  <a:pt x="538" y="263"/>
                </a:cubicBezTo>
                <a:cubicBezTo>
                  <a:pt x="540" y="259"/>
                  <a:pt x="538" y="262"/>
                  <a:pt x="537" y="259"/>
                </a:cubicBezTo>
                <a:cubicBezTo>
                  <a:pt x="539" y="248"/>
                  <a:pt x="534" y="241"/>
                  <a:pt x="533" y="236"/>
                </a:cubicBezTo>
                <a:cubicBezTo>
                  <a:pt x="532" y="229"/>
                  <a:pt x="534" y="221"/>
                  <a:pt x="533" y="212"/>
                </a:cubicBezTo>
                <a:cubicBezTo>
                  <a:pt x="529" y="212"/>
                  <a:pt x="525" y="212"/>
                  <a:pt x="520" y="212"/>
                </a:cubicBezTo>
                <a:cubicBezTo>
                  <a:pt x="520" y="209"/>
                  <a:pt x="520" y="207"/>
                  <a:pt x="520" y="204"/>
                </a:cubicBezTo>
                <a:cubicBezTo>
                  <a:pt x="500" y="204"/>
                  <a:pt x="480" y="204"/>
                  <a:pt x="460" y="204"/>
                </a:cubicBezTo>
                <a:cubicBezTo>
                  <a:pt x="460" y="207"/>
                  <a:pt x="461" y="211"/>
                  <a:pt x="459" y="212"/>
                </a:cubicBezTo>
                <a:cubicBezTo>
                  <a:pt x="454" y="212"/>
                  <a:pt x="449" y="212"/>
                  <a:pt x="444" y="212"/>
                </a:cubicBezTo>
                <a:cubicBezTo>
                  <a:pt x="442" y="238"/>
                  <a:pt x="445" y="269"/>
                  <a:pt x="443" y="296"/>
                </a:cubicBezTo>
                <a:cubicBezTo>
                  <a:pt x="442" y="296"/>
                  <a:pt x="440" y="296"/>
                  <a:pt x="438" y="296"/>
                </a:cubicBezTo>
                <a:cubicBezTo>
                  <a:pt x="438" y="272"/>
                  <a:pt x="438" y="249"/>
                  <a:pt x="438" y="226"/>
                </a:cubicBezTo>
                <a:cubicBezTo>
                  <a:pt x="437" y="223"/>
                  <a:pt x="429" y="227"/>
                  <a:pt x="429" y="223"/>
                </a:cubicBezTo>
                <a:cubicBezTo>
                  <a:pt x="429" y="220"/>
                  <a:pt x="435" y="223"/>
                  <a:pt x="437" y="221"/>
                </a:cubicBezTo>
                <a:cubicBezTo>
                  <a:pt x="437" y="219"/>
                  <a:pt x="437" y="217"/>
                  <a:pt x="437" y="215"/>
                </a:cubicBezTo>
                <a:cubicBezTo>
                  <a:pt x="429" y="213"/>
                  <a:pt x="424" y="217"/>
                  <a:pt x="418" y="219"/>
                </a:cubicBezTo>
                <a:cubicBezTo>
                  <a:pt x="417" y="220"/>
                  <a:pt x="419" y="224"/>
                  <a:pt x="417" y="225"/>
                </a:cubicBezTo>
                <a:cubicBezTo>
                  <a:pt x="399" y="225"/>
                  <a:pt x="379" y="226"/>
                  <a:pt x="361" y="224"/>
                </a:cubicBezTo>
                <a:cubicBezTo>
                  <a:pt x="361" y="218"/>
                  <a:pt x="361" y="212"/>
                  <a:pt x="361" y="206"/>
                </a:cubicBezTo>
                <a:cubicBezTo>
                  <a:pt x="357" y="209"/>
                  <a:pt x="360" y="219"/>
                  <a:pt x="359" y="225"/>
                </a:cubicBezTo>
                <a:cubicBezTo>
                  <a:pt x="358" y="225"/>
                  <a:pt x="354" y="224"/>
                  <a:pt x="355" y="226"/>
                </a:cubicBezTo>
                <a:cubicBezTo>
                  <a:pt x="355" y="254"/>
                  <a:pt x="355" y="282"/>
                  <a:pt x="355" y="309"/>
                </a:cubicBezTo>
                <a:cubicBezTo>
                  <a:pt x="350" y="309"/>
                  <a:pt x="344" y="310"/>
                  <a:pt x="341" y="309"/>
                </a:cubicBezTo>
                <a:cubicBezTo>
                  <a:pt x="342" y="307"/>
                  <a:pt x="341" y="302"/>
                  <a:pt x="342" y="299"/>
                </a:cubicBezTo>
                <a:cubicBezTo>
                  <a:pt x="337" y="299"/>
                  <a:pt x="332" y="299"/>
                  <a:pt x="327" y="299"/>
                </a:cubicBezTo>
                <a:cubicBezTo>
                  <a:pt x="327" y="302"/>
                  <a:pt x="329" y="308"/>
                  <a:pt x="326" y="309"/>
                </a:cubicBezTo>
                <a:cubicBezTo>
                  <a:pt x="325" y="307"/>
                  <a:pt x="326" y="302"/>
                  <a:pt x="325" y="299"/>
                </a:cubicBezTo>
                <a:cubicBezTo>
                  <a:pt x="321" y="299"/>
                  <a:pt x="316" y="299"/>
                  <a:pt x="311" y="299"/>
                </a:cubicBezTo>
                <a:cubicBezTo>
                  <a:pt x="311" y="302"/>
                  <a:pt x="311" y="306"/>
                  <a:pt x="311" y="309"/>
                </a:cubicBezTo>
                <a:cubicBezTo>
                  <a:pt x="308" y="309"/>
                  <a:pt x="305" y="309"/>
                  <a:pt x="302" y="309"/>
                </a:cubicBezTo>
                <a:cubicBezTo>
                  <a:pt x="302" y="312"/>
                  <a:pt x="303" y="317"/>
                  <a:pt x="301" y="319"/>
                </a:cubicBezTo>
                <a:cubicBezTo>
                  <a:pt x="282" y="318"/>
                  <a:pt x="270" y="328"/>
                  <a:pt x="258" y="334"/>
                </a:cubicBezTo>
                <a:cubicBezTo>
                  <a:pt x="255" y="336"/>
                  <a:pt x="249" y="336"/>
                  <a:pt x="248" y="340"/>
                </a:cubicBezTo>
                <a:cubicBezTo>
                  <a:pt x="249" y="342"/>
                  <a:pt x="254" y="339"/>
                  <a:pt x="255" y="341"/>
                </a:cubicBezTo>
                <a:cubicBezTo>
                  <a:pt x="255" y="355"/>
                  <a:pt x="255" y="368"/>
                  <a:pt x="255" y="382"/>
                </a:cubicBezTo>
                <a:cubicBezTo>
                  <a:pt x="253" y="388"/>
                  <a:pt x="247" y="383"/>
                  <a:pt x="246" y="387"/>
                </a:cubicBezTo>
                <a:cubicBezTo>
                  <a:pt x="246" y="384"/>
                  <a:pt x="247" y="383"/>
                  <a:pt x="245" y="383"/>
                </a:cubicBezTo>
                <a:cubicBezTo>
                  <a:pt x="244" y="380"/>
                  <a:pt x="245" y="385"/>
                  <a:pt x="243" y="384"/>
                </a:cubicBezTo>
                <a:cubicBezTo>
                  <a:pt x="242" y="378"/>
                  <a:pt x="242" y="380"/>
                  <a:pt x="241" y="376"/>
                </a:cubicBezTo>
                <a:cubicBezTo>
                  <a:pt x="241" y="379"/>
                  <a:pt x="240" y="379"/>
                  <a:pt x="238" y="378"/>
                </a:cubicBezTo>
                <a:cubicBezTo>
                  <a:pt x="238" y="380"/>
                  <a:pt x="239" y="381"/>
                  <a:pt x="239" y="384"/>
                </a:cubicBezTo>
                <a:cubicBezTo>
                  <a:pt x="238" y="383"/>
                  <a:pt x="238" y="381"/>
                  <a:pt x="236" y="381"/>
                </a:cubicBezTo>
                <a:cubicBezTo>
                  <a:pt x="237" y="386"/>
                  <a:pt x="235" y="382"/>
                  <a:pt x="235" y="383"/>
                </a:cubicBezTo>
                <a:cubicBezTo>
                  <a:pt x="232" y="382"/>
                  <a:pt x="238" y="388"/>
                  <a:pt x="235" y="388"/>
                </a:cubicBezTo>
                <a:cubicBezTo>
                  <a:pt x="232" y="388"/>
                  <a:pt x="228" y="382"/>
                  <a:pt x="227" y="386"/>
                </a:cubicBezTo>
                <a:cubicBezTo>
                  <a:pt x="226" y="385"/>
                  <a:pt x="224" y="384"/>
                  <a:pt x="223" y="382"/>
                </a:cubicBezTo>
                <a:cubicBezTo>
                  <a:pt x="223" y="384"/>
                  <a:pt x="226" y="384"/>
                  <a:pt x="226" y="386"/>
                </a:cubicBezTo>
                <a:cubicBezTo>
                  <a:pt x="219" y="387"/>
                  <a:pt x="210" y="387"/>
                  <a:pt x="203" y="388"/>
                </a:cubicBezTo>
                <a:cubicBezTo>
                  <a:pt x="202" y="394"/>
                  <a:pt x="202" y="402"/>
                  <a:pt x="200" y="407"/>
                </a:cubicBezTo>
                <a:cubicBezTo>
                  <a:pt x="197" y="407"/>
                  <a:pt x="193" y="408"/>
                  <a:pt x="191" y="407"/>
                </a:cubicBezTo>
                <a:cubicBezTo>
                  <a:pt x="191" y="399"/>
                  <a:pt x="191" y="392"/>
                  <a:pt x="191" y="384"/>
                </a:cubicBezTo>
                <a:cubicBezTo>
                  <a:pt x="194" y="384"/>
                  <a:pt x="199" y="387"/>
                  <a:pt x="199" y="384"/>
                </a:cubicBezTo>
                <a:cubicBezTo>
                  <a:pt x="199" y="378"/>
                  <a:pt x="191" y="382"/>
                  <a:pt x="190" y="378"/>
                </a:cubicBezTo>
                <a:cubicBezTo>
                  <a:pt x="189" y="382"/>
                  <a:pt x="190" y="387"/>
                  <a:pt x="190" y="393"/>
                </a:cubicBezTo>
                <a:cubicBezTo>
                  <a:pt x="190" y="398"/>
                  <a:pt x="192" y="407"/>
                  <a:pt x="187" y="407"/>
                </a:cubicBezTo>
                <a:cubicBezTo>
                  <a:pt x="184" y="407"/>
                  <a:pt x="186" y="403"/>
                  <a:pt x="186" y="400"/>
                </a:cubicBezTo>
                <a:cubicBezTo>
                  <a:pt x="183" y="400"/>
                  <a:pt x="180" y="400"/>
                  <a:pt x="177" y="400"/>
                </a:cubicBezTo>
                <a:cubicBezTo>
                  <a:pt x="177" y="403"/>
                  <a:pt x="177" y="405"/>
                  <a:pt x="177" y="407"/>
                </a:cubicBezTo>
                <a:cubicBezTo>
                  <a:pt x="172" y="406"/>
                  <a:pt x="171" y="411"/>
                  <a:pt x="170" y="410"/>
                </a:cubicBezTo>
                <a:cubicBezTo>
                  <a:pt x="168" y="406"/>
                  <a:pt x="172" y="397"/>
                  <a:pt x="168" y="396"/>
                </a:cubicBezTo>
                <a:cubicBezTo>
                  <a:pt x="164" y="395"/>
                  <a:pt x="167" y="400"/>
                  <a:pt x="165" y="401"/>
                </a:cubicBezTo>
                <a:cubicBezTo>
                  <a:pt x="161" y="401"/>
                  <a:pt x="157" y="401"/>
                  <a:pt x="153" y="401"/>
                </a:cubicBezTo>
                <a:cubicBezTo>
                  <a:pt x="153" y="405"/>
                  <a:pt x="154" y="410"/>
                  <a:pt x="153" y="411"/>
                </a:cubicBezTo>
                <a:cubicBezTo>
                  <a:pt x="136" y="411"/>
                  <a:pt x="117" y="412"/>
                  <a:pt x="101" y="411"/>
                </a:cubicBezTo>
                <a:cubicBezTo>
                  <a:pt x="101" y="406"/>
                  <a:pt x="101" y="402"/>
                  <a:pt x="101" y="397"/>
                </a:cubicBezTo>
                <a:cubicBezTo>
                  <a:pt x="118" y="393"/>
                  <a:pt x="136" y="387"/>
                  <a:pt x="151" y="383"/>
                </a:cubicBezTo>
                <a:cubicBezTo>
                  <a:pt x="157" y="381"/>
                  <a:pt x="164" y="381"/>
                  <a:pt x="167" y="377"/>
                </a:cubicBezTo>
                <a:cubicBezTo>
                  <a:pt x="162" y="376"/>
                  <a:pt x="156" y="379"/>
                  <a:pt x="151" y="380"/>
                </a:cubicBezTo>
                <a:cubicBezTo>
                  <a:pt x="133" y="385"/>
                  <a:pt x="115" y="391"/>
                  <a:pt x="97" y="394"/>
                </a:cubicBezTo>
                <a:cubicBezTo>
                  <a:pt x="95" y="397"/>
                  <a:pt x="100" y="406"/>
                  <a:pt x="95" y="407"/>
                </a:cubicBezTo>
                <a:cubicBezTo>
                  <a:pt x="93" y="400"/>
                  <a:pt x="95" y="389"/>
                  <a:pt x="94" y="380"/>
                </a:cubicBezTo>
                <a:cubicBezTo>
                  <a:pt x="93" y="378"/>
                  <a:pt x="95" y="378"/>
                  <a:pt x="96" y="377"/>
                </a:cubicBezTo>
                <a:cubicBezTo>
                  <a:pt x="90" y="369"/>
                  <a:pt x="69" y="369"/>
                  <a:pt x="64" y="378"/>
                </a:cubicBezTo>
                <a:cubicBezTo>
                  <a:pt x="68" y="380"/>
                  <a:pt x="64" y="391"/>
                  <a:pt x="66" y="396"/>
                </a:cubicBezTo>
                <a:cubicBezTo>
                  <a:pt x="63" y="393"/>
                  <a:pt x="60" y="399"/>
                  <a:pt x="58" y="395"/>
                </a:cubicBezTo>
                <a:cubicBezTo>
                  <a:pt x="57" y="397"/>
                  <a:pt x="59" y="401"/>
                  <a:pt x="57" y="400"/>
                </a:cubicBezTo>
                <a:cubicBezTo>
                  <a:pt x="57" y="397"/>
                  <a:pt x="55" y="396"/>
                  <a:pt x="53" y="393"/>
                </a:cubicBezTo>
                <a:cubicBezTo>
                  <a:pt x="54" y="395"/>
                  <a:pt x="53" y="397"/>
                  <a:pt x="51" y="398"/>
                </a:cubicBezTo>
                <a:cubicBezTo>
                  <a:pt x="50" y="395"/>
                  <a:pt x="54" y="392"/>
                  <a:pt x="51" y="392"/>
                </a:cubicBezTo>
                <a:cubicBezTo>
                  <a:pt x="50" y="392"/>
                  <a:pt x="50" y="396"/>
                  <a:pt x="47" y="394"/>
                </a:cubicBezTo>
                <a:cubicBezTo>
                  <a:pt x="47" y="392"/>
                  <a:pt x="50" y="389"/>
                  <a:pt x="47" y="389"/>
                </a:cubicBezTo>
                <a:cubicBezTo>
                  <a:pt x="47" y="387"/>
                  <a:pt x="47" y="392"/>
                  <a:pt x="45" y="392"/>
                </a:cubicBezTo>
                <a:cubicBezTo>
                  <a:pt x="45" y="390"/>
                  <a:pt x="46" y="390"/>
                  <a:pt x="46" y="389"/>
                </a:cubicBezTo>
                <a:cubicBezTo>
                  <a:pt x="44" y="386"/>
                  <a:pt x="44" y="392"/>
                  <a:pt x="43" y="390"/>
                </a:cubicBezTo>
                <a:cubicBezTo>
                  <a:pt x="43" y="389"/>
                  <a:pt x="44" y="386"/>
                  <a:pt x="42" y="387"/>
                </a:cubicBezTo>
                <a:cubicBezTo>
                  <a:pt x="41" y="388"/>
                  <a:pt x="42" y="391"/>
                  <a:pt x="41" y="391"/>
                </a:cubicBezTo>
                <a:cubicBezTo>
                  <a:pt x="40" y="388"/>
                  <a:pt x="41" y="394"/>
                  <a:pt x="38" y="391"/>
                </a:cubicBezTo>
                <a:cubicBezTo>
                  <a:pt x="37" y="396"/>
                  <a:pt x="36" y="399"/>
                  <a:pt x="38" y="402"/>
                </a:cubicBezTo>
                <a:cubicBezTo>
                  <a:pt x="35" y="399"/>
                  <a:pt x="38" y="405"/>
                  <a:pt x="37" y="406"/>
                </a:cubicBezTo>
                <a:cubicBezTo>
                  <a:pt x="35" y="403"/>
                  <a:pt x="35" y="402"/>
                  <a:pt x="32" y="400"/>
                </a:cubicBezTo>
                <a:cubicBezTo>
                  <a:pt x="32" y="402"/>
                  <a:pt x="34" y="402"/>
                  <a:pt x="32" y="403"/>
                </a:cubicBezTo>
                <a:cubicBezTo>
                  <a:pt x="32" y="398"/>
                  <a:pt x="30" y="404"/>
                  <a:pt x="30" y="399"/>
                </a:cubicBezTo>
                <a:cubicBezTo>
                  <a:pt x="28" y="401"/>
                  <a:pt x="30" y="404"/>
                  <a:pt x="27" y="407"/>
                </a:cubicBezTo>
                <a:cubicBezTo>
                  <a:pt x="26" y="404"/>
                  <a:pt x="26" y="401"/>
                  <a:pt x="25" y="400"/>
                </a:cubicBezTo>
                <a:cubicBezTo>
                  <a:pt x="25" y="403"/>
                  <a:pt x="24" y="407"/>
                  <a:pt x="23" y="403"/>
                </a:cubicBezTo>
                <a:cubicBezTo>
                  <a:pt x="20" y="403"/>
                  <a:pt x="27" y="406"/>
                  <a:pt x="24" y="407"/>
                </a:cubicBezTo>
                <a:cubicBezTo>
                  <a:pt x="22" y="407"/>
                  <a:pt x="23" y="405"/>
                  <a:pt x="21" y="405"/>
                </a:cubicBezTo>
                <a:cubicBezTo>
                  <a:pt x="20" y="410"/>
                  <a:pt x="25" y="410"/>
                  <a:pt x="25" y="413"/>
                </a:cubicBezTo>
                <a:cubicBezTo>
                  <a:pt x="24" y="412"/>
                  <a:pt x="24" y="411"/>
                  <a:pt x="22" y="411"/>
                </a:cubicBezTo>
                <a:cubicBezTo>
                  <a:pt x="22" y="411"/>
                  <a:pt x="23" y="413"/>
                  <a:pt x="22" y="413"/>
                </a:cubicBezTo>
                <a:cubicBezTo>
                  <a:pt x="19" y="411"/>
                  <a:pt x="23" y="418"/>
                  <a:pt x="19" y="415"/>
                </a:cubicBezTo>
                <a:cubicBezTo>
                  <a:pt x="19" y="418"/>
                  <a:pt x="21" y="417"/>
                  <a:pt x="21" y="419"/>
                </a:cubicBezTo>
                <a:cubicBezTo>
                  <a:pt x="20" y="419"/>
                  <a:pt x="19" y="418"/>
                  <a:pt x="19" y="417"/>
                </a:cubicBezTo>
                <a:cubicBezTo>
                  <a:pt x="17" y="417"/>
                  <a:pt x="20" y="421"/>
                  <a:pt x="19" y="421"/>
                </a:cubicBezTo>
                <a:cubicBezTo>
                  <a:pt x="13" y="421"/>
                  <a:pt x="7" y="421"/>
                  <a:pt x="0" y="421"/>
                </a:cubicBezTo>
                <a:cubicBezTo>
                  <a:pt x="0" y="800"/>
                  <a:pt x="0" y="303"/>
                  <a:pt x="0" y="683"/>
                </a:cubicBezTo>
                <a:cubicBezTo>
                  <a:pt x="541" y="683"/>
                  <a:pt x="1083" y="683"/>
                  <a:pt x="1624" y="683"/>
                </a:cubicBezTo>
                <a:cubicBezTo>
                  <a:pt x="1624" y="305"/>
                  <a:pt x="1624" y="803"/>
                  <a:pt x="1624" y="426"/>
                </a:cubicBezTo>
                <a:cubicBezTo>
                  <a:pt x="1599" y="427"/>
                  <a:pt x="1570" y="427"/>
                  <a:pt x="1545" y="426"/>
                </a:cubicBezTo>
                <a:cubicBezTo>
                  <a:pt x="1545" y="425"/>
                  <a:pt x="1547" y="423"/>
                  <a:pt x="1545" y="422"/>
                </a:cubicBezTo>
                <a:cubicBezTo>
                  <a:pt x="1545" y="425"/>
                  <a:pt x="1544" y="427"/>
                  <a:pt x="1541" y="426"/>
                </a:cubicBezTo>
                <a:cubicBezTo>
                  <a:pt x="1542" y="425"/>
                  <a:pt x="1546" y="423"/>
                  <a:pt x="1544" y="422"/>
                </a:cubicBezTo>
                <a:cubicBezTo>
                  <a:pt x="1543" y="426"/>
                  <a:pt x="1540" y="423"/>
                  <a:pt x="1539" y="424"/>
                </a:cubicBezTo>
                <a:cubicBezTo>
                  <a:pt x="1540" y="421"/>
                  <a:pt x="1545" y="419"/>
                  <a:pt x="1544" y="417"/>
                </a:cubicBezTo>
                <a:cubicBezTo>
                  <a:pt x="1543" y="418"/>
                  <a:pt x="1541" y="422"/>
                  <a:pt x="1540" y="420"/>
                </a:cubicBezTo>
                <a:cubicBezTo>
                  <a:pt x="1540" y="417"/>
                  <a:pt x="1547" y="416"/>
                  <a:pt x="1545" y="413"/>
                </a:cubicBezTo>
                <a:cubicBezTo>
                  <a:pt x="1544" y="416"/>
                  <a:pt x="1542" y="418"/>
                  <a:pt x="1542" y="415"/>
                </a:cubicBezTo>
                <a:cubicBezTo>
                  <a:pt x="1542" y="416"/>
                  <a:pt x="1539" y="415"/>
                  <a:pt x="1538" y="419"/>
                </a:cubicBezTo>
                <a:cubicBezTo>
                  <a:pt x="1539" y="414"/>
                  <a:pt x="1536" y="421"/>
                  <a:pt x="1533" y="419"/>
                </a:cubicBezTo>
                <a:cubicBezTo>
                  <a:pt x="1534" y="417"/>
                  <a:pt x="1537" y="413"/>
                  <a:pt x="1535" y="410"/>
                </a:cubicBezTo>
                <a:cubicBezTo>
                  <a:pt x="1536" y="413"/>
                  <a:pt x="1533" y="416"/>
                  <a:pt x="1532" y="415"/>
                </a:cubicBezTo>
                <a:cubicBezTo>
                  <a:pt x="1532" y="414"/>
                  <a:pt x="1533" y="411"/>
                  <a:pt x="1532" y="411"/>
                </a:cubicBezTo>
                <a:cubicBezTo>
                  <a:pt x="1532" y="413"/>
                  <a:pt x="1531" y="414"/>
                  <a:pt x="1530" y="415"/>
                </a:cubicBezTo>
                <a:cubicBezTo>
                  <a:pt x="1531" y="411"/>
                  <a:pt x="1532" y="410"/>
                  <a:pt x="1530" y="408"/>
                </a:cubicBezTo>
                <a:cubicBezTo>
                  <a:pt x="1530" y="409"/>
                  <a:pt x="1528" y="410"/>
                  <a:pt x="1528" y="411"/>
                </a:cubicBezTo>
                <a:cubicBezTo>
                  <a:pt x="1527" y="410"/>
                  <a:pt x="1529" y="407"/>
                  <a:pt x="1527" y="407"/>
                </a:cubicBezTo>
                <a:cubicBezTo>
                  <a:pt x="1527" y="411"/>
                  <a:pt x="1526" y="417"/>
                  <a:pt x="1523" y="414"/>
                </a:cubicBezTo>
                <a:cubicBezTo>
                  <a:pt x="1524" y="417"/>
                  <a:pt x="1524" y="418"/>
                  <a:pt x="1521" y="419"/>
                </a:cubicBezTo>
                <a:cubicBezTo>
                  <a:pt x="1522" y="417"/>
                  <a:pt x="1523" y="415"/>
                  <a:pt x="1521" y="413"/>
                </a:cubicBezTo>
                <a:cubicBezTo>
                  <a:pt x="1521" y="415"/>
                  <a:pt x="1522" y="418"/>
                  <a:pt x="1520" y="418"/>
                </a:cubicBezTo>
                <a:cubicBezTo>
                  <a:pt x="1521" y="413"/>
                  <a:pt x="1518" y="417"/>
                  <a:pt x="1519" y="419"/>
                </a:cubicBezTo>
                <a:cubicBezTo>
                  <a:pt x="1517" y="419"/>
                  <a:pt x="1519" y="409"/>
                  <a:pt x="1517" y="409"/>
                </a:cubicBezTo>
                <a:cubicBezTo>
                  <a:pt x="1518" y="413"/>
                  <a:pt x="1516" y="415"/>
                  <a:pt x="1516" y="417"/>
                </a:cubicBezTo>
                <a:cubicBezTo>
                  <a:pt x="1514" y="413"/>
                  <a:pt x="1513" y="417"/>
                  <a:pt x="1511" y="417"/>
                </a:cubicBezTo>
                <a:cubicBezTo>
                  <a:pt x="1510" y="415"/>
                  <a:pt x="1512" y="411"/>
                  <a:pt x="1510" y="411"/>
                </a:cubicBezTo>
                <a:cubicBezTo>
                  <a:pt x="1505" y="409"/>
                  <a:pt x="1508" y="410"/>
                  <a:pt x="1503" y="411"/>
                </a:cubicBezTo>
                <a:cubicBezTo>
                  <a:pt x="1502" y="409"/>
                  <a:pt x="1503" y="406"/>
                  <a:pt x="1503" y="403"/>
                </a:cubicBezTo>
                <a:cubicBezTo>
                  <a:pt x="1500" y="403"/>
                  <a:pt x="1496" y="404"/>
                  <a:pt x="1495" y="402"/>
                </a:cubicBezTo>
                <a:cubicBezTo>
                  <a:pt x="1495" y="400"/>
                  <a:pt x="1495" y="398"/>
                  <a:pt x="1495" y="395"/>
                </a:cubicBezTo>
                <a:cubicBezTo>
                  <a:pt x="1489" y="396"/>
                  <a:pt x="1485" y="395"/>
                  <a:pt x="1484" y="392"/>
                </a:cubicBezTo>
                <a:cubicBezTo>
                  <a:pt x="1461" y="392"/>
                  <a:pt x="1439" y="389"/>
                  <a:pt x="1417" y="392"/>
                </a:cubicBezTo>
                <a:cubicBezTo>
                  <a:pt x="1417" y="394"/>
                  <a:pt x="1418" y="397"/>
                  <a:pt x="1417" y="398"/>
                </a:cubicBezTo>
                <a:cubicBezTo>
                  <a:pt x="1412" y="398"/>
                  <a:pt x="1406" y="399"/>
                  <a:pt x="1403" y="398"/>
                </a:cubicBezTo>
                <a:cubicBezTo>
                  <a:pt x="1403" y="375"/>
                  <a:pt x="1403" y="352"/>
                  <a:pt x="1403" y="330"/>
                </a:cubicBezTo>
                <a:cubicBezTo>
                  <a:pt x="1403" y="328"/>
                  <a:pt x="1399" y="330"/>
                  <a:pt x="1399" y="328"/>
                </a:cubicBezTo>
                <a:cubicBezTo>
                  <a:pt x="1398" y="294"/>
                  <a:pt x="1399" y="259"/>
                  <a:pt x="1397" y="226"/>
                </a:cubicBezTo>
                <a:cubicBezTo>
                  <a:pt x="1356" y="226"/>
                  <a:pt x="1314" y="226"/>
                  <a:pt x="1273" y="226"/>
                </a:cubicBezTo>
                <a:cubicBezTo>
                  <a:pt x="1273" y="223"/>
                  <a:pt x="1273" y="219"/>
                  <a:pt x="1273" y="216"/>
                </a:cubicBezTo>
                <a:cubicBezTo>
                  <a:pt x="1267" y="216"/>
                  <a:pt x="1261" y="216"/>
                  <a:pt x="1256" y="216"/>
                </a:cubicBezTo>
                <a:cubicBezTo>
                  <a:pt x="1255" y="219"/>
                  <a:pt x="1257" y="224"/>
                  <a:pt x="1255" y="226"/>
                </a:cubicBezTo>
                <a:cubicBezTo>
                  <a:pt x="1249" y="226"/>
                  <a:pt x="1242" y="226"/>
                  <a:pt x="1236" y="226"/>
                </a:cubicBezTo>
                <a:cubicBezTo>
                  <a:pt x="1236" y="254"/>
                  <a:pt x="1236" y="282"/>
                  <a:pt x="1236" y="309"/>
                </a:cubicBezTo>
                <a:cubicBezTo>
                  <a:pt x="1226" y="315"/>
                  <a:pt x="1214" y="319"/>
                  <a:pt x="1199" y="318"/>
                </a:cubicBezTo>
                <a:cubicBezTo>
                  <a:pt x="1199" y="276"/>
                  <a:pt x="1199" y="234"/>
                  <a:pt x="1199" y="192"/>
                </a:cubicBezTo>
                <a:cubicBezTo>
                  <a:pt x="1195" y="192"/>
                  <a:pt x="1196" y="190"/>
                  <a:pt x="1192" y="189"/>
                </a:cubicBezTo>
                <a:cubicBezTo>
                  <a:pt x="1185" y="174"/>
                  <a:pt x="1172" y="165"/>
                  <a:pt x="1154" y="161"/>
                </a:cubicBezTo>
                <a:cubicBezTo>
                  <a:pt x="1152" y="151"/>
                  <a:pt x="1151" y="139"/>
                  <a:pt x="1149" y="129"/>
                </a:cubicBezTo>
                <a:cubicBezTo>
                  <a:pt x="1148" y="140"/>
                  <a:pt x="1147" y="151"/>
                  <a:pt x="1146" y="162"/>
                </a:cubicBezTo>
                <a:cubicBezTo>
                  <a:pt x="1124" y="163"/>
                  <a:pt x="1113" y="175"/>
                  <a:pt x="1104" y="190"/>
                </a:cubicBezTo>
                <a:cubicBezTo>
                  <a:pt x="1102" y="190"/>
                  <a:pt x="1101" y="192"/>
                  <a:pt x="1097" y="191"/>
                </a:cubicBezTo>
                <a:cubicBezTo>
                  <a:pt x="1097" y="260"/>
                  <a:pt x="1098" y="331"/>
                  <a:pt x="1097" y="400"/>
                </a:cubicBezTo>
                <a:cubicBezTo>
                  <a:pt x="1095" y="400"/>
                  <a:pt x="1093" y="400"/>
                  <a:pt x="1091" y="400"/>
                </a:cubicBezTo>
                <a:cubicBezTo>
                  <a:pt x="1091" y="342"/>
                  <a:pt x="1091" y="284"/>
                  <a:pt x="1091" y="227"/>
                </a:cubicBezTo>
                <a:cubicBezTo>
                  <a:pt x="1075" y="227"/>
                  <a:pt x="1060" y="227"/>
                  <a:pt x="1044" y="227"/>
                </a:cubicBezTo>
                <a:cubicBezTo>
                  <a:pt x="1040" y="221"/>
                  <a:pt x="1031" y="220"/>
                  <a:pt x="1032" y="208"/>
                </a:cubicBezTo>
                <a:cubicBezTo>
                  <a:pt x="1023" y="208"/>
                  <a:pt x="1013" y="208"/>
                  <a:pt x="1004" y="208"/>
                </a:cubicBezTo>
                <a:cubicBezTo>
                  <a:pt x="1002" y="213"/>
                  <a:pt x="1007" y="226"/>
                  <a:pt x="1001" y="227"/>
                </a:cubicBezTo>
                <a:cubicBezTo>
                  <a:pt x="998" y="227"/>
                  <a:pt x="1000" y="221"/>
                  <a:pt x="1000" y="219"/>
                </a:cubicBezTo>
                <a:cubicBezTo>
                  <a:pt x="991" y="219"/>
                  <a:pt x="982" y="219"/>
                  <a:pt x="973" y="219"/>
                </a:cubicBezTo>
                <a:cubicBezTo>
                  <a:pt x="973" y="222"/>
                  <a:pt x="974" y="226"/>
                  <a:pt x="972" y="227"/>
                </a:cubicBezTo>
                <a:cubicBezTo>
                  <a:pt x="968" y="227"/>
                  <a:pt x="964" y="227"/>
                  <a:pt x="960" y="227"/>
                </a:cubicBezTo>
                <a:cubicBezTo>
                  <a:pt x="959" y="244"/>
                  <a:pt x="960" y="263"/>
                  <a:pt x="959" y="281"/>
                </a:cubicBezTo>
                <a:cubicBezTo>
                  <a:pt x="956" y="280"/>
                  <a:pt x="950" y="282"/>
                  <a:pt x="948" y="280"/>
                </a:cubicBezTo>
                <a:cubicBezTo>
                  <a:pt x="948" y="211"/>
                  <a:pt x="948" y="142"/>
                  <a:pt x="948" y="74"/>
                </a:cubicBezTo>
                <a:cubicBezTo>
                  <a:pt x="915" y="74"/>
                  <a:pt x="882" y="74"/>
                  <a:pt x="850" y="74"/>
                </a:cubicBezTo>
                <a:cubicBezTo>
                  <a:pt x="850" y="71"/>
                  <a:pt x="850" y="68"/>
                  <a:pt x="849" y="67"/>
                </a:cubicBezTo>
                <a:cubicBezTo>
                  <a:pt x="841" y="67"/>
                  <a:pt x="834" y="67"/>
                  <a:pt x="826" y="67"/>
                </a:cubicBezTo>
                <a:cubicBezTo>
                  <a:pt x="825" y="68"/>
                  <a:pt x="827" y="73"/>
                  <a:pt x="825" y="74"/>
                </a:cubicBezTo>
                <a:cubicBezTo>
                  <a:pt x="822" y="74"/>
                  <a:pt x="819" y="74"/>
                  <a:pt x="816" y="74"/>
                </a:cubicBezTo>
                <a:cubicBezTo>
                  <a:pt x="816" y="157"/>
                  <a:pt x="816" y="244"/>
                  <a:pt x="816" y="326"/>
                </a:cubicBezTo>
                <a:cubicBezTo>
                  <a:pt x="816" y="332"/>
                  <a:pt x="818" y="339"/>
                  <a:pt x="814" y="341"/>
                </a:cubicBezTo>
                <a:cubicBezTo>
                  <a:pt x="811" y="264"/>
                  <a:pt x="814" y="181"/>
                  <a:pt x="813" y="102"/>
                </a:cubicBezTo>
                <a:cubicBezTo>
                  <a:pt x="801" y="103"/>
                  <a:pt x="791" y="102"/>
                  <a:pt x="781" y="100"/>
                </a:cubicBezTo>
                <a:cubicBezTo>
                  <a:pt x="777" y="96"/>
                  <a:pt x="772" y="93"/>
                  <a:pt x="768" y="88"/>
                </a:cubicBezTo>
                <a:cubicBezTo>
                  <a:pt x="765" y="85"/>
                  <a:pt x="757" y="79"/>
                  <a:pt x="755" y="75"/>
                </a:cubicBezTo>
                <a:cubicBezTo>
                  <a:pt x="754" y="71"/>
                  <a:pt x="756" y="67"/>
                  <a:pt x="756" y="63"/>
                </a:cubicBezTo>
                <a:cubicBezTo>
                  <a:pt x="756" y="41"/>
                  <a:pt x="752" y="21"/>
                  <a:pt x="754" y="0"/>
                </a:cubicBezTo>
                <a:cubicBezTo>
                  <a:pt x="751" y="23"/>
                  <a:pt x="752" y="47"/>
                  <a:pt x="752" y="72"/>
                </a:cubicBezTo>
                <a:cubicBezTo>
                  <a:pt x="749" y="73"/>
                  <a:pt x="748" y="74"/>
                  <a:pt x="749" y="77"/>
                </a:cubicBezTo>
                <a:cubicBezTo>
                  <a:pt x="741" y="81"/>
                  <a:pt x="734" y="98"/>
                  <a:pt x="725" y="100"/>
                </a:cubicBezTo>
                <a:cubicBezTo>
                  <a:pt x="721" y="101"/>
                  <a:pt x="717" y="100"/>
                  <a:pt x="714" y="100"/>
                </a:cubicBezTo>
                <a:cubicBezTo>
                  <a:pt x="714" y="100"/>
                  <a:pt x="712" y="102"/>
                  <a:pt x="712" y="102"/>
                </a:cubicBezTo>
                <a:cubicBezTo>
                  <a:pt x="706" y="104"/>
                  <a:pt x="699" y="101"/>
                  <a:pt x="691" y="102"/>
                </a:cubicBezTo>
                <a:cubicBezTo>
                  <a:pt x="690" y="158"/>
                  <a:pt x="691" y="215"/>
                  <a:pt x="690" y="270"/>
                </a:cubicBezTo>
                <a:cubicBezTo>
                  <a:pt x="689" y="270"/>
                  <a:pt x="687" y="270"/>
                  <a:pt x="686" y="270"/>
                </a:cubicBezTo>
                <a:cubicBezTo>
                  <a:pt x="684" y="270"/>
                  <a:pt x="687" y="264"/>
                  <a:pt x="684" y="265"/>
                </a:cubicBezTo>
                <a:cubicBezTo>
                  <a:pt x="680" y="265"/>
                  <a:pt x="677" y="265"/>
                  <a:pt x="673" y="265"/>
                </a:cubicBezTo>
                <a:cubicBezTo>
                  <a:pt x="673" y="254"/>
                  <a:pt x="673" y="242"/>
                  <a:pt x="673" y="230"/>
                </a:cubicBezTo>
                <a:cubicBezTo>
                  <a:pt x="666" y="230"/>
                  <a:pt x="658" y="233"/>
                  <a:pt x="652" y="231"/>
                </a:cubicBezTo>
                <a:cubicBezTo>
                  <a:pt x="652" y="236"/>
                  <a:pt x="652" y="240"/>
                  <a:pt x="652" y="244"/>
                </a:cubicBezTo>
                <a:cubicBezTo>
                  <a:pt x="658" y="245"/>
                  <a:pt x="663" y="242"/>
                  <a:pt x="671" y="243"/>
                </a:cubicBezTo>
                <a:cubicBezTo>
                  <a:pt x="671" y="251"/>
                  <a:pt x="671" y="258"/>
                  <a:pt x="671" y="265"/>
                </a:cubicBezTo>
                <a:cubicBezTo>
                  <a:pt x="654" y="265"/>
                  <a:pt x="637" y="265"/>
                  <a:pt x="620" y="265"/>
                </a:cubicBezTo>
                <a:cubicBezTo>
                  <a:pt x="620" y="274"/>
                  <a:pt x="620" y="283"/>
                  <a:pt x="620" y="293"/>
                </a:cubicBezTo>
                <a:cubicBezTo>
                  <a:pt x="601" y="297"/>
                  <a:pt x="578" y="294"/>
                  <a:pt x="562" y="289"/>
                </a:cubicBezTo>
                <a:cubicBezTo>
                  <a:pt x="563" y="288"/>
                  <a:pt x="562" y="283"/>
                  <a:pt x="561" y="285"/>
                </a:cubicBezTo>
                <a:cubicBezTo>
                  <a:pt x="561" y="285"/>
                  <a:pt x="561" y="285"/>
                  <a:pt x="561" y="285"/>
                </a:cubicBezTo>
                <a:close/>
                <a:moveTo>
                  <a:pt x="749" y="80"/>
                </a:moveTo>
                <a:cubicBezTo>
                  <a:pt x="751" y="86"/>
                  <a:pt x="749" y="94"/>
                  <a:pt x="750" y="100"/>
                </a:cubicBezTo>
                <a:cubicBezTo>
                  <a:pt x="743" y="100"/>
                  <a:pt x="737" y="100"/>
                  <a:pt x="731" y="100"/>
                </a:cubicBezTo>
                <a:cubicBezTo>
                  <a:pt x="730" y="98"/>
                  <a:pt x="736" y="94"/>
                  <a:pt x="739" y="90"/>
                </a:cubicBezTo>
                <a:cubicBezTo>
                  <a:pt x="743" y="87"/>
                  <a:pt x="746" y="83"/>
                  <a:pt x="749" y="80"/>
                </a:cubicBezTo>
                <a:close/>
                <a:moveTo>
                  <a:pt x="754" y="80"/>
                </a:moveTo>
                <a:cubicBezTo>
                  <a:pt x="762" y="85"/>
                  <a:pt x="771" y="94"/>
                  <a:pt x="776" y="100"/>
                </a:cubicBezTo>
                <a:cubicBezTo>
                  <a:pt x="769" y="100"/>
                  <a:pt x="761" y="100"/>
                  <a:pt x="754" y="100"/>
                </a:cubicBezTo>
                <a:cubicBezTo>
                  <a:pt x="754" y="94"/>
                  <a:pt x="754" y="87"/>
                  <a:pt x="754" y="80"/>
                </a:cubicBezTo>
                <a:close/>
                <a:moveTo>
                  <a:pt x="1032" y="220"/>
                </a:moveTo>
                <a:cubicBezTo>
                  <a:pt x="1035" y="222"/>
                  <a:pt x="1037" y="225"/>
                  <a:pt x="1039" y="227"/>
                </a:cubicBezTo>
                <a:cubicBezTo>
                  <a:pt x="1038" y="228"/>
                  <a:pt x="1034" y="227"/>
                  <a:pt x="1032" y="228"/>
                </a:cubicBezTo>
                <a:cubicBezTo>
                  <a:pt x="1032" y="225"/>
                  <a:pt x="1032" y="223"/>
                  <a:pt x="1032" y="220"/>
                </a:cubicBezTo>
                <a:close/>
                <a:moveTo>
                  <a:pt x="552" y="281"/>
                </a:moveTo>
                <a:cubicBezTo>
                  <a:pt x="554" y="280"/>
                  <a:pt x="551" y="284"/>
                  <a:pt x="550" y="285"/>
                </a:cubicBezTo>
                <a:cubicBezTo>
                  <a:pt x="548" y="283"/>
                  <a:pt x="551" y="282"/>
                  <a:pt x="552" y="281"/>
                </a:cubicBezTo>
                <a:close/>
                <a:moveTo>
                  <a:pt x="553" y="289"/>
                </a:moveTo>
                <a:cubicBezTo>
                  <a:pt x="553" y="289"/>
                  <a:pt x="552" y="289"/>
                  <a:pt x="552" y="289"/>
                </a:cubicBezTo>
                <a:cubicBezTo>
                  <a:pt x="551" y="289"/>
                  <a:pt x="552" y="290"/>
                  <a:pt x="552" y="291"/>
                </a:cubicBezTo>
                <a:cubicBezTo>
                  <a:pt x="549" y="291"/>
                  <a:pt x="549" y="289"/>
                  <a:pt x="550" y="287"/>
                </a:cubicBezTo>
                <a:cubicBezTo>
                  <a:pt x="551" y="286"/>
                  <a:pt x="554" y="285"/>
                  <a:pt x="553" y="289"/>
                </a:cubicBezTo>
                <a:close/>
                <a:moveTo>
                  <a:pt x="572" y="301"/>
                </a:moveTo>
                <a:cubicBezTo>
                  <a:pt x="571" y="299"/>
                  <a:pt x="570" y="303"/>
                  <a:pt x="570" y="303"/>
                </a:cubicBezTo>
                <a:cubicBezTo>
                  <a:pt x="567" y="301"/>
                  <a:pt x="570" y="299"/>
                  <a:pt x="569" y="295"/>
                </a:cubicBezTo>
                <a:cubicBezTo>
                  <a:pt x="567" y="295"/>
                  <a:pt x="568" y="299"/>
                  <a:pt x="566" y="299"/>
                </a:cubicBezTo>
                <a:cubicBezTo>
                  <a:pt x="565" y="296"/>
                  <a:pt x="568" y="296"/>
                  <a:pt x="567" y="294"/>
                </a:cubicBezTo>
                <a:cubicBezTo>
                  <a:pt x="565" y="295"/>
                  <a:pt x="566" y="299"/>
                  <a:pt x="563" y="299"/>
                </a:cubicBezTo>
                <a:cubicBezTo>
                  <a:pt x="564" y="297"/>
                  <a:pt x="564" y="295"/>
                  <a:pt x="565" y="293"/>
                </a:cubicBezTo>
                <a:cubicBezTo>
                  <a:pt x="562" y="294"/>
                  <a:pt x="562" y="296"/>
                  <a:pt x="561" y="300"/>
                </a:cubicBezTo>
                <a:cubicBezTo>
                  <a:pt x="561" y="295"/>
                  <a:pt x="559" y="295"/>
                  <a:pt x="563" y="292"/>
                </a:cubicBezTo>
                <a:cubicBezTo>
                  <a:pt x="563" y="291"/>
                  <a:pt x="560" y="292"/>
                  <a:pt x="561" y="293"/>
                </a:cubicBezTo>
                <a:cubicBezTo>
                  <a:pt x="559" y="292"/>
                  <a:pt x="561" y="291"/>
                  <a:pt x="562" y="290"/>
                </a:cubicBezTo>
                <a:cubicBezTo>
                  <a:pt x="577" y="294"/>
                  <a:pt x="601" y="298"/>
                  <a:pt x="619" y="293"/>
                </a:cubicBezTo>
                <a:cubicBezTo>
                  <a:pt x="621" y="295"/>
                  <a:pt x="619" y="299"/>
                  <a:pt x="620" y="302"/>
                </a:cubicBezTo>
                <a:cubicBezTo>
                  <a:pt x="606" y="302"/>
                  <a:pt x="593" y="302"/>
                  <a:pt x="579" y="302"/>
                </a:cubicBezTo>
                <a:cubicBezTo>
                  <a:pt x="579" y="304"/>
                  <a:pt x="579" y="307"/>
                  <a:pt x="579" y="310"/>
                </a:cubicBezTo>
                <a:cubicBezTo>
                  <a:pt x="576" y="310"/>
                  <a:pt x="572" y="309"/>
                  <a:pt x="570" y="310"/>
                </a:cubicBezTo>
                <a:cubicBezTo>
                  <a:pt x="571" y="309"/>
                  <a:pt x="572" y="309"/>
                  <a:pt x="572" y="307"/>
                </a:cubicBezTo>
                <a:cubicBezTo>
                  <a:pt x="571" y="308"/>
                  <a:pt x="569" y="310"/>
                  <a:pt x="570" y="307"/>
                </a:cubicBezTo>
                <a:cubicBezTo>
                  <a:pt x="567" y="309"/>
                  <a:pt x="568" y="312"/>
                  <a:pt x="565" y="313"/>
                </a:cubicBezTo>
                <a:cubicBezTo>
                  <a:pt x="567" y="308"/>
                  <a:pt x="567" y="307"/>
                  <a:pt x="572" y="301"/>
                </a:cubicBezTo>
                <a:close/>
                <a:moveTo>
                  <a:pt x="1236" y="329"/>
                </a:moveTo>
                <a:cubicBezTo>
                  <a:pt x="1229" y="329"/>
                  <a:pt x="1222" y="329"/>
                  <a:pt x="1215" y="329"/>
                </a:cubicBezTo>
                <a:cubicBezTo>
                  <a:pt x="1215" y="327"/>
                  <a:pt x="1215" y="325"/>
                  <a:pt x="1215" y="324"/>
                </a:cubicBezTo>
                <a:cubicBezTo>
                  <a:pt x="1210" y="323"/>
                  <a:pt x="1203" y="325"/>
                  <a:pt x="1199" y="323"/>
                </a:cubicBezTo>
                <a:cubicBezTo>
                  <a:pt x="1198" y="317"/>
                  <a:pt x="1205" y="319"/>
                  <a:pt x="1208" y="319"/>
                </a:cubicBezTo>
                <a:cubicBezTo>
                  <a:pt x="1218" y="318"/>
                  <a:pt x="1229" y="315"/>
                  <a:pt x="1235" y="311"/>
                </a:cubicBezTo>
                <a:cubicBezTo>
                  <a:pt x="1238" y="314"/>
                  <a:pt x="1235" y="323"/>
                  <a:pt x="1236" y="329"/>
                </a:cubicBezTo>
                <a:close/>
                <a:moveTo>
                  <a:pt x="1399" y="359"/>
                </a:moveTo>
                <a:cubicBezTo>
                  <a:pt x="1400" y="368"/>
                  <a:pt x="1399" y="385"/>
                  <a:pt x="1399" y="398"/>
                </a:cubicBezTo>
                <a:cubicBezTo>
                  <a:pt x="1398" y="389"/>
                  <a:pt x="1399" y="371"/>
                  <a:pt x="1399" y="359"/>
                </a:cubicBezTo>
                <a:close/>
                <a:moveTo>
                  <a:pt x="1228" y="374"/>
                </a:moveTo>
                <a:cubicBezTo>
                  <a:pt x="1229" y="374"/>
                  <a:pt x="1229" y="374"/>
                  <a:pt x="1230" y="374"/>
                </a:cubicBezTo>
                <a:cubicBezTo>
                  <a:pt x="1232" y="380"/>
                  <a:pt x="1232" y="396"/>
                  <a:pt x="1230" y="403"/>
                </a:cubicBezTo>
                <a:cubicBezTo>
                  <a:pt x="1227" y="396"/>
                  <a:pt x="1229" y="383"/>
                  <a:pt x="1228" y="374"/>
                </a:cubicBezTo>
                <a:close/>
                <a:moveTo>
                  <a:pt x="1234" y="374"/>
                </a:moveTo>
                <a:cubicBezTo>
                  <a:pt x="1234" y="374"/>
                  <a:pt x="1234" y="374"/>
                  <a:pt x="1235" y="374"/>
                </a:cubicBezTo>
                <a:cubicBezTo>
                  <a:pt x="1237" y="380"/>
                  <a:pt x="1237" y="396"/>
                  <a:pt x="1235" y="403"/>
                </a:cubicBezTo>
                <a:cubicBezTo>
                  <a:pt x="1232" y="396"/>
                  <a:pt x="1234" y="383"/>
                  <a:pt x="1234" y="374"/>
                </a:cubicBezTo>
                <a:close/>
              </a:path>
            </a:pathLst>
          </a:custGeom>
          <a:gradFill>
            <a:gsLst>
              <a:gs pos="0">
                <a:srgbClr val="D5D1C5"/>
              </a:gs>
              <a:gs pos="100000">
                <a:srgbClr val="EAE8E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" y="5858396"/>
            <a:ext cx="9144000" cy="999604"/>
          </a:xfrm>
          <a:prstGeom prst="rect">
            <a:avLst/>
          </a:pr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659831" y="3724553"/>
            <a:ext cx="2030685" cy="2216986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0" y="5039416"/>
            <a:ext cx="2330799" cy="834180"/>
          </a:xfrm>
          <a:custGeom>
            <a:avLst/>
            <a:gdLst/>
            <a:ahLst/>
            <a:cxnLst/>
            <a:rect l="0" t="0" r="0" b="0"/>
            <a:pathLst>
              <a:path w="380" h="136" extrusionOk="0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290916" y="4519599"/>
            <a:ext cx="1512168" cy="1367693"/>
          </a:xfrm>
          <a:custGeom>
            <a:avLst/>
            <a:gdLst/>
            <a:ahLst/>
            <a:cxnLst/>
            <a:rect l="0" t="0" r="0" b="0"/>
            <a:pathLst>
              <a:path w="314" h="284" extrusionOk="0">
                <a:moveTo>
                  <a:pt x="314" y="126"/>
                </a:moveTo>
                <a:lnTo>
                  <a:pt x="314" y="126"/>
                </a:lnTo>
                <a:lnTo>
                  <a:pt x="312" y="124"/>
                </a:lnTo>
                <a:lnTo>
                  <a:pt x="310" y="122"/>
                </a:lnTo>
                <a:lnTo>
                  <a:pt x="306" y="120"/>
                </a:lnTo>
                <a:lnTo>
                  <a:pt x="306" y="120"/>
                </a:lnTo>
                <a:lnTo>
                  <a:pt x="306" y="116"/>
                </a:lnTo>
                <a:lnTo>
                  <a:pt x="306" y="114"/>
                </a:lnTo>
                <a:lnTo>
                  <a:pt x="306" y="114"/>
                </a:lnTo>
                <a:lnTo>
                  <a:pt x="296" y="116"/>
                </a:lnTo>
                <a:lnTo>
                  <a:pt x="290" y="120"/>
                </a:lnTo>
                <a:lnTo>
                  <a:pt x="290" y="120"/>
                </a:lnTo>
                <a:lnTo>
                  <a:pt x="292" y="122"/>
                </a:lnTo>
                <a:lnTo>
                  <a:pt x="292" y="124"/>
                </a:lnTo>
                <a:lnTo>
                  <a:pt x="292" y="124"/>
                </a:lnTo>
                <a:lnTo>
                  <a:pt x="290" y="126"/>
                </a:lnTo>
                <a:lnTo>
                  <a:pt x="288" y="128"/>
                </a:lnTo>
                <a:lnTo>
                  <a:pt x="288" y="128"/>
                </a:lnTo>
                <a:lnTo>
                  <a:pt x="282" y="128"/>
                </a:lnTo>
                <a:lnTo>
                  <a:pt x="280" y="130"/>
                </a:lnTo>
                <a:lnTo>
                  <a:pt x="280" y="130"/>
                </a:lnTo>
                <a:lnTo>
                  <a:pt x="282" y="130"/>
                </a:lnTo>
                <a:lnTo>
                  <a:pt x="284" y="132"/>
                </a:lnTo>
                <a:lnTo>
                  <a:pt x="284" y="132"/>
                </a:lnTo>
                <a:lnTo>
                  <a:pt x="286" y="132"/>
                </a:lnTo>
                <a:lnTo>
                  <a:pt x="288" y="130"/>
                </a:lnTo>
                <a:lnTo>
                  <a:pt x="288" y="128"/>
                </a:lnTo>
                <a:lnTo>
                  <a:pt x="290" y="128"/>
                </a:lnTo>
                <a:lnTo>
                  <a:pt x="290" y="128"/>
                </a:lnTo>
                <a:lnTo>
                  <a:pt x="292" y="130"/>
                </a:lnTo>
                <a:lnTo>
                  <a:pt x="292" y="134"/>
                </a:lnTo>
                <a:lnTo>
                  <a:pt x="292" y="134"/>
                </a:lnTo>
                <a:lnTo>
                  <a:pt x="288" y="134"/>
                </a:lnTo>
                <a:lnTo>
                  <a:pt x="284" y="136"/>
                </a:lnTo>
                <a:lnTo>
                  <a:pt x="282" y="138"/>
                </a:lnTo>
                <a:lnTo>
                  <a:pt x="282" y="138"/>
                </a:lnTo>
                <a:lnTo>
                  <a:pt x="278" y="136"/>
                </a:lnTo>
                <a:lnTo>
                  <a:pt x="274" y="136"/>
                </a:lnTo>
                <a:lnTo>
                  <a:pt x="270" y="136"/>
                </a:lnTo>
                <a:lnTo>
                  <a:pt x="268" y="138"/>
                </a:lnTo>
                <a:lnTo>
                  <a:pt x="268" y="138"/>
                </a:lnTo>
                <a:lnTo>
                  <a:pt x="266" y="136"/>
                </a:lnTo>
                <a:lnTo>
                  <a:pt x="264" y="136"/>
                </a:lnTo>
                <a:lnTo>
                  <a:pt x="264" y="134"/>
                </a:lnTo>
                <a:lnTo>
                  <a:pt x="264" y="132"/>
                </a:lnTo>
                <a:lnTo>
                  <a:pt x="264" y="132"/>
                </a:lnTo>
                <a:lnTo>
                  <a:pt x="258" y="130"/>
                </a:lnTo>
                <a:lnTo>
                  <a:pt x="256" y="130"/>
                </a:lnTo>
                <a:lnTo>
                  <a:pt x="254" y="128"/>
                </a:lnTo>
                <a:lnTo>
                  <a:pt x="254" y="128"/>
                </a:lnTo>
                <a:lnTo>
                  <a:pt x="256" y="128"/>
                </a:lnTo>
                <a:lnTo>
                  <a:pt x="262" y="128"/>
                </a:lnTo>
                <a:lnTo>
                  <a:pt x="262" y="128"/>
                </a:lnTo>
                <a:lnTo>
                  <a:pt x="262" y="124"/>
                </a:lnTo>
                <a:lnTo>
                  <a:pt x="262" y="122"/>
                </a:lnTo>
                <a:lnTo>
                  <a:pt x="268" y="122"/>
                </a:lnTo>
                <a:lnTo>
                  <a:pt x="268" y="122"/>
                </a:lnTo>
                <a:lnTo>
                  <a:pt x="266" y="120"/>
                </a:lnTo>
                <a:lnTo>
                  <a:pt x="266" y="118"/>
                </a:lnTo>
                <a:lnTo>
                  <a:pt x="266" y="116"/>
                </a:lnTo>
                <a:lnTo>
                  <a:pt x="270" y="116"/>
                </a:lnTo>
                <a:lnTo>
                  <a:pt x="270" y="116"/>
                </a:lnTo>
                <a:lnTo>
                  <a:pt x="270" y="118"/>
                </a:lnTo>
                <a:lnTo>
                  <a:pt x="272" y="118"/>
                </a:lnTo>
                <a:lnTo>
                  <a:pt x="274" y="116"/>
                </a:lnTo>
                <a:lnTo>
                  <a:pt x="274" y="116"/>
                </a:lnTo>
                <a:lnTo>
                  <a:pt x="272" y="116"/>
                </a:lnTo>
                <a:lnTo>
                  <a:pt x="270" y="116"/>
                </a:lnTo>
                <a:lnTo>
                  <a:pt x="272" y="114"/>
                </a:lnTo>
                <a:lnTo>
                  <a:pt x="272" y="114"/>
                </a:lnTo>
                <a:lnTo>
                  <a:pt x="272" y="114"/>
                </a:lnTo>
                <a:lnTo>
                  <a:pt x="276" y="114"/>
                </a:lnTo>
                <a:lnTo>
                  <a:pt x="278" y="116"/>
                </a:lnTo>
                <a:lnTo>
                  <a:pt x="278" y="118"/>
                </a:lnTo>
                <a:lnTo>
                  <a:pt x="282" y="120"/>
                </a:lnTo>
                <a:lnTo>
                  <a:pt x="282" y="120"/>
                </a:lnTo>
                <a:lnTo>
                  <a:pt x="282" y="118"/>
                </a:lnTo>
                <a:lnTo>
                  <a:pt x="282" y="118"/>
                </a:lnTo>
                <a:lnTo>
                  <a:pt x="284" y="114"/>
                </a:lnTo>
                <a:lnTo>
                  <a:pt x="284" y="114"/>
                </a:lnTo>
                <a:lnTo>
                  <a:pt x="278" y="112"/>
                </a:lnTo>
                <a:lnTo>
                  <a:pt x="278" y="110"/>
                </a:lnTo>
                <a:lnTo>
                  <a:pt x="280" y="108"/>
                </a:lnTo>
                <a:lnTo>
                  <a:pt x="280" y="108"/>
                </a:lnTo>
                <a:lnTo>
                  <a:pt x="276" y="108"/>
                </a:lnTo>
                <a:lnTo>
                  <a:pt x="276" y="104"/>
                </a:lnTo>
                <a:lnTo>
                  <a:pt x="276" y="104"/>
                </a:lnTo>
                <a:lnTo>
                  <a:pt x="276" y="102"/>
                </a:lnTo>
                <a:lnTo>
                  <a:pt x="278" y="96"/>
                </a:lnTo>
                <a:lnTo>
                  <a:pt x="278" y="96"/>
                </a:lnTo>
                <a:lnTo>
                  <a:pt x="278" y="94"/>
                </a:lnTo>
                <a:lnTo>
                  <a:pt x="280" y="94"/>
                </a:lnTo>
                <a:lnTo>
                  <a:pt x="282" y="94"/>
                </a:lnTo>
                <a:lnTo>
                  <a:pt x="284" y="92"/>
                </a:lnTo>
                <a:lnTo>
                  <a:pt x="284" y="92"/>
                </a:lnTo>
                <a:lnTo>
                  <a:pt x="280" y="88"/>
                </a:lnTo>
                <a:lnTo>
                  <a:pt x="274" y="86"/>
                </a:lnTo>
                <a:lnTo>
                  <a:pt x="274" y="86"/>
                </a:lnTo>
                <a:lnTo>
                  <a:pt x="274" y="84"/>
                </a:lnTo>
                <a:lnTo>
                  <a:pt x="272" y="82"/>
                </a:lnTo>
                <a:lnTo>
                  <a:pt x="270" y="82"/>
                </a:lnTo>
                <a:lnTo>
                  <a:pt x="268" y="78"/>
                </a:lnTo>
                <a:lnTo>
                  <a:pt x="268" y="78"/>
                </a:lnTo>
                <a:lnTo>
                  <a:pt x="272" y="78"/>
                </a:lnTo>
                <a:lnTo>
                  <a:pt x="274" y="78"/>
                </a:lnTo>
                <a:lnTo>
                  <a:pt x="280" y="80"/>
                </a:lnTo>
                <a:lnTo>
                  <a:pt x="280" y="80"/>
                </a:lnTo>
                <a:lnTo>
                  <a:pt x="280" y="78"/>
                </a:lnTo>
                <a:lnTo>
                  <a:pt x="282" y="78"/>
                </a:lnTo>
                <a:lnTo>
                  <a:pt x="286" y="76"/>
                </a:lnTo>
                <a:lnTo>
                  <a:pt x="286" y="76"/>
                </a:lnTo>
                <a:lnTo>
                  <a:pt x="284" y="72"/>
                </a:lnTo>
                <a:lnTo>
                  <a:pt x="286" y="70"/>
                </a:lnTo>
                <a:lnTo>
                  <a:pt x="286" y="70"/>
                </a:lnTo>
                <a:lnTo>
                  <a:pt x="282" y="70"/>
                </a:lnTo>
                <a:lnTo>
                  <a:pt x="280" y="66"/>
                </a:lnTo>
                <a:lnTo>
                  <a:pt x="280" y="66"/>
                </a:lnTo>
                <a:lnTo>
                  <a:pt x="280" y="64"/>
                </a:lnTo>
                <a:lnTo>
                  <a:pt x="282" y="64"/>
                </a:lnTo>
                <a:lnTo>
                  <a:pt x="282" y="62"/>
                </a:lnTo>
                <a:lnTo>
                  <a:pt x="284" y="60"/>
                </a:lnTo>
                <a:lnTo>
                  <a:pt x="284" y="60"/>
                </a:lnTo>
                <a:lnTo>
                  <a:pt x="278" y="56"/>
                </a:lnTo>
                <a:lnTo>
                  <a:pt x="274" y="52"/>
                </a:lnTo>
                <a:lnTo>
                  <a:pt x="274" y="52"/>
                </a:lnTo>
                <a:lnTo>
                  <a:pt x="270" y="56"/>
                </a:lnTo>
                <a:lnTo>
                  <a:pt x="270" y="58"/>
                </a:lnTo>
                <a:lnTo>
                  <a:pt x="268" y="58"/>
                </a:lnTo>
                <a:lnTo>
                  <a:pt x="268" y="54"/>
                </a:lnTo>
                <a:lnTo>
                  <a:pt x="268" y="54"/>
                </a:lnTo>
                <a:lnTo>
                  <a:pt x="264" y="54"/>
                </a:lnTo>
                <a:lnTo>
                  <a:pt x="264" y="56"/>
                </a:lnTo>
                <a:lnTo>
                  <a:pt x="262" y="58"/>
                </a:lnTo>
                <a:lnTo>
                  <a:pt x="262" y="58"/>
                </a:lnTo>
                <a:lnTo>
                  <a:pt x="258" y="58"/>
                </a:lnTo>
                <a:lnTo>
                  <a:pt x="256" y="60"/>
                </a:lnTo>
                <a:lnTo>
                  <a:pt x="252" y="64"/>
                </a:lnTo>
                <a:lnTo>
                  <a:pt x="252" y="64"/>
                </a:lnTo>
                <a:lnTo>
                  <a:pt x="258" y="64"/>
                </a:lnTo>
                <a:lnTo>
                  <a:pt x="260" y="66"/>
                </a:lnTo>
                <a:lnTo>
                  <a:pt x="260" y="66"/>
                </a:lnTo>
                <a:lnTo>
                  <a:pt x="258" y="70"/>
                </a:lnTo>
                <a:lnTo>
                  <a:pt x="254" y="74"/>
                </a:lnTo>
                <a:lnTo>
                  <a:pt x="254" y="74"/>
                </a:lnTo>
                <a:lnTo>
                  <a:pt x="252" y="74"/>
                </a:lnTo>
                <a:lnTo>
                  <a:pt x="252" y="72"/>
                </a:lnTo>
                <a:lnTo>
                  <a:pt x="252" y="66"/>
                </a:lnTo>
                <a:lnTo>
                  <a:pt x="252" y="66"/>
                </a:lnTo>
                <a:lnTo>
                  <a:pt x="250" y="68"/>
                </a:lnTo>
                <a:lnTo>
                  <a:pt x="248" y="70"/>
                </a:lnTo>
                <a:lnTo>
                  <a:pt x="244" y="72"/>
                </a:lnTo>
                <a:lnTo>
                  <a:pt x="244" y="72"/>
                </a:lnTo>
                <a:lnTo>
                  <a:pt x="242" y="70"/>
                </a:lnTo>
                <a:lnTo>
                  <a:pt x="240" y="70"/>
                </a:lnTo>
                <a:lnTo>
                  <a:pt x="238" y="70"/>
                </a:lnTo>
                <a:lnTo>
                  <a:pt x="238" y="70"/>
                </a:lnTo>
                <a:lnTo>
                  <a:pt x="238" y="72"/>
                </a:lnTo>
                <a:lnTo>
                  <a:pt x="240" y="74"/>
                </a:lnTo>
                <a:lnTo>
                  <a:pt x="242" y="76"/>
                </a:lnTo>
                <a:lnTo>
                  <a:pt x="242" y="78"/>
                </a:lnTo>
                <a:lnTo>
                  <a:pt x="242" y="78"/>
                </a:lnTo>
                <a:lnTo>
                  <a:pt x="238" y="78"/>
                </a:lnTo>
                <a:lnTo>
                  <a:pt x="238" y="78"/>
                </a:lnTo>
                <a:lnTo>
                  <a:pt x="236" y="74"/>
                </a:lnTo>
                <a:lnTo>
                  <a:pt x="232" y="70"/>
                </a:lnTo>
                <a:lnTo>
                  <a:pt x="232" y="70"/>
                </a:lnTo>
                <a:lnTo>
                  <a:pt x="236" y="64"/>
                </a:lnTo>
                <a:lnTo>
                  <a:pt x="238" y="62"/>
                </a:lnTo>
                <a:lnTo>
                  <a:pt x="240" y="60"/>
                </a:lnTo>
                <a:lnTo>
                  <a:pt x="240" y="60"/>
                </a:lnTo>
                <a:lnTo>
                  <a:pt x="242" y="62"/>
                </a:lnTo>
                <a:lnTo>
                  <a:pt x="242" y="66"/>
                </a:lnTo>
                <a:lnTo>
                  <a:pt x="242" y="66"/>
                </a:lnTo>
                <a:lnTo>
                  <a:pt x="246" y="66"/>
                </a:lnTo>
                <a:lnTo>
                  <a:pt x="248" y="64"/>
                </a:lnTo>
                <a:lnTo>
                  <a:pt x="248" y="64"/>
                </a:lnTo>
                <a:lnTo>
                  <a:pt x="244" y="58"/>
                </a:lnTo>
                <a:lnTo>
                  <a:pt x="238" y="52"/>
                </a:lnTo>
                <a:lnTo>
                  <a:pt x="238" y="52"/>
                </a:lnTo>
                <a:lnTo>
                  <a:pt x="236" y="48"/>
                </a:lnTo>
                <a:lnTo>
                  <a:pt x="234" y="46"/>
                </a:lnTo>
                <a:lnTo>
                  <a:pt x="230" y="46"/>
                </a:lnTo>
                <a:lnTo>
                  <a:pt x="230" y="46"/>
                </a:lnTo>
                <a:lnTo>
                  <a:pt x="230" y="48"/>
                </a:lnTo>
                <a:lnTo>
                  <a:pt x="232" y="50"/>
                </a:lnTo>
                <a:lnTo>
                  <a:pt x="232" y="52"/>
                </a:lnTo>
                <a:lnTo>
                  <a:pt x="230" y="54"/>
                </a:lnTo>
                <a:lnTo>
                  <a:pt x="230" y="54"/>
                </a:lnTo>
                <a:lnTo>
                  <a:pt x="228" y="52"/>
                </a:lnTo>
                <a:lnTo>
                  <a:pt x="226" y="50"/>
                </a:lnTo>
                <a:lnTo>
                  <a:pt x="224" y="44"/>
                </a:lnTo>
                <a:lnTo>
                  <a:pt x="224" y="44"/>
                </a:lnTo>
                <a:lnTo>
                  <a:pt x="220" y="44"/>
                </a:lnTo>
                <a:lnTo>
                  <a:pt x="216" y="46"/>
                </a:lnTo>
                <a:lnTo>
                  <a:pt x="212" y="46"/>
                </a:lnTo>
                <a:lnTo>
                  <a:pt x="208" y="44"/>
                </a:lnTo>
                <a:lnTo>
                  <a:pt x="208" y="44"/>
                </a:lnTo>
                <a:lnTo>
                  <a:pt x="212" y="42"/>
                </a:lnTo>
                <a:lnTo>
                  <a:pt x="218" y="42"/>
                </a:lnTo>
                <a:lnTo>
                  <a:pt x="218" y="42"/>
                </a:lnTo>
                <a:lnTo>
                  <a:pt x="220" y="40"/>
                </a:lnTo>
                <a:lnTo>
                  <a:pt x="220" y="38"/>
                </a:lnTo>
                <a:lnTo>
                  <a:pt x="222" y="38"/>
                </a:lnTo>
                <a:lnTo>
                  <a:pt x="222" y="38"/>
                </a:lnTo>
                <a:lnTo>
                  <a:pt x="226" y="42"/>
                </a:lnTo>
                <a:lnTo>
                  <a:pt x="230" y="44"/>
                </a:lnTo>
                <a:lnTo>
                  <a:pt x="230" y="44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8" y="38"/>
                </a:lnTo>
                <a:lnTo>
                  <a:pt x="230" y="34"/>
                </a:lnTo>
                <a:lnTo>
                  <a:pt x="230" y="34"/>
                </a:lnTo>
                <a:lnTo>
                  <a:pt x="226" y="32"/>
                </a:lnTo>
                <a:lnTo>
                  <a:pt x="224" y="30"/>
                </a:lnTo>
                <a:lnTo>
                  <a:pt x="224" y="30"/>
                </a:lnTo>
                <a:lnTo>
                  <a:pt x="224" y="30"/>
                </a:lnTo>
                <a:lnTo>
                  <a:pt x="226" y="28"/>
                </a:lnTo>
                <a:lnTo>
                  <a:pt x="228" y="28"/>
                </a:lnTo>
                <a:lnTo>
                  <a:pt x="228" y="26"/>
                </a:lnTo>
                <a:lnTo>
                  <a:pt x="228" y="26"/>
                </a:lnTo>
                <a:lnTo>
                  <a:pt x="226" y="24"/>
                </a:lnTo>
                <a:lnTo>
                  <a:pt x="222" y="24"/>
                </a:lnTo>
                <a:lnTo>
                  <a:pt x="222" y="24"/>
                </a:lnTo>
                <a:lnTo>
                  <a:pt x="222" y="26"/>
                </a:lnTo>
                <a:lnTo>
                  <a:pt x="222" y="28"/>
                </a:lnTo>
                <a:lnTo>
                  <a:pt x="222" y="30"/>
                </a:lnTo>
                <a:lnTo>
                  <a:pt x="220" y="30"/>
                </a:lnTo>
                <a:lnTo>
                  <a:pt x="220" y="30"/>
                </a:lnTo>
                <a:lnTo>
                  <a:pt x="218" y="30"/>
                </a:lnTo>
                <a:lnTo>
                  <a:pt x="214" y="28"/>
                </a:lnTo>
                <a:lnTo>
                  <a:pt x="210" y="22"/>
                </a:lnTo>
                <a:lnTo>
                  <a:pt x="204" y="22"/>
                </a:lnTo>
                <a:lnTo>
                  <a:pt x="204" y="22"/>
                </a:lnTo>
                <a:lnTo>
                  <a:pt x="202" y="26"/>
                </a:lnTo>
                <a:lnTo>
                  <a:pt x="202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4"/>
                </a:lnTo>
                <a:lnTo>
                  <a:pt x="192" y="18"/>
                </a:lnTo>
                <a:lnTo>
                  <a:pt x="192" y="18"/>
                </a:lnTo>
                <a:lnTo>
                  <a:pt x="194" y="16"/>
                </a:lnTo>
                <a:lnTo>
                  <a:pt x="194" y="12"/>
                </a:lnTo>
                <a:lnTo>
                  <a:pt x="194" y="12"/>
                </a:lnTo>
                <a:lnTo>
                  <a:pt x="188" y="10"/>
                </a:lnTo>
                <a:lnTo>
                  <a:pt x="188" y="10"/>
                </a:lnTo>
                <a:lnTo>
                  <a:pt x="190" y="12"/>
                </a:lnTo>
                <a:lnTo>
                  <a:pt x="190" y="14"/>
                </a:lnTo>
                <a:lnTo>
                  <a:pt x="190" y="14"/>
                </a:lnTo>
                <a:lnTo>
                  <a:pt x="188" y="16"/>
                </a:lnTo>
                <a:lnTo>
                  <a:pt x="184" y="18"/>
                </a:lnTo>
                <a:lnTo>
                  <a:pt x="184" y="18"/>
                </a:lnTo>
                <a:lnTo>
                  <a:pt x="182" y="16"/>
                </a:lnTo>
                <a:lnTo>
                  <a:pt x="178" y="14"/>
                </a:lnTo>
                <a:lnTo>
                  <a:pt x="178" y="14"/>
                </a:lnTo>
                <a:lnTo>
                  <a:pt x="178" y="14"/>
                </a:lnTo>
                <a:lnTo>
                  <a:pt x="176" y="14"/>
                </a:lnTo>
                <a:lnTo>
                  <a:pt x="174" y="14"/>
                </a:lnTo>
                <a:lnTo>
                  <a:pt x="174" y="16"/>
                </a:lnTo>
                <a:lnTo>
                  <a:pt x="174" y="16"/>
                </a:lnTo>
                <a:lnTo>
                  <a:pt x="178" y="18"/>
                </a:lnTo>
                <a:lnTo>
                  <a:pt x="178" y="20"/>
                </a:lnTo>
                <a:lnTo>
                  <a:pt x="178" y="22"/>
                </a:lnTo>
                <a:lnTo>
                  <a:pt x="178" y="22"/>
                </a:lnTo>
                <a:lnTo>
                  <a:pt x="170" y="20"/>
                </a:lnTo>
                <a:lnTo>
                  <a:pt x="170" y="20"/>
                </a:lnTo>
                <a:lnTo>
                  <a:pt x="170" y="18"/>
                </a:lnTo>
                <a:lnTo>
                  <a:pt x="170" y="16"/>
                </a:lnTo>
                <a:lnTo>
                  <a:pt x="168" y="14"/>
                </a:lnTo>
                <a:lnTo>
                  <a:pt x="168" y="12"/>
                </a:lnTo>
                <a:lnTo>
                  <a:pt x="168" y="12"/>
                </a:lnTo>
                <a:lnTo>
                  <a:pt x="168" y="10"/>
                </a:lnTo>
                <a:lnTo>
                  <a:pt x="170" y="10"/>
                </a:lnTo>
                <a:lnTo>
                  <a:pt x="170" y="10"/>
                </a:lnTo>
                <a:lnTo>
                  <a:pt x="174" y="12"/>
                </a:lnTo>
                <a:lnTo>
                  <a:pt x="174" y="12"/>
                </a:lnTo>
                <a:lnTo>
                  <a:pt x="176" y="10"/>
                </a:lnTo>
                <a:lnTo>
                  <a:pt x="176" y="10"/>
                </a:lnTo>
                <a:lnTo>
                  <a:pt x="176" y="8"/>
                </a:lnTo>
                <a:lnTo>
                  <a:pt x="172" y="6"/>
                </a:lnTo>
                <a:lnTo>
                  <a:pt x="172" y="6"/>
                </a:lnTo>
                <a:lnTo>
                  <a:pt x="170" y="6"/>
                </a:lnTo>
                <a:lnTo>
                  <a:pt x="168" y="8"/>
                </a:lnTo>
                <a:lnTo>
                  <a:pt x="168" y="8"/>
                </a:lnTo>
                <a:lnTo>
                  <a:pt x="166" y="8"/>
                </a:lnTo>
                <a:lnTo>
                  <a:pt x="166" y="8"/>
                </a:lnTo>
                <a:lnTo>
                  <a:pt x="166" y="4"/>
                </a:lnTo>
                <a:lnTo>
                  <a:pt x="166" y="0"/>
                </a:lnTo>
                <a:lnTo>
                  <a:pt x="166" y="0"/>
                </a:lnTo>
                <a:lnTo>
                  <a:pt x="162" y="2"/>
                </a:lnTo>
                <a:lnTo>
                  <a:pt x="158" y="4"/>
                </a:lnTo>
                <a:lnTo>
                  <a:pt x="158" y="4"/>
                </a:lnTo>
                <a:lnTo>
                  <a:pt x="152" y="4"/>
                </a:lnTo>
                <a:lnTo>
                  <a:pt x="152" y="4"/>
                </a:lnTo>
                <a:lnTo>
                  <a:pt x="148" y="6"/>
                </a:lnTo>
                <a:lnTo>
                  <a:pt x="148" y="6"/>
                </a:lnTo>
                <a:lnTo>
                  <a:pt x="146" y="6"/>
                </a:lnTo>
                <a:lnTo>
                  <a:pt x="144" y="6"/>
                </a:lnTo>
                <a:lnTo>
                  <a:pt x="144" y="6"/>
                </a:lnTo>
                <a:lnTo>
                  <a:pt x="144" y="10"/>
                </a:lnTo>
                <a:lnTo>
                  <a:pt x="142" y="12"/>
                </a:lnTo>
                <a:lnTo>
                  <a:pt x="140" y="14"/>
                </a:lnTo>
                <a:lnTo>
                  <a:pt x="140" y="14"/>
                </a:lnTo>
                <a:lnTo>
                  <a:pt x="136" y="10"/>
                </a:lnTo>
                <a:lnTo>
                  <a:pt x="130" y="8"/>
                </a:lnTo>
                <a:lnTo>
                  <a:pt x="130" y="8"/>
                </a:lnTo>
                <a:lnTo>
                  <a:pt x="128" y="4"/>
                </a:lnTo>
                <a:lnTo>
                  <a:pt x="126" y="4"/>
                </a:lnTo>
                <a:lnTo>
                  <a:pt x="124" y="2"/>
                </a:lnTo>
                <a:lnTo>
                  <a:pt x="124" y="2"/>
                </a:lnTo>
                <a:lnTo>
                  <a:pt x="124" y="8"/>
                </a:lnTo>
                <a:lnTo>
                  <a:pt x="128" y="14"/>
                </a:lnTo>
                <a:lnTo>
                  <a:pt x="130" y="18"/>
                </a:lnTo>
                <a:lnTo>
                  <a:pt x="128" y="22"/>
                </a:lnTo>
                <a:lnTo>
                  <a:pt x="126" y="24"/>
                </a:lnTo>
                <a:lnTo>
                  <a:pt x="126" y="24"/>
                </a:lnTo>
                <a:lnTo>
                  <a:pt x="124" y="22"/>
                </a:lnTo>
                <a:lnTo>
                  <a:pt x="122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18"/>
                </a:lnTo>
                <a:lnTo>
                  <a:pt x="118" y="14"/>
                </a:lnTo>
                <a:lnTo>
                  <a:pt x="118" y="14"/>
                </a:lnTo>
                <a:lnTo>
                  <a:pt x="116" y="14"/>
                </a:lnTo>
                <a:lnTo>
                  <a:pt x="112" y="14"/>
                </a:lnTo>
                <a:lnTo>
                  <a:pt x="110" y="12"/>
                </a:lnTo>
                <a:lnTo>
                  <a:pt x="108" y="14"/>
                </a:lnTo>
                <a:lnTo>
                  <a:pt x="108" y="14"/>
                </a:lnTo>
                <a:lnTo>
                  <a:pt x="106" y="12"/>
                </a:lnTo>
                <a:lnTo>
                  <a:pt x="104" y="10"/>
                </a:lnTo>
                <a:lnTo>
                  <a:pt x="102" y="12"/>
                </a:lnTo>
                <a:lnTo>
                  <a:pt x="102" y="12"/>
                </a:lnTo>
                <a:lnTo>
                  <a:pt x="106" y="16"/>
                </a:lnTo>
                <a:lnTo>
                  <a:pt x="108" y="22"/>
                </a:lnTo>
                <a:lnTo>
                  <a:pt x="108" y="22"/>
                </a:lnTo>
                <a:lnTo>
                  <a:pt x="110" y="22"/>
                </a:lnTo>
                <a:lnTo>
                  <a:pt x="112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6"/>
                </a:lnTo>
                <a:lnTo>
                  <a:pt x="112" y="26"/>
                </a:lnTo>
                <a:lnTo>
                  <a:pt x="110" y="26"/>
                </a:lnTo>
                <a:lnTo>
                  <a:pt x="110" y="28"/>
                </a:lnTo>
                <a:lnTo>
                  <a:pt x="110" y="28"/>
                </a:lnTo>
                <a:lnTo>
                  <a:pt x="112" y="32"/>
                </a:lnTo>
                <a:lnTo>
                  <a:pt x="116" y="30"/>
                </a:lnTo>
                <a:lnTo>
                  <a:pt x="120" y="30"/>
                </a:lnTo>
                <a:lnTo>
                  <a:pt x="122" y="30"/>
                </a:lnTo>
                <a:lnTo>
                  <a:pt x="122" y="30"/>
                </a:lnTo>
                <a:lnTo>
                  <a:pt x="122" y="32"/>
                </a:lnTo>
                <a:lnTo>
                  <a:pt x="122" y="34"/>
                </a:lnTo>
                <a:lnTo>
                  <a:pt x="118" y="34"/>
                </a:lnTo>
                <a:lnTo>
                  <a:pt x="114" y="34"/>
                </a:lnTo>
                <a:lnTo>
                  <a:pt x="112" y="34"/>
                </a:lnTo>
                <a:lnTo>
                  <a:pt x="112" y="36"/>
                </a:lnTo>
                <a:lnTo>
                  <a:pt x="112" y="36"/>
                </a:lnTo>
                <a:lnTo>
                  <a:pt x="114" y="36"/>
                </a:lnTo>
                <a:lnTo>
                  <a:pt x="116" y="38"/>
                </a:lnTo>
                <a:lnTo>
                  <a:pt x="116" y="38"/>
                </a:lnTo>
                <a:lnTo>
                  <a:pt x="116" y="40"/>
                </a:lnTo>
                <a:lnTo>
                  <a:pt x="118" y="42"/>
                </a:lnTo>
                <a:lnTo>
                  <a:pt x="120" y="46"/>
                </a:lnTo>
                <a:lnTo>
                  <a:pt x="120" y="46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4" y="48"/>
                </a:lnTo>
                <a:lnTo>
                  <a:pt x="112" y="48"/>
                </a:lnTo>
                <a:lnTo>
                  <a:pt x="108" y="50"/>
                </a:lnTo>
                <a:lnTo>
                  <a:pt x="108" y="50"/>
                </a:lnTo>
                <a:lnTo>
                  <a:pt x="108" y="48"/>
                </a:lnTo>
                <a:lnTo>
                  <a:pt x="108" y="46"/>
                </a:lnTo>
                <a:lnTo>
                  <a:pt x="108" y="46"/>
                </a:lnTo>
                <a:lnTo>
                  <a:pt x="104" y="44"/>
                </a:lnTo>
                <a:lnTo>
                  <a:pt x="102" y="40"/>
                </a:lnTo>
                <a:lnTo>
                  <a:pt x="102" y="40"/>
                </a:lnTo>
                <a:lnTo>
                  <a:pt x="102" y="38"/>
                </a:lnTo>
                <a:lnTo>
                  <a:pt x="102" y="36"/>
                </a:lnTo>
                <a:lnTo>
                  <a:pt x="102" y="36"/>
                </a:lnTo>
                <a:lnTo>
                  <a:pt x="100" y="34"/>
                </a:lnTo>
                <a:lnTo>
                  <a:pt x="98" y="32"/>
                </a:lnTo>
                <a:lnTo>
                  <a:pt x="98" y="32"/>
                </a:lnTo>
                <a:lnTo>
                  <a:pt x="98" y="30"/>
                </a:lnTo>
                <a:lnTo>
                  <a:pt x="98" y="30"/>
                </a:lnTo>
                <a:lnTo>
                  <a:pt x="104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104" y="24"/>
                </a:lnTo>
                <a:lnTo>
                  <a:pt x="100" y="26"/>
                </a:lnTo>
                <a:lnTo>
                  <a:pt x="100" y="26"/>
                </a:lnTo>
                <a:lnTo>
                  <a:pt x="98" y="24"/>
                </a:lnTo>
                <a:lnTo>
                  <a:pt x="94" y="22"/>
                </a:lnTo>
                <a:lnTo>
                  <a:pt x="90" y="22"/>
                </a:lnTo>
                <a:lnTo>
                  <a:pt x="86" y="24"/>
                </a:lnTo>
                <a:lnTo>
                  <a:pt x="86" y="24"/>
                </a:lnTo>
                <a:lnTo>
                  <a:pt x="86" y="28"/>
                </a:lnTo>
                <a:lnTo>
                  <a:pt x="88" y="32"/>
                </a:lnTo>
                <a:lnTo>
                  <a:pt x="88" y="32"/>
                </a:lnTo>
                <a:lnTo>
                  <a:pt x="84" y="34"/>
                </a:lnTo>
                <a:lnTo>
                  <a:pt x="80" y="34"/>
                </a:lnTo>
                <a:lnTo>
                  <a:pt x="80" y="34"/>
                </a:lnTo>
                <a:lnTo>
                  <a:pt x="80" y="40"/>
                </a:lnTo>
                <a:lnTo>
                  <a:pt x="76" y="42"/>
                </a:lnTo>
                <a:lnTo>
                  <a:pt x="76" y="42"/>
                </a:lnTo>
                <a:lnTo>
                  <a:pt x="76" y="48"/>
                </a:lnTo>
                <a:lnTo>
                  <a:pt x="74" y="50"/>
                </a:lnTo>
                <a:lnTo>
                  <a:pt x="74" y="50"/>
                </a:lnTo>
                <a:lnTo>
                  <a:pt x="70" y="50"/>
                </a:lnTo>
                <a:lnTo>
                  <a:pt x="68" y="48"/>
                </a:lnTo>
                <a:lnTo>
                  <a:pt x="68" y="48"/>
                </a:lnTo>
                <a:lnTo>
                  <a:pt x="66" y="56"/>
                </a:lnTo>
                <a:lnTo>
                  <a:pt x="64" y="58"/>
                </a:lnTo>
                <a:lnTo>
                  <a:pt x="62" y="58"/>
                </a:lnTo>
                <a:lnTo>
                  <a:pt x="62" y="58"/>
                </a:lnTo>
                <a:lnTo>
                  <a:pt x="62" y="60"/>
                </a:lnTo>
                <a:lnTo>
                  <a:pt x="62" y="62"/>
                </a:lnTo>
                <a:lnTo>
                  <a:pt x="64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56" y="68"/>
                </a:lnTo>
                <a:lnTo>
                  <a:pt x="52" y="68"/>
                </a:lnTo>
                <a:lnTo>
                  <a:pt x="50" y="64"/>
                </a:lnTo>
                <a:lnTo>
                  <a:pt x="50" y="64"/>
                </a:lnTo>
                <a:lnTo>
                  <a:pt x="50" y="70"/>
                </a:lnTo>
                <a:lnTo>
                  <a:pt x="48" y="72"/>
                </a:lnTo>
                <a:lnTo>
                  <a:pt x="48" y="72"/>
                </a:lnTo>
                <a:lnTo>
                  <a:pt x="54" y="76"/>
                </a:lnTo>
                <a:lnTo>
                  <a:pt x="56" y="76"/>
                </a:lnTo>
                <a:lnTo>
                  <a:pt x="56" y="80"/>
                </a:lnTo>
                <a:lnTo>
                  <a:pt x="56" y="80"/>
                </a:lnTo>
                <a:lnTo>
                  <a:pt x="54" y="82"/>
                </a:lnTo>
                <a:lnTo>
                  <a:pt x="54" y="82"/>
                </a:lnTo>
                <a:lnTo>
                  <a:pt x="52" y="82"/>
                </a:lnTo>
                <a:lnTo>
                  <a:pt x="50" y="80"/>
                </a:lnTo>
                <a:lnTo>
                  <a:pt x="48" y="78"/>
                </a:lnTo>
                <a:lnTo>
                  <a:pt x="46" y="78"/>
                </a:lnTo>
                <a:lnTo>
                  <a:pt x="46" y="78"/>
                </a:lnTo>
                <a:lnTo>
                  <a:pt x="44" y="80"/>
                </a:lnTo>
                <a:lnTo>
                  <a:pt x="42" y="80"/>
                </a:lnTo>
                <a:lnTo>
                  <a:pt x="36" y="78"/>
                </a:lnTo>
                <a:lnTo>
                  <a:pt x="36" y="78"/>
                </a:lnTo>
                <a:lnTo>
                  <a:pt x="34" y="84"/>
                </a:lnTo>
                <a:lnTo>
                  <a:pt x="34" y="84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40" y="96"/>
                </a:lnTo>
                <a:lnTo>
                  <a:pt x="40" y="96"/>
                </a:lnTo>
                <a:lnTo>
                  <a:pt x="36" y="98"/>
                </a:lnTo>
                <a:lnTo>
                  <a:pt x="34" y="100"/>
                </a:lnTo>
                <a:lnTo>
                  <a:pt x="32" y="108"/>
                </a:lnTo>
                <a:lnTo>
                  <a:pt x="30" y="116"/>
                </a:lnTo>
                <a:lnTo>
                  <a:pt x="28" y="124"/>
                </a:lnTo>
                <a:lnTo>
                  <a:pt x="28" y="124"/>
                </a:lnTo>
                <a:lnTo>
                  <a:pt x="30" y="128"/>
                </a:lnTo>
                <a:lnTo>
                  <a:pt x="30" y="132"/>
                </a:lnTo>
                <a:lnTo>
                  <a:pt x="28" y="142"/>
                </a:lnTo>
                <a:lnTo>
                  <a:pt x="28" y="142"/>
                </a:lnTo>
                <a:lnTo>
                  <a:pt x="26" y="144"/>
                </a:lnTo>
                <a:lnTo>
                  <a:pt x="24" y="144"/>
                </a:lnTo>
                <a:lnTo>
                  <a:pt x="24" y="144"/>
                </a:lnTo>
                <a:lnTo>
                  <a:pt x="26" y="146"/>
                </a:lnTo>
                <a:lnTo>
                  <a:pt x="28" y="148"/>
                </a:lnTo>
                <a:lnTo>
                  <a:pt x="28" y="148"/>
                </a:lnTo>
                <a:lnTo>
                  <a:pt x="16" y="152"/>
                </a:lnTo>
                <a:lnTo>
                  <a:pt x="16" y="160"/>
                </a:lnTo>
                <a:lnTo>
                  <a:pt x="16" y="160"/>
                </a:lnTo>
                <a:lnTo>
                  <a:pt x="20" y="160"/>
                </a:lnTo>
                <a:lnTo>
                  <a:pt x="22" y="158"/>
                </a:lnTo>
                <a:lnTo>
                  <a:pt x="24" y="154"/>
                </a:lnTo>
                <a:lnTo>
                  <a:pt x="24" y="154"/>
                </a:lnTo>
                <a:lnTo>
                  <a:pt x="26" y="156"/>
                </a:lnTo>
                <a:lnTo>
                  <a:pt x="26" y="156"/>
                </a:lnTo>
                <a:lnTo>
                  <a:pt x="26" y="158"/>
                </a:lnTo>
                <a:lnTo>
                  <a:pt x="26" y="158"/>
                </a:lnTo>
                <a:lnTo>
                  <a:pt x="30" y="158"/>
                </a:lnTo>
                <a:lnTo>
                  <a:pt x="32" y="158"/>
                </a:lnTo>
                <a:lnTo>
                  <a:pt x="32" y="158"/>
                </a:lnTo>
                <a:lnTo>
                  <a:pt x="32" y="160"/>
                </a:lnTo>
                <a:lnTo>
                  <a:pt x="34" y="162"/>
                </a:lnTo>
                <a:lnTo>
                  <a:pt x="40" y="162"/>
                </a:lnTo>
                <a:lnTo>
                  <a:pt x="40" y="162"/>
                </a:lnTo>
                <a:lnTo>
                  <a:pt x="40" y="164"/>
                </a:lnTo>
                <a:lnTo>
                  <a:pt x="40" y="164"/>
                </a:lnTo>
                <a:lnTo>
                  <a:pt x="38" y="164"/>
                </a:lnTo>
                <a:lnTo>
                  <a:pt x="38" y="164"/>
                </a:lnTo>
                <a:lnTo>
                  <a:pt x="36" y="164"/>
                </a:lnTo>
                <a:lnTo>
                  <a:pt x="34" y="164"/>
                </a:lnTo>
                <a:lnTo>
                  <a:pt x="32" y="162"/>
                </a:lnTo>
                <a:lnTo>
                  <a:pt x="30" y="160"/>
                </a:lnTo>
                <a:lnTo>
                  <a:pt x="30" y="160"/>
                </a:lnTo>
                <a:lnTo>
                  <a:pt x="28" y="162"/>
                </a:lnTo>
                <a:lnTo>
                  <a:pt x="26" y="162"/>
                </a:lnTo>
                <a:lnTo>
                  <a:pt x="20" y="160"/>
                </a:lnTo>
                <a:lnTo>
                  <a:pt x="20" y="160"/>
                </a:lnTo>
                <a:lnTo>
                  <a:pt x="18" y="166"/>
                </a:lnTo>
                <a:lnTo>
                  <a:pt x="18" y="166"/>
                </a:lnTo>
                <a:lnTo>
                  <a:pt x="20" y="168"/>
                </a:lnTo>
                <a:lnTo>
                  <a:pt x="20" y="172"/>
                </a:lnTo>
                <a:lnTo>
                  <a:pt x="20" y="172"/>
                </a:lnTo>
                <a:lnTo>
                  <a:pt x="18" y="174"/>
                </a:lnTo>
                <a:lnTo>
                  <a:pt x="18" y="174"/>
                </a:lnTo>
                <a:lnTo>
                  <a:pt x="18" y="176"/>
                </a:lnTo>
                <a:lnTo>
                  <a:pt x="18" y="176"/>
                </a:lnTo>
                <a:lnTo>
                  <a:pt x="20" y="178"/>
                </a:lnTo>
                <a:lnTo>
                  <a:pt x="24" y="180"/>
                </a:lnTo>
                <a:lnTo>
                  <a:pt x="24" y="180"/>
                </a:lnTo>
                <a:lnTo>
                  <a:pt x="20" y="182"/>
                </a:lnTo>
                <a:lnTo>
                  <a:pt x="18" y="184"/>
                </a:lnTo>
                <a:lnTo>
                  <a:pt x="16" y="192"/>
                </a:lnTo>
                <a:lnTo>
                  <a:pt x="14" y="200"/>
                </a:lnTo>
                <a:lnTo>
                  <a:pt x="12" y="206"/>
                </a:lnTo>
                <a:lnTo>
                  <a:pt x="12" y="206"/>
                </a:lnTo>
                <a:lnTo>
                  <a:pt x="14" y="212"/>
                </a:lnTo>
                <a:lnTo>
                  <a:pt x="14" y="216"/>
                </a:lnTo>
                <a:lnTo>
                  <a:pt x="12" y="226"/>
                </a:lnTo>
                <a:lnTo>
                  <a:pt x="12" y="226"/>
                </a:lnTo>
                <a:lnTo>
                  <a:pt x="10" y="226"/>
                </a:lnTo>
                <a:lnTo>
                  <a:pt x="8" y="228"/>
                </a:lnTo>
                <a:lnTo>
                  <a:pt x="8" y="228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0" y="234"/>
                </a:lnTo>
                <a:lnTo>
                  <a:pt x="0" y="242"/>
                </a:lnTo>
                <a:lnTo>
                  <a:pt x="0" y="242"/>
                </a:lnTo>
                <a:lnTo>
                  <a:pt x="4" y="244"/>
                </a:lnTo>
                <a:lnTo>
                  <a:pt x="6" y="242"/>
                </a:lnTo>
                <a:lnTo>
                  <a:pt x="8" y="238"/>
                </a:lnTo>
                <a:lnTo>
                  <a:pt x="8" y="238"/>
                </a:lnTo>
                <a:lnTo>
                  <a:pt x="10" y="238"/>
                </a:lnTo>
                <a:lnTo>
                  <a:pt x="10" y="240"/>
                </a:lnTo>
                <a:lnTo>
                  <a:pt x="10" y="242"/>
                </a:lnTo>
                <a:lnTo>
                  <a:pt x="10" y="242"/>
                </a:lnTo>
                <a:lnTo>
                  <a:pt x="12" y="242"/>
                </a:lnTo>
                <a:lnTo>
                  <a:pt x="16" y="240"/>
                </a:lnTo>
                <a:lnTo>
                  <a:pt x="16" y="240"/>
                </a:lnTo>
                <a:lnTo>
                  <a:pt x="16" y="244"/>
                </a:lnTo>
                <a:lnTo>
                  <a:pt x="18" y="244"/>
                </a:lnTo>
                <a:lnTo>
                  <a:pt x="24" y="244"/>
                </a:lnTo>
                <a:lnTo>
                  <a:pt x="24" y="244"/>
                </a:lnTo>
                <a:lnTo>
                  <a:pt x="26" y="250"/>
                </a:lnTo>
                <a:lnTo>
                  <a:pt x="28" y="256"/>
                </a:lnTo>
                <a:lnTo>
                  <a:pt x="28" y="256"/>
                </a:lnTo>
                <a:lnTo>
                  <a:pt x="28" y="260"/>
                </a:lnTo>
                <a:lnTo>
                  <a:pt x="26" y="262"/>
                </a:lnTo>
                <a:lnTo>
                  <a:pt x="26" y="262"/>
                </a:lnTo>
                <a:lnTo>
                  <a:pt x="26" y="266"/>
                </a:lnTo>
                <a:lnTo>
                  <a:pt x="26" y="268"/>
                </a:lnTo>
                <a:lnTo>
                  <a:pt x="24" y="268"/>
                </a:lnTo>
                <a:lnTo>
                  <a:pt x="24" y="268"/>
                </a:lnTo>
                <a:lnTo>
                  <a:pt x="26" y="272"/>
                </a:lnTo>
                <a:lnTo>
                  <a:pt x="28" y="276"/>
                </a:lnTo>
                <a:lnTo>
                  <a:pt x="28" y="276"/>
                </a:lnTo>
                <a:lnTo>
                  <a:pt x="28" y="280"/>
                </a:lnTo>
                <a:lnTo>
                  <a:pt x="26" y="284"/>
                </a:lnTo>
                <a:lnTo>
                  <a:pt x="30" y="284"/>
                </a:lnTo>
                <a:lnTo>
                  <a:pt x="30" y="284"/>
                </a:lnTo>
                <a:lnTo>
                  <a:pt x="32" y="284"/>
                </a:lnTo>
                <a:lnTo>
                  <a:pt x="34" y="284"/>
                </a:lnTo>
                <a:lnTo>
                  <a:pt x="34" y="284"/>
                </a:lnTo>
                <a:lnTo>
                  <a:pt x="34" y="284"/>
                </a:lnTo>
                <a:lnTo>
                  <a:pt x="244" y="284"/>
                </a:lnTo>
                <a:lnTo>
                  <a:pt x="244" y="284"/>
                </a:lnTo>
                <a:lnTo>
                  <a:pt x="242" y="282"/>
                </a:lnTo>
                <a:lnTo>
                  <a:pt x="242" y="280"/>
                </a:lnTo>
                <a:lnTo>
                  <a:pt x="242" y="280"/>
                </a:lnTo>
                <a:lnTo>
                  <a:pt x="244" y="278"/>
                </a:lnTo>
                <a:lnTo>
                  <a:pt x="246" y="280"/>
                </a:lnTo>
                <a:lnTo>
                  <a:pt x="246" y="280"/>
                </a:lnTo>
                <a:lnTo>
                  <a:pt x="246" y="282"/>
                </a:lnTo>
                <a:lnTo>
                  <a:pt x="246" y="284"/>
                </a:lnTo>
                <a:lnTo>
                  <a:pt x="262" y="284"/>
                </a:lnTo>
                <a:lnTo>
                  <a:pt x="262" y="284"/>
                </a:lnTo>
                <a:lnTo>
                  <a:pt x="262" y="282"/>
                </a:lnTo>
                <a:lnTo>
                  <a:pt x="262" y="282"/>
                </a:lnTo>
                <a:lnTo>
                  <a:pt x="262" y="282"/>
                </a:lnTo>
                <a:lnTo>
                  <a:pt x="264" y="278"/>
                </a:lnTo>
                <a:lnTo>
                  <a:pt x="266" y="276"/>
                </a:lnTo>
                <a:lnTo>
                  <a:pt x="266" y="274"/>
                </a:lnTo>
                <a:lnTo>
                  <a:pt x="266" y="274"/>
                </a:lnTo>
                <a:lnTo>
                  <a:pt x="260" y="270"/>
                </a:lnTo>
                <a:lnTo>
                  <a:pt x="258" y="270"/>
                </a:lnTo>
                <a:lnTo>
                  <a:pt x="254" y="272"/>
                </a:lnTo>
                <a:lnTo>
                  <a:pt x="254" y="272"/>
                </a:lnTo>
                <a:lnTo>
                  <a:pt x="254" y="272"/>
                </a:lnTo>
                <a:lnTo>
                  <a:pt x="256" y="274"/>
                </a:lnTo>
                <a:lnTo>
                  <a:pt x="256" y="276"/>
                </a:lnTo>
                <a:lnTo>
                  <a:pt x="254" y="278"/>
                </a:lnTo>
                <a:lnTo>
                  <a:pt x="254" y="278"/>
                </a:lnTo>
                <a:lnTo>
                  <a:pt x="250" y="274"/>
                </a:lnTo>
                <a:lnTo>
                  <a:pt x="246" y="268"/>
                </a:lnTo>
                <a:lnTo>
                  <a:pt x="244" y="262"/>
                </a:lnTo>
                <a:lnTo>
                  <a:pt x="244" y="254"/>
                </a:lnTo>
                <a:lnTo>
                  <a:pt x="244" y="254"/>
                </a:lnTo>
                <a:lnTo>
                  <a:pt x="242" y="254"/>
                </a:lnTo>
                <a:lnTo>
                  <a:pt x="240" y="256"/>
                </a:lnTo>
                <a:lnTo>
                  <a:pt x="238" y="256"/>
                </a:lnTo>
                <a:lnTo>
                  <a:pt x="236" y="254"/>
                </a:lnTo>
                <a:lnTo>
                  <a:pt x="236" y="254"/>
                </a:lnTo>
                <a:lnTo>
                  <a:pt x="238" y="252"/>
                </a:lnTo>
                <a:lnTo>
                  <a:pt x="236" y="250"/>
                </a:lnTo>
                <a:lnTo>
                  <a:pt x="234" y="246"/>
                </a:lnTo>
                <a:lnTo>
                  <a:pt x="234" y="244"/>
                </a:lnTo>
                <a:lnTo>
                  <a:pt x="234" y="244"/>
                </a:lnTo>
                <a:lnTo>
                  <a:pt x="236" y="244"/>
                </a:lnTo>
                <a:lnTo>
                  <a:pt x="238" y="246"/>
                </a:lnTo>
                <a:lnTo>
                  <a:pt x="240" y="248"/>
                </a:lnTo>
                <a:lnTo>
                  <a:pt x="240" y="248"/>
                </a:lnTo>
                <a:lnTo>
                  <a:pt x="240" y="248"/>
                </a:lnTo>
                <a:lnTo>
                  <a:pt x="242" y="246"/>
                </a:lnTo>
                <a:lnTo>
                  <a:pt x="244" y="242"/>
                </a:lnTo>
                <a:lnTo>
                  <a:pt x="246" y="240"/>
                </a:lnTo>
                <a:lnTo>
                  <a:pt x="248" y="238"/>
                </a:lnTo>
                <a:lnTo>
                  <a:pt x="248" y="238"/>
                </a:lnTo>
                <a:lnTo>
                  <a:pt x="250" y="240"/>
                </a:lnTo>
                <a:lnTo>
                  <a:pt x="250" y="242"/>
                </a:lnTo>
                <a:lnTo>
                  <a:pt x="250" y="242"/>
                </a:lnTo>
                <a:lnTo>
                  <a:pt x="256" y="242"/>
                </a:lnTo>
                <a:lnTo>
                  <a:pt x="258" y="240"/>
                </a:lnTo>
                <a:lnTo>
                  <a:pt x="258" y="240"/>
                </a:lnTo>
                <a:lnTo>
                  <a:pt x="258" y="238"/>
                </a:lnTo>
                <a:lnTo>
                  <a:pt x="256" y="234"/>
                </a:lnTo>
                <a:lnTo>
                  <a:pt x="256" y="234"/>
                </a:lnTo>
                <a:lnTo>
                  <a:pt x="260" y="234"/>
                </a:lnTo>
                <a:lnTo>
                  <a:pt x="262" y="232"/>
                </a:lnTo>
                <a:lnTo>
                  <a:pt x="264" y="232"/>
                </a:lnTo>
                <a:lnTo>
                  <a:pt x="266" y="230"/>
                </a:lnTo>
                <a:lnTo>
                  <a:pt x="266" y="230"/>
                </a:lnTo>
                <a:lnTo>
                  <a:pt x="268" y="232"/>
                </a:lnTo>
                <a:lnTo>
                  <a:pt x="268" y="234"/>
                </a:lnTo>
                <a:lnTo>
                  <a:pt x="266" y="238"/>
                </a:lnTo>
                <a:lnTo>
                  <a:pt x="266" y="238"/>
                </a:lnTo>
                <a:lnTo>
                  <a:pt x="268" y="240"/>
                </a:lnTo>
                <a:lnTo>
                  <a:pt x="268" y="240"/>
                </a:lnTo>
                <a:lnTo>
                  <a:pt x="266" y="244"/>
                </a:lnTo>
                <a:lnTo>
                  <a:pt x="266" y="244"/>
                </a:lnTo>
                <a:lnTo>
                  <a:pt x="270" y="246"/>
                </a:lnTo>
                <a:lnTo>
                  <a:pt x="274" y="246"/>
                </a:lnTo>
                <a:lnTo>
                  <a:pt x="274" y="246"/>
                </a:lnTo>
                <a:lnTo>
                  <a:pt x="276" y="246"/>
                </a:lnTo>
                <a:lnTo>
                  <a:pt x="278" y="246"/>
                </a:lnTo>
                <a:lnTo>
                  <a:pt x="278" y="244"/>
                </a:lnTo>
                <a:lnTo>
                  <a:pt x="278" y="244"/>
                </a:lnTo>
                <a:lnTo>
                  <a:pt x="276" y="244"/>
                </a:lnTo>
                <a:lnTo>
                  <a:pt x="274" y="242"/>
                </a:lnTo>
                <a:lnTo>
                  <a:pt x="272" y="240"/>
                </a:lnTo>
                <a:lnTo>
                  <a:pt x="274" y="238"/>
                </a:lnTo>
                <a:lnTo>
                  <a:pt x="274" y="238"/>
                </a:lnTo>
                <a:lnTo>
                  <a:pt x="276" y="238"/>
                </a:lnTo>
                <a:lnTo>
                  <a:pt x="276" y="240"/>
                </a:lnTo>
                <a:lnTo>
                  <a:pt x="278" y="242"/>
                </a:lnTo>
                <a:lnTo>
                  <a:pt x="280" y="242"/>
                </a:lnTo>
                <a:lnTo>
                  <a:pt x="280" y="242"/>
                </a:lnTo>
                <a:lnTo>
                  <a:pt x="280" y="238"/>
                </a:lnTo>
                <a:lnTo>
                  <a:pt x="282" y="234"/>
                </a:lnTo>
                <a:lnTo>
                  <a:pt x="290" y="230"/>
                </a:lnTo>
                <a:lnTo>
                  <a:pt x="290" y="230"/>
                </a:lnTo>
                <a:lnTo>
                  <a:pt x="288" y="228"/>
                </a:lnTo>
                <a:lnTo>
                  <a:pt x="288" y="224"/>
                </a:lnTo>
                <a:lnTo>
                  <a:pt x="288" y="224"/>
                </a:lnTo>
                <a:lnTo>
                  <a:pt x="292" y="224"/>
                </a:lnTo>
                <a:lnTo>
                  <a:pt x="294" y="222"/>
                </a:lnTo>
                <a:lnTo>
                  <a:pt x="296" y="220"/>
                </a:lnTo>
                <a:lnTo>
                  <a:pt x="296" y="220"/>
                </a:lnTo>
                <a:lnTo>
                  <a:pt x="292" y="216"/>
                </a:lnTo>
                <a:lnTo>
                  <a:pt x="292" y="216"/>
                </a:lnTo>
                <a:lnTo>
                  <a:pt x="296" y="214"/>
                </a:lnTo>
                <a:lnTo>
                  <a:pt x="298" y="208"/>
                </a:lnTo>
                <a:lnTo>
                  <a:pt x="298" y="208"/>
                </a:lnTo>
                <a:lnTo>
                  <a:pt x="296" y="206"/>
                </a:lnTo>
                <a:lnTo>
                  <a:pt x="294" y="206"/>
                </a:lnTo>
                <a:lnTo>
                  <a:pt x="290" y="202"/>
                </a:lnTo>
                <a:lnTo>
                  <a:pt x="290" y="202"/>
                </a:lnTo>
                <a:lnTo>
                  <a:pt x="290" y="200"/>
                </a:lnTo>
                <a:lnTo>
                  <a:pt x="290" y="198"/>
                </a:lnTo>
                <a:lnTo>
                  <a:pt x="290" y="198"/>
                </a:lnTo>
                <a:lnTo>
                  <a:pt x="284" y="198"/>
                </a:lnTo>
                <a:lnTo>
                  <a:pt x="278" y="200"/>
                </a:lnTo>
                <a:lnTo>
                  <a:pt x="278" y="200"/>
                </a:lnTo>
                <a:lnTo>
                  <a:pt x="278" y="198"/>
                </a:lnTo>
                <a:lnTo>
                  <a:pt x="278" y="198"/>
                </a:lnTo>
                <a:lnTo>
                  <a:pt x="280" y="196"/>
                </a:lnTo>
                <a:lnTo>
                  <a:pt x="282" y="194"/>
                </a:lnTo>
                <a:lnTo>
                  <a:pt x="282" y="190"/>
                </a:lnTo>
                <a:lnTo>
                  <a:pt x="282" y="190"/>
                </a:lnTo>
                <a:lnTo>
                  <a:pt x="276" y="188"/>
                </a:lnTo>
                <a:lnTo>
                  <a:pt x="274" y="186"/>
                </a:lnTo>
                <a:lnTo>
                  <a:pt x="270" y="188"/>
                </a:lnTo>
                <a:lnTo>
                  <a:pt x="270" y="188"/>
                </a:lnTo>
                <a:lnTo>
                  <a:pt x="270" y="190"/>
                </a:lnTo>
                <a:lnTo>
                  <a:pt x="272" y="192"/>
                </a:lnTo>
                <a:lnTo>
                  <a:pt x="272" y="192"/>
                </a:lnTo>
                <a:lnTo>
                  <a:pt x="272" y="194"/>
                </a:lnTo>
                <a:lnTo>
                  <a:pt x="272" y="194"/>
                </a:lnTo>
                <a:lnTo>
                  <a:pt x="268" y="192"/>
                </a:lnTo>
                <a:lnTo>
                  <a:pt x="264" y="188"/>
                </a:lnTo>
                <a:lnTo>
                  <a:pt x="260" y="180"/>
                </a:lnTo>
                <a:lnTo>
                  <a:pt x="260" y="180"/>
                </a:lnTo>
                <a:lnTo>
                  <a:pt x="260" y="178"/>
                </a:lnTo>
                <a:lnTo>
                  <a:pt x="260" y="178"/>
                </a:lnTo>
                <a:lnTo>
                  <a:pt x="262" y="178"/>
                </a:lnTo>
                <a:lnTo>
                  <a:pt x="264" y="178"/>
                </a:lnTo>
                <a:lnTo>
                  <a:pt x="266" y="176"/>
                </a:lnTo>
                <a:lnTo>
                  <a:pt x="266" y="174"/>
                </a:lnTo>
                <a:lnTo>
                  <a:pt x="266" y="174"/>
                </a:lnTo>
                <a:lnTo>
                  <a:pt x="264" y="172"/>
                </a:lnTo>
                <a:lnTo>
                  <a:pt x="258" y="170"/>
                </a:lnTo>
                <a:lnTo>
                  <a:pt x="258" y="170"/>
                </a:lnTo>
                <a:lnTo>
                  <a:pt x="258" y="166"/>
                </a:lnTo>
                <a:lnTo>
                  <a:pt x="256" y="166"/>
                </a:lnTo>
                <a:lnTo>
                  <a:pt x="252" y="164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4" y="164"/>
                </a:lnTo>
                <a:lnTo>
                  <a:pt x="256" y="166"/>
                </a:lnTo>
                <a:lnTo>
                  <a:pt x="256" y="166"/>
                </a:lnTo>
                <a:lnTo>
                  <a:pt x="260" y="160"/>
                </a:lnTo>
                <a:lnTo>
                  <a:pt x="260" y="160"/>
                </a:lnTo>
                <a:lnTo>
                  <a:pt x="264" y="162"/>
                </a:lnTo>
                <a:lnTo>
                  <a:pt x="264" y="162"/>
                </a:lnTo>
                <a:lnTo>
                  <a:pt x="264" y="162"/>
                </a:lnTo>
                <a:lnTo>
                  <a:pt x="266" y="160"/>
                </a:lnTo>
                <a:lnTo>
                  <a:pt x="270" y="160"/>
                </a:lnTo>
                <a:lnTo>
                  <a:pt x="270" y="160"/>
                </a:lnTo>
                <a:lnTo>
                  <a:pt x="268" y="158"/>
                </a:lnTo>
                <a:lnTo>
                  <a:pt x="268" y="158"/>
                </a:lnTo>
                <a:lnTo>
                  <a:pt x="276" y="156"/>
                </a:lnTo>
                <a:lnTo>
                  <a:pt x="276" y="156"/>
                </a:lnTo>
                <a:lnTo>
                  <a:pt x="274" y="156"/>
                </a:lnTo>
                <a:lnTo>
                  <a:pt x="274" y="152"/>
                </a:lnTo>
                <a:lnTo>
                  <a:pt x="274" y="152"/>
                </a:lnTo>
                <a:lnTo>
                  <a:pt x="276" y="152"/>
                </a:lnTo>
                <a:lnTo>
                  <a:pt x="278" y="150"/>
                </a:lnTo>
                <a:lnTo>
                  <a:pt x="280" y="148"/>
                </a:lnTo>
                <a:lnTo>
                  <a:pt x="284" y="148"/>
                </a:lnTo>
                <a:lnTo>
                  <a:pt x="284" y="148"/>
                </a:lnTo>
                <a:lnTo>
                  <a:pt x="284" y="150"/>
                </a:lnTo>
                <a:lnTo>
                  <a:pt x="284" y="152"/>
                </a:lnTo>
                <a:lnTo>
                  <a:pt x="282" y="154"/>
                </a:lnTo>
                <a:lnTo>
                  <a:pt x="282" y="154"/>
                </a:lnTo>
                <a:lnTo>
                  <a:pt x="284" y="156"/>
                </a:lnTo>
                <a:lnTo>
                  <a:pt x="284" y="158"/>
                </a:lnTo>
                <a:lnTo>
                  <a:pt x="284" y="162"/>
                </a:lnTo>
                <a:lnTo>
                  <a:pt x="284" y="162"/>
                </a:lnTo>
                <a:lnTo>
                  <a:pt x="286" y="164"/>
                </a:lnTo>
                <a:lnTo>
                  <a:pt x="290" y="164"/>
                </a:lnTo>
                <a:lnTo>
                  <a:pt x="290" y="164"/>
                </a:lnTo>
                <a:lnTo>
                  <a:pt x="292" y="164"/>
                </a:lnTo>
                <a:lnTo>
                  <a:pt x="294" y="164"/>
                </a:lnTo>
                <a:lnTo>
                  <a:pt x="294" y="162"/>
                </a:lnTo>
                <a:lnTo>
                  <a:pt x="294" y="162"/>
                </a:lnTo>
                <a:lnTo>
                  <a:pt x="292" y="162"/>
                </a:lnTo>
                <a:lnTo>
                  <a:pt x="290" y="158"/>
                </a:lnTo>
                <a:lnTo>
                  <a:pt x="288" y="156"/>
                </a:lnTo>
                <a:lnTo>
                  <a:pt x="290" y="154"/>
                </a:lnTo>
                <a:lnTo>
                  <a:pt x="290" y="154"/>
                </a:lnTo>
                <a:lnTo>
                  <a:pt x="292" y="156"/>
                </a:lnTo>
                <a:lnTo>
                  <a:pt x="292" y="158"/>
                </a:lnTo>
                <a:lnTo>
                  <a:pt x="294" y="160"/>
                </a:lnTo>
                <a:lnTo>
                  <a:pt x="296" y="160"/>
                </a:lnTo>
                <a:lnTo>
                  <a:pt x="296" y="160"/>
                </a:lnTo>
                <a:lnTo>
                  <a:pt x="296" y="154"/>
                </a:lnTo>
                <a:lnTo>
                  <a:pt x="298" y="150"/>
                </a:lnTo>
                <a:lnTo>
                  <a:pt x="306" y="146"/>
                </a:lnTo>
                <a:lnTo>
                  <a:pt x="306" y="146"/>
                </a:lnTo>
                <a:lnTo>
                  <a:pt x="304" y="144"/>
                </a:lnTo>
                <a:lnTo>
                  <a:pt x="304" y="142"/>
                </a:lnTo>
                <a:lnTo>
                  <a:pt x="304" y="142"/>
                </a:lnTo>
                <a:lnTo>
                  <a:pt x="308" y="140"/>
                </a:lnTo>
                <a:lnTo>
                  <a:pt x="310" y="140"/>
                </a:lnTo>
                <a:lnTo>
                  <a:pt x="312" y="138"/>
                </a:lnTo>
                <a:lnTo>
                  <a:pt x="312" y="138"/>
                </a:lnTo>
                <a:lnTo>
                  <a:pt x="308" y="134"/>
                </a:lnTo>
                <a:lnTo>
                  <a:pt x="308" y="134"/>
                </a:lnTo>
                <a:lnTo>
                  <a:pt x="312" y="130"/>
                </a:lnTo>
                <a:lnTo>
                  <a:pt x="314" y="126"/>
                </a:lnTo>
                <a:lnTo>
                  <a:pt x="314" y="126"/>
                </a:lnTo>
                <a:close/>
                <a:moveTo>
                  <a:pt x="278" y="70"/>
                </a:moveTo>
                <a:lnTo>
                  <a:pt x="278" y="70"/>
                </a:lnTo>
                <a:lnTo>
                  <a:pt x="274" y="70"/>
                </a:lnTo>
                <a:lnTo>
                  <a:pt x="272" y="68"/>
                </a:lnTo>
                <a:lnTo>
                  <a:pt x="272" y="68"/>
                </a:lnTo>
                <a:lnTo>
                  <a:pt x="274" y="66"/>
                </a:lnTo>
                <a:lnTo>
                  <a:pt x="276" y="66"/>
                </a:lnTo>
                <a:lnTo>
                  <a:pt x="278" y="68"/>
                </a:lnTo>
                <a:lnTo>
                  <a:pt x="278" y="70"/>
                </a:lnTo>
                <a:lnTo>
                  <a:pt x="278" y="70"/>
                </a:lnTo>
                <a:close/>
                <a:moveTo>
                  <a:pt x="274" y="86"/>
                </a:moveTo>
                <a:lnTo>
                  <a:pt x="274" y="86"/>
                </a:lnTo>
                <a:lnTo>
                  <a:pt x="270" y="92"/>
                </a:lnTo>
                <a:lnTo>
                  <a:pt x="270" y="92"/>
                </a:lnTo>
                <a:lnTo>
                  <a:pt x="268" y="88"/>
                </a:lnTo>
                <a:lnTo>
                  <a:pt x="268" y="82"/>
                </a:lnTo>
                <a:lnTo>
                  <a:pt x="268" y="82"/>
                </a:lnTo>
                <a:lnTo>
                  <a:pt x="270" y="86"/>
                </a:lnTo>
                <a:lnTo>
                  <a:pt x="274" y="86"/>
                </a:lnTo>
                <a:lnTo>
                  <a:pt x="274" y="86"/>
                </a:lnTo>
                <a:close/>
                <a:moveTo>
                  <a:pt x="18" y="210"/>
                </a:moveTo>
                <a:lnTo>
                  <a:pt x="18" y="210"/>
                </a:lnTo>
                <a:lnTo>
                  <a:pt x="16" y="208"/>
                </a:lnTo>
                <a:lnTo>
                  <a:pt x="18" y="206"/>
                </a:lnTo>
                <a:lnTo>
                  <a:pt x="20" y="202"/>
                </a:lnTo>
                <a:lnTo>
                  <a:pt x="20" y="202"/>
                </a:lnTo>
                <a:lnTo>
                  <a:pt x="22" y="204"/>
                </a:lnTo>
                <a:lnTo>
                  <a:pt x="22" y="208"/>
                </a:lnTo>
                <a:lnTo>
                  <a:pt x="20" y="210"/>
                </a:lnTo>
                <a:lnTo>
                  <a:pt x="18" y="210"/>
                </a:lnTo>
                <a:lnTo>
                  <a:pt x="18" y="210"/>
                </a:lnTo>
                <a:close/>
                <a:moveTo>
                  <a:pt x="290" y="208"/>
                </a:moveTo>
                <a:lnTo>
                  <a:pt x="294" y="208"/>
                </a:lnTo>
                <a:lnTo>
                  <a:pt x="294" y="208"/>
                </a:lnTo>
                <a:lnTo>
                  <a:pt x="294" y="210"/>
                </a:lnTo>
                <a:lnTo>
                  <a:pt x="294" y="214"/>
                </a:lnTo>
                <a:lnTo>
                  <a:pt x="294" y="214"/>
                </a:lnTo>
                <a:lnTo>
                  <a:pt x="290" y="214"/>
                </a:lnTo>
                <a:lnTo>
                  <a:pt x="288" y="212"/>
                </a:lnTo>
                <a:lnTo>
                  <a:pt x="288" y="210"/>
                </a:lnTo>
                <a:lnTo>
                  <a:pt x="290" y="208"/>
                </a:lnTo>
                <a:lnTo>
                  <a:pt x="290" y="208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6" y="214"/>
                </a:lnTo>
                <a:lnTo>
                  <a:pt x="206" y="214"/>
                </a:lnTo>
                <a:lnTo>
                  <a:pt x="204" y="214"/>
                </a:lnTo>
                <a:lnTo>
                  <a:pt x="202" y="212"/>
                </a:lnTo>
                <a:lnTo>
                  <a:pt x="202" y="208"/>
                </a:lnTo>
                <a:lnTo>
                  <a:pt x="208" y="208"/>
                </a:lnTo>
                <a:close/>
                <a:moveTo>
                  <a:pt x="56" y="216"/>
                </a:moveTo>
                <a:lnTo>
                  <a:pt x="56" y="216"/>
                </a:lnTo>
                <a:lnTo>
                  <a:pt x="54" y="216"/>
                </a:lnTo>
                <a:lnTo>
                  <a:pt x="54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12"/>
                </a:lnTo>
                <a:lnTo>
                  <a:pt x="52" y="210"/>
                </a:lnTo>
                <a:lnTo>
                  <a:pt x="54" y="208"/>
                </a:lnTo>
                <a:lnTo>
                  <a:pt x="56" y="208"/>
                </a:lnTo>
                <a:lnTo>
                  <a:pt x="56" y="208"/>
                </a:lnTo>
                <a:lnTo>
                  <a:pt x="54" y="212"/>
                </a:lnTo>
                <a:lnTo>
                  <a:pt x="56" y="216"/>
                </a:lnTo>
                <a:lnTo>
                  <a:pt x="56" y="216"/>
                </a:lnTo>
                <a:close/>
                <a:moveTo>
                  <a:pt x="134" y="86"/>
                </a:moveTo>
                <a:lnTo>
                  <a:pt x="134" y="86"/>
                </a:lnTo>
                <a:lnTo>
                  <a:pt x="136" y="86"/>
                </a:lnTo>
                <a:lnTo>
                  <a:pt x="138" y="86"/>
                </a:lnTo>
                <a:lnTo>
                  <a:pt x="142" y="84"/>
                </a:lnTo>
                <a:lnTo>
                  <a:pt x="142" y="84"/>
                </a:lnTo>
                <a:lnTo>
                  <a:pt x="146" y="82"/>
                </a:lnTo>
                <a:lnTo>
                  <a:pt x="146" y="82"/>
                </a:lnTo>
                <a:lnTo>
                  <a:pt x="148" y="84"/>
                </a:lnTo>
                <a:lnTo>
                  <a:pt x="148" y="84"/>
                </a:lnTo>
                <a:lnTo>
                  <a:pt x="142" y="88"/>
                </a:lnTo>
                <a:lnTo>
                  <a:pt x="142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close/>
                <a:moveTo>
                  <a:pt x="136" y="78"/>
                </a:moveTo>
                <a:lnTo>
                  <a:pt x="136" y="78"/>
                </a:lnTo>
                <a:lnTo>
                  <a:pt x="138" y="78"/>
                </a:lnTo>
                <a:lnTo>
                  <a:pt x="138" y="80"/>
                </a:lnTo>
                <a:lnTo>
                  <a:pt x="140" y="82"/>
                </a:lnTo>
                <a:lnTo>
                  <a:pt x="140" y="82"/>
                </a:lnTo>
                <a:lnTo>
                  <a:pt x="140" y="84"/>
                </a:lnTo>
                <a:lnTo>
                  <a:pt x="138" y="84"/>
                </a:lnTo>
                <a:lnTo>
                  <a:pt x="134" y="84"/>
                </a:lnTo>
                <a:lnTo>
                  <a:pt x="134" y="84"/>
                </a:lnTo>
                <a:lnTo>
                  <a:pt x="134" y="82"/>
                </a:lnTo>
                <a:lnTo>
                  <a:pt x="136" y="78"/>
                </a:lnTo>
                <a:lnTo>
                  <a:pt x="136" y="78"/>
                </a:lnTo>
                <a:close/>
                <a:moveTo>
                  <a:pt x="154" y="94"/>
                </a:moveTo>
                <a:lnTo>
                  <a:pt x="154" y="94"/>
                </a:lnTo>
                <a:lnTo>
                  <a:pt x="156" y="96"/>
                </a:lnTo>
                <a:lnTo>
                  <a:pt x="156" y="100"/>
                </a:lnTo>
                <a:lnTo>
                  <a:pt x="156" y="100"/>
                </a:lnTo>
                <a:lnTo>
                  <a:pt x="158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2"/>
                </a:lnTo>
                <a:lnTo>
                  <a:pt x="160" y="102"/>
                </a:lnTo>
                <a:lnTo>
                  <a:pt x="162" y="106"/>
                </a:lnTo>
                <a:lnTo>
                  <a:pt x="162" y="106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54" y="102"/>
                </a:lnTo>
                <a:lnTo>
                  <a:pt x="154" y="102"/>
                </a:lnTo>
                <a:lnTo>
                  <a:pt x="152" y="98"/>
                </a:lnTo>
                <a:lnTo>
                  <a:pt x="152" y="94"/>
                </a:lnTo>
                <a:lnTo>
                  <a:pt x="152" y="94"/>
                </a:lnTo>
                <a:lnTo>
                  <a:pt x="154" y="94"/>
                </a:lnTo>
                <a:lnTo>
                  <a:pt x="154" y="94"/>
                </a:lnTo>
                <a:close/>
                <a:moveTo>
                  <a:pt x="174" y="78"/>
                </a:moveTo>
                <a:lnTo>
                  <a:pt x="174" y="78"/>
                </a:lnTo>
                <a:lnTo>
                  <a:pt x="178" y="78"/>
                </a:lnTo>
                <a:lnTo>
                  <a:pt x="178" y="78"/>
                </a:lnTo>
                <a:lnTo>
                  <a:pt x="178" y="86"/>
                </a:lnTo>
                <a:lnTo>
                  <a:pt x="174" y="90"/>
                </a:lnTo>
                <a:lnTo>
                  <a:pt x="174" y="90"/>
                </a:lnTo>
                <a:lnTo>
                  <a:pt x="174" y="84"/>
                </a:lnTo>
                <a:lnTo>
                  <a:pt x="174" y="78"/>
                </a:lnTo>
                <a:lnTo>
                  <a:pt x="174" y="78"/>
                </a:lnTo>
                <a:close/>
                <a:moveTo>
                  <a:pt x="174" y="68"/>
                </a:moveTo>
                <a:lnTo>
                  <a:pt x="174" y="68"/>
                </a:lnTo>
                <a:lnTo>
                  <a:pt x="178" y="68"/>
                </a:lnTo>
                <a:lnTo>
                  <a:pt x="178" y="72"/>
                </a:lnTo>
                <a:lnTo>
                  <a:pt x="174" y="72"/>
                </a:lnTo>
                <a:lnTo>
                  <a:pt x="174" y="72"/>
                </a:lnTo>
                <a:lnTo>
                  <a:pt x="174" y="70"/>
                </a:lnTo>
                <a:lnTo>
                  <a:pt x="174" y="68"/>
                </a:lnTo>
                <a:lnTo>
                  <a:pt x="174" y="68"/>
                </a:lnTo>
                <a:close/>
                <a:moveTo>
                  <a:pt x="196" y="94"/>
                </a:moveTo>
                <a:lnTo>
                  <a:pt x="196" y="94"/>
                </a:lnTo>
                <a:lnTo>
                  <a:pt x="200" y="96"/>
                </a:lnTo>
                <a:lnTo>
                  <a:pt x="200" y="98"/>
                </a:lnTo>
                <a:lnTo>
                  <a:pt x="200" y="98"/>
                </a:lnTo>
                <a:lnTo>
                  <a:pt x="198" y="98"/>
                </a:lnTo>
                <a:lnTo>
                  <a:pt x="196" y="96"/>
                </a:lnTo>
                <a:lnTo>
                  <a:pt x="196" y="94"/>
                </a:lnTo>
                <a:lnTo>
                  <a:pt x="196" y="94"/>
                </a:lnTo>
                <a:close/>
                <a:moveTo>
                  <a:pt x="202" y="110"/>
                </a:moveTo>
                <a:lnTo>
                  <a:pt x="202" y="110"/>
                </a:lnTo>
                <a:lnTo>
                  <a:pt x="204" y="114"/>
                </a:lnTo>
                <a:lnTo>
                  <a:pt x="204" y="114"/>
                </a:lnTo>
                <a:lnTo>
                  <a:pt x="200" y="112"/>
                </a:lnTo>
                <a:lnTo>
                  <a:pt x="198" y="110"/>
                </a:lnTo>
                <a:lnTo>
                  <a:pt x="202" y="110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32" y="124"/>
                </a:lnTo>
                <a:lnTo>
                  <a:pt x="234" y="124"/>
                </a:lnTo>
                <a:lnTo>
                  <a:pt x="234" y="132"/>
                </a:lnTo>
                <a:lnTo>
                  <a:pt x="234" y="132"/>
                </a:lnTo>
                <a:lnTo>
                  <a:pt x="232" y="130"/>
                </a:lnTo>
                <a:lnTo>
                  <a:pt x="230" y="128"/>
                </a:lnTo>
                <a:lnTo>
                  <a:pt x="230" y="128"/>
                </a:lnTo>
                <a:lnTo>
                  <a:pt x="228" y="128"/>
                </a:lnTo>
                <a:lnTo>
                  <a:pt x="228" y="126"/>
                </a:lnTo>
                <a:lnTo>
                  <a:pt x="224" y="124"/>
                </a:lnTo>
                <a:lnTo>
                  <a:pt x="224" y="124"/>
                </a:lnTo>
                <a:lnTo>
                  <a:pt x="224" y="120"/>
                </a:lnTo>
                <a:lnTo>
                  <a:pt x="224" y="114"/>
                </a:lnTo>
                <a:lnTo>
                  <a:pt x="224" y="114"/>
                </a:lnTo>
                <a:lnTo>
                  <a:pt x="224" y="112"/>
                </a:lnTo>
                <a:lnTo>
                  <a:pt x="222" y="110"/>
                </a:lnTo>
                <a:lnTo>
                  <a:pt x="220" y="110"/>
                </a:lnTo>
                <a:lnTo>
                  <a:pt x="220" y="106"/>
                </a:lnTo>
                <a:lnTo>
                  <a:pt x="220" y="106"/>
                </a:lnTo>
                <a:lnTo>
                  <a:pt x="224" y="108"/>
                </a:lnTo>
                <a:lnTo>
                  <a:pt x="224" y="110"/>
                </a:lnTo>
                <a:lnTo>
                  <a:pt x="228" y="112"/>
                </a:lnTo>
                <a:lnTo>
                  <a:pt x="228" y="112"/>
                </a:lnTo>
                <a:lnTo>
                  <a:pt x="230" y="118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40" y="156"/>
                </a:moveTo>
                <a:lnTo>
                  <a:pt x="240" y="156"/>
                </a:lnTo>
                <a:lnTo>
                  <a:pt x="240" y="154"/>
                </a:lnTo>
                <a:lnTo>
                  <a:pt x="240" y="152"/>
                </a:lnTo>
                <a:lnTo>
                  <a:pt x="240" y="152"/>
                </a:lnTo>
                <a:lnTo>
                  <a:pt x="242" y="154"/>
                </a:lnTo>
                <a:lnTo>
                  <a:pt x="242" y="154"/>
                </a:lnTo>
                <a:lnTo>
                  <a:pt x="240" y="156"/>
                </a:lnTo>
                <a:lnTo>
                  <a:pt x="240" y="156"/>
                </a:lnTo>
                <a:close/>
                <a:moveTo>
                  <a:pt x="168" y="112"/>
                </a:moveTo>
                <a:lnTo>
                  <a:pt x="168" y="112"/>
                </a:lnTo>
                <a:lnTo>
                  <a:pt x="168" y="114"/>
                </a:lnTo>
                <a:lnTo>
                  <a:pt x="168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close/>
                <a:moveTo>
                  <a:pt x="162" y="108"/>
                </a:moveTo>
                <a:lnTo>
                  <a:pt x="162" y="108"/>
                </a:lnTo>
                <a:lnTo>
                  <a:pt x="162" y="108"/>
                </a:lnTo>
                <a:lnTo>
                  <a:pt x="162" y="108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30" y="178"/>
                </a:moveTo>
                <a:lnTo>
                  <a:pt x="130" y="178"/>
                </a:lnTo>
                <a:lnTo>
                  <a:pt x="130" y="176"/>
                </a:lnTo>
                <a:lnTo>
                  <a:pt x="126" y="174"/>
                </a:lnTo>
                <a:lnTo>
                  <a:pt x="126" y="174"/>
                </a:lnTo>
                <a:lnTo>
                  <a:pt x="128" y="172"/>
                </a:lnTo>
                <a:lnTo>
                  <a:pt x="128" y="172"/>
                </a:lnTo>
                <a:lnTo>
                  <a:pt x="132" y="172"/>
                </a:lnTo>
                <a:lnTo>
                  <a:pt x="134" y="174"/>
                </a:lnTo>
                <a:lnTo>
                  <a:pt x="134" y="174"/>
                </a:lnTo>
                <a:lnTo>
                  <a:pt x="132" y="178"/>
                </a:lnTo>
                <a:lnTo>
                  <a:pt x="132" y="178"/>
                </a:lnTo>
                <a:lnTo>
                  <a:pt x="132" y="178"/>
                </a:lnTo>
                <a:lnTo>
                  <a:pt x="130" y="178"/>
                </a:lnTo>
                <a:lnTo>
                  <a:pt x="130" y="178"/>
                </a:lnTo>
                <a:close/>
                <a:moveTo>
                  <a:pt x="176" y="116"/>
                </a:moveTo>
                <a:lnTo>
                  <a:pt x="176" y="116"/>
                </a:lnTo>
                <a:lnTo>
                  <a:pt x="180" y="116"/>
                </a:lnTo>
                <a:lnTo>
                  <a:pt x="182" y="112"/>
                </a:lnTo>
                <a:lnTo>
                  <a:pt x="182" y="112"/>
                </a:lnTo>
                <a:lnTo>
                  <a:pt x="184" y="114"/>
                </a:lnTo>
                <a:lnTo>
                  <a:pt x="184" y="114"/>
                </a:lnTo>
                <a:lnTo>
                  <a:pt x="182" y="118"/>
                </a:lnTo>
                <a:lnTo>
                  <a:pt x="182" y="118"/>
                </a:lnTo>
                <a:lnTo>
                  <a:pt x="176" y="118"/>
                </a:lnTo>
                <a:lnTo>
                  <a:pt x="176" y="118"/>
                </a:lnTo>
                <a:lnTo>
                  <a:pt x="176" y="116"/>
                </a:lnTo>
                <a:lnTo>
                  <a:pt x="176" y="116"/>
                </a:lnTo>
                <a:close/>
                <a:moveTo>
                  <a:pt x="218" y="124"/>
                </a:moveTo>
                <a:lnTo>
                  <a:pt x="224" y="124"/>
                </a:lnTo>
                <a:lnTo>
                  <a:pt x="224" y="124"/>
                </a:lnTo>
                <a:lnTo>
                  <a:pt x="222" y="132"/>
                </a:lnTo>
                <a:lnTo>
                  <a:pt x="222" y="132"/>
                </a:lnTo>
                <a:lnTo>
                  <a:pt x="220" y="132"/>
                </a:lnTo>
                <a:lnTo>
                  <a:pt x="220" y="132"/>
                </a:lnTo>
                <a:lnTo>
                  <a:pt x="218" y="130"/>
                </a:lnTo>
                <a:lnTo>
                  <a:pt x="218" y="130"/>
                </a:lnTo>
                <a:lnTo>
                  <a:pt x="218" y="124"/>
                </a:lnTo>
                <a:lnTo>
                  <a:pt x="218" y="124"/>
                </a:lnTo>
                <a:close/>
                <a:moveTo>
                  <a:pt x="206" y="122"/>
                </a:move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close/>
                <a:moveTo>
                  <a:pt x="218" y="96"/>
                </a:moveTo>
                <a:lnTo>
                  <a:pt x="218" y="102"/>
                </a:lnTo>
                <a:lnTo>
                  <a:pt x="218" y="102"/>
                </a:lnTo>
                <a:lnTo>
                  <a:pt x="216" y="102"/>
                </a:lnTo>
                <a:lnTo>
                  <a:pt x="216" y="100"/>
                </a:lnTo>
                <a:lnTo>
                  <a:pt x="216" y="96"/>
                </a:lnTo>
                <a:lnTo>
                  <a:pt x="216" y="96"/>
                </a:lnTo>
                <a:lnTo>
                  <a:pt x="216" y="94"/>
                </a:lnTo>
                <a:lnTo>
                  <a:pt x="214" y="90"/>
                </a:lnTo>
                <a:lnTo>
                  <a:pt x="214" y="90"/>
                </a:lnTo>
                <a:lnTo>
                  <a:pt x="220" y="92"/>
                </a:lnTo>
                <a:lnTo>
                  <a:pt x="222" y="94"/>
                </a:lnTo>
                <a:lnTo>
                  <a:pt x="222" y="94"/>
                </a:lnTo>
                <a:lnTo>
                  <a:pt x="222" y="96"/>
                </a:lnTo>
                <a:lnTo>
                  <a:pt x="218" y="96"/>
                </a:lnTo>
                <a:lnTo>
                  <a:pt x="218" y="96"/>
                </a:lnTo>
                <a:close/>
                <a:moveTo>
                  <a:pt x="184" y="110"/>
                </a:moveTo>
                <a:lnTo>
                  <a:pt x="184" y="110"/>
                </a:lnTo>
                <a:lnTo>
                  <a:pt x="184" y="110"/>
                </a:lnTo>
                <a:lnTo>
                  <a:pt x="184" y="110"/>
                </a:lnTo>
                <a:lnTo>
                  <a:pt x="184" y="108"/>
                </a:lnTo>
                <a:lnTo>
                  <a:pt x="184" y="108"/>
                </a:lnTo>
                <a:lnTo>
                  <a:pt x="186" y="108"/>
                </a:lnTo>
                <a:lnTo>
                  <a:pt x="186" y="108"/>
                </a:lnTo>
                <a:lnTo>
                  <a:pt x="184" y="110"/>
                </a:lnTo>
                <a:lnTo>
                  <a:pt x="184" y="110"/>
                </a:lnTo>
                <a:close/>
                <a:moveTo>
                  <a:pt x="172" y="92"/>
                </a:moveTo>
                <a:lnTo>
                  <a:pt x="172" y="92"/>
                </a:lnTo>
                <a:lnTo>
                  <a:pt x="172" y="92"/>
                </a:lnTo>
                <a:lnTo>
                  <a:pt x="172" y="92"/>
                </a:lnTo>
                <a:lnTo>
                  <a:pt x="172" y="94"/>
                </a:lnTo>
                <a:lnTo>
                  <a:pt x="172" y="94"/>
                </a:lnTo>
                <a:lnTo>
                  <a:pt x="172" y="96"/>
                </a:lnTo>
                <a:lnTo>
                  <a:pt x="168" y="96"/>
                </a:lnTo>
                <a:lnTo>
                  <a:pt x="168" y="96"/>
                </a:lnTo>
                <a:lnTo>
                  <a:pt x="168" y="92"/>
                </a:lnTo>
                <a:lnTo>
                  <a:pt x="166" y="90"/>
                </a:lnTo>
                <a:lnTo>
                  <a:pt x="164" y="90"/>
                </a:lnTo>
                <a:lnTo>
                  <a:pt x="160" y="88"/>
                </a:lnTo>
                <a:lnTo>
                  <a:pt x="160" y="88"/>
                </a:lnTo>
                <a:lnTo>
                  <a:pt x="162" y="86"/>
                </a:lnTo>
                <a:lnTo>
                  <a:pt x="162" y="86"/>
                </a:lnTo>
                <a:lnTo>
                  <a:pt x="166" y="84"/>
                </a:lnTo>
                <a:lnTo>
                  <a:pt x="166" y="84"/>
                </a:lnTo>
                <a:lnTo>
                  <a:pt x="168" y="84"/>
                </a:lnTo>
                <a:lnTo>
                  <a:pt x="168" y="86"/>
                </a:lnTo>
                <a:lnTo>
                  <a:pt x="168" y="86"/>
                </a:lnTo>
                <a:lnTo>
                  <a:pt x="172" y="88"/>
                </a:lnTo>
                <a:lnTo>
                  <a:pt x="172" y="88"/>
                </a:lnTo>
                <a:lnTo>
                  <a:pt x="172" y="92"/>
                </a:lnTo>
                <a:lnTo>
                  <a:pt x="172" y="92"/>
                </a:lnTo>
                <a:close/>
                <a:moveTo>
                  <a:pt x="110" y="106"/>
                </a:moveTo>
                <a:lnTo>
                  <a:pt x="110" y="106"/>
                </a:lnTo>
                <a:lnTo>
                  <a:pt x="110" y="104"/>
                </a:lnTo>
                <a:lnTo>
                  <a:pt x="112" y="104"/>
                </a:lnTo>
                <a:lnTo>
                  <a:pt x="112" y="104"/>
                </a:lnTo>
                <a:lnTo>
                  <a:pt x="110" y="106"/>
                </a:lnTo>
                <a:lnTo>
                  <a:pt x="110" y="106"/>
                </a:lnTo>
                <a:close/>
                <a:moveTo>
                  <a:pt x="94" y="114"/>
                </a:moveTo>
                <a:lnTo>
                  <a:pt x="94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4" y="114"/>
                </a:lnTo>
                <a:lnTo>
                  <a:pt x="94" y="114"/>
                </a:lnTo>
                <a:close/>
                <a:moveTo>
                  <a:pt x="98" y="108"/>
                </a:moveTo>
                <a:lnTo>
                  <a:pt x="98" y="108"/>
                </a:lnTo>
                <a:lnTo>
                  <a:pt x="96" y="110"/>
                </a:lnTo>
                <a:lnTo>
                  <a:pt x="94" y="110"/>
                </a:lnTo>
                <a:lnTo>
                  <a:pt x="94" y="110"/>
                </a:lnTo>
                <a:lnTo>
                  <a:pt x="96" y="108"/>
                </a:lnTo>
                <a:lnTo>
                  <a:pt x="96" y="108"/>
                </a:lnTo>
                <a:lnTo>
                  <a:pt x="98" y="108"/>
                </a:lnTo>
                <a:lnTo>
                  <a:pt x="98" y="108"/>
                </a:lnTo>
                <a:close/>
                <a:moveTo>
                  <a:pt x="100" y="78"/>
                </a:moveTo>
                <a:lnTo>
                  <a:pt x="100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lnTo>
                  <a:pt x="104" y="80"/>
                </a:lnTo>
                <a:lnTo>
                  <a:pt x="102" y="80"/>
                </a:lnTo>
                <a:lnTo>
                  <a:pt x="100" y="80"/>
                </a:lnTo>
                <a:lnTo>
                  <a:pt x="100" y="78"/>
                </a:lnTo>
                <a:lnTo>
                  <a:pt x="100" y="78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88" y="96"/>
                </a:lnTo>
                <a:lnTo>
                  <a:pt x="88" y="96"/>
                </a:lnTo>
                <a:lnTo>
                  <a:pt x="82" y="98"/>
                </a:lnTo>
                <a:lnTo>
                  <a:pt x="76" y="100"/>
                </a:lnTo>
                <a:lnTo>
                  <a:pt x="76" y="100"/>
                </a:lnTo>
                <a:lnTo>
                  <a:pt x="78" y="98"/>
                </a:lnTo>
                <a:lnTo>
                  <a:pt x="80" y="96"/>
                </a:lnTo>
                <a:lnTo>
                  <a:pt x="84" y="94"/>
                </a:lnTo>
                <a:lnTo>
                  <a:pt x="86" y="96"/>
                </a:lnTo>
                <a:lnTo>
                  <a:pt x="86" y="96"/>
                </a:lnTo>
                <a:close/>
                <a:moveTo>
                  <a:pt x="80" y="106"/>
                </a:moveTo>
                <a:lnTo>
                  <a:pt x="80" y="106"/>
                </a:lnTo>
                <a:lnTo>
                  <a:pt x="80" y="104"/>
                </a:lnTo>
                <a:lnTo>
                  <a:pt x="82" y="104"/>
                </a:lnTo>
                <a:lnTo>
                  <a:pt x="84" y="104"/>
                </a:lnTo>
                <a:lnTo>
                  <a:pt x="84" y="104"/>
                </a:lnTo>
                <a:lnTo>
                  <a:pt x="84" y="108"/>
                </a:lnTo>
                <a:lnTo>
                  <a:pt x="82" y="108"/>
                </a:lnTo>
                <a:lnTo>
                  <a:pt x="82" y="108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close/>
                <a:moveTo>
                  <a:pt x="74" y="100"/>
                </a:moveTo>
                <a:lnTo>
                  <a:pt x="74" y="100"/>
                </a:lnTo>
                <a:lnTo>
                  <a:pt x="70" y="100"/>
                </a:lnTo>
                <a:lnTo>
                  <a:pt x="70" y="96"/>
                </a:lnTo>
                <a:lnTo>
                  <a:pt x="70" y="96"/>
                </a:lnTo>
                <a:lnTo>
                  <a:pt x="74" y="98"/>
                </a:lnTo>
                <a:lnTo>
                  <a:pt x="74" y="100"/>
                </a:lnTo>
                <a:lnTo>
                  <a:pt x="74" y="100"/>
                </a:lnTo>
                <a:close/>
                <a:moveTo>
                  <a:pt x="116" y="196"/>
                </a:moveTo>
                <a:lnTo>
                  <a:pt x="116" y="196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6"/>
                </a:lnTo>
                <a:lnTo>
                  <a:pt x="116" y="196"/>
                </a:lnTo>
                <a:close/>
                <a:moveTo>
                  <a:pt x="122" y="198"/>
                </a:moveTo>
                <a:lnTo>
                  <a:pt x="122" y="198"/>
                </a:lnTo>
                <a:lnTo>
                  <a:pt x="122" y="198"/>
                </a:lnTo>
                <a:lnTo>
                  <a:pt x="122" y="198"/>
                </a:lnTo>
                <a:lnTo>
                  <a:pt x="120" y="200"/>
                </a:lnTo>
                <a:lnTo>
                  <a:pt x="120" y="200"/>
                </a:lnTo>
                <a:lnTo>
                  <a:pt x="118" y="200"/>
                </a:lnTo>
                <a:lnTo>
                  <a:pt x="118" y="200"/>
                </a:lnTo>
                <a:lnTo>
                  <a:pt x="122" y="198"/>
                </a:lnTo>
                <a:lnTo>
                  <a:pt x="122" y="198"/>
                </a:lnTo>
                <a:close/>
                <a:moveTo>
                  <a:pt x="166" y="202"/>
                </a:moveTo>
                <a:lnTo>
                  <a:pt x="166" y="202"/>
                </a:lnTo>
                <a:lnTo>
                  <a:pt x="166" y="202"/>
                </a:lnTo>
                <a:lnTo>
                  <a:pt x="166" y="202"/>
                </a:lnTo>
                <a:lnTo>
                  <a:pt x="156" y="202"/>
                </a:lnTo>
                <a:lnTo>
                  <a:pt x="166" y="202"/>
                </a:lnTo>
                <a:close/>
                <a:moveTo>
                  <a:pt x="250" y="96"/>
                </a:moveTo>
                <a:lnTo>
                  <a:pt x="250" y="96"/>
                </a:lnTo>
                <a:lnTo>
                  <a:pt x="250" y="98"/>
                </a:lnTo>
                <a:lnTo>
                  <a:pt x="250" y="100"/>
                </a:lnTo>
                <a:lnTo>
                  <a:pt x="246" y="104"/>
                </a:lnTo>
                <a:lnTo>
                  <a:pt x="246" y="104"/>
                </a:lnTo>
                <a:lnTo>
                  <a:pt x="242" y="102"/>
                </a:lnTo>
                <a:lnTo>
                  <a:pt x="242" y="98"/>
                </a:lnTo>
                <a:lnTo>
                  <a:pt x="242" y="98"/>
                </a:lnTo>
                <a:lnTo>
                  <a:pt x="246" y="96"/>
                </a:lnTo>
                <a:lnTo>
                  <a:pt x="250" y="96"/>
                </a:lnTo>
                <a:lnTo>
                  <a:pt x="250" y="96"/>
                </a:lnTo>
                <a:close/>
                <a:moveTo>
                  <a:pt x="238" y="124"/>
                </a:moveTo>
                <a:lnTo>
                  <a:pt x="238" y="124"/>
                </a:lnTo>
                <a:lnTo>
                  <a:pt x="236" y="122"/>
                </a:lnTo>
                <a:lnTo>
                  <a:pt x="236" y="120"/>
                </a:lnTo>
                <a:lnTo>
                  <a:pt x="236" y="118"/>
                </a:lnTo>
                <a:lnTo>
                  <a:pt x="236" y="118"/>
                </a:lnTo>
                <a:lnTo>
                  <a:pt x="238" y="118"/>
                </a:lnTo>
                <a:lnTo>
                  <a:pt x="240" y="120"/>
                </a:lnTo>
                <a:lnTo>
                  <a:pt x="240" y="122"/>
                </a:lnTo>
                <a:lnTo>
                  <a:pt x="238" y="124"/>
                </a:lnTo>
                <a:lnTo>
                  <a:pt x="238" y="124"/>
                </a:lnTo>
                <a:close/>
                <a:moveTo>
                  <a:pt x="230" y="84"/>
                </a:moveTo>
                <a:lnTo>
                  <a:pt x="230" y="84"/>
                </a:lnTo>
                <a:lnTo>
                  <a:pt x="234" y="86"/>
                </a:lnTo>
                <a:lnTo>
                  <a:pt x="234" y="88"/>
                </a:lnTo>
                <a:lnTo>
                  <a:pt x="230" y="88"/>
                </a:lnTo>
                <a:lnTo>
                  <a:pt x="230" y="84"/>
                </a:lnTo>
                <a:close/>
                <a:moveTo>
                  <a:pt x="236" y="108"/>
                </a:moveTo>
                <a:lnTo>
                  <a:pt x="236" y="108"/>
                </a:lnTo>
                <a:lnTo>
                  <a:pt x="234" y="110"/>
                </a:lnTo>
                <a:lnTo>
                  <a:pt x="234" y="110"/>
                </a:lnTo>
                <a:lnTo>
                  <a:pt x="230" y="108"/>
                </a:lnTo>
                <a:lnTo>
                  <a:pt x="226" y="106"/>
                </a:lnTo>
                <a:lnTo>
                  <a:pt x="226" y="106"/>
                </a:lnTo>
                <a:lnTo>
                  <a:pt x="224" y="102"/>
                </a:lnTo>
                <a:lnTo>
                  <a:pt x="224" y="96"/>
                </a:lnTo>
                <a:lnTo>
                  <a:pt x="224" y="96"/>
                </a:lnTo>
                <a:lnTo>
                  <a:pt x="226" y="96"/>
                </a:lnTo>
                <a:lnTo>
                  <a:pt x="226" y="98"/>
                </a:lnTo>
                <a:lnTo>
                  <a:pt x="228" y="102"/>
                </a:lnTo>
                <a:lnTo>
                  <a:pt x="228" y="102"/>
                </a:lnTo>
                <a:lnTo>
                  <a:pt x="234" y="102"/>
                </a:lnTo>
                <a:lnTo>
                  <a:pt x="236" y="104"/>
                </a:lnTo>
                <a:lnTo>
                  <a:pt x="236" y="108"/>
                </a:lnTo>
                <a:lnTo>
                  <a:pt x="236" y="108"/>
                </a:lnTo>
                <a:close/>
                <a:moveTo>
                  <a:pt x="228" y="64"/>
                </a:moveTo>
                <a:lnTo>
                  <a:pt x="228" y="64"/>
                </a:lnTo>
                <a:lnTo>
                  <a:pt x="228" y="66"/>
                </a:lnTo>
                <a:lnTo>
                  <a:pt x="228" y="68"/>
                </a:lnTo>
                <a:lnTo>
                  <a:pt x="226" y="70"/>
                </a:lnTo>
                <a:lnTo>
                  <a:pt x="226" y="70"/>
                </a:lnTo>
                <a:lnTo>
                  <a:pt x="226" y="70"/>
                </a:lnTo>
                <a:lnTo>
                  <a:pt x="224" y="70"/>
                </a:lnTo>
                <a:lnTo>
                  <a:pt x="224" y="68"/>
                </a:lnTo>
                <a:lnTo>
                  <a:pt x="222" y="68"/>
                </a:lnTo>
                <a:lnTo>
                  <a:pt x="222" y="68"/>
                </a:lnTo>
                <a:lnTo>
                  <a:pt x="224" y="66"/>
                </a:lnTo>
                <a:lnTo>
                  <a:pt x="228" y="64"/>
                </a:lnTo>
                <a:lnTo>
                  <a:pt x="228" y="64"/>
                </a:lnTo>
                <a:close/>
                <a:moveTo>
                  <a:pt x="212" y="54"/>
                </a:moveTo>
                <a:lnTo>
                  <a:pt x="212" y="54"/>
                </a:lnTo>
                <a:lnTo>
                  <a:pt x="218" y="56"/>
                </a:lnTo>
                <a:lnTo>
                  <a:pt x="222" y="62"/>
                </a:lnTo>
                <a:lnTo>
                  <a:pt x="222" y="62"/>
                </a:lnTo>
                <a:lnTo>
                  <a:pt x="214" y="60"/>
                </a:lnTo>
                <a:lnTo>
                  <a:pt x="212" y="58"/>
                </a:lnTo>
                <a:lnTo>
                  <a:pt x="212" y="54"/>
                </a:lnTo>
                <a:lnTo>
                  <a:pt x="212" y="54"/>
                </a:lnTo>
                <a:close/>
                <a:moveTo>
                  <a:pt x="214" y="74"/>
                </a:moveTo>
                <a:lnTo>
                  <a:pt x="214" y="74"/>
                </a:lnTo>
                <a:lnTo>
                  <a:pt x="214" y="70"/>
                </a:lnTo>
                <a:lnTo>
                  <a:pt x="212" y="68"/>
                </a:lnTo>
                <a:lnTo>
                  <a:pt x="214" y="66"/>
                </a:lnTo>
                <a:lnTo>
                  <a:pt x="214" y="66"/>
                </a:lnTo>
                <a:lnTo>
                  <a:pt x="216" y="68"/>
                </a:lnTo>
                <a:lnTo>
                  <a:pt x="218" y="68"/>
                </a:lnTo>
                <a:lnTo>
                  <a:pt x="218" y="68"/>
                </a:lnTo>
                <a:lnTo>
                  <a:pt x="216" y="72"/>
                </a:lnTo>
                <a:lnTo>
                  <a:pt x="216" y="76"/>
                </a:lnTo>
                <a:lnTo>
                  <a:pt x="216" y="76"/>
                </a:lnTo>
                <a:lnTo>
                  <a:pt x="222" y="74"/>
                </a:lnTo>
                <a:lnTo>
                  <a:pt x="226" y="74"/>
                </a:lnTo>
                <a:lnTo>
                  <a:pt x="230" y="74"/>
                </a:lnTo>
                <a:lnTo>
                  <a:pt x="230" y="74"/>
                </a:lnTo>
                <a:lnTo>
                  <a:pt x="230" y="76"/>
                </a:lnTo>
                <a:lnTo>
                  <a:pt x="228" y="78"/>
                </a:lnTo>
                <a:lnTo>
                  <a:pt x="228" y="78"/>
                </a:lnTo>
                <a:lnTo>
                  <a:pt x="224" y="78"/>
                </a:lnTo>
                <a:lnTo>
                  <a:pt x="224" y="78"/>
                </a:lnTo>
                <a:lnTo>
                  <a:pt x="220" y="82"/>
                </a:lnTo>
                <a:lnTo>
                  <a:pt x="220" y="82"/>
                </a:lnTo>
                <a:lnTo>
                  <a:pt x="214" y="78"/>
                </a:lnTo>
                <a:lnTo>
                  <a:pt x="214" y="78"/>
                </a:lnTo>
                <a:lnTo>
                  <a:pt x="212" y="78"/>
                </a:lnTo>
                <a:lnTo>
                  <a:pt x="208" y="78"/>
                </a:lnTo>
                <a:lnTo>
                  <a:pt x="208" y="78"/>
                </a:lnTo>
                <a:lnTo>
                  <a:pt x="208" y="76"/>
                </a:lnTo>
                <a:lnTo>
                  <a:pt x="208" y="72"/>
                </a:lnTo>
                <a:lnTo>
                  <a:pt x="208" y="72"/>
                </a:lnTo>
                <a:lnTo>
                  <a:pt x="212" y="74"/>
                </a:lnTo>
                <a:lnTo>
                  <a:pt x="214" y="74"/>
                </a:lnTo>
                <a:lnTo>
                  <a:pt x="214" y="74"/>
                </a:lnTo>
                <a:close/>
                <a:moveTo>
                  <a:pt x="198" y="30"/>
                </a:moveTo>
                <a:lnTo>
                  <a:pt x="198" y="30"/>
                </a:lnTo>
                <a:lnTo>
                  <a:pt x="200" y="30"/>
                </a:lnTo>
                <a:lnTo>
                  <a:pt x="200" y="32"/>
                </a:lnTo>
                <a:lnTo>
                  <a:pt x="200" y="36"/>
                </a:lnTo>
                <a:lnTo>
                  <a:pt x="200" y="36"/>
                </a:lnTo>
                <a:lnTo>
                  <a:pt x="202" y="44"/>
                </a:lnTo>
                <a:lnTo>
                  <a:pt x="208" y="44"/>
                </a:lnTo>
                <a:lnTo>
                  <a:pt x="208" y="44"/>
                </a:lnTo>
                <a:lnTo>
                  <a:pt x="206" y="48"/>
                </a:lnTo>
                <a:lnTo>
                  <a:pt x="206" y="50"/>
                </a:lnTo>
                <a:lnTo>
                  <a:pt x="200" y="54"/>
                </a:lnTo>
                <a:lnTo>
                  <a:pt x="200" y="54"/>
                </a:lnTo>
                <a:lnTo>
                  <a:pt x="198" y="52"/>
                </a:lnTo>
                <a:lnTo>
                  <a:pt x="198" y="52"/>
                </a:lnTo>
                <a:lnTo>
                  <a:pt x="200" y="48"/>
                </a:lnTo>
                <a:lnTo>
                  <a:pt x="202" y="46"/>
                </a:lnTo>
                <a:lnTo>
                  <a:pt x="202" y="46"/>
                </a:lnTo>
                <a:lnTo>
                  <a:pt x="200" y="44"/>
                </a:lnTo>
                <a:lnTo>
                  <a:pt x="198" y="44"/>
                </a:lnTo>
                <a:lnTo>
                  <a:pt x="198" y="44"/>
                </a:lnTo>
                <a:lnTo>
                  <a:pt x="198" y="40"/>
                </a:lnTo>
                <a:lnTo>
                  <a:pt x="196" y="38"/>
                </a:lnTo>
                <a:lnTo>
                  <a:pt x="194" y="36"/>
                </a:lnTo>
                <a:lnTo>
                  <a:pt x="192" y="34"/>
                </a:lnTo>
                <a:lnTo>
                  <a:pt x="192" y="34"/>
                </a:lnTo>
                <a:lnTo>
                  <a:pt x="196" y="32"/>
                </a:lnTo>
                <a:lnTo>
                  <a:pt x="198" y="30"/>
                </a:lnTo>
                <a:lnTo>
                  <a:pt x="198" y="30"/>
                </a:lnTo>
                <a:close/>
                <a:moveTo>
                  <a:pt x="188" y="70"/>
                </a:moveTo>
                <a:lnTo>
                  <a:pt x="188" y="70"/>
                </a:lnTo>
                <a:lnTo>
                  <a:pt x="184" y="68"/>
                </a:lnTo>
                <a:lnTo>
                  <a:pt x="182" y="66"/>
                </a:lnTo>
                <a:lnTo>
                  <a:pt x="182" y="62"/>
                </a:lnTo>
                <a:lnTo>
                  <a:pt x="182" y="62"/>
                </a:lnTo>
                <a:lnTo>
                  <a:pt x="186" y="62"/>
                </a:lnTo>
                <a:lnTo>
                  <a:pt x="188" y="64"/>
                </a:lnTo>
                <a:lnTo>
                  <a:pt x="188" y="68"/>
                </a:lnTo>
                <a:lnTo>
                  <a:pt x="188" y="70"/>
                </a:lnTo>
                <a:lnTo>
                  <a:pt x="188" y="70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0" y="24"/>
                </a:lnTo>
                <a:lnTo>
                  <a:pt x="182" y="26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2" y="32"/>
                </a:lnTo>
                <a:lnTo>
                  <a:pt x="182" y="32"/>
                </a:lnTo>
                <a:lnTo>
                  <a:pt x="180" y="30"/>
                </a:lnTo>
                <a:lnTo>
                  <a:pt x="176" y="28"/>
                </a:lnTo>
                <a:lnTo>
                  <a:pt x="176" y="28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80" y="40"/>
                </a:moveTo>
                <a:lnTo>
                  <a:pt x="180" y="40"/>
                </a:lnTo>
                <a:lnTo>
                  <a:pt x="170" y="40"/>
                </a:lnTo>
                <a:lnTo>
                  <a:pt x="170" y="40"/>
                </a:lnTo>
                <a:lnTo>
                  <a:pt x="176" y="36"/>
                </a:lnTo>
                <a:lnTo>
                  <a:pt x="180" y="38"/>
                </a:lnTo>
                <a:lnTo>
                  <a:pt x="180" y="40"/>
                </a:lnTo>
                <a:lnTo>
                  <a:pt x="180" y="40"/>
                </a:lnTo>
                <a:close/>
                <a:moveTo>
                  <a:pt x="164" y="54"/>
                </a:moveTo>
                <a:lnTo>
                  <a:pt x="168" y="54"/>
                </a:lnTo>
                <a:lnTo>
                  <a:pt x="168" y="54"/>
                </a:lnTo>
                <a:lnTo>
                  <a:pt x="168" y="56"/>
                </a:lnTo>
                <a:lnTo>
                  <a:pt x="168" y="58"/>
                </a:lnTo>
                <a:lnTo>
                  <a:pt x="166" y="60"/>
                </a:lnTo>
                <a:lnTo>
                  <a:pt x="164" y="58"/>
                </a:lnTo>
                <a:lnTo>
                  <a:pt x="164" y="56"/>
                </a:lnTo>
                <a:lnTo>
                  <a:pt x="164" y="54"/>
                </a:lnTo>
                <a:lnTo>
                  <a:pt x="164" y="54"/>
                </a:lnTo>
                <a:close/>
                <a:moveTo>
                  <a:pt x="158" y="64"/>
                </a:moveTo>
                <a:lnTo>
                  <a:pt x="162" y="64"/>
                </a:lnTo>
                <a:lnTo>
                  <a:pt x="162" y="64"/>
                </a:lnTo>
                <a:lnTo>
                  <a:pt x="162" y="68"/>
                </a:lnTo>
                <a:lnTo>
                  <a:pt x="162" y="68"/>
                </a:lnTo>
                <a:lnTo>
                  <a:pt x="168" y="70"/>
                </a:lnTo>
                <a:lnTo>
                  <a:pt x="168" y="70"/>
                </a:lnTo>
                <a:lnTo>
                  <a:pt x="166" y="74"/>
                </a:lnTo>
                <a:lnTo>
                  <a:pt x="166" y="80"/>
                </a:lnTo>
                <a:lnTo>
                  <a:pt x="162" y="80"/>
                </a:lnTo>
                <a:lnTo>
                  <a:pt x="162" y="80"/>
                </a:lnTo>
                <a:lnTo>
                  <a:pt x="160" y="78"/>
                </a:lnTo>
                <a:lnTo>
                  <a:pt x="160" y="76"/>
                </a:lnTo>
                <a:lnTo>
                  <a:pt x="160" y="76"/>
                </a:lnTo>
                <a:lnTo>
                  <a:pt x="160" y="72"/>
                </a:lnTo>
                <a:lnTo>
                  <a:pt x="160" y="68"/>
                </a:lnTo>
                <a:lnTo>
                  <a:pt x="158" y="64"/>
                </a:lnTo>
                <a:lnTo>
                  <a:pt x="158" y="64"/>
                </a:lnTo>
                <a:close/>
                <a:moveTo>
                  <a:pt x="150" y="92"/>
                </a:moveTo>
                <a:lnTo>
                  <a:pt x="150" y="92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2"/>
                </a:lnTo>
                <a:lnTo>
                  <a:pt x="150" y="92"/>
                </a:lnTo>
                <a:close/>
                <a:moveTo>
                  <a:pt x="146" y="58"/>
                </a:moveTo>
                <a:lnTo>
                  <a:pt x="146" y="58"/>
                </a:lnTo>
                <a:lnTo>
                  <a:pt x="142" y="56"/>
                </a:lnTo>
                <a:lnTo>
                  <a:pt x="142" y="56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8" y="56"/>
                </a:lnTo>
                <a:lnTo>
                  <a:pt x="146" y="58"/>
                </a:lnTo>
                <a:lnTo>
                  <a:pt x="146" y="58"/>
                </a:lnTo>
                <a:close/>
                <a:moveTo>
                  <a:pt x="142" y="16"/>
                </a:moveTo>
                <a:lnTo>
                  <a:pt x="142" y="16"/>
                </a:lnTo>
                <a:lnTo>
                  <a:pt x="140" y="20"/>
                </a:lnTo>
                <a:lnTo>
                  <a:pt x="136" y="22"/>
                </a:lnTo>
                <a:lnTo>
                  <a:pt x="136" y="22"/>
                </a:lnTo>
                <a:lnTo>
                  <a:pt x="136" y="18"/>
                </a:lnTo>
                <a:lnTo>
                  <a:pt x="136" y="16"/>
                </a:lnTo>
                <a:lnTo>
                  <a:pt x="138" y="14"/>
                </a:lnTo>
                <a:lnTo>
                  <a:pt x="142" y="16"/>
                </a:lnTo>
                <a:lnTo>
                  <a:pt x="142" y="16"/>
                </a:lnTo>
                <a:close/>
                <a:moveTo>
                  <a:pt x="130" y="30"/>
                </a:moveTo>
                <a:lnTo>
                  <a:pt x="130" y="30"/>
                </a:lnTo>
                <a:lnTo>
                  <a:pt x="136" y="32"/>
                </a:lnTo>
                <a:lnTo>
                  <a:pt x="140" y="32"/>
                </a:lnTo>
                <a:lnTo>
                  <a:pt x="144" y="32"/>
                </a:lnTo>
                <a:lnTo>
                  <a:pt x="144" y="32"/>
                </a:lnTo>
                <a:lnTo>
                  <a:pt x="146" y="34"/>
                </a:lnTo>
                <a:lnTo>
                  <a:pt x="146" y="34"/>
                </a:lnTo>
                <a:lnTo>
                  <a:pt x="146" y="36"/>
                </a:lnTo>
                <a:lnTo>
                  <a:pt x="144" y="36"/>
                </a:lnTo>
                <a:lnTo>
                  <a:pt x="144" y="36"/>
                </a:lnTo>
                <a:lnTo>
                  <a:pt x="142" y="38"/>
                </a:lnTo>
                <a:lnTo>
                  <a:pt x="142" y="38"/>
                </a:lnTo>
                <a:lnTo>
                  <a:pt x="140" y="36"/>
                </a:lnTo>
                <a:lnTo>
                  <a:pt x="138" y="34"/>
                </a:lnTo>
                <a:lnTo>
                  <a:pt x="130" y="36"/>
                </a:lnTo>
                <a:lnTo>
                  <a:pt x="130" y="36"/>
                </a:lnTo>
                <a:lnTo>
                  <a:pt x="128" y="32"/>
                </a:lnTo>
                <a:lnTo>
                  <a:pt x="130" y="30"/>
                </a:lnTo>
                <a:lnTo>
                  <a:pt x="130" y="30"/>
                </a:lnTo>
                <a:close/>
                <a:moveTo>
                  <a:pt x="126" y="40"/>
                </a:moveTo>
                <a:lnTo>
                  <a:pt x="126" y="40"/>
                </a:lnTo>
                <a:lnTo>
                  <a:pt x="128" y="44"/>
                </a:lnTo>
                <a:lnTo>
                  <a:pt x="128" y="48"/>
                </a:lnTo>
                <a:lnTo>
                  <a:pt x="128" y="48"/>
                </a:lnTo>
                <a:lnTo>
                  <a:pt x="132" y="48"/>
                </a:lnTo>
                <a:lnTo>
                  <a:pt x="134" y="46"/>
                </a:lnTo>
                <a:lnTo>
                  <a:pt x="134" y="42"/>
                </a:lnTo>
                <a:lnTo>
                  <a:pt x="134" y="42"/>
                </a:lnTo>
                <a:lnTo>
                  <a:pt x="136" y="44"/>
                </a:lnTo>
                <a:lnTo>
                  <a:pt x="138" y="46"/>
                </a:lnTo>
                <a:lnTo>
                  <a:pt x="144" y="48"/>
                </a:lnTo>
                <a:lnTo>
                  <a:pt x="144" y="48"/>
                </a:lnTo>
                <a:lnTo>
                  <a:pt x="134" y="50"/>
                </a:lnTo>
                <a:lnTo>
                  <a:pt x="130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4"/>
                </a:lnTo>
                <a:lnTo>
                  <a:pt x="126" y="40"/>
                </a:lnTo>
                <a:lnTo>
                  <a:pt x="126" y="40"/>
                </a:lnTo>
                <a:close/>
                <a:moveTo>
                  <a:pt x="104" y="62"/>
                </a:moveTo>
                <a:lnTo>
                  <a:pt x="104" y="62"/>
                </a:lnTo>
                <a:lnTo>
                  <a:pt x="102" y="68"/>
                </a:lnTo>
                <a:lnTo>
                  <a:pt x="98" y="68"/>
                </a:lnTo>
                <a:lnTo>
                  <a:pt x="98" y="68"/>
                </a:lnTo>
                <a:lnTo>
                  <a:pt x="100" y="64"/>
                </a:lnTo>
                <a:lnTo>
                  <a:pt x="104" y="62"/>
                </a:lnTo>
                <a:lnTo>
                  <a:pt x="104" y="62"/>
                </a:lnTo>
                <a:close/>
                <a:moveTo>
                  <a:pt x="78" y="88"/>
                </a:moveTo>
                <a:lnTo>
                  <a:pt x="78" y="88"/>
                </a:lnTo>
                <a:lnTo>
                  <a:pt x="82" y="86"/>
                </a:lnTo>
                <a:lnTo>
                  <a:pt x="86" y="86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6"/>
                </a:lnTo>
                <a:lnTo>
                  <a:pt x="82" y="90"/>
                </a:lnTo>
                <a:lnTo>
                  <a:pt x="74" y="92"/>
                </a:lnTo>
                <a:lnTo>
                  <a:pt x="74" y="92"/>
                </a:lnTo>
                <a:lnTo>
                  <a:pt x="74" y="90"/>
                </a:lnTo>
                <a:lnTo>
                  <a:pt x="74" y="86"/>
                </a:lnTo>
                <a:lnTo>
                  <a:pt x="72" y="86"/>
                </a:lnTo>
                <a:lnTo>
                  <a:pt x="72" y="84"/>
                </a:lnTo>
                <a:lnTo>
                  <a:pt x="72" y="84"/>
                </a:lnTo>
                <a:lnTo>
                  <a:pt x="74" y="84"/>
                </a:lnTo>
                <a:lnTo>
                  <a:pt x="76" y="84"/>
                </a:lnTo>
                <a:lnTo>
                  <a:pt x="78" y="88"/>
                </a:lnTo>
                <a:lnTo>
                  <a:pt x="78" y="88"/>
                </a:lnTo>
                <a:close/>
                <a:moveTo>
                  <a:pt x="74" y="54"/>
                </a:moveTo>
                <a:lnTo>
                  <a:pt x="74" y="54"/>
                </a:lnTo>
                <a:lnTo>
                  <a:pt x="76" y="58"/>
                </a:lnTo>
                <a:lnTo>
                  <a:pt x="74" y="62"/>
                </a:lnTo>
                <a:lnTo>
                  <a:pt x="74" y="62"/>
                </a:lnTo>
                <a:lnTo>
                  <a:pt x="70" y="60"/>
                </a:lnTo>
                <a:lnTo>
                  <a:pt x="70" y="58"/>
                </a:lnTo>
                <a:lnTo>
                  <a:pt x="70" y="54"/>
                </a:lnTo>
                <a:lnTo>
                  <a:pt x="74" y="54"/>
                </a:lnTo>
                <a:lnTo>
                  <a:pt x="74" y="54"/>
                </a:lnTo>
                <a:close/>
                <a:moveTo>
                  <a:pt x="62" y="110"/>
                </a:moveTo>
                <a:lnTo>
                  <a:pt x="62" y="110"/>
                </a:lnTo>
                <a:lnTo>
                  <a:pt x="62" y="110"/>
                </a:lnTo>
                <a:lnTo>
                  <a:pt x="64" y="110"/>
                </a:lnTo>
                <a:lnTo>
                  <a:pt x="64" y="110"/>
                </a:lnTo>
                <a:lnTo>
                  <a:pt x="66" y="110"/>
                </a:lnTo>
                <a:lnTo>
                  <a:pt x="66" y="112"/>
                </a:lnTo>
                <a:lnTo>
                  <a:pt x="66" y="112"/>
                </a:lnTo>
                <a:lnTo>
                  <a:pt x="64" y="114"/>
                </a:lnTo>
                <a:lnTo>
                  <a:pt x="62" y="114"/>
                </a:lnTo>
                <a:lnTo>
                  <a:pt x="62" y="114"/>
                </a:lnTo>
                <a:lnTo>
                  <a:pt x="62" y="112"/>
                </a:lnTo>
                <a:lnTo>
                  <a:pt x="62" y="110"/>
                </a:lnTo>
                <a:close/>
                <a:moveTo>
                  <a:pt x="48" y="84"/>
                </a:moveTo>
                <a:lnTo>
                  <a:pt x="48" y="84"/>
                </a:lnTo>
                <a:lnTo>
                  <a:pt x="50" y="84"/>
                </a:lnTo>
                <a:lnTo>
                  <a:pt x="52" y="86"/>
                </a:lnTo>
                <a:lnTo>
                  <a:pt x="52" y="86"/>
                </a:lnTo>
                <a:lnTo>
                  <a:pt x="52" y="88"/>
                </a:lnTo>
                <a:lnTo>
                  <a:pt x="52" y="88"/>
                </a:lnTo>
                <a:lnTo>
                  <a:pt x="48" y="88"/>
                </a:lnTo>
                <a:lnTo>
                  <a:pt x="48" y="88"/>
                </a:lnTo>
                <a:lnTo>
                  <a:pt x="48" y="84"/>
                </a:lnTo>
                <a:lnTo>
                  <a:pt x="48" y="84"/>
                </a:lnTo>
                <a:close/>
                <a:moveTo>
                  <a:pt x="36" y="120"/>
                </a:moveTo>
                <a:lnTo>
                  <a:pt x="36" y="120"/>
                </a:lnTo>
                <a:lnTo>
                  <a:pt x="38" y="122"/>
                </a:lnTo>
                <a:lnTo>
                  <a:pt x="38" y="124"/>
                </a:lnTo>
                <a:lnTo>
                  <a:pt x="36" y="126"/>
                </a:lnTo>
                <a:lnTo>
                  <a:pt x="34" y="126"/>
                </a:lnTo>
                <a:lnTo>
                  <a:pt x="34" y="126"/>
                </a:lnTo>
                <a:lnTo>
                  <a:pt x="32" y="124"/>
                </a:lnTo>
                <a:lnTo>
                  <a:pt x="34" y="122"/>
                </a:lnTo>
                <a:lnTo>
                  <a:pt x="36" y="120"/>
                </a:lnTo>
                <a:lnTo>
                  <a:pt x="36" y="120"/>
                </a:lnTo>
                <a:close/>
                <a:moveTo>
                  <a:pt x="32" y="166"/>
                </a:moveTo>
                <a:lnTo>
                  <a:pt x="32" y="166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32" y="172"/>
                </a:lnTo>
                <a:lnTo>
                  <a:pt x="32" y="170"/>
                </a:lnTo>
                <a:lnTo>
                  <a:pt x="32" y="166"/>
                </a:lnTo>
                <a:lnTo>
                  <a:pt x="32" y="166"/>
                </a:lnTo>
                <a:close/>
                <a:moveTo>
                  <a:pt x="40" y="236"/>
                </a:moveTo>
                <a:lnTo>
                  <a:pt x="36" y="236"/>
                </a:lnTo>
                <a:lnTo>
                  <a:pt x="36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0" y="236"/>
                </a:lnTo>
                <a:close/>
                <a:moveTo>
                  <a:pt x="56" y="228"/>
                </a:moveTo>
                <a:lnTo>
                  <a:pt x="56" y="228"/>
                </a:lnTo>
                <a:lnTo>
                  <a:pt x="52" y="228"/>
                </a:lnTo>
                <a:lnTo>
                  <a:pt x="50" y="226"/>
                </a:lnTo>
                <a:lnTo>
                  <a:pt x="48" y="222"/>
                </a:lnTo>
                <a:lnTo>
                  <a:pt x="48" y="218"/>
                </a:lnTo>
                <a:lnTo>
                  <a:pt x="48" y="218"/>
                </a:lnTo>
                <a:lnTo>
                  <a:pt x="52" y="220"/>
                </a:lnTo>
                <a:lnTo>
                  <a:pt x="54" y="222"/>
                </a:lnTo>
                <a:lnTo>
                  <a:pt x="56" y="224"/>
                </a:lnTo>
                <a:lnTo>
                  <a:pt x="56" y="228"/>
                </a:lnTo>
                <a:lnTo>
                  <a:pt x="56" y="228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62" y="222"/>
                </a:lnTo>
                <a:lnTo>
                  <a:pt x="62" y="222"/>
                </a:lnTo>
                <a:lnTo>
                  <a:pt x="60" y="222"/>
                </a:lnTo>
                <a:lnTo>
                  <a:pt x="60" y="222"/>
                </a:lnTo>
                <a:lnTo>
                  <a:pt x="58" y="220"/>
                </a:lnTo>
                <a:lnTo>
                  <a:pt x="60" y="218"/>
                </a:lnTo>
                <a:lnTo>
                  <a:pt x="60" y="212"/>
                </a:lnTo>
                <a:lnTo>
                  <a:pt x="60" y="212"/>
                </a:lnTo>
                <a:lnTo>
                  <a:pt x="66" y="214"/>
                </a:lnTo>
                <a:lnTo>
                  <a:pt x="72" y="216"/>
                </a:lnTo>
                <a:lnTo>
                  <a:pt x="72" y="216"/>
                </a:lnTo>
                <a:lnTo>
                  <a:pt x="72" y="218"/>
                </a:lnTo>
                <a:lnTo>
                  <a:pt x="70" y="220"/>
                </a:lnTo>
                <a:lnTo>
                  <a:pt x="66" y="220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80" y="240"/>
                </a:moveTo>
                <a:lnTo>
                  <a:pt x="80" y="240"/>
                </a:lnTo>
                <a:lnTo>
                  <a:pt x="82" y="242"/>
                </a:lnTo>
                <a:lnTo>
                  <a:pt x="84" y="244"/>
                </a:lnTo>
                <a:lnTo>
                  <a:pt x="84" y="244"/>
                </a:lnTo>
                <a:lnTo>
                  <a:pt x="80" y="244"/>
                </a:lnTo>
                <a:lnTo>
                  <a:pt x="78" y="242"/>
                </a:lnTo>
                <a:lnTo>
                  <a:pt x="78" y="242"/>
                </a:lnTo>
                <a:lnTo>
                  <a:pt x="80" y="240"/>
                </a:lnTo>
                <a:lnTo>
                  <a:pt x="80" y="240"/>
                </a:lnTo>
                <a:close/>
                <a:moveTo>
                  <a:pt x="82" y="278"/>
                </a:moveTo>
                <a:lnTo>
                  <a:pt x="82" y="278"/>
                </a:lnTo>
                <a:lnTo>
                  <a:pt x="82" y="274"/>
                </a:lnTo>
                <a:lnTo>
                  <a:pt x="82" y="272"/>
                </a:lnTo>
                <a:lnTo>
                  <a:pt x="82" y="272"/>
                </a:lnTo>
                <a:lnTo>
                  <a:pt x="88" y="272"/>
                </a:lnTo>
                <a:lnTo>
                  <a:pt x="88" y="272"/>
                </a:lnTo>
                <a:lnTo>
                  <a:pt x="86" y="276"/>
                </a:lnTo>
                <a:lnTo>
                  <a:pt x="84" y="278"/>
                </a:lnTo>
                <a:lnTo>
                  <a:pt x="82" y="278"/>
                </a:lnTo>
                <a:lnTo>
                  <a:pt x="82" y="278"/>
                </a:lnTo>
                <a:close/>
                <a:moveTo>
                  <a:pt x="98" y="258"/>
                </a:moveTo>
                <a:lnTo>
                  <a:pt x="98" y="258"/>
                </a:lnTo>
                <a:lnTo>
                  <a:pt x="98" y="260"/>
                </a:lnTo>
                <a:lnTo>
                  <a:pt x="96" y="262"/>
                </a:lnTo>
                <a:lnTo>
                  <a:pt x="92" y="264"/>
                </a:lnTo>
                <a:lnTo>
                  <a:pt x="92" y="264"/>
                </a:lnTo>
                <a:lnTo>
                  <a:pt x="94" y="260"/>
                </a:lnTo>
                <a:lnTo>
                  <a:pt x="98" y="258"/>
                </a:lnTo>
                <a:lnTo>
                  <a:pt x="98" y="258"/>
                </a:lnTo>
                <a:close/>
                <a:moveTo>
                  <a:pt x="104" y="284"/>
                </a:moveTo>
                <a:lnTo>
                  <a:pt x="104" y="284"/>
                </a:lnTo>
                <a:lnTo>
                  <a:pt x="98" y="278"/>
                </a:lnTo>
                <a:lnTo>
                  <a:pt x="94" y="276"/>
                </a:lnTo>
                <a:lnTo>
                  <a:pt x="92" y="274"/>
                </a:lnTo>
                <a:lnTo>
                  <a:pt x="92" y="274"/>
                </a:lnTo>
                <a:lnTo>
                  <a:pt x="98" y="272"/>
                </a:lnTo>
                <a:lnTo>
                  <a:pt x="98" y="272"/>
                </a:lnTo>
                <a:lnTo>
                  <a:pt x="100" y="278"/>
                </a:lnTo>
                <a:lnTo>
                  <a:pt x="104" y="280"/>
                </a:lnTo>
                <a:lnTo>
                  <a:pt x="104" y="280"/>
                </a:lnTo>
                <a:lnTo>
                  <a:pt x="106" y="278"/>
                </a:lnTo>
                <a:lnTo>
                  <a:pt x="110" y="278"/>
                </a:lnTo>
                <a:lnTo>
                  <a:pt x="110" y="278"/>
                </a:lnTo>
                <a:lnTo>
                  <a:pt x="110" y="280"/>
                </a:lnTo>
                <a:lnTo>
                  <a:pt x="108" y="280"/>
                </a:lnTo>
                <a:lnTo>
                  <a:pt x="106" y="282"/>
                </a:lnTo>
                <a:lnTo>
                  <a:pt x="104" y="284"/>
                </a:lnTo>
                <a:lnTo>
                  <a:pt x="104" y="284"/>
                </a:lnTo>
                <a:close/>
                <a:moveTo>
                  <a:pt x="116" y="272"/>
                </a:moveTo>
                <a:lnTo>
                  <a:pt x="116" y="272"/>
                </a:lnTo>
                <a:lnTo>
                  <a:pt x="114" y="270"/>
                </a:lnTo>
                <a:lnTo>
                  <a:pt x="114" y="268"/>
                </a:lnTo>
                <a:lnTo>
                  <a:pt x="114" y="268"/>
                </a:lnTo>
                <a:lnTo>
                  <a:pt x="116" y="268"/>
                </a:lnTo>
                <a:lnTo>
                  <a:pt x="116" y="268"/>
                </a:lnTo>
                <a:lnTo>
                  <a:pt x="116" y="272"/>
                </a:lnTo>
                <a:lnTo>
                  <a:pt x="116" y="272"/>
                </a:lnTo>
                <a:close/>
                <a:moveTo>
                  <a:pt x="108" y="266"/>
                </a:moveTo>
                <a:lnTo>
                  <a:pt x="108" y="266"/>
                </a:lnTo>
                <a:lnTo>
                  <a:pt x="104" y="262"/>
                </a:lnTo>
                <a:lnTo>
                  <a:pt x="100" y="258"/>
                </a:lnTo>
                <a:lnTo>
                  <a:pt x="100" y="258"/>
                </a:lnTo>
                <a:lnTo>
                  <a:pt x="100" y="256"/>
                </a:lnTo>
                <a:lnTo>
                  <a:pt x="102" y="254"/>
                </a:lnTo>
                <a:lnTo>
                  <a:pt x="102" y="254"/>
                </a:lnTo>
                <a:lnTo>
                  <a:pt x="106" y="256"/>
                </a:lnTo>
                <a:lnTo>
                  <a:pt x="108" y="260"/>
                </a:lnTo>
                <a:lnTo>
                  <a:pt x="108" y="260"/>
                </a:lnTo>
                <a:lnTo>
                  <a:pt x="110" y="258"/>
                </a:lnTo>
                <a:lnTo>
                  <a:pt x="112" y="256"/>
                </a:lnTo>
                <a:lnTo>
                  <a:pt x="112" y="256"/>
                </a:lnTo>
                <a:lnTo>
                  <a:pt x="116" y="256"/>
                </a:lnTo>
                <a:lnTo>
                  <a:pt x="118" y="256"/>
                </a:lnTo>
                <a:lnTo>
                  <a:pt x="118" y="256"/>
                </a:lnTo>
                <a:lnTo>
                  <a:pt x="116" y="262"/>
                </a:lnTo>
                <a:lnTo>
                  <a:pt x="114" y="262"/>
                </a:lnTo>
                <a:lnTo>
                  <a:pt x="110" y="262"/>
                </a:lnTo>
                <a:lnTo>
                  <a:pt x="108" y="266"/>
                </a:lnTo>
                <a:lnTo>
                  <a:pt x="108" y="266"/>
                </a:lnTo>
                <a:close/>
                <a:moveTo>
                  <a:pt x="114" y="204"/>
                </a:moveTo>
                <a:lnTo>
                  <a:pt x="114" y="204"/>
                </a:lnTo>
                <a:lnTo>
                  <a:pt x="114" y="202"/>
                </a:lnTo>
                <a:lnTo>
                  <a:pt x="122" y="202"/>
                </a:lnTo>
                <a:lnTo>
                  <a:pt x="122" y="202"/>
                </a:lnTo>
                <a:lnTo>
                  <a:pt x="120" y="204"/>
                </a:lnTo>
                <a:lnTo>
                  <a:pt x="114" y="204"/>
                </a:lnTo>
                <a:lnTo>
                  <a:pt x="114" y="204"/>
                </a:lnTo>
                <a:close/>
                <a:moveTo>
                  <a:pt x="166" y="232"/>
                </a:moveTo>
                <a:lnTo>
                  <a:pt x="166" y="232"/>
                </a:lnTo>
                <a:lnTo>
                  <a:pt x="164" y="230"/>
                </a:lnTo>
                <a:lnTo>
                  <a:pt x="160" y="226"/>
                </a:lnTo>
                <a:lnTo>
                  <a:pt x="160" y="226"/>
                </a:lnTo>
                <a:lnTo>
                  <a:pt x="164" y="224"/>
                </a:lnTo>
                <a:lnTo>
                  <a:pt x="166" y="226"/>
                </a:lnTo>
                <a:lnTo>
                  <a:pt x="168" y="230"/>
                </a:lnTo>
                <a:lnTo>
                  <a:pt x="166" y="232"/>
                </a:lnTo>
                <a:lnTo>
                  <a:pt x="166" y="232"/>
                </a:lnTo>
                <a:close/>
                <a:moveTo>
                  <a:pt x="170" y="204"/>
                </a:moveTo>
                <a:lnTo>
                  <a:pt x="170" y="204"/>
                </a:lnTo>
                <a:lnTo>
                  <a:pt x="172" y="204"/>
                </a:lnTo>
                <a:lnTo>
                  <a:pt x="172" y="204"/>
                </a:lnTo>
                <a:lnTo>
                  <a:pt x="174" y="206"/>
                </a:lnTo>
                <a:lnTo>
                  <a:pt x="174" y="206"/>
                </a:lnTo>
                <a:lnTo>
                  <a:pt x="174" y="208"/>
                </a:lnTo>
                <a:lnTo>
                  <a:pt x="172" y="208"/>
                </a:lnTo>
                <a:lnTo>
                  <a:pt x="170" y="206"/>
                </a:lnTo>
                <a:lnTo>
                  <a:pt x="170" y="204"/>
                </a:lnTo>
                <a:lnTo>
                  <a:pt x="170" y="204"/>
                </a:lnTo>
                <a:close/>
                <a:moveTo>
                  <a:pt x="178" y="206"/>
                </a:moveTo>
                <a:lnTo>
                  <a:pt x="178" y="206"/>
                </a:lnTo>
                <a:lnTo>
                  <a:pt x="176" y="204"/>
                </a:lnTo>
                <a:lnTo>
                  <a:pt x="176" y="202"/>
                </a:lnTo>
                <a:lnTo>
                  <a:pt x="180" y="202"/>
                </a:lnTo>
                <a:lnTo>
                  <a:pt x="180" y="202"/>
                </a:lnTo>
                <a:lnTo>
                  <a:pt x="180" y="204"/>
                </a:lnTo>
                <a:lnTo>
                  <a:pt x="178" y="206"/>
                </a:lnTo>
                <a:lnTo>
                  <a:pt x="178" y="206"/>
                </a:lnTo>
                <a:close/>
                <a:moveTo>
                  <a:pt x="190" y="204"/>
                </a:moveTo>
                <a:lnTo>
                  <a:pt x="190" y="204"/>
                </a:lnTo>
                <a:lnTo>
                  <a:pt x="190" y="206"/>
                </a:lnTo>
                <a:lnTo>
                  <a:pt x="190" y="206"/>
                </a:lnTo>
                <a:lnTo>
                  <a:pt x="188" y="204"/>
                </a:lnTo>
                <a:lnTo>
                  <a:pt x="188" y="204"/>
                </a:lnTo>
                <a:lnTo>
                  <a:pt x="184" y="202"/>
                </a:lnTo>
                <a:lnTo>
                  <a:pt x="194" y="202"/>
                </a:lnTo>
                <a:lnTo>
                  <a:pt x="194" y="202"/>
                </a:lnTo>
                <a:lnTo>
                  <a:pt x="190" y="202"/>
                </a:lnTo>
                <a:lnTo>
                  <a:pt x="190" y="204"/>
                </a:lnTo>
                <a:lnTo>
                  <a:pt x="190" y="204"/>
                </a:lnTo>
                <a:lnTo>
                  <a:pt x="190" y="204"/>
                </a:lnTo>
                <a:close/>
                <a:moveTo>
                  <a:pt x="202" y="218"/>
                </a:moveTo>
                <a:lnTo>
                  <a:pt x="202" y="218"/>
                </a:lnTo>
                <a:lnTo>
                  <a:pt x="204" y="218"/>
                </a:lnTo>
                <a:lnTo>
                  <a:pt x="204" y="220"/>
                </a:lnTo>
                <a:lnTo>
                  <a:pt x="206" y="222"/>
                </a:lnTo>
                <a:lnTo>
                  <a:pt x="206" y="222"/>
                </a:lnTo>
                <a:lnTo>
                  <a:pt x="204" y="222"/>
                </a:lnTo>
                <a:lnTo>
                  <a:pt x="202" y="222"/>
                </a:lnTo>
                <a:lnTo>
                  <a:pt x="202" y="222"/>
                </a:lnTo>
                <a:lnTo>
                  <a:pt x="202" y="218"/>
                </a:lnTo>
                <a:lnTo>
                  <a:pt x="202" y="218"/>
                </a:lnTo>
                <a:close/>
                <a:moveTo>
                  <a:pt x="204" y="260"/>
                </a:moveTo>
                <a:lnTo>
                  <a:pt x="204" y="260"/>
                </a:lnTo>
                <a:lnTo>
                  <a:pt x="204" y="258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08" y="260"/>
                </a:lnTo>
                <a:lnTo>
                  <a:pt x="204" y="260"/>
                </a:lnTo>
                <a:lnTo>
                  <a:pt x="204" y="260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8" y="204"/>
                </a:lnTo>
                <a:lnTo>
                  <a:pt x="208" y="202"/>
                </a:lnTo>
                <a:lnTo>
                  <a:pt x="214" y="202"/>
                </a:lnTo>
                <a:lnTo>
                  <a:pt x="214" y="202"/>
                </a:lnTo>
                <a:lnTo>
                  <a:pt x="214" y="206"/>
                </a:lnTo>
                <a:lnTo>
                  <a:pt x="214" y="206"/>
                </a:lnTo>
                <a:lnTo>
                  <a:pt x="216" y="208"/>
                </a:lnTo>
                <a:lnTo>
                  <a:pt x="218" y="208"/>
                </a:lnTo>
                <a:lnTo>
                  <a:pt x="218" y="214"/>
                </a:lnTo>
                <a:lnTo>
                  <a:pt x="218" y="214"/>
                </a:lnTo>
                <a:lnTo>
                  <a:pt x="216" y="214"/>
                </a:lnTo>
                <a:lnTo>
                  <a:pt x="214" y="210"/>
                </a:lnTo>
                <a:lnTo>
                  <a:pt x="214" y="210"/>
                </a:lnTo>
                <a:lnTo>
                  <a:pt x="212" y="210"/>
                </a:lnTo>
                <a:lnTo>
                  <a:pt x="212" y="210"/>
                </a:lnTo>
                <a:lnTo>
                  <a:pt x="208" y="208"/>
                </a:lnTo>
                <a:lnTo>
                  <a:pt x="208" y="208"/>
                </a:lnTo>
                <a:close/>
                <a:moveTo>
                  <a:pt x="218" y="256"/>
                </a:moveTo>
                <a:lnTo>
                  <a:pt x="218" y="256"/>
                </a:lnTo>
                <a:lnTo>
                  <a:pt x="216" y="256"/>
                </a:lnTo>
                <a:lnTo>
                  <a:pt x="214" y="252"/>
                </a:lnTo>
                <a:lnTo>
                  <a:pt x="214" y="252"/>
                </a:lnTo>
                <a:lnTo>
                  <a:pt x="216" y="252"/>
                </a:lnTo>
                <a:lnTo>
                  <a:pt x="216" y="248"/>
                </a:lnTo>
                <a:lnTo>
                  <a:pt x="216" y="248"/>
                </a:lnTo>
                <a:lnTo>
                  <a:pt x="218" y="248"/>
                </a:lnTo>
                <a:lnTo>
                  <a:pt x="220" y="250"/>
                </a:lnTo>
                <a:lnTo>
                  <a:pt x="220" y="250"/>
                </a:lnTo>
                <a:lnTo>
                  <a:pt x="220" y="250"/>
                </a:lnTo>
                <a:lnTo>
                  <a:pt x="220" y="254"/>
                </a:lnTo>
                <a:lnTo>
                  <a:pt x="218" y="256"/>
                </a:lnTo>
                <a:lnTo>
                  <a:pt x="218" y="256"/>
                </a:lnTo>
                <a:close/>
                <a:moveTo>
                  <a:pt x="220" y="202"/>
                </a:moveTo>
                <a:lnTo>
                  <a:pt x="220" y="202"/>
                </a:lnTo>
                <a:lnTo>
                  <a:pt x="220" y="202"/>
                </a:lnTo>
                <a:lnTo>
                  <a:pt x="224" y="204"/>
                </a:lnTo>
                <a:lnTo>
                  <a:pt x="222" y="208"/>
                </a:lnTo>
                <a:lnTo>
                  <a:pt x="222" y="208"/>
                </a:lnTo>
                <a:lnTo>
                  <a:pt x="220" y="204"/>
                </a:lnTo>
                <a:lnTo>
                  <a:pt x="220" y="202"/>
                </a:lnTo>
                <a:lnTo>
                  <a:pt x="220" y="202"/>
                </a:lnTo>
                <a:lnTo>
                  <a:pt x="220" y="202"/>
                </a:lnTo>
                <a:close/>
                <a:moveTo>
                  <a:pt x="224" y="240"/>
                </a:moveTo>
                <a:lnTo>
                  <a:pt x="224" y="240"/>
                </a:lnTo>
                <a:lnTo>
                  <a:pt x="224" y="238"/>
                </a:lnTo>
                <a:lnTo>
                  <a:pt x="224" y="236"/>
                </a:lnTo>
                <a:lnTo>
                  <a:pt x="224" y="236"/>
                </a:lnTo>
                <a:lnTo>
                  <a:pt x="226" y="236"/>
                </a:lnTo>
                <a:lnTo>
                  <a:pt x="226" y="238"/>
                </a:lnTo>
                <a:lnTo>
                  <a:pt x="226" y="240"/>
                </a:lnTo>
                <a:lnTo>
                  <a:pt x="224" y="240"/>
                </a:lnTo>
                <a:lnTo>
                  <a:pt x="224" y="240"/>
                </a:lnTo>
                <a:close/>
                <a:moveTo>
                  <a:pt x="238" y="278"/>
                </a:moveTo>
                <a:lnTo>
                  <a:pt x="238" y="278"/>
                </a:lnTo>
                <a:lnTo>
                  <a:pt x="234" y="276"/>
                </a:lnTo>
                <a:lnTo>
                  <a:pt x="234" y="274"/>
                </a:lnTo>
                <a:lnTo>
                  <a:pt x="234" y="272"/>
                </a:lnTo>
                <a:lnTo>
                  <a:pt x="234" y="272"/>
                </a:lnTo>
                <a:lnTo>
                  <a:pt x="236" y="272"/>
                </a:lnTo>
                <a:lnTo>
                  <a:pt x="238" y="272"/>
                </a:lnTo>
                <a:lnTo>
                  <a:pt x="238" y="278"/>
                </a:lnTo>
                <a:lnTo>
                  <a:pt x="238" y="278"/>
                </a:lnTo>
                <a:close/>
                <a:moveTo>
                  <a:pt x="232" y="240"/>
                </a:moveTo>
                <a:lnTo>
                  <a:pt x="232" y="240"/>
                </a:lnTo>
                <a:lnTo>
                  <a:pt x="232" y="238"/>
                </a:lnTo>
                <a:lnTo>
                  <a:pt x="230" y="236"/>
                </a:lnTo>
                <a:lnTo>
                  <a:pt x="232" y="234"/>
                </a:lnTo>
                <a:lnTo>
                  <a:pt x="232" y="234"/>
                </a:lnTo>
                <a:lnTo>
                  <a:pt x="234" y="234"/>
                </a:lnTo>
                <a:lnTo>
                  <a:pt x="236" y="236"/>
                </a:lnTo>
                <a:lnTo>
                  <a:pt x="236" y="236"/>
                </a:lnTo>
                <a:lnTo>
                  <a:pt x="234" y="240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82" y="216"/>
                </a:moveTo>
                <a:lnTo>
                  <a:pt x="282" y="216"/>
                </a:lnTo>
                <a:lnTo>
                  <a:pt x="284" y="216"/>
                </a:lnTo>
                <a:lnTo>
                  <a:pt x="286" y="218"/>
                </a:lnTo>
                <a:lnTo>
                  <a:pt x="286" y="220"/>
                </a:lnTo>
                <a:lnTo>
                  <a:pt x="284" y="222"/>
                </a:lnTo>
                <a:lnTo>
                  <a:pt x="284" y="222"/>
                </a:lnTo>
                <a:lnTo>
                  <a:pt x="282" y="222"/>
                </a:lnTo>
                <a:lnTo>
                  <a:pt x="282" y="220"/>
                </a:lnTo>
                <a:lnTo>
                  <a:pt x="282" y="216"/>
                </a:lnTo>
                <a:lnTo>
                  <a:pt x="282" y="216"/>
                </a:lnTo>
                <a:close/>
                <a:moveTo>
                  <a:pt x="280" y="230"/>
                </a:moveTo>
                <a:lnTo>
                  <a:pt x="280" y="230"/>
                </a:lnTo>
                <a:lnTo>
                  <a:pt x="276" y="230"/>
                </a:lnTo>
                <a:lnTo>
                  <a:pt x="276" y="230"/>
                </a:lnTo>
                <a:lnTo>
                  <a:pt x="276" y="224"/>
                </a:lnTo>
                <a:lnTo>
                  <a:pt x="280" y="224"/>
                </a:lnTo>
                <a:lnTo>
                  <a:pt x="280" y="224"/>
                </a:lnTo>
                <a:lnTo>
                  <a:pt x="280" y="228"/>
                </a:lnTo>
                <a:lnTo>
                  <a:pt x="280" y="230"/>
                </a:lnTo>
                <a:lnTo>
                  <a:pt x="280" y="230"/>
                </a:lnTo>
                <a:lnTo>
                  <a:pt x="280" y="230"/>
                </a:lnTo>
                <a:close/>
                <a:moveTo>
                  <a:pt x="276" y="202"/>
                </a:moveTo>
                <a:lnTo>
                  <a:pt x="276" y="202"/>
                </a:lnTo>
                <a:lnTo>
                  <a:pt x="274" y="202"/>
                </a:lnTo>
                <a:lnTo>
                  <a:pt x="274" y="202"/>
                </a:lnTo>
                <a:lnTo>
                  <a:pt x="276" y="204"/>
                </a:lnTo>
                <a:lnTo>
                  <a:pt x="276" y="206"/>
                </a:lnTo>
                <a:lnTo>
                  <a:pt x="276" y="206"/>
                </a:lnTo>
                <a:lnTo>
                  <a:pt x="274" y="208"/>
                </a:lnTo>
                <a:lnTo>
                  <a:pt x="272" y="210"/>
                </a:lnTo>
                <a:lnTo>
                  <a:pt x="272" y="210"/>
                </a:lnTo>
                <a:lnTo>
                  <a:pt x="266" y="212"/>
                </a:lnTo>
                <a:lnTo>
                  <a:pt x="264" y="212"/>
                </a:lnTo>
                <a:lnTo>
                  <a:pt x="264" y="212"/>
                </a:lnTo>
                <a:lnTo>
                  <a:pt x="266" y="214"/>
                </a:lnTo>
                <a:lnTo>
                  <a:pt x="268" y="214"/>
                </a:lnTo>
                <a:lnTo>
                  <a:pt x="268" y="214"/>
                </a:lnTo>
                <a:lnTo>
                  <a:pt x="270" y="214"/>
                </a:lnTo>
                <a:lnTo>
                  <a:pt x="272" y="214"/>
                </a:lnTo>
                <a:lnTo>
                  <a:pt x="272" y="212"/>
                </a:lnTo>
                <a:lnTo>
                  <a:pt x="274" y="210"/>
                </a:lnTo>
                <a:lnTo>
                  <a:pt x="274" y="210"/>
                </a:lnTo>
                <a:lnTo>
                  <a:pt x="276" y="214"/>
                </a:lnTo>
                <a:lnTo>
                  <a:pt x="276" y="216"/>
                </a:lnTo>
                <a:lnTo>
                  <a:pt x="276" y="216"/>
                </a:lnTo>
                <a:lnTo>
                  <a:pt x="272" y="216"/>
                </a:lnTo>
                <a:lnTo>
                  <a:pt x="268" y="218"/>
                </a:lnTo>
                <a:lnTo>
                  <a:pt x="266" y="222"/>
                </a:lnTo>
                <a:lnTo>
                  <a:pt x="266" y="222"/>
                </a:lnTo>
                <a:lnTo>
                  <a:pt x="262" y="220"/>
                </a:lnTo>
                <a:lnTo>
                  <a:pt x="258" y="220"/>
                </a:lnTo>
                <a:lnTo>
                  <a:pt x="254" y="220"/>
                </a:lnTo>
                <a:lnTo>
                  <a:pt x="250" y="222"/>
                </a:lnTo>
                <a:lnTo>
                  <a:pt x="250" y="222"/>
                </a:lnTo>
                <a:lnTo>
                  <a:pt x="250" y="220"/>
                </a:lnTo>
                <a:lnTo>
                  <a:pt x="248" y="218"/>
                </a:lnTo>
                <a:lnTo>
                  <a:pt x="248" y="218"/>
                </a:lnTo>
                <a:lnTo>
                  <a:pt x="246" y="214"/>
                </a:lnTo>
                <a:lnTo>
                  <a:pt x="246" y="214"/>
                </a:lnTo>
                <a:lnTo>
                  <a:pt x="242" y="214"/>
                </a:lnTo>
                <a:lnTo>
                  <a:pt x="240" y="212"/>
                </a:lnTo>
                <a:lnTo>
                  <a:pt x="238" y="210"/>
                </a:lnTo>
                <a:lnTo>
                  <a:pt x="238" y="210"/>
                </a:lnTo>
                <a:lnTo>
                  <a:pt x="240" y="210"/>
                </a:lnTo>
                <a:lnTo>
                  <a:pt x="244" y="210"/>
                </a:lnTo>
                <a:lnTo>
                  <a:pt x="244" y="210"/>
                </a:lnTo>
                <a:lnTo>
                  <a:pt x="246" y="208"/>
                </a:lnTo>
                <a:lnTo>
                  <a:pt x="246" y="206"/>
                </a:lnTo>
                <a:lnTo>
                  <a:pt x="250" y="204"/>
                </a:lnTo>
                <a:lnTo>
                  <a:pt x="250" y="204"/>
                </a:lnTo>
                <a:lnTo>
                  <a:pt x="250" y="204"/>
                </a:lnTo>
                <a:lnTo>
                  <a:pt x="250" y="202"/>
                </a:lnTo>
                <a:lnTo>
                  <a:pt x="260" y="202"/>
                </a:lnTo>
                <a:lnTo>
                  <a:pt x="260" y="202"/>
                </a:lnTo>
                <a:lnTo>
                  <a:pt x="258" y="196"/>
                </a:lnTo>
                <a:lnTo>
                  <a:pt x="258" y="196"/>
                </a:lnTo>
                <a:lnTo>
                  <a:pt x="260" y="198"/>
                </a:lnTo>
                <a:lnTo>
                  <a:pt x="262" y="200"/>
                </a:lnTo>
                <a:lnTo>
                  <a:pt x="262" y="200"/>
                </a:lnTo>
                <a:lnTo>
                  <a:pt x="262" y="202"/>
                </a:lnTo>
                <a:lnTo>
                  <a:pt x="262" y="202"/>
                </a:lnTo>
                <a:lnTo>
                  <a:pt x="262" y="202"/>
                </a:lnTo>
                <a:lnTo>
                  <a:pt x="266" y="202"/>
                </a:lnTo>
                <a:lnTo>
                  <a:pt x="266" y="202"/>
                </a:lnTo>
                <a:lnTo>
                  <a:pt x="266" y="202"/>
                </a:lnTo>
                <a:lnTo>
                  <a:pt x="276" y="202"/>
                </a:lnTo>
                <a:close/>
                <a:moveTo>
                  <a:pt x="256" y="172"/>
                </a:moveTo>
                <a:lnTo>
                  <a:pt x="256" y="172"/>
                </a:lnTo>
                <a:lnTo>
                  <a:pt x="254" y="172"/>
                </a:lnTo>
                <a:lnTo>
                  <a:pt x="252" y="172"/>
                </a:lnTo>
                <a:lnTo>
                  <a:pt x="252" y="172"/>
                </a:lnTo>
                <a:lnTo>
                  <a:pt x="254" y="168"/>
                </a:lnTo>
                <a:lnTo>
                  <a:pt x="254" y="168"/>
                </a:lnTo>
                <a:lnTo>
                  <a:pt x="256" y="170"/>
                </a:lnTo>
                <a:lnTo>
                  <a:pt x="256" y="170"/>
                </a:lnTo>
                <a:lnTo>
                  <a:pt x="256" y="172"/>
                </a:lnTo>
                <a:lnTo>
                  <a:pt x="256" y="172"/>
                </a:lnTo>
                <a:close/>
                <a:moveTo>
                  <a:pt x="296" y="148"/>
                </a:moveTo>
                <a:lnTo>
                  <a:pt x="296" y="148"/>
                </a:lnTo>
                <a:lnTo>
                  <a:pt x="294" y="148"/>
                </a:lnTo>
                <a:lnTo>
                  <a:pt x="292" y="146"/>
                </a:lnTo>
                <a:lnTo>
                  <a:pt x="292" y="140"/>
                </a:lnTo>
                <a:lnTo>
                  <a:pt x="296" y="140"/>
                </a:lnTo>
                <a:lnTo>
                  <a:pt x="296" y="140"/>
                </a:lnTo>
                <a:lnTo>
                  <a:pt x="296" y="144"/>
                </a:lnTo>
                <a:lnTo>
                  <a:pt x="298" y="146"/>
                </a:lnTo>
                <a:lnTo>
                  <a:pt x="296" y="148"/>
                </a:lnTo>
                <a:lnTo>
                  <a:pt x="296" y="148"/>
                </a:lnTo>
                <a:close/>
                <a:moveTo>
                  <a:pt x="300" y="138"/>
                </a:moveTo>
                <a:lnTo>
                  <a:pt x="300" y="138"/>
                </a:lnTo>
                <a:lnTo>
                  <a:pt x="298" y="138"/>
                </a:lnTo>
                <a:lnTo>
                  <a:pt x="298" y="138"/>
                </a:lnTo>
                <a:lnTo>
                  <a:pt x="298" y="132"/>
                </a:lnTo>
                <a:lnTo>
                  <a:pt x="298" y="132"/>
                </a:lnTo>
                <a:lnTo>
                  <a:pt x="300" y="132"/>
                </a:lnTo>
                <a:lnTo>
                  <a:pt x="302" y="134"/>
                </a:lnTo>
                <a:lnTo>
                  <a:pt x="302" y="138"/>
                </a:lnTo>
                <a:lnTo>
                  <a:pt x="300" y="138"/>
                </a:lnTo>
                <a:lnTo>
                  <a:pt x="300" y="138"/>
                </a:lnTo>
                <a:close/>
                <a:moveTo>
                  <a:pt x="306" y="124"/>
                </a:moveTo>
                <a:lnTo>
                  <a:pt x="310" y="124"/>
                </a:lnTo>
                <a:lnTo>
                  <a:pt x="310" y="124"/>
                </a:lnTo>
                <a:lnTo>
                  <a:pt x="310" y="128"/>
                </a:lnTo>
                <a:lnTo>
                  <a:pt x="310" y="130"/>
                </a:lnTo>
                <a:lnTo>
                  <a:pt x="310" y="130"/>
                </a:lnTo>
                <a:lnTo>
                  <a:pt x="306" y="130"/>
                </a:lnTo>
                <a:lnTo>
                  <a:pt x="304" y="128"/>
                </a:lnTo>
                <a:lnTo>
                  <a:pt x="304" y="126"/>
                </a:lnTo>
                <a:lnTo>
                  <a:pt x="306" y="124"/>
                </a:lnTo>
                <a:lnTo>
                  <a:pt x="306" y="124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906540" y="4534324"/>
            <a:ext cx="1296143" cy="1415055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275291" y="5032552"/>
            <a:ext cx="2330799" cy="834180"/>
          </a:xfrm>
          <a:custGeom>
            <a:avLst/>
            <a:gdLst/>
            <a:ahLst/>
            <a:cxnLst/>
            <a:rect l="0" t="0" r="0" b="0"/>
            <a:pathLst>
              <a:path w="380" h="136" extrusionOk="0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rgbClr val="C0BA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6426553" y="4141339"/>
            <a:ext cx="1648923" cy="1800200"/>
          </a:xfrm>
          <a:custGeom>
            <a:avLst/>
            <a:gdLst/>
            <a:ahLst/>
            <a:cxnLst/>
            <a:rect l="0" t="0" r="0" b="0"/>
            <a:pathLst>
              <a:path w="218" h="238" extrusionOk="0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rgbClr val="968C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205218" y="4898795"/>
            <a:ext cx="576064" cy="1747396"/>
            <a:chOff x="3330476" y="4248783"/>
            <a:chExt cx="467874" cy="1419218"/>
          </a:xfrm>
        </p:grpSpPr>
        <p:sp>
          <p:nvSpPr>
            <p:cNvPr id="201" name="Shape 201"/>
            <p:cNvSpPr/>
            <p:nvPr/>
          </p:nvSpPr>
          <p:spPr>
            <a:xfrm>
              <a:off x="3330476" y="4248783"/>
              <a:ext cx="467874" cy="1419218"/>
            </a:xfrm>
            <a:custGeom>
              <a:avLst/>
              <a:gdLst/>
              <a:ahLst/>
              <a:cxnLst/>
              <a:rect l="0" t="0" r="0" b="0"/>
              <a:pathLst>
                <a:path w="480" h="1456" extrusionOk="0">
                  <a:moveTo>
                    <a:pt x="480" y="610"/>
                  </a:moveTo>
                  <a:lnTo>
                    <a:pt x="480" y="610"/>
                  </a:lnTo>
                  <a:lnTo>
                    <a:pt x="480" y="600"/>
                  </a:lnTo>
                  <a:lnTo>
                    <a:pt x="476" y="590"/>
                  </a:lnTo>
                  <a:lnTo>
                    <a:pt x="474" y="582"/>
                  </a:lnTo>
                  <a:lnTo>
                    <a:pt x="472" y="574"/>
                  </a:lnTo>
                  <a:lnTo>
                    <a:pt x="472" y="574"/>
                  </a:lnTo>
                  <a:lnTo>
                    <a:pt x="474" y="540"/>
                  </a:lnTo>
                  <a:lnTo>
                    <a:pt x="474" y="506"/>
                  </a:lnTo>
                  <a:lnTo>
                    <a:pt x="474" y="506"/>
                  </a:lnTo>
                  <a:lnTo>
                    <a:pt x="474" y="490"/>
                  </a:lnTo>
                  <a:lnTo>
                    <a:pt x="472" y="480"/>
                  </a:lnTo>
                  <a:lnTo>
                    <a:pt x="468" y="468"/>
                  </a:lnTo>
                  <a:lnTo>
                    <a:pt x="466" y="460"/>
                  </a:lnTo>
                  <a:lnTo>
                    <a:pt x="464" y="448"/>
                  </a:lnTo>
                  <a:lnTo>
                    <a:pt x="462" y="426"/>
                  </a:lnTo>
                  <a:lnTo>
                    <a:pt x="460" y="394"/>
                  </a:lnTo>
                  <a:lnTo>
                    <a:pt x="460" y="394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56" y="282"/>
                  </a:lnTo>
                  <a:lnTo>
                    <a:pt x="454" y="278"/>
                  </a:lnTo>
                  <a:lnTo>
                    <a:pt x="442" y="272"/>
                  </a:lnTo>
                  <a:lnTo>
                    <a:pt x="406" y="254"/>
                  </a:lnTo>
                  <a:lnTo>
                    <a:pt x="384" y="242"/>
                  </a:lnTo>
                  <a:lnTo>
                    <a:pt x="362" y="230"/>
                  </a:lnTo>
                  <a:lnTo>
                    <a:pt x="344" y="214"/>
                  </a:lnTo>
                  <a:lnTo>
                    <a:pt x="334" y="206"/>
                  </a:lnTo>
                  <a:lnTo>
                    <a:pt x="328" y="198"/>
                  </a:lnTo>
                  <a:lnTo>
                    <a:pt x="328" y="198"/>
                  </a:lnTo>
                  <a:lnTo>
                    <a:pt x="326" y="194"/>
                  </a:lnTo>
                  <a:lnTo>
                    <a:pt x="324" y="190"/>
                  </a:lnTo>
                  <a:lnTo>
                    <a:pt x="326" y="180"/>
                  </a:lnTo>
                  <a:lnTo>
                    <a:pt x="330" y="170"/>
                  </a:lnTo>
                  <a:lnTo>
                    <a:pt x="330" y="158"/>
                  </a:lnTo>
                  <a:lnTo>
                    <a:pt x="330" y="158"/>
                  </a:lnTo>
                  <a:lnTo>
                    <a:pt x="330" y="150"/>
                  </a:lnTo>
                  <a:lnTo>
                    <a:pt x="332" y="146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8" y="144"/>
                  </a:lnTo>
                  <a:lnTo>
                    <a:pt x="340" y="142"/>
                  </a:lnTo>
                  <a:lnTo>
                    <a:pt x="344" y="138"/>
                  </a:lnTo>
                  <a:lnTo>
                    <a:pt x="346" y="130"/>
                  </a:lnTo>
                  <a:lnTo>
                    <a:pt x="346" y="130"/>
                  </a:lnTo>
                  <a:lnTo>
                    <a:pt x="348" y="122"/>
                  </a:lnTo>
                  <a:lnTo>
                    <a:pt x="348" y="116"/>
                  </a:lnTo>
                  <a:lnTo>
                    <a:pt x="346" y="110"/>
                  </a:lnTo>
                  <a:lnTo>
                    <a:pt x="346" y="102"/>
                  </a:lnTo>
                  <a:lnTo>
                    <a:pt x="346" y="102"/>
                  </a:lnTo>
                  <a:lnTo>
                    <a:pt x="348" y="74"/>
                  </a:lnTo>
                  <a:lnTo>
                    <a:pt x="348" y="56"/>
                  </a:lnTo>
                  <a:lnTo>
                    <a:pt x="344" y="42"/>
                  </a:lnTo>
                  <a:lnTo>
                    <a:pt x="338" y="30"/>
                  </a:lnTo>
                  <a:lnTo>
                    <a:pt x="338" y="30"/>
                  </a:lnTo>
                  <a:lnTo>
                    <a:pt x="324" y="16"/>
                  </a:lnTo>
                  <a:lnTo>
                    <a:pt x="306" y="8"/>
                  </a:lnTo>
                  <a:lnTo>
                    <a:pt x="290" y="2"/>
                  </a:lnTo>
                  <a:lnTo>
                    <a:pt x="274" y="0"/>
                  </a:lnTo>
                  <a:lnTo>
                    <a:pt x="258" y="0"/>
                  </a:lnTo>
                  <a:lnTo>
                    <a:pt x="244" y="4"/>
                  </a:lnTo>
                  <a:lnTo>
                    <a:pt x="232" y="12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12" y="34"/>
                  </a:lnTo>
                  <a:lnTo>
                    <a:pt x="206" y="44"/>
                  </a:lnTo>
                  <a:lnTo>
                    <a:pt x="204" y="54"/>
                  </a:lnTo>
                  <a:lnTo>
                    <a:pt x="202" y="62"/>
                  </a:lnTo>
                  <a:lnTo>
                    <a:pt x="206" y="80"/>
                  </a:lnTo>
                  <a:lnTo>
                    <a:pt x="206" y="92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8" y="118"/>
                  </a:lnTo>
                  <a:lnTo>
                    <a:pt x="208" y="128"/>
                  </a:lnTo>
                  <a:lnTo>
                    <a:pt x="212" y="140"/>
                  </a:lnTo>
                  <a:lnTo>
                    <a:pt x="218" y="150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6" y="162"/>
                  </a:lnTo>
                  <a:lnTo>
                    <a:pt x="226" y="162"/>
                  </a:lnTo>
                  <a:lnTo>
                    <a:pt x="230" y="174"/>
                  </a:lnTo>
                  <a:lnTo>
                    <a:pt x="232" y="186"/>
                  </a:lnTo>
                  <a:lnTo>
                    <a:pt x="232" y="186"/>
                  </a:lnTo>
                  <a:lnTo>
                    <a:pt x="234" y="192"/>
                  </a:lnTo>
                  <a:lnTo>
                    <a:pt x="232" y="198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18" y="212"/>
                  </a:lnTo>
                  <a:lnTo>
                    <a:pt x="212" y="214"/>
                  </a:lnTo>
                  <a:lnTo>
                    <a:pt x="202" y="218"/>
                  </a:lnTo>
                  <a:lnTo>
                    <a:pt x="190" y="218"/>
                  </a:lnTo>
                  <a:lnTo>
                    <a:pt x="180" y="222"/>
                  </a:lnTo>
                  <a:lnTo>
                    <a:pt x="180" y="222"/>
                  </a:lnTo>
                  <a:lnTo>
                    <a:pt x="158" y="230"/>
                  </a:lnTo>
                  <a:lnTo>
                    <a:pt x="144" y="234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16" y="240"/>
                  </a:lnTo>
                  <a:lnTo>
                    <a:pt x="104" y="240"/>
                  </a:lnTo>
                  <a:lnTo>
                    <a:pt x="100" y="242"/>
                  </a:lnTo>
                  <a:lnTo>
                    <a:pt x="94" y="244"/>
                  </a:lnTo>
                  <a:lnTo>
                    <a:pt x="92" y="246"/>
                  </a:lnTo>
                  <a:lnTo>
                    <a:pt x="92" y="250"/>
                  </a:lnTo>
                  <a:lnTo>
                    <a:pt x="92" y="250"/>
                  </a:lnTo>
                  <a:lnTo>
                    <a:pt x="90" y="260"/>
                  </a:lnTo>
                  <a:lnTo>
                    <a:pt x="88" y="270"/>
                  </a:lnTo>
                  <a:lnTo>
                    <a:pt x="78" y="298"/>
                  </a:lnTo>
                  <a:lnTo>
                    <a:pt x="66" y="328"/>
                  </a:lnTo>
                  <a:lnTo>
                    <a:pt x="54" y="352"/>
                  </a:lnTo>
                  <a:lnTo>
                    <a:pt x="54" y="352"/>
                  </a:lnTo>
                  <a:lnTo>
                    <a:pt x="36" y="386"/>
                  </a:lnTo>
                  <a:lnTo>
                    <a:pt x="28" y="406"/>
                  </a:lnTo>
                  <a:lnTo>
                    <a:pt x="18" y="430"/>
                  </a:lnTo>
                  <a:lnTo>
                    <a:pt x="18" y="430"/>
                  </a:lnTo>
                  <a:lnTo>
                    <a:pt x="10" y="448"/>
                  </a:lnTo>
                  <a:lnTo>
                    <a:pt x="4" y="464"/>
                  </a:lnTo>
                  <a:lnTo>
                    <a:pt x="2" y="476"/>
                  </a:lnTo>
                  <a:lnTo>
                    <a:pt x="0" y="486"/>
                  </a:lnTo>
                  <a:lnTo>
                    <a:pt x="0" y="502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4" y="542"/>
                  </a:lnTo>
                  <a:lnTo>
                    <a:pt x="10" y="562"/>
                  </a:lnTo>
                  <a:lnTo>
                    <a:pt x="16" y="580"/>
                  </a:lnTo>
                  <a:lnTo>
                    <a:pt x="22" y="604"/>
                  </a:lnTo>
                  <a:lnTo>
                    <a:pt x="22" y="604"/>
                  </a:lnTo>
                  <a:lnTo>
                    <a:pt x="32" y="632"/>
                  </a:lnTo>
                  <a:lnTo>
                    <a:pt x="38" y="650"/>
                  </a:lnTo>
                  <a:lnTo>
                    <a:pt x="40" y="664"/>
                  </a:lnTo>
                  <a:lnTo>
                    <a:pt x="40" y="664"/>
                  </a:lnTo>
                  <a:lnTo>
                    <a:pt x="40" y="668"/>
                  </a:lnTo>
                  <a:lnTo>
                    <a:pt x="42" y="674"/>
                  </a:lnTo>
                  <a:lnTo>
                    <a:pt x="44" y="678"/>
                  </a:lnTo>
                  <a:lnTo>
                    <a:pt x="52" y="678"/>
                  </a:lnTo>
                  <a:lnTo>
                    <a:pt x="52" y="678"/>
                  </a:lnTo>
                  <a:lnTo>
                    <a:pt x="58" y="676"/>
                  </a:lnTo>
                  <a:lnTo>
                    <a:pt x="70" y="672"/>
                  </a:lnTo>
                  <a:lnTo>
                    <a:pt x="70" y="672"/>
                  </a:lnTo>
                  <a:lnTo>
                    <a:pt x="72" y="708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76" y="732"/>
                  </a:lnTo>
                  <a:lnTo>
                    <a:pt x="78" y="738"/>
                  </a:lnTo>
                  <a:lnTo>
                    <a:pt x="82" y="744"/>
                  </a:lnTo>
                  <a:lnTo>
                    <a:pt x="88" y="752"/>
                  </a:lnTo>
                  <a:lnTo>
                    <a:pt x="90" y="758"/>
                  </a:lnTo>
                  <a:lnTo>
                    <a:pt x="90" y="764"/>
                  </a:lnTo>
                  <a:lnTo>
                    <a:pt x="90" y="764"/>
                  </a:lnTo>
                  <a:lnTo>
                    <a:pt x="92" y="842"/>
                  </a:lnTo>
                  <a:lnTo>
                    <a:pt x="94" y="916"/>
                  </a:lnTo>
                  <a:lnTo>
                    <a:pt x="94" y="916"/>
                  </a:lnTo>
                  <a:lnTo>
                    <a:pt x="96" y="964"/>
                  </a:lnTo>
                  <a:lnTo>
                    <a:pt x="100" y="986"/>
                  </a:lnTo>
                  <a:lnTo>
                    <a:pt x="102" y="996"/>
                  </a:lnTo>
                  <a:lnTo>
                    <a:pt x="104" y="1014"/>
                  </a:lnTo>
                  <a:lnTo>
                    <a:pt x="104" y="1014"/>
                  </a:lnTo>
                  <a:lnTo>
                    <a:pt x="122" y="1110"/>
                  </a:lnTo>
                  <a:lnTo>
                    <a:pt x="138" y="1206"/>
                  </a:lnTo>
                  <a:lnTo>
                    <a:pt x="138" y="1206"/>
                  </a:lnTo>
                  <a:lnTo>
                    <a:pt x="140" y="1230"/>
                  </a:lnTo>
                  <a:lnTo>
                    <a:pt x="146" y="1258"/>
                  </a:lnTo>
                  <a:lnTo>
                    <a:pt x="152" y="1284"/>
                  </a:lnTo>
                  <a:lnTo>
                    <a:pt x="154" y="1306"/>
                  </a:lnTo>
                  <a:lnTo>
                    <a:pt x="154" y="1306"/>
                  </a:lnTo>
                  <a:lnTo>
                    <a:pt x="156" y="1310"/>
                  </a:lnTo>
                  <a:lnTo>
                    <a:pt x="156" y="1310"/>
                  </a:lnTo>
                  <a:lnTo>
                    <a:pt x="160" y="1310"/>
                  </a:lnTo>
                  <a:lnTo>
                    <a:pt x="162" y="1310"/>
                  </a:lnTo>
                  <a:lnTo>
                    <a:pt x="164" y="1314"/>
                  </a:lnTo>
                  <a:lnTo>
                    <a:pt x="164" y="1314"/>
                  </a:lnTo>
                  <a:lnTo>
                    <a:pt x="162" y="1330"/>
                  </a:lnTo>
                  <a:lnTo>
                    <a:pt x="160" y="1340"/>
                  </a:lnTo>
                  <a:lnTo>
                    <a:pt x="156" y="1348"/>
                  </a:lnTo>
                  <a:lnTo>
                    <a:pt x="156" y="1360"/>
                  </a:lnTo>
                  <a:lnTo>
                    <a:pt x="156" y="1360"/>
                  </a:lnTo>
                  <a:lnTo>
                    <a:pt x="156" y="1374"/>
                  </a:lnTo>
                  <a:lnTo>
                    <a:pt x="156" y="1382"/>
                  </a:lnTo>
                  <a:lnTo>
                    <a:pt x="160" y="1386"/>
                  </a:lnTo>
                  <a:lnTo>
                    <a:pt x="166" y="1390"/>
                  </a:lnTo>
                  <a:lnTo>
                    <a:pt x="166" y="1390"/>
                  </a:lnTo>
                  <a:lnTo>
                    <a:pt x="176" y="1392"/>
                  </a:lnTo>
                  <a:lnTo>
                    <a:pt x="186" y="1394"/>
                  </a:lnTo>
                  <a:lnTo>
                    <a:pt x="196" y="1392"/>
                  </a:lnTo>
                  <a:lnTo>
                    <a:pt x="206" y="1390"/>
                  </a:lnTo>
                  <a:lnTo>
                    <a:pt x="206" y="1390"/>
                  </a:lnTo>
                  <a:lnTo>
                    <a:pt x="208" y="1386"/>
                  </a:lnTo>
                  <a:lnTo>
                    <a:pt x="212" y="1378"/>
                  </a:lnTo>
                  <a:lnTo>
                    <a:pt x="218" y="1352"/>
                  </a:lnTo>
                  <a:lnTo>
                    <a:pt x="218" y="1352"/>
                  </a:lnTo>
                  <a:lnTo>
                    <a:pt x="212" y="1400"/>
                  </a:lnTo>
                  <a:lnTo>
                    <a:pt x="208" y="1436"/>
                  </a:lnTo>
                  <a:lnTo>
                    <a:pt x="208" y="1436"/>
                  </a:lnTo>
                  <a:lnTo>
                    <a:pt x="210" y="1444"/>
                  </a:lnTo>
                  <a:lnTo>
                    <a:pt x="214" y="1448"/>
                  </a:lnTo>
                  <a:lnTo>
                    <a:pt x="220" y="1452"/>
                  </a:lnTo>
                  <a:lnTo>
                    <a:pt x="228" y="1454"/>
                  </a:lnTo>
                  <a:lnTo>
                    <a:pt x="244" y="1456"/>
                  </a:lnTo>
                  <a:lnTo>
                    <a:pt x="262" y="1456"/>
                  </a:lnTo>
                  <a:lnTo>
                    <a:pt x="262" y="1456"/>
                  </a:lnTo>
                  <a:lnTo>
                    <a:pt x="270" y="1454"/>
                  </a:lnTo>
                  <a:lnTo>
                    <a:pt x="282" y="1448"/>
                  </a:lnTo>
                  <a:lnTo>
                    <a:pt x="292" y="1438"/>
                  </a:lnTo>
                  <a:lnTo>
                    <a:pt x="300" y="1428"/>
                  </a:lnTo>
                  <a:lnTo>
                    <a:pt x="300" y="1428"/>
                  </a:lnTo>
                  <a:lnTo>
                    <a:pt x="300" y="1426"/>
                  </a:lnTo>
                  <a:lnTo>
                    <a:pt x="300" y="1420"/>
                  </a:lnTo>
                  <a:lnTo>
                    <a:pt x="296" y="1406"/>
                  </a:lnTo>
                  <a:lnTo>
                    <a:pt x="292" y="1388"/>
                  </a:lnTo>
                  <a:lnTo>
                    <a:pt x="290" y="1370"/>
                  </a:lnTo>
                  <a:lnTo>
                    <a:pt x="290" y="1370"/>
                  </a:lnTo>
                  <a:lnTo>
                    <a:pt x="290" y="1368"/>
                  </a:lnTo>
                  <a:lnTo>
                    <a:pt x="292" y="1366"/>
                  </a:lnTo>
                  <a:lnTo>
                    <a:pt x="296" y="1364"/>
                  </a:lnTo>
                  <a:lnTo>
                    <a:pt x="298" y="1360"/>
                  </a:lnTo>
                  <a:lnTo>
                    <a:pt x="298" y="1360"/>
                  </a:lnTo>
                  <a:lnTo>
                    <a:pt x="300" y="1334"/>
                  </a:lnTo>
                  <a:lnTo>
                    <a:pt x="308" y="1300"/>
                  </a:lnTo>
                  <a:lnTo>
                    <a:pt x="308" y="1300"/>
                  </a:lnTo>
                  <a:lnTo>
                    <a:pt x="310" y="1292"/>
                  </a:lnTo>
                  <a:lnTo>
                    <a:pt x="312" y="1284"/>
                  </a:lnTo>
                  <a:lnTo>
                    <a:pt x="322" y="1264"/>
                  </a:lnTo>
                  <a:lnTo>
                    <a:pt x="330" y="1242"/>
                  </a:lnTo>
                  <a:lnTo>
                    <a:pt x="334" y="1232"/>
                  </a:lnTo>
                  <a:lnTo>
                    <a:pt x="334" y="1224"/>
                  </a:lnTo>
                  <a:lnTo>
                    <a:pt x="334" y="1224"/>
                  </a:lnTo>
                  <a:lnTo>
                    <a:pt x="342" y="1170"/>
                  </a:lnTo>
                  <a:lnTo>
                    <a:pt x="348" y="1114"/>
                  </a:lnTo>
                  <a:lnTo>
                    <a:pt x="354" y="1048"/>
                  </a:lnTo>
                  <a:lnTo>
                    <a:pt x="360" y="968"/>
                  </a:lnTo>
                  <a:lnTo>
                    <a:pt x="360" y="968"/>
                  </a:lnTo>
                  <a:lnTo>
                    <a:pt x="362" y="934"/>
                  </a:lnTo>
                  <a:lnTo>
                    <a:pt x="368" y="890"/>
                  </a:lnTo>
                  <a:lnTo>
                    <a:pt x="376" y="846"/>
                  </a:lnTo>
                  <a:lnTo>
                    <a:pt x="378" y="826"/>
                  </a:lnTo>
                  <a:lnTo>
                    <a:pt x="378" y="810"/>
                  </a:lnTo>
                  <a:lnTo>
                    <a:pt x="378" y="810"/>
                  </a:lnTo>
                  <a:lnTo>
                    <a:pt x="380" y="804"/>
                  </a:lnTo>
                  <a:lnTo>
                    <a:pt x="380" y="802"/>
                  </a:lnTo>
                  <a:lnTo>
                    <a:pt x="386" y="800"/>
                  </a:lnTo>
                  <a:lnTo>
                    <a:pt x="388" y="798"/>
                  </a:lnTo>
                  <a:lnTo>
                    <a:pt x="390" y="796"/>
                  </a:lnTo>
                  <a:lnTo>
                    <a:pt x="392" y="790"/>
                  </a:lnTo>
                  <a:lnTo>
                    <a:pt x="392" y="778"/>
                  </a:lnTo>
                  <a:lnTo>
                    <a:pt x="392" y="778"/>
                  </a:lnTo>
                  <a:lnTo>
                    <a:pt x="396" y="654"/>
                  </a:lnTo>
                  <a:lnTo>
                    <a:pt x="396" y="654"/>
                  </a:lnTo>
                  <a:lnTo>
                    <a:pt x="390" y="582"/>
                  </a:lnTo>
                  <a:lnTo>
                    <a:pt x="390" y="582"/>
                  </a:lnTo>
                  <a:lnTo>
                    <a:pt x="386" y="528"/>
                  </a:lnTo>
                  <a:lnTo>
                    <a:pt x="388" y="516"/>
                  </a:lnTo>
                  <a:lnTo>
                    <a:pt x="388" y="514"/>
                  </a:lnTo>
                  <a:lnTo>
                    <a:pt x="390" y="516"/>
                  </a:lnTo>
                  <a:lnTo>
                    <a:pt x="390" y="516"/>
                  </a:lnTo>
                  <a:lnTo>
                    <a:pt x="388" y="532"/>
                  </a:lnTo>
                  <a:lnTo>
                    <a:pt x="388" y="550"/>
                  </a:lnTo>
                  <a:lnTo>
                    <a:pt x="388" y="568"/>
                  </a:lnTo>
                  <a:lnTo>
                    <a:pt x="388" y="568"/>
                  </a:lnTo>
                  <a:lnTo>
                    <a:pt x="392" y="580"/>
                  </a:lnTo>
                  <a:lnTo>
                    <a:pt x="394" y="590"/>
                  </a:lnTo>
                  <a:lnTo>
                    <a:pt x="398" y="608"/>
                  </a:lnTo>
                  <a:lnTo>
                    <a:pt x="398" y="642"/>
                  </a:lnTo>
                  <a:lnTo>
                    <a:pt x="398" y="642"/>
                  </a:lnTo>
                  <a:lnTo>
                    <a:pt x="402" y="678"/>
                  </a:lnTo>
                  <a:lnTo>
                    <a:pt x="406" y="696"/>
                  </a:lnTo>
                  <a:lnTo>
                    <a:pt x="406" y="696"/>
                  </a:lnTo>
                  <a:lnTo>
                    <a:pt x="406" y="718"/>
                  </a:lnTo>
                  <a:lnTo>
                    <a:pt x="408" y="732"/>
                  </a:lnTo>
                  <a:lnTo>
                    <a:pt x="408" y="732"/>
                  </a:lnTo>
                  <a:lnTo>
                    <a:pt x="412" y="732"/>
                  </a:lnTo>
                  <a:lnTo>
                    <a:pt x="412" y="732"/>
                  </a:lnTo>
                  <a:lnTo>
                    <a:pt x="410" y="736"/>
                  </a:lnTo>
                  <a:lnTo>
                    <a:pt x="410" y="736"/>
                  </a:lnTo>
                  <a:lnTo>
                    <a:pt x="408" y="744"/>
                  </a:lnTo>
                  <a:lnTo>
                    <a:pt x="408" y="754"/>
                  </a:lnTo>
                  <a:lnTo>
                    <a:pt x="408" y="764"/>
                  </a:lnTo>
                  <a:lnTo>
                    <a:pt x="408" y="764"/>
                  </a:lnTo>
                  <a:lnTo>
                    <a:pt x="408" y="790"/>
                  </a:lnTo>
                  <a:lnTo>
                    <a:pt x="408" y="790"/>
                  </a:lnTo>
                  <a:lnTo>
                    <a:pt x="412" y="794"/>
                  </a:lnTo>
                  <a:lnTo>
                    <a:pt x="416" y="798"/>
                  </a:lnTo>
                  <a:lnTo>
                    <a:pt x="418" y="798"/>
                  </a:lnTo>
                  <a:lnTo>
                    <a:pt x="422" y="796"/>
                  </a:lnTo>
                  <a:lnTo>
                    <a:pt x="424" y="794"/>
                  </a:lnTo>
                  <a:lnTo>
                    <a:pt x="424" y="788"/>
                  </a:lnTo>
                  <a:lnTo>
                    <a:pt x="424" y="788"/>
                  </a:lnTo>
                  <a:lnTo>
                    <a:pt x="424" y="780"/>
                  </a:lnTo>
                  <a:lnTo>
                    <a:pt x="424" y="770"/>
                  </a:lnTo>
                  <a:lnTo>
                    <a:pt x="424" y="770"/>
                  </a:lnTo>
                  <a:lnTo>
                    <a:pt x="428" y="768"/>
                  </a:lnTo>
                  <a:lnTo>
                    <a:pt x="432" y="768"/>
                  </a:lnTo>
                  <a:lnTo>
                    <a:pt x="434" y="770"/>
                  </a:lnTo>
                  <a:lnTo>
                    <a:pt x="436" y="776"/>
                  </a:lnTo>
                  <a:lnTo>
                    <a:pt x="436" y="776"/>
                  </a:lnTo>
                  <a:lnTo>
                    <a:pt x="434" y="786"/>
                  </a:lnTo>
                  <a:lnTo>
                    <a:pt x="434" y="786"/>
                  </a:lnTo>
                  <a:lnTo>
                    <a:pt x="434" y="794"/>
                  </a:lnTo>
                  <a:lnTo>
                    <a:pt x="432" y="796"/>
                  </a:lnTo>
                  <a:lnTo>
                    <a:pt x="428" y="798"/>
                  </a:lnTo>
                  <a:lnTo>
                    <a:pt x="428" y="798"/>
                  </a:lnTo>
                  <a:lnTo>
                    <a:pt x="422" y="802"/>
                  </a:lnTo>
                  <a:lnTo>
                    <a:pt x="412" y="802"/>
                  </a:lnTo>
                  <a:lnTo>
                    <a:pt x="412" y="802"/>
                  </a:lnTo>
                  <a:lnTo>
                    <a:pt x="406" y="804"/>
                  </a:lnTo>
                  <a:lnTo>
                    <a:pt x="400" y="806"/>
                  </a:lnTo>
                  <a:lnTo>
                    <a:pt x="398" y="808"/>
                  </a:lnTo>
                  <a:lnTo>
                    <a:pt x="398" y="812"/>
                  </a:lnTo>
                  <a:lnTo>
                    <a:pt x="398" y="812"/>
                  </a:lnTo>
                  <a:lnTo>
                    <a:pt x="402" y="816"/>
                  </a:lnTo>
                  <a:lnTo>
                    <a:pt x="406" y="816"/>
                  </a:lnTo>
                  <a:lnTo>
                    <a:pt x="412" y="818"/>
                  </a:lnTo>
                  <a:lnTo>
                    <a:pt x="412" y="818"/>
                  </a:lnTo>
                  <a:lnTo>
                    <a:pt x="420" y="816"/>
                  </a:lnTo>
                  <a:lnTo>
                    <a:pt x="432" y="814"/>
                  </a:lnTo>
                  <a:lnTo>
                    <a:pt x="444" y="810"/>
                  </a:lnTo>
                  <a:lnTo>
                    <a:pt x="448" y="806"/>
                  </a:lnTo>
                  <a:lnTo>
                    <a:pt x="452" y="802"/>
                  </a:lnTo>
                  <a:lnTo>
                    <a:pt x="452" y="802"/>
                  </a:lnTo>
                  <a:lnTo>
                    <a:pt x="454" y="796"/>
                  </a:lnTo>
                  <a:lnTo>
                    <a:pt x="460" y="790"/>
                  </a:lnTo>
                  <a:lnTo>
                    <a:pt x="460" y="790"/>
                  </a:lnTo>
                  <a:lnTo>
                    <a:pt x="464" y="780"/>
                  </a:lnTo>
                  <a:lnTo>
                    <a:pt x="464" y="766"/>
                  </a:lnTo>
                  <a:lnTo>
                    <a:pt x="464" y="766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4" y="742"/>
                  </a:lnTo>
                  <a:lnTo>
                    <a:pt x="464" y="742"/>
                  </a:lnTo>
                  <a:lnTo>
                    <a:pt x="464" y="734"/>
                  </a:lnTo>
                  <a:lnTo>
                    <a:pt x="464" y="734"/>
                  </a:lnTo>
                  <a:lnTo>
                    <a:pt x="464" y="724"/>
                  </a:lnTo>
                  <a:lnTo>
                    <a:pt x="466" y="710"/>
                  </a:lnTo>
                  <a:lnTo>
                    <a:pt x="472" y="680"/>
                  </a:lnTo>
                  <a:lnTo>
                    <a:pt x="472" y="680"/>
                  </a:lnTo>
                  <a:lnTo>
                    <a:pt x="478" y="644"/>
                  </a:lnTo>
                  <a:lnTo>
                    <a:pt x="480" y="626"/>
                  </a:lnTo>
                  <a:lnTo>
                    <a:pt x="480" y="610"/>
                  </a:lnTo>
                  <a:lnTo>
                    <a:pt x="480" y="610"/>
                  </a:lnTo>
                  <a:close/>
                  <a:moveTo>
                    <a:pt x="96" y="590"/>
                  </a:moveTo>
                  <a:lnTo>
                    <a:pt x="96" y="590"/>
                  </a:lnTo>
                  <a:lnTo>
                    <a:pt x="92" y="600"/>
                  </a:lnTo>
                  <a:lnTo>
                    <a:pt x="88" y="604"/>
                  </a:lnTo>
                  <a:lnTo>
                    <a:pt x="88" y="604"/>
                  </a:lnTo>
                  <a:lnTo>
                    <a:pt x="84" y="594"/>
                  </a:lnTo>
                  <a:lnTo>
                    <a:pt x="84" y="594"/>
                  </a:lnTo>
                  <a:lnTo>
                    <a:pt x="76" y="564"/>
                  </a:lnTo>
                  <a:lnTo>
                    <a:pt x="70" y="522"/>
                  </a:lnTo>
                  <a:lnTo>
                    <a:pt x="70" y="522"/>
                  </a:lnTo>
                  <a:lnTo>
                    <a:pt x="70" y="502"/>
                  </a:lnTo>
                  <a:lnTo>
                    <a:pt x="74" y="494"/>
                  </a:lnTo>
                  <a:lnTo>
                    <a:pt x="76" y="486"/>
                  </a:lnTo>
                  <a:lnTo>
                    <a:pt x="76" y="486"/>
                  </a:lnTo>
                  <a:lnTo>
                    <a:pt x="82" y="478"/>
                  </a:lnTo>
                  <a:lnTo>
                    <a:pt x="86" y="470"/>
                  </a:lnTo>
                  <a:lnTo>
                    <a:pt x="88" y="460"/>
                  </a:lnTo>
                  <a:lnTo>
                    <a:pt x="88" y="46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2" y="424"/>
                  </a:lnTo>
                  <a:lnTo>
                    <a:pt x="106" y="418"/>
                  </a:lnTo>
                  <a:lnTo>
                    <a:pt x="110" y="418"/>
                  </a:lnTo>
                  <a:lnTo>
                    <a:pt x="114" y="422"/>
                  </a:lnTo>
                  <a:lnTo>
                    <a:pt x="114" y="422"/>
                  </a:lnTo>
                  <a:lnTo>
                    <a:pt x="116" y="430"/>
                  </a:lnTo>
                  <a:lnTo>
                    <a:pt x="118" y="440"/>
                  </a:lnTo>
                  <a:lnTo>
                    <a:pt x="122" y="470"/>
                  </a:lnTo>
                  <a:lnTo>
                    <a:pt x="126" y="508"/>
                  </a:lnTo>
                  <a:lnTo>
                    <a:pt x="126" y="508"/>
                  </a:lnTo>
                  <a:lnTo>
                    <a:pt x="126" y="516"/>
                  </a:lnTo>
                  <a:lnTo>
                    <a:pt x="124" y="524"/>
                  </a:lnTo>
                  <a:lnTo>
                    <a:pt x="118" y="544"/>
                  </a:lnTo>
                  <a:lnTo>
                    <a:pt x="96" y="590"/>
                  </a:lnTo>
                  <a:lnTo>
                    <a:pt x="96" y="590"/>
                  </a:lnTo>
                  <a:close/>
                  <a:moveTo>
                    <a:pt x="238" y="1034"/>
                  </a:moveTo>
                  <a:lnTo>
                    <a:pt x="238" y="1034"/>
                  </a:lnTo>
                  <a:lnTo>
                    <a:pt x="232" y="1090"/>
                  </a:lnTo>
                  <a:lnTo>
                    <a:pt x="228" y="1130"/>
                  </a:lnTo>
                  <a:lnTo>
                    <a:pt x="226" y="1158"/>
                  </a:lnTo>
                  <a:lnTo>
                    <a:pt x="226" y="1158"/>
                  </a:lnTo>
                  <a:lnTo>
                    <a:pt x="226" y="1204"/>
                  </a:lnTo>
                  <a:lnTo>
                    <a:pt x="226" y="1204"/>
                  </a:lnTo>
                  <a:lnTo>
                    <a:pt x="220" y="1158"/>
                  </a:lnTo>
                  <a:lnTo>
                    <a:pt x="220" y="1158"/>
                  </a:lnTo>
                  <a:lnTo>
                    <a:pt x="214" y="1142"/>
                  </a:lnTo>
                  <a:lnTo>
                    <a:pt x="212" y="1136"/>
                  </a:lnTo>
                  <a:lnTo>
                    <a:pt x="212" y="1130"/>
                  </a:lnTo>
                  <a:lnTo>
                    <a:pt x="212" y="1130"/>
                  </a:lnTo>
                  <a:lnTo>
                    <a:pt x="212" y="1084"/>
                  </a:lnTo>
                  <a:lnTo>
                    <a:pt x="212" y="1030"/>
                  </a:lnTo>
                  <a:lnTo>
                    <a:pt x="212" y="1030"/>
                  </a:lnTo>
                  <a:lnTo>
                    <a:pt x="212" y="1020"/>
                  </a:lnTo>
                  <a:lnTo>
                    <a:pt x="210" y="1012"/>
                  </a:lnTo>
                  <a:lnTo>
                    <a:pt x="210" y="998"/>
                  </a:lnTo>
                  <a:lnTo>
                    <a:pt x="216" y="972"/>
                  </a:lnTo>
                  <a:lnTo>
                    <a:pt x="216" y="972"/>
                  </a:lnTo>
                  <a:lnTo>
                    <a:pt x="226" y="900"/>
                  </a:lnTo>
                  <a:lnTo>
                    <a:pt x="232" y="856"/>
                  </a:lnTo>
                  <a:lnTo>
                    <a:pt x="234" y="842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8" y="844"/>
                  </a:lnTo>
                  <a:lnTo>
                    <a:pt x="238" y="856"/>
                  </a:lnTo>
                  <a:lnTo>
                    <a:pt x="240" y="892"/>
                  </a:lnTo>
                  <a:lnTo>
                    <a:pt x="240" y="930"/>
                  </a:lnTo>
                  <a:lnTo>
                    <a:pt x="240" y="952"/>
                  </a:lnTo>
                  <a:lnTo>
                    <a:pt x="240" y="952"/>
                  </a:lnTo>
                  <a:lnTo>
                    <a:pt x="242" y="970"/>
                  </a:lnTo>
                  <a:lnTo>
                    <a:pt x="240" y="998"/>
                  </a:lnTo>
                  <a:lnTo>
                    <a:pt x="238" y="1034"/>
                  </a:lnTo>
                  <a:lnTo>
                    <a:pt x="238" y="1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" name="Shape 20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41019" y="4426185"/>
              <a:ext cx="116969" cy="333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" name="Shape 203"/>
          <p:cNvGrpSpPr/>
          <p:nvPr/>
        </p:nvGrpSpPr>
        <p:grpSpPr>
          <a:xfrm>
            <a:off x="3465158" y="4893602"/>
            <a:ext cx="473328" cy="1463390"/>
            <a:chOff x="8281988" y="4048125"/>
            <a:chExt cx="727075" cy="2247900"/>
          </a:xfrm>
        </p:grpSpPr>
        <p:sp>
          <p:nvSpPr>
            <p:cNvPr id="204" name="Shape 204"/>
            <p:cNvSpPr/>
            <p:nvPr/>
          </p:nvSpPr>
          <p:spPr>
            <a:xfrm>
              <a:off x="8281988" y="4048125"/>
              <a:ext cx="727075" cy="2247900"/>
            </a:xfrm>
            <a:custGeom>
              <a:avLst/>
              <a:gdLst/>
              <a:ahLst/>
              <a:cxnLst/>
              <a:rect l="0" t="0" r="0" b="0"/>
              <a:pathLst>
                <a:path w="458" h="1416" extrusionOk="0">
                  <a:moveTo>
                    <a:pt x="4" y="1308"/>
                  </a:moveTo>
                  <a:lnTo>
                    <a:pt x="4" y="1308"/>
                  </a:lnTo>
                  <a:lnTo>
                    <a:pt x="6" y="1300"/>
                  </a:lnTo>
                  <a:lnTo>
                    <a:pt x="10" y="1296"/>
                  </a:lnTo>
                  <a:lnTo>
                    <a:pt x="16" y="1292"/>
                  </a:lnTo>
                  <a:lnTo>
                    <a:pt x="22" y="1290"/>
                  </a:lnTo>
                  <a:lnTo>
                    <a:pt x="24" y="1290"/>
                  </a:lnTo>
                  <a:lnTo>
                    <a:pt x="24" y="1290"/>
                  </a:lnTo>
                  <a:lnTo>
                    <a:pt x="44" y="1288"/>
                  </a:lnTo>
                  <a:lnTo>
                    <a:pt x="56" y="1288"/>
                  </a:lnTo>
                  <a:lnTo>
                    <a:pt x="64" y="1286"/>
                  </a:lnTo>
                  <a:lnTo>
                    <a:pt x="64" y="1286"/>
                  </a:lnTo>
                  <a:lnTo>
                    <a:pt x="70" y="1282"/>
                  </a:lnTo>
                  <a:lnTo>
                    <a:pt x="76" y="1278"/>
                  </a:lnTo>
                  <a:lnTo>
                    <a:pt x="78" y="1274"/>
                  </a:lnTo>
                  <a:lnTo>
                    <a:pt x="80" y="1268"/>
                  </a:lnTo>
                  <a:lnTo>
                    <a:pt x="82" y="1254"/>
                  </a:lnTo>
                  <a:lnTo>
                    <a:pt x="84" y="1242"/>
                  </a:lnTo>
                  <a:lnTo>
                    <a:pt x="84" y="1242"/>
                  </a:lnTo>
                  <a:lnTo>
                    <a:pt x="86" y="1234"/>
                  </a:lnTo>
                  <a:lnTo>
                    <a:pt x="90" y="1230"/>
                  </a:lnTo>
                  <a:lnTo>
                    <a:pt x="94" y="1228"/>
                  </a:lnTo>
                  <a:lnTo>
                    <a:pt x="98" y="1228"/>
                  </a:lnTo>
                  <a:lnTo>
                    <a:pt x="102" y="1228"/>
                  </a:lnTo>
                  <a:lnTo>
                    <a:pt x="106" y="1224"/>
                  </a:lnTo>
                  <a:lnTo>
                    <a:pt x="108" y="1220"/>
                  </a:lnTo>
                  <a:lnTo>
                    <a:pt x="112" y="1210"/>
                  </a:lnTo>
                  <a:lnTo>
                    <a:pt x="112" y="1210"/>
                  </a:lnTo>
                  <a:lnTo>
                    <a:pt x="114" y="1188"/>
                  </a:lnTo>
                  <a:lnTo>
                    <a:pt x="112" y="1170"/>
                  </a:lnTo>
                  <a:lnTo>
                    <a:pt x="110" y="1150"/>
                  </a:lnTo>
                  <a:lnTo>
                    <a:pt x="106" y="1132"/>
                  </a:lnTo>
                  <a:lnTo>
                    <a:pt x="96" y="1092"/>
                  </a:lnTo>
                  <a:lnTo>
                    <a:pt x="92" y="1070"/>
                  </a:lnTo>
                  <a:lnTo>
                    <a:pt x="88" y="1044"/>
                  </a:lnTo>
                  <a:lnTo>
                    <a:pt x="88" y="1044"/>
                  </a:lnTo>
                  <a:lnTo>
                    <a:pt x="82" y="990"/>
                  </a:lnTo>
                  <a:lnTo>
                    <a:pt x="74" y="926"/>
                  </a:lnTo>
                  <a:lnTo>
                    <a:pt x="70" y="860"/>
                  </a:lnTo>
                  <a:lnTo>
                    <a:pt x="70" y="832"/>
                  </a:lnTo>
                  <a:lnTo>
                    <a:pt x="70" y="806"/>
                  </a:lnTo>
                  <a:lnTo>
                    <a:pt x="70" y="806"/>
                  </a:lnTo>
                  <a:lnTo>
                    <a:pt x="72" y="776"/>
                  </a:lnTo>
                  <a:lnTo>
                    <a:pt x="72" y="738"/>
                  </a:lnTo>
                  <a:lnTo>
                    <a:pt x="72" y="700"/>
                  </a:lnTo>
                  <a:lnTo>
                    <a:pt x="72" y="670"/>
                  </a:lnTo>
                  <a:lnTo>
                    <a:pt x="72" y="670"/>
                  </a:lnTo>
                  <a:lnTo>
                    <a:pt x="72" y="664"/>
                  </a:lnTo>
                  <a:lnTo>
                    <a:pt x="72" y="660"/>
                  </a:lnTo>
                  <a:lnTo>
                    <a:pt x="66" y="652"/>
                  </a:lnTo>
                  <a:lnTo>
                    <a:pt x="60" y="646"/>
                  </a:lnTo>
                  <a:lnTo>
                    <a:pt x="58" y="640"/>
                  </a:lnTo>
                  <a:lnTo>
                    <a:pt x="58" y="634"/>
                  </a:lnTo>
                  <a:lnTo>
                    <a:pt x="58" y="634"/>
                  </a:lnTo>
                  <a:lnTo>
                    <a:pt x="62" y="562"/>
                  </a:lnTo>
                  <a:lnTo>
                    <a:pt x="62" y="562"/>
                  </a:lnTo>
                  <a:lnTo>
                    <a:pt x="64" y="490"/>
                  </a:lnTo>
                  <a:lnTo>
                    <a:pt x="66" y="420"/>
                  </a:lnTo>
                  <a:lnTo>
                    <a:pt x="66" y="420"/>
                  </a:lnTo>
                  <a:lnTo>
                    <a:pt x="66" y="260"/>
                  </a:lnTo>
                  <a:lnTo>
                    <a:pt x="66" y="260"/>
                  </a:lnTo>
                  <a:lnTo>
                    <a:pt x="68" y="248"/>
                  </a:lnTo>
                  <a:lnTo>
                    <a:pt x="70" y="238"/>
                  </a:lnTo>
                  <a:lnTo>
                    <a:pt x="74" y="230"/>
                  </a:lnTo>
                  <a:lnTo>
                    <a:pt x="80" y="224"/>
                  </a:lnTo>
                  <a:lnTo>
                    <a:pt x="88" y="218"/>
                  </a:lnTo>
                  <a:lnTo>
                    <a:pt x="98" y="212"/>
                  </a:lnTo>
                  <a:lnTo>
                    <a:pt x="124" y="202"/>
                  </a:lnTo>
                  <a:lnTo>
                    <a:pt x="124" y="202"/>
                  </a:lnTo>
                  <a:lnTo>
                    <a:pt x="130" y="200"/>
                  </a:lnTo>
                  <a:lnTo>
                    <a:pt x="134" y="198"/>
                  </a:lnTo>
                  <a:lnTo>
                    <a:pt x="134" y="198"/>
                  </a:lnTo>
                  <a:lnTo>
                    <a:pt x="136" y="194"/>
                  </a:lnTo>
                  <a:lnTo>
                    <a:pt x="136" y="192"/>
                  </a:lnTo>
                  <a:lnTo>
                    <a:pt x="134" y="184"/>
                  </a:lnTo>
                  <a:lnTo>
                    <a:pt x="134" y="184"/>
                  </a:lnTo>
                  <a:lnTo>
                    <a:pt x="130" y="162"/>
                  </a:lnTo>
                  <a:lnTo>
                    <a:pt x="130" y="162"/>
                  </a:lnTo>
                  <a:lnTo>
                    <a:pt x="128" y="148"/>
                  </a:lnTo>
                  <a:lnTo>
                    <a:pt x="128" y="148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24" y="140"/>
                  </a:lnTo>
                  <a:lnTo>
                    <a:pt x="124" y="140"/>
                  </a:lnTo>
                  <a:lnTo>
                    <a:pt x="118" y="140"/>
                  </a:lnTo>
                  <a:lnTo>
                    <a:pt x="116" y="138"/>
                  </a:lnTo>
                  <a:lnTo>
                    <a:pt x="114" y="134"/>
                  </a:lnTo>
                  <a:lnTo>
                    <a:pt x="114" y="134"/>
                  </a:lnTo>
                  <a:lnTo>
                    <a:pt x="112" y="120"/>
                  </a:lnTo>
                  <a:lnTo>
                    <a:pt x="112" y="120"/>
                  </a:lnTo>
                  <a:lnTo>
                    <a:pt x="114" y="108"/>
                  </a:lnTo>
                  <a:lnTo>
                    <a:pt x="114" y="108"/>
                  </a:lnTo>
                  <a:lnTo>
                    <a:pt x="114" y="104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14" y="82"/>
                  </a:lnTo>
                  <a:lnTo>
                    <a:pt x="114" y="82"/>
                  </a:lnTo>
                  <a:lnTo>
                    <a:pt x="114" y="78"/>
                  </a:lnTo>
                  <a:lnTo>
                    <a:pt x="114" y="78"/>
                  </a:lnTo>
                  <a:lnTo>
                    <a:pt x="114" y="78"/>
                  </a:lnTo>
                  <a:lnTo>
                    <a:pt x="114" y="76"/>
                  </a:lnTo>
                  <a:lnTo>
                    <a:pt x="114" y="76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2" y="60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52"/>
                  </a:lnTo>
                  <a:lnTo>
                    <a:pt x="112" y="52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2" y="46"/>
                  </a:lnTo>
                  <a:lnTo>
                    <a:pt x="112" y="46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8" y="34"/>
                  </a:lnTo>
                  <a:lnTo>
                    <a:pt x="122" y="32"/>
                  </a:lnTo>
                  <a:lnTo>
                    <a:pt x="122" y="32"/>
                  </a:lnTo>
                  <a:lnTo>
                    <a:pt x="124" y="30"/>
                  </a:lnTo>
                  <a:lnTo>
                    <a:pt x="128" y="30"/>
                  </a:lnTo>
                  <a:lnTo>
                    <a:pt x="128" y="30"/>
                  </a:lnTo>
                  <a:lnTo>
                    <a:pt x="130" y="28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2" y="26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34" y="24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30" y="22"/>
                  </a:lnTo>
                  <a:lnTo>
                    <a:pt x="134" y="22"/>
                  </a:lnTo>
                  <a:lnTo>
                    <a:pt x="134" y="22"/>
                  </a:lnTo>
                  <a:lnTo>
                    <a:pt x="138" y="24"/>
                  </a:lnTo>
                  <a:lnTo>
                    <a:pt x="138" y="24"/>
                  </a:lnTo>
                  <a:lnTo>
                    <a:pt x="138" y="24"/>
                  </a:lnTo>
                  <a:lnTo>
                    <a:pt x="136" y="20"/>
                  </a:lnTo>
                  <a:lnTo>
                    <a:pt x="136" y="20"/>
                  </a:lnTo>
                  <a:lnTo>
                    <a:pt x="136" y="18"/>
                  </a:lnTo>
                  <a:lnTo>
                    <a:pt x="138" y="20"/>
                  </a:lnTo>
                  <a:lnTo>
                    <a:pt x="138" y="20"/>
                  </a:lnTo>
                  <a:lnTo>
                    <a:pt x="140" y="20"/>
                  </a:lnTo>
                  <a:lnTo>
                    <a:pt x="140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0" y="18"/>
                  </a:lnTo>
                  <a:lnTo>
                    <a:pt x="140" y="18"/>
                  </a:lnTo>
                  <a:lnTo>
                    <a:pt x="142" y="22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4" y="18"/>
                  </a:lnTo>
                  <a:lnTo>
                    <a:pt x="144" y="16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2" y="8"/>
                  </a:lnTo>
                  <a:lnTo>
                    <a:pt x="154" y="6"/>
                  </a:lnTo>
                  <a:lnTo>
                    <a:pt x="154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58" y="4"/>
                  </a:lnTo>
                  <a:lnTo>
                    <a:pt x="158" y="4"/>
                  </a:lnTo>
                  <a:lnTo>
                    <a:pt x="160" y="4"/>
                  </a:lnTo>
                  <a:lnTo>
                    <a:pt x="158" y="6"/>
                  </a:lnTo>
                  <a:lnTo>
                    <a:pt x="158" y="6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6" y="2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72" y="4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4" y="2"/>
                  </a:lnTo>
                  <a:lnTo>
                    <a:pt x="174" y="2"/>
                  </a:lnTo>
                  <a:lnTo>
                    <a:pt x="178" y="4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4"/>
                  </a:lnTo>
                  <a:lnTo>
                    <a:pt x="184" y="4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6"/>
                  </a:lnTo>
                  <a:lnTo>
                    <a:pt x="190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4" y="6"/>
                  </a:lnTo>
                  <a:lnTo>
                    <a:pt x="194" y="6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8" y="8"/>
                  </a:lnTo>
                  <a:lnTo>
                    <a:pt x="200" y="10"/>
                  </a:lnTo>
                  <a:lnTo>
                    <a:pt x="200" y="10"/>
                  </a:lnTo>
                  <a:lnTo>
                    <a:pt x="200" y="12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8"/>
                  </a:lnTo>
                  <a:lnTo>
                    <a:pt x="202" y="10"/>
                  </a:lnTo>
                  <a:lnTo>
                    <a:pt x="202" y="10"/>
                  </a:lnTo>
                  <a:lnTo>
                    <a:pt x="204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8" y="10"/>
                  </a:lnTo>
                  <a:lnTo>
                    <a:pt x="208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10" y="14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20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16"/>
                  </a:lnTo>
                  <a:lnTo>
                    <a:pt x="220" y="20"/>
                  </a:lnTo>
                  <a:lnTo>
                    <a:pt x="220" y="20"/>
                  </a:lnTo>
                  <a:lnTo>
                    <a:pt x="222" y="24"/>
                  </a:lnTo>
                  <a:lnTo>
                    <a:pt x="224" y="22"/>
                  </a:lnTo>
                  <a:lnTo>
                    <a:pt x="224" y="22"/>
                  </a:lnTo>
                  <a:lnTo>
                    <a:pt x="224" y="22"/>
                  </a:lnTo>
                  <a:lnTo>
                    <a:pt x="224" y="26"/>
                  </a:lnTo>
                  <a:lnTo>
                    <a:pt x="224" y="26"/>
                  </a:lnTo>
                  <a:lnTo>
                    <a:pt x="222" y="26"/>
                  </a:lnTo>
                  <a:lnTo>
                    <a:pt x="226" y="26"/>
                  </a:lnTo>
                  <a:lnTo>
                    <a:pt x="226" y="26"/>
                  </a:lnTo>
                  <a:lnTo>
                    <a:pt x="230" y="26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32" y="30"/>
                  </a:lnTo>
                  <a:lnTo>
                    <a:pt x="232" y="30"/>
                  </a:lnTo>
                  <a:lnTo>
                    <a:pt x="232" y="30"/>
                  </a:lnTo>
                  <a:lnTo>
                    <a:pt x="230" y="32"/>
                  </a:lnTo>
                  <a:lnTo>
                    <a:pt x="232" y="32"/>
                  </a:lnTo>
                  <a:lnTo>
                    <a:pt x="236" y="32"/>
                  </a:lnTo>
                  <a:lnTo>
                    <a:pt x="236" y="32"/>
                  </a:lnTo>
                  <a:lnTo>
                    <a:pt x="236" y="34"/>
                  </a:lnTo>
                  <a:lnTo>
                    <a:pt x="234" y="34"/>
                  </a:lnTo>
                  <a:lnTo>
                    <a:pt x="234" y="34"/>
                  </a:lnTo>
                  <a:lnTo>
                    <a:pt x="234" y="36"/>
                  </a:lnTo>
                  <a:lnTo>
                    <a:pt x="234" y="36"/>
                  </a:lnTo>
                  <a:lnTo>
                    <a:pt x="240" y="38"/>
                  </a:lnTo>
                  <a:lnTo>
                    <a:pt x="240" y="38"/>
                  </a:lnTo>
                  <a:lnTo>
                    <a:pt x="242" y="42"/>
                  </a:lnTo>
                  <a:lnTo>
                    <a:pt x="238" y="40"/>
                  </a:lnTo>
                  <a:lnTo>
                    <a:pt x="238" y="40"/>
                  </a:lnTo>
                  <a:lnTo>
                    <a:pt x="238" y="42"/>
                  </a:lnTo>
                  <a:lnTo>
                    <a:pt x="238" y="44"/>
                  </a:lnTo>
                  <a:lnTo>
                    <a:pt x="244" y="48"/>
                  </a:lnTo>
                  <a:lnTo>
                    <a:pt x="244" y="48"/>
                  </a:lnTo>
                  <a:lnTo>
                    <a:pt x="244" y="48"/>
                  </a:lnTo>
                  <a:lnTo>
                    <a:pt x="244" y="50"/>
                  </a:lnTo>
                  <a:lnTo>
                    <a:pt x="238" y="50"/>
                  </a:lnTo>
                  <a:lnTo>
                    <a:pt x="238" y="50"/>
                  </a:lnTo>
                  <a:lnTo>
                    <a:pt x="236" y="50"/>
                  </a:lnTo>
                  <a:lnTo>
                    <a:pt x="238" y="52"/>
                  </a:lnTo>
                  <a:lnTo>
                    <a:pt x="240" y="56"/>
                  </a:lnTo>
                  <a:lnTo>
                    <a:pt x="240" y="56"/>
                  </a:lnTo>
                  <a:lnTo>
                    <a:pt x="242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42" y="6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238" y="62"/>
                  </a:lnTo>
                  <a:lnTo>
                    <a:pt x="238" y="64"/>
                  </a:lnTo>
                  <a:lnTo>
                    <a:pt x="238" y="64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66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38" y="70"/>
                  </a:lnTo>
                  <a:lnTo>
                    <a:pt x="238" y="70"/>
                  </a:lnTo>
                  <a:lnTo>
                    <a:pt x="238" y="78"/>
                  </a:lnTo>
                  <a:lnTo>
                    <a:pt x="238" y="78"/>
                  </a:lnTo>
                  <a:lnTo>
                    <a:pt x="238" y="80"/>
                  </a:lnTo>
                  <a:lnTo>
                    <a:pt x="236" y="78"/>
                  </a:lnTo>
                  <a:lnTo>
                    <a:pt x="236" y="78"/>
                  </a:lnTo>
                  <a:lnTo>
                    <a:pt x="236" y="80"/>
                  </a:lnTo>
                  <a:lnTo>
                    <a:pt x="238" y="86"/>
                  </a:lnTo>
                  <a:lnTo>
                    <a:pt x="238" y="86"/>
                  </a:lnTo>
                  <a:lnTo>
                    <a:pt x="238" y="86"/>
                  </a:lnTo>
                  <a:lnTo>
                    <a:pt x="236" y="84"/>
                  </a:lnTo>
                  <a:lnTo>
                    <a:pt x="236" y="84"/>
                  </a:lnTo>
                  <a:lnTo>
                    <a:pt x="238" y="90"/>
                  </a:lnTo>
                  <a:lnTo>
                    <a:pt x="238" y="90"/>
                  </a:lnTo>
                  <a:lnTo>
                    <a:pt x="238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8" y="94"/>
                  </a:lnTo>
                  <a:lnTo>
                    <a:pt x="238" y="94"/>
                  </a:lnTo>
                  <a:lnTo>
                    <a:pt x="238" y="94"/>
                  </a:lnTo>
                  <a:lnTo>
                    <a:pt x="236" y="94"/>
                  </a:lnTo>
                  <a:lnTo>
                    <a:pt x="236" y="94"/>
                  </a:lnTo>
                  <a:lnTo>
                    <a:pt x="236" y="94"/>
                  </a:lnTo>
                  <a:lnTo>
                    <a:pt x="236" y="96"/>
                  </a:lnTo>
                  <a:lnTo>
                    <a:pt x="236" y="96"/>
                  </a:lnTo>
                  <a:lnTo>
                    <a:pt x="240" y="96"/>
                  </a:lnTo>
                  <a:lnTo>
                    <a:pt x="242" y="96"/>
                  </a:lnTo>
                  <a:lnTo>
                    <a:pt x="244" y="98"/>
                  </a:lnTo>
                  <a:lnTo>
                    <a:pt x="244" y="98"/>
                  </a:lnTo>
                  <a:lnTo>
                    <a:pt x="246" y="110"/>
                  </a:lnTo>
                  <a:lnTo>
                    <a:pt x="246" y="110"/>
                  </a:lnTo>
                  <a:lnTo>
                    <a:pt x="246" y="116"/>
                  </a:lnTo>
                  <a:lnTo>
                    <a:pt x="246" y="116"/>
                  </a:lnTo>
                  <a:lnTo>
                    <a:pt x="246" y="122"/>
                  </a:lnTo>
                  <a:lnTo>
                    <a:pt x="244" y="128"/>
                  </a:lnTo>
                  <a:lnTo>
                    <a:pt x="244" y="128"/>
                  </a:lnTo>
                  <a:lnTo>
                    <a:pt x="240" y="134"/>
                  </a:lnTo>
                  <a:lnTo>
                    <a:pt x="236" y="136"/>
                  </a:lnTo>
                  <a:lnTo>
                    <a:pt x="236" y="136"/>
                  </a:lnTo>
                  <a:lnTo>
                    <a:pt x="232" y="138"/>
                  </a:lnTo>
                  <a:lnTo>
                    <a:pt x="230" y="138"/>
                  </a:lnTo>
                  <a:lnTo>
                    <a:pt x="230" y="138"/>
                  </a:lnTo>
                  <a:lnTo>
                    <a:pt x="228" y="138"/>
                  </a:lnTo>
                  <a:lnTo>
                    <a:pt x="228" y="140"/>
                  </a:lnTo>
                  <a:lnTo>
                    <a:pt x="230" y="146"/>
                  </a:lnTo>
                  <a:lnTo>
                    <a:pt x="230" y="146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28" y="170"/>
                  </a:lnTo>
                  <a:lnTo>
                    <a:pt x="230" y="178"/>
                  </a:lnTo>
                  <a:lnTo>
                    <a:pt x="230" y="178"/>
                  </a:lnTo>
                  <a:lnTo>
                    <a:pt x="232" y="180"/>
                  </a:lnTo>
                  <a:lnTo>
                    <a:pt x="234" y="182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38" y="186"/>
                  </a:lnTo>
                  <a:lnTo>
                    <a:pt x="240" y="188"/>
                  </a:lnTo>
                  <a:lnTo>
                    <a:pt x="240" y="188"/>
                  </a:lnTo>
                  <a:lnTo>
                    <a:pt x="244" y="188"/>
                  </a:lnTo>
                  <a:lnTo>
                    <a:pt x="248" y="188"/>
                  </a:lnTo>
                  <a:lnTo>
                    <a:pt x="248" y="188"/>
                  </a:lnTo>
                  <a:lnTo>
                    <a:pt x="264" y="202"/>
                  </a:lnTo>
                  <a:lnTo>
                    <a:pt x="280" y="214"/>
                  </a:lnTo>
                  <a:lnTo>
                    <a:pt x="290" y="218"/>
                  </a:lnTo>
                  <a:lnTo>
                    <a:pt x="298" y="222"/>
                  </a:lnTo>
                  <a:lnTo>
                    <a:pt x="298" y="222"/>
                  </a:lnTo>
                  <a:lnTo>
                    <a:pt x="320" y="228"/>
                  </a:lnTo>
                  <a:lnTo>
                    <a:pt x="344" y="234"/>
                  </a:lnTo>
                  <a:lnTo>
                    <a:pt x="354" y="238"/>
                  </a:lnTo>
                  <a:lnTo>
                    <a:pt x="364" y="246"/>
                  </a:lnTo>
                  <a:lnTo>
                    <a:pt x="370" y="254"/>
                  </a:lnTo>
                  <a:lnTo>
                    <a:pt x="372" y="260"/>
                  </a:lnTo>
                  <a:lnTo>
                    <a:pt x="372" y="266"/>
                  </a:lnTo>
                  <a:lnTo>
                    <a:pt x="372" y="266"/>
                  </a:lnTo>
                  <a:lnTo>
                    <a:pt x="376" y="288"/>
                  </a:lnTo>
                  <a:lnTo>
                    <a:pt x="382" y="308"/>
                  </a:lnTo>
                  <a:lnTo>
                    <a:pt x="390" y="328"/>
                  </a:lnTo>
                  <a:lnTo>
                    <a:pt x="400" y="348"/>
                  </a:lnTo>
                  <a:lnTo>
                    <a:pt x="424" y="392"/>
                  </a:lnTo>
                  <a:lnTo>
                    <a:pt x="436" y="418"/>
                  </a:lnTo>
                  <a:lnTo>
                    <a:pt x="450" y="448"/>
                  </a:lnTo>
                  <a:lnTo>
                    <a:pt x="450" y="448"/>
                  </a:lnTo>
                  <a:lnTo>
                    <a:pt x="452" y="452"/>
                  </a:lnTo>
                  <a:lnTo>
                    <a:pt x="454" y="456"/>
                  </a:lnTo>
                  <a:lnTo>
                    <a:pt x="458" y="468"/>
                  </a:lnTo>
                  <a:lnTo>
                    <a:pt x="458" y="476"/>
                  </a:lnTo>
                  <a:lnTo>
                    <a:pt x="458" y="486"/>
                  </a:lnTo>
                  <a:lnTo>
                    <a:pt x="452" y="496"/>
                  </a:lnTo>
                  <a:lnTo>
                    <a:pt x="444" y="512"/>
                  </a:lnTo>
                  <a:lnTo>
                    <a:pt x="444" y="512"/>
                  </a:lnTo>
                  <a:lnTo>
                    <a:pt x="434" y="528"/>
                  </a:lnTo>
                  <a:lnTo>
                    <a:pt x="424" y="544"/>
                  </a:lnTo>
                  <a:lnTo>
                    <a:pt x="400" y="574"/>
                  </a:lnTo>
                  <a:lnTo>
                    <a:pt x="388" y="588"/>
                  </a:lnTo>
                  <a:lnTo>
                    <a:pt x="378" y="600"/>
                  </a:lnTo>
                  <a:lnTo>
                    <a:pt x="372" y="614"/>
                  </a:lnTo>
                  <a:lnTo>
                    <a:pt x="370" y="628"/>
                  </a:lnTo>
                  <a:lnTo>
                    <a:pt x="370" y="628"/>
                  </a:lnTo>
                  <a:lnTo>
                    <a:pt x="372" y="646"/>
                  </a:lnTo>
                  <a:lnTo>
                    <a:pt x="374" y="662"/>
                  </a:lnTo>
                  <a:lnTo>
                    <a:pt x="376" y="678"/>
                  </a:lnTo>
                  <a:lnTo>
                    <a:pt x="376" y="696"/>
                  </a:lnTo>
                  <a:lnTo>
                    <a:pt x="376" y="696"/>
                  </a:lnTo>
                  <a:lnTo>
                    <a:pt x="376" y="702"/>
                  </a:lnTo>
                  <a:lnTo>
                    <a:pt x="372" y="706"/>
                  </a:lnTo>
                  <a:lnTo>
                    <a:pt x="366" y="710"/>
                  </a:lnTo>
                  <a:lnTo>
                    <a:pt x="360" y="712"/>
                  </a:lnTo>
                  <a:lnTo>
                    <a:pt x="344" y="722"/>
                  </a:lnTo>
                  <a:lnTo>
                    <a:pt x="336" y="728"/>
                  </a:lnTo>
                  <a:lnTo>
                    <a:pt x="326" y="738"/>
                  </a:lnTo>
                  <a:lnTo>
                    <a:pt x="326" y="738"/>
                  </a:lnTo>
                  <a:lnTo>
                    <a:pt x="324" y="740"/>
                  </a:lnTo>
                  <a:lnTo>
                    <a:pt x="322" y="742"/>
                  </a:lnTo>
                  <a:lnTo>
                    <a:pt x="312" y="742"/>
                  </a:lnTo>
                  <a:lnTo>
                    <a:pt x="308" y="742"/>
                  </a:lnTo>
                  <a:lnTo>
                    <a:pt x="304" y="746"/>
                  </a:lnTo>
                  <a:lnTo>
                    <a:pt x="300" y="752"/>
                  </a:lnTo>
                  <a:lnTo>
                    <a:pt x="300" y="762"/>
                  </a:lnTo>
                  <a:lnTo>
                    <a:pt x="300" y="762"/>
                  </a:lnTo>
                  <a:lnTo>
                    <a:pt x="300" y="830"/>
                  </a:lnTo>
                  <a:lnTo>
                    <a:pt x="300" y="896"/>
                  </a:lnTo>
                  <a:lnTo>
                    <a:pt x="300" y="896"/>
                  </a:lnTo>
                  <a:lnTo>
                    <a:pt x="302" y="916"/>
                  </a:lnTo>
                  <a:lnTo>
                    <a:pt x="306" y="934"/>
                  </a:lnTo>
                  <a:lnTo>
                    <a:pt x="314" y="970"/>
                  </a:lnTo>
                  <a:lnTo>
                    <a:pt x="324" y="1006"/>
                  </a:lnTo>
                  <a:lnTo>
                    <a:pt x="332" y="1040"/>
                  </a:lnTo>
                  <a:lnTo>
                    <a:pt x="332" y="1040"/>
                  </a:lnTo>
                  <a:lnTo>
                    <a:pt x="336" y="1082"/>
                  </a:lnTo>
                  <a:lnTo>
                    <a:pt x="338" y="1122"/>
                  </a:lnTo>
                  <a:lnTo>
                    <a:pt x="338" y="1162"/>
                  </a:lnTo>
                  <a:lnTo>
                    <a:pt x="342" y="1180"/>
                  </a:lnTo>
                  <a:lnTo>
                    <a:pt x="344" y="1198"/>
                  </a:lnTo>
                  <a:lnTo>
                    <a:pt x="344" y="1198"/>
                  </a:lnTo>
                  <a:lnTo>
                    <a:pt x="346" y="1250"/>
                  </a:lnTo>
                  <a:lnTo>
                    <a:pt x="346" y="1250"/>
                  </a:lnTo>
                  <a:lnTo>
                    <a:pt x="346" y="1278"/>
                  </a:lnTo>
                  <a:lnTo>
                    <a:pt x="346" y="1278"/>
                  </a:lnTo>
                  <a:lnTo>
                    <a:pt x="348" y="1294"/>
                  </a:lnTo>
                  <a:lnTo>
                    <a:pt x="348" y="1294"/>
                  </a:lnTo>
                  <a:lnTo>
                    <a:pt x="350" y="1306"/>
                  </a:lnTo>
                  <a:lnTo>
                    <a:pt x="350" y="1306"/>
                  </a:lnTo>
                  <a:lnTo>
                    <a:pt x="344" y="1322"/>
                  </a:lnTo>
                  <a:lnTo>
                    <a:pt x="344" y="1322"/>
                  </a:lnTo>
                  <a:lnTo>
                    <a:pt x="342" y="1326"/>
                  </a:lnTo>
                  <a:lnTo>
                    <a:pt x="342" y="1326"/>
                  </a:lnTo>
                  <a:lnTo>
                    <a:pt x="342" y="1328"/>
                  </a:lnTo>
                  <a:lnTo>
                    <a:pt x="342" y="1330"/>
                  </a:lnTo>
                  <a:lnTo>
                    <a:pt x="342" y="1330"/>
                  </a:lnTo>
                  <a:lnTo>
                    <a:pt x="340" y="1334"/>
                  </a:lnTo>
                  <a:lnTo>
                    <a:pt x="336" y="1336"/>
                  </a:lnTo>
                  <a:lnTo>
                    <a:pt x="336" y="1336"/>
                  </a:lnTo>
                  <a:lnTo>
                    <a:pt x="336" y="1340"/>
                  </a:lnTo>
                  <a:lnTo>
                    <a:pt x="336" y="1340"/>
                  </a:lnTo>
                  <a:lnTo>
                    <a:pt x="338" y="1344"/>
                  </a:lnTo>
                  <a:lnTo>
                    <a:pt x="342" y="1348"/>
                  </a:lnTo>
                  <a:lnTo>
                    <a:pt x="342" y="1350"/>
                  </a:lnTo>
                  <a:lnTo>
                    <a:pt x="342" y="1354"/>
                  </a:lnTo>
                  <a:lnTo>
                    <a:pt x="342" y="1358"/>
                  </a:lnTo>
                  <a:lnTo>
                    <a:pt x="340" y="1364"/>
                  </a:lnTo>
                  <a:lnTo>
                    <a:pt x="340" y="1364"/>
                  </a:lnTo>
                  <a:lnTo>
                    <a:pt x="332" y="1378"/>
                  </a:lnTo>
                  <a:lnTo>
                    <a:pt x="332" y="1378"/>
                  </a:lnTo>
                  <a:lnTo>
                    <a:pt x="332" y="1382"/>
                  </a:lnTo>
                  <a:lnTo>
                    <a:pt x="332" y="1382"/>
                  </a:lnTo>
                  <a:lnTo>
                    <a:pt x="332" y="1390"/>
                  </a:lnTo>
                  <a:lnTo>
                    <a:pt x="330" y="1394"/>
                  </a:lnTo>
                  <a:lnTo>
                    <a:pt x="326" y="1396"/>
                  </a:lnTo>
                  <a:lnTo>
                    <a:pt x="326" y="1396"/>
                  </a:lnTo>
                  <a:lnTo>
                    <a:pt x="326" y="1400"/>
                  </a:lnTo>
                  <a:lnTo>
                    <a:pt x="326" y="1406"/>
                  </a:lnTo>
                  <a:lnTo>
                    <a:pt x="326" y="1406"/>
                  </a:lnTo>
                  <a:lnTo>
                    <a:pt x="326" y="1410"/>
                  </a:lnTo>
                  <a:lnTo>
                    <a:pt x="324" y="1412"/>
                  </a:lnTo>
                  <a:lnTo>
                    <a:pt x="320" y="1414"/>
                  </a:lnTo>
                  <a:lnTo>
                    <a:pt x="310" y="1416"/>
                  </a:lnTo>
                  <a:lnTo>
                    <a:pt x="310" y="1416"/>
                  </a:lnTo>
                  <a:lnTo>
                    <a:pt x="278" y="1414"/>
                  </a:lnTo>
                  <a:lnTo>
                    <a:pt x="278" y="1414"/>
                  </a:lnTo>
                  <a:lnTo>
                    <a:pt x="270" y="1414"/>
                  </a:lnTo>
                  <a:lnTo>
                    <a:pt x="270" y="1414"/>
                  </a:lnTo>
                  <a:lnTo>
                    <a:pt x="258" y="1414"/>
                  </a:lnTo>
                  <a:lnTo>
                    <a:pt x="248" y="1412"/>
                  </a:lnTo>
                  <a:lnTo>
                    <a:pt x="248" y="1412"/>
                  </a:lnTo>
                  <a:lnTo>
                    <a:pt x="240" y="1410"/>
                  </a:lnTo>
                  <a:lnTo>
                    <a:pt x="240" y="1410"/>
                  </a:lnTo>
                  <a:lnTo>
                    <a:pt x="238" y="1410"/>
                  </a:lnTo>
                  <a:lnTo>
                    <a:pt x="236" y="1408"/>
                  </a:lnTo>
                  <a:lnTo>
                    <a:pt x="236" y="1400"/>
                  </a:lnTo>
                  <a:lnTo>
                    <a:pt x="236" y="1400"/>
                  </a:lnTo>
                  <a:lnTo>
                    <a:pt x="236" y="1394"/>
                  </a:lnTo>
                  <a:lnTo>
                    <a:pt x="238" y="1390"/>
                  </a:lnTo>
                  <a:lnTo>
                    <a:pt x="242" y="1388"/>
                  </a:lnTo>
                  <a:lnTo>
                    <a:pt x="242" y="1388"/>
                  </a:lnTo>
                  <a:lnTo>
                    <a:pt x="242" y="1386"/>
                  </a:lnTo>
                  <a:lnTo>
                    <a:pt x="240" y="1380"/>
                  </a:lnTo>
                  <a:lnTo>
                    <a:pt x="240" y="1380"/>
                  </a:lnTo>
                  <a:lnTo>
                    <a:pt x="240" y="1376"/>
                  </a:lnTo>
                  <a:lnTo>
                    <a:pt x="242" y="1372"/>
                  </a:lnTo>
                  <a:lnTo>
                    <a:pt x="246" y="1366"/>
                  </a:lnTo>
                  <a:lnTo>
                    <a:pt x="246" y="1366"/>
                  </a:lnTo>
                  <a:lnTo>
                    <a:pt x="252" y="1358"/>
                  </a:lnTo>
                  <a:lnTo>
                    <a:pt x="252" y="1358"/>
                  </a:lnTo>
                  <a:lnTo>
                    <a:pt x="260" y="1346"/>
                  </a:lnTo>
                  <a:lnTo>
                    <a:pt x="260" y="1346"/>
                  </a:lnTo>
                  <a:lnTo>
                    <a:pt x="260" y="1344"/>
                  </a:lnTo>
                  <a:lnTo>
                    <a:pt x="258" y="1342"/>
                  </a:lnTo>
                  <a:lnTo>
                    <a:pt x="258" y="1342"/>
                  </a:lnTo>
                  <a:lnTo>
                    <a:pt x="252" y="1336"/>
                  </a:lnTo>
                  <a:lnTo>
                    <a:pt x="252" y="1336"/>
                  </a:lnTo>
                  <a:lnTo>
                    <a:pt x="250" y="1334"/>
                  </a:lnTo>
                  <a:lnTo>
                    <a:pt x="248" y="1328"/>
                  </a:lnTo>
                  <a:lnTo>
                    <a:pt x="248" y="1328"/>
                  </a:lnTo>
                  <a:lnTo>
                    <a:pt x="248" y="1324"/>
                  </a:lnTo>
                  <a:lnTo>
                    <a:pt x="250" y="1318"/>
                  </a:lnTo>
                  <a:lnTo>
                    <a:pt x="254" y="1312"/>
                  </a:lnTo>
                  <a:lnTo>
                    <a:pt x="254" y="1312"/>
                  </a:lnTo>
                  <a:lnTo>
                    <a:pt x="254" y="1306"/>
                  </a:lnTo>
                  <a:lnTo>
                    <a:pt x="252" y="1300"/>
                  </a:lnTo>
                  <a:lnTo>
                    <a:pt x="252" y="1300"/>
                  </a:lnTo>
                  <a:lnTo>
                    <a:pt x="246" y="1292"/>
                  </a:lnTo>
                  <a:lnTo>
                    <a:pt x="246" y="1292"/>
                  </a:lnTo>
                  <a:lnTo>
                    <a:pt x="242" y="1286"/>
                  </a:lnTo>
                  <a:lnTo>
                    <a:pt x="242" y="1278"/>
                  </a:lnTo>
                  <a:lnTo>
                    <a:pt x="242" y="1278"/>
                  </a:lnTo>
                  <a:lnTo>
                    <a:pt x="242" y="1270"/>
                  </a:lnTo>
                  <a:lnTo>
                    <a:pt x="246" y="1258"/>
                  </a:lnTo>
                  <a:lnTo>
                    <a:pt x="246" y="1258"/>
                  </a:lnTo>
                  <a:lnTo>
                    <a:pt x="248" y="1248"/>
                  </a:lnTo>
                  <a:lnTo>
                    <a:pt x="248" y="1248"/>
                  </a:lnTo>
                  <a:lnTo>
                    <a:pt x="246" y="1218"/>
                  </a:lnTo>
                  <a:lnTo>
                    <a:pt x="240" y="1176"/>
                  </a:lnTo>
                  <a:lnTo>
                    <a:pt x="240" y="1176"/>
                  </a:lnTo>
                  <a:lnTo>
                    <a:pt x="234" y="1112"/>
                  </a:lnTo>
                  <a:lnTo>
                    <a:pt x="234" y="1112"/>
                  </a:lnTo>
                  <a:lnTo>
                    <a:pt x="234" y="1150"/>
                  </a:lnTo>
                  <a:lnTo>
                    <a:pt x="230" y="1178"/>
                  </a:lnTo>
                  <a:lnTo>
                    <a:pt x="226" y="1198"/>
                  </a:lnTo>
                  <a:lnTo>
                    <a:pt x="222" y="1212"/>
                  </a:lnTo>
                  <a:lnTo>
                    <a:pt x="210" y="1234"/>
                  </a:lnTo>
                  <a:lnTo>
                    <a:pt x="208" y="1244"/>
                  </a:lnTo>
                  <a:lnTo>
                    <a:pt x="206" y="1258"/>
                  </a:lnTo>
                  <a:lnTo>
                    <a:pt x="206" y="1258"/>
                  </a:lnTo>
                  <a:lnTo>
                    <a:pt x="202" y="1284"/>
                  </a:lnTo>
                  <a:lnTo>
                    <a:pt x="198" y="1298"/>
                  </a:lnTo>
                  <a:lnTo>
                    <a:pt x="198" y="1298"/>
                  </a:lnTo>
                  <a:lnTo>
                    <a:pt x="198" y="1302"/>
                  </a:lnTo>
                  <a:lnTo>
                    <a:pt x="200" y="1308"/>
                  </a:lnTo>
                  <a:lnTo>
                    <a:pt x="200" y="1308"/>
                  </a:lnTo>
                  <a:lnTo>
                    <a:pt x="200" y="1314"/>
                  </a:lnTo>
                  <a:lnTo>
                    <a:pt x="196" y="1320"/>
                  </a:lnTo>
                  <a:lnTo>
                    <a:pt x="190" y="1324"/>
                  </a:lnTo>
                  <a:lnTo>
                    <a:pt x="182" y="1326"/>
                  </a:lnTo>
                  <a:lnTo>
                    <a:pt x="130" y="1322"/>
                  </a:lnTo>
                  <a:lnTo>
                    <a:pt x="130" y="1322"/>
                  </a:lnTo>
                  <a:lnTo>
                    <a:pt x="62" y="1326"/>
                  </a:lnTo>
                  <a:lnTo>
                    <a:pt x="18" y="1328"/>
                  </a:lnTo>
                  <a:lnTo>
                    <a:pt x="4" y="1326"/>
                  </a:lnTo>
                  <a:lnTo>
                    <a:pt x="0" y="1326"/>
                  </a:lnTo>
                  <a:lnTo>
                    <a:pt x="0" y="1324"/>
                  </a:lnTo>
                  <a:lnTo>
                    <a:pt x="4" y="13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8402638" y="4333875"/>
              <a:ext cx="314325" cy="688975"/>
            </a:xfrm>
            <a:custGeom>
              <a:avLst/>
              <a:gdLst/>
              <a:ahLst/>
              <a:cxnLst/>
              <a:rect l="0" t="0" r="0" b="0"/>
              <a:pathLst>
                <a:path w="198" h="434" extrusionOk="0">
                  <a:moveTo>
                    <a:pt x="8" y="168"/>
                  </a:moveTo>
                  <a:lnTo>
                    <a:pt x="8" y="168"/>
                  </a:lnTo>
                  <a:lnTo>
                    <a:pt x="6" y="224"/>
                  </a:lnTo>
                  <a:lnTo>
                    <a:pt x="4" y="262"/>
                  </a:lnTo>
                  <a:lnTo>
                    <a:pt x="2" y="300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0" y="402"/>
                  </a:lnTo>
                  <a:lnTo>
                    <a:pt x="2" y="420"/>
                  </a:lnTo>
                  <a:lnTo>
                    <a:pt x="4" y="424"/>
                  </a:lnTo>
                  <a:lnTo>
                    <a:pt x="6" y="426"/>
                  </a:lnTo>
                  <a:lnTo>
                    <a:pt x="8" y="426"/>
                  </a:lnTo>
                  <a:lnTo>
                    <a:pt x="8" y="426"/>
                  </a:lnTo>
                  <a:lnTo>
                    <a:pt x="28" y="430"/>
                  </a:lnTo>
                  <a:lnTo>
                    <a:pt x="48" y="432"/>
                  </a:lnTo>
                  <a:lnTo>
                    <a:pt x="86" y="434"/>
                  </a:lnTo>
                  <a:lnTo>
                    <a:pt x="86" y="434"/>
                  </a:lnTo>
                  <a:lnTo>
                    <a:pt x="102" y="434"/>
                  </a:lnTo>
                  <a:lnTo>
                    <a:pt x="114" y="432"/>
                  </a:lnTo>
                  <a:lnTo>
                    <a:pt x="136" y="428"/>
                  </a:lnTo>
                  <a:lnTo>
                    <a:pt x="160" y="422"/>
                  </a:lnTo>
                  <a:lnTo>
                    <a:pt x="172" y="422"/>
                  </a:lnTo>
                  <a:lnTo>
                    <a:pt x="188" y="420"/>
                  </a:lnTo>
                  <a:lnTo>
                    <a:pt x="188" y="420"/>
                  </a:lnTo>
                  <a:lnTo>
                    <a:pt x="196" y="420"/>
                  </a:lnTo>
                  <a:lnTo>
                    <a:pt x="198" y="416"/>
                  </a:lnTo>
                  <a:lnTo>
                    <a:pt x="198" y="412"/>
                  </a:lnTo>
                  <a:lnTo>
                    <a:pt x="196" y="404"/>
                  </a:lnTo>
                  <a:lnTo>
                    <a:pt x="182" y="386"/>
                  </a:lnTo>
                  <a:lnTo>
                    <a:pt x="164" y="360"/>
                  </a:lnTo>
                  <a:lnTo>
                    <a:pt x="142" y="328"/>
                  </a:lnTo>
                  <a:lnTo>
                    <a:pt x="132" y="310"/>
                  </a:lnTo>
                  <a:lnTo>
                    <a:pt x="124" y="292"/>
                  </a:lnTo>
                  <a:lnTo>
                    <a:pt x="116" y="270"/>
                  </a:lnTo>
                  <a:lnTo>
                    <a:pt x="108" y="250"/>
                  </a:lnTo>
                  <a:lnTo>
                    <a:pt x="104" y="226"/>
                  </a:lnTo>
                  <a:lnTo>
                    <a:pt x="102" y="202"/>
                  </a:lnTo>
                  <a:lnTo>
                    <a:pt x="102" y="202"/>
                  </a:lnTo>
                  <a:lnTo>
                    <a:pt x="102" y="186"/>
                  </a:lnTo>
                  <a:lnTo>
                    <a:pt x="106" y="170"/>
                  </a:lnTo>
                  <a:lnTo>
                    <a:pt x="114" y="134"/>
                  </a:lnTo>
                  <a:lnTo>
                    <a:pt x="126" y="96"/>
                  </a:lnTo>
                  <a:lnTo>
                    <a:pt x="132" y="74"/>
                  </a:lnTo>
                  <a:lnTo>
                    <a:pt x="136" y="52"/>
                  </a:lnTo>
                  <a:lnTo>
                    <a:pt x="136" y="52"/>
                  </a:lnTo>
                  <a:lnTo>
                    <a:pt x="138" y="4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58" y="26"/>
                  </a:lnTo>
                  <a:lnTo>
                    <a:pt x="166" y="16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8" y="2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58" y="4"/>
                  </a:lnTo>
                  <a:lnTo>
                    <a:pt x="134" y="16"/>
                  </a:lnTo>
                  <a:lnTo>
                    <a:pt x="120" y="24"/>
                  </a:lnTo>
                  <a:lnTo>
                    <a:pt x="106" y="30"/>
                  </a:lnTo>
                  <a:lnTo>
                    <a:pt x="90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0" y="32"/>
                  </a:lnTo>
                  <a:lnTo>
                    <a:pt x="64" y="28"/>
                  </a:lnTo>
                  <a:lnTo>
                    <a:pt x="60" y="2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4" y="14"/>
                  </a:lnTo>
                  <a:lnTo>
                    <a:pt x="52" y="26"/>
                  </a:lnTo>
                  <a:lnTo>
                    <a:pt x="52" y="4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6" y="80"/>
                  </a:lnTo>
                  <a:lnTo>
                    <a:pt x="42" y="92"/>
                  </a:lnTo>
                  <a:lnTo>
                    <a:pt x="28" y="116"/>
                  </a:lnTo>
                  <a:lnTo>
                    <a:pt x="16" y="142"/>
                  </a:lnTo>
                  <a:lnTo>
                    <a:pt x="10" y="156"/>
                  </a:lnTo>
                  <a:lnTo>
                    <a:pt x="8" y="168"/>
                  </a:lnTo>
                  <a:lnTo>
                    <a:pt x="8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8424863" y="4394200"/>
              <a:ext cx="142875" cy="609600"/>
            </a:xfrm>
            <a:custGeom>
              <a:avLst/>
              <a:gdLst/>
              <a:ahLst/>
              <a:cxnLst/>
              <a:rect l="0" t="0" r="0" b="0"/>
              <a:pathLst>
                <a:path w="90" h="384" extrusionOk="0">
                  <a:moveTo>
                    <a:pt x="68" y="52"/>
                  </a:moveTo>
                  <a:lnTo>
                    <a:pt x="68" y="52"/>
                  </a:lnTo>
                  <a:lnTo>
                    <a:pt x="64" y="90"/>
                  </a:lnTo>
                  <a:lnTo>
                    <a:pt x="58" y="116"/>
                  </a:lnTo>
                  <a:lnTo>
                    <a:pt x="56" y="140"/>
                  </a:lnTo>
                  <a:lnTo>
                    <a:pt x="58" y="166"/>
                  </a:lnTo>
                  <a:lnTo>
                    <a:pt x="58" y="166"/>
                  </a:lnTo>
                  <a:lnTo>
                    <a:pt x="58" y="198"/>
                  </a:lnTo>
                  <a:lnTo>
                    <a:pt x="56" y="226"/>
                  </a:lnTo>
                  <a:lnTo>
                    <a:pt x="52" y="256"/>
                  </a:lnTo>
                  <a:lnTo>
                    <a:pt x="46" y="296"/>
                  </a:lnTo>
                  <a:lnTo>
                    <a:pt x="46" y="296"/>
                  </a:lnTo>
                  <a:lnTo>
                    <a:pt x="44" y="306"/>
                  </a:lnTo>
                  <a:lnTo>
                    <a:pt x="42" y="332"/>
                  </a:lnTo>
                  <a:lnTo>
                    <a:pt x="42" y="356"/>
                  </a:lnTo>
                  <a:lnTo>
                    <a:pt x="40" y="368"/>
                  </a:lnTo>
                  <a:lnTo>
                    <a:pt x="40" y="368"/>
                  </a:lnTo>
                  <a:lnTo>
                    <a:pt x="32" y="372"/>
                  </a:lnTo>
                  <a:lnTo>
                    <a:pt x="28" y="376"/>
                  </a:lnTo>
                  <a:lnTo>
                    <a:pt x="22" y="380"/>
                  </a:lnTo>
                  <a:lnTo>
                    <a:pt x="14" y="384"/>
                  </a:lnTo>
                  <a:lnTo>
                    <a:pt x="14" y="384"/>
                  </a:lnTo>
                  <a:lnTo>
                    <a:pt x="10" y="384"/>
                  </a:lnTo>
                  <a:lnTo>
                    <a:pt x="8" y="384"/>
                  </a:lnTo>
                  <a:lnTo>
                    <a:pt x="2" y="378"/>
                  </a:lnTo>
                  <a:lnTo>
                    <a:pt x="0" y="368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14" y="272"/>
                  </a:lnTo>
                  <a:lnTo>
                    <a:pt x="18" y="230"/>
                  </a:lnTo>
                  <a:lnTo>
                    <a:pt x="22" y="194"/>
                  </a:lnTo>
                  <a:lnTo>
                    <a:pt x="22" y="194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6" y="38"/>
                  </a:lnTo>
                  <a:lnTo>
                    <a:pt x="46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8" y="14"/>
                  </a:lnTo>
                  <a:lnTo>
                    <a:pt x="54" y="8"/>
                  </a:lnTo>
                  <a:lnTo>
                    <a:pt x="60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82" y="14"/>
                  </a:lnTo>
                  <a:lnTo>
                    <a:pt x="90" y="20"/>
                  </a:lnTo>
                  <a:lnTo>
                    <a:pt x="90" y="20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0" y="32"/>
                  </a:lnTo>
                  <a:lnTo>
                    <a:pt x="74" y="40"/>
                  </a:lnTo>
                  <a:lnTo>
                    <a:pt x="70" y="44"/>
                  </a:lnTo>
                  <a:lnTo>
                    <a:pt x="68" y="52"/>
                  </a:lnTo>
                  <a:lnTo>
                    <a:pt x="6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7366680" y="4666763"/>
            <a:ext cx="592327" cy="1647987"/>
            <a:chOff x="6367463" y="6446838"/>
            <a:chExt cx="528638" cy="1509712"/>
          </a:xfrm>
        </p:grpSpPr>
        <p:sp>
          <p:nvSpPr>
            <p:cNvPr id="208" name="Shape 208"/>
            <p:cNvSpPr/>
            <p:nvPr/>
          </p:nvSpPr>
          <p:spPr>
            <a:xfrm>
              <a:off x="6367463" y="6446838"/>
              <a:ext cx="528638" cy="1509712"/>
            </a:xfrm>
            <a:custGeom>
              <a:avLst/>
              <a:gdLst/>
              <a:ahLst/>
              <a:cxnLst/>
              <a:rect l="0" t="0" r="0" b="0"/>
              <a:pathLst>
                <a:path w="333" h="951" extrusionOk="0">
                  <a:moveTo>
                    <a:pt x="1" y="894"/>
                  </a:moveTo>
                  <a:lnTo>
                    <a:pt x="1" y="894"/>
                  </a:lnTo>
                  <a:lnTo>
                    <a:pt x="3" y="897"/>
                  </a:lnTo>
                  <a:lnTo>
                    <a:pt x="6" y="899"/>
                  </a:lnTo>
                  <a:lnTo>
                    <a:pt x="14" y="900"/>
                  </a:lnTo>
                  <a:lnTo>
                    <a:pt x="23" y="900"/>
                  </a:lnTo>
                  <a:lnTo>
                    <a:pt x="32" y="899"/>
                  </a:lnTo>
                  <a:lnTo>
                    <a:pt x="52" y="892"/>
                  </a:lnTo>
                  <a:lnTo>
                    <a:pt x="66" y="888"/>
                  </a:lnTo>
                  <a:lnTo>
                    <a:pt x="66" y="888"/>
                  </a:lnTo>
                  <a:lnTo>
                    <a:pt x="71" y="886"/>
                  </a:lnTo>
                  <a:lnTo>
                    <a:pt x="77" y="885"/>
                  </a:lnTo>
                  <a:lnTo>
                    <a:pt x="92" y="886"/>
                  </a:lnTo>
                  <a:lnTo>
                    <a:pt x="106" y="886"/>
                  </a:lnTo>
                  <a:lnTo>
                    <a:pt x="112" y="886"/>
                  </a:lnTo>
                  <a:lnTo>
                    <a:pt x="118" y="885"/>
                  </a:lnTo>
                  <a:lnTo>
                    <a:pt x="118" y="885"/>
                  </a:lnTo>
                  <a:lnTo>
                    <a:pt x="122" y="882"/>
                  </a:lnTo>
                  <a:lnTo>
                    <a:pt x="125" y="877"/>
                  </a:lnTo>
                  <a:lnTo>
                    <a:pt x="126" y="872"/>
                  </a:lnTo>
                  <a:lnTo>
                    <a:pt x="126" y="868"/>
                  </a:lnTo>
                  <a:lnTo>
                    <a:pt x="126" y="859"/>
                  </a:lnTo>
                  <a:lnTo>
                    <a:pt x="126" y="855"/>
                  </a:lnTo>
                  <a:lnTo>
                    <a:pt x="126" y="855"/>
                  </a:lnTo>
                  <a:lnTo>
                    <a:pt x="128" y="843"/>
                  </a:lnTo>
                  <a:lnTo>
                    <a:pt x="128" y="843"/>
                  </a:lnTo>
                  <a:lnTo>
                    <a:pt x="134" y="822"/>
                  </a:lnTo>
                  <a:lnTo>
                    <a:pt x="142" y="791"/>
                  </a:lnTo>
                  <a:lnTo>
                    <a:pt x="142" y="791"/>
                  </a:lnTo>
                  <a:lnTo>
                    <a:pt x="149" y="749"/>
                  </a:lnTo>
                  <a:lnTo>
                    <a:pt x="152" y="724"/>
                  </a:lnTo>
                  <a:lnTo>
                    <a:pt x="152" y="703"/>
                  </a:lnTo>
                  <a:lnTo>
                    <a:pt x="152" y="703"/>
                  </a:lnTo>
                  <a:lnTo>
                    <a:pt x="154" y="686"/>
                  </a:lnTo>
                  <a:lnTo>
                    <a:pt x="154" y="669"/>
                  </a:lnTo>
                  <a:lnTo>
                    <a:pt x="155" y="653"/>
                  </a:lnTo>
                  <a:lnTo>
                    <a:pt x="157" y="641"/>
                  </a:lnTo>
                  <a:lnTo>
                    <a:pt x="157" y="641"/>
                  </a:lnTo>
                  <a:lnTo>
                    <a:pt x="157" y="627"/>
                  </a:lnTo>
                  <a:lnTo>
                    <a:pt x="159" y="609"/>
                  </a:lnTo>
                  <a:lnTo>
                    <a:pt x="160" y="589"/>
                  </a:lnTo>
                  <a:lnTo>
                    <a:pt x="160" y="589"/>
                  </a:lnTo>
                  <a:lnTo>
                    <a:pt x="168" y="627"/>
                  </a:lnTo>
                  <a:lnTo>
                    <a:pt x="172" y="657"/>
                  </a:lnTo>
                  <a:lnTo>
                    <a:pt x="176" y="678"/>
                  </a:lnTo>
                  <a:lnTo>
                    <a:pt x="176" y="678"/>
                  </a:lnTo>
                  <a:lnTo>
                    <a:pt x="177" y="700"/>
                  </a:lnTo>
                  <a:lnTo>
                    <a:pt x="180" y="720"/>
                  </a:lnTo>
                  <a:lnTo>
                    <a:pt x="180" y="720"/>
                  </a:lnTo>
                  <a:lnTo>
                    <a:pt x="182" y="727"/>
                  </a:lnTo>
                  <a:lnTo>
                    <a:pt x="182" y="737"/>
                  </a:lnTo>
                  <a:lnTo>
                    <a:pt x="180" y="761"/>
                  </a:lnTo>
                  <a:lnTo>
                    <a:pt x="176" y="805"/>
                  </a:lnTo>
                  <a:lnTo>
                    <a:pt x="176" y="805"/>
                  </a:lnTo>
                  <a:lnTo>
                    <a:pt x="176" y="811"/>
                  </a:lnTo>
                  <a:lnTo>
                    <a:pt x="177" y="818"/>
                  </a:lnTo>
                  <a:lnTo>
                    <a:pt x="180" y="834"/>
                  </a:lnTo>
                  <a:lnTo>
                    <a:pt x="183" y="848"/>
                  </a:lnTo>
                  <a:lnTo>
                    <a:pt x="185" y="857"/>
                  </a:lnTo>
                  <a:lnTo>
                    <a:pt x="185" y="857"/>
                  </a:lnTo>
                  <a:lnTo>
                    <a:pt x="182" y="875"/>
                  </a:lnTo>
                  <a:lnTo>
                    <a:pt x="180" y="888"/>
                  </a:lnTo>
                  <a:lnTo>
                    <a:pt x="180" y="888"/>
                  </a:lnTo>
                  <a:lnTo>
                    <a:pt x="182" y="891"/>
                  </a:lnTo>
                  <a:lnTo>
                    <a:pt x="185" y="894"/>
                  </a:lnTo>
                  <a:lnTo>
                    <a:pt x="191" y="896"/>
                  </a:lnTo>
                  <a:lnTo>
                    <a:pt x="191" y="896"/>
                  </a:lnTo>
                  <a:lnTo>
                    <a:pt x="191" y="906"/>
                  </a:lnTo>
                  <a:lnTo>
                    <a:pt x="191" y="916"/>
                  </a:lnTo>
                  <a:lnTo>
                    <a:pt x="189" y="926"/>
                  </a:lnTo>
                  <a:lnTo>
                    <a:pt x="189" y="926"/>
                  </a:lnTo>
                  <a:lnTo>
                    <a:pt x="188" y="931"/>
                  </a:lnTo>
                  <a:lnTo>
                    <a:pt x="188" y="936"/>
                  </a:lnTo>
                  <a:lnTo>
                    <a:pt x="189" y="940"/>
                  </a:lnTo>
                  <a:lnTo>
                    <a:pt x="192" y="945"/>
                  </a:lnTo>
                  <a:lnTo>
                    <a:pt x="197" y="949"/>
                  </a:lnTo>
                  <a:lnTo>
                    <a:pt x="205" y="951"/>
                  </a:lnTo>
                  <a:lnTo>
                    <a:pt x="217" y="951"/>
                  </a:lnTo>
                  <a:lnTo>
                    <a:pt x="231" y="949"/>
                  </a:lnTo>
                  <a:lnTo>
                    <a:pt x="231" y="949"/>
                  </a:lnTo>
                  <a:lnTo>
                    <a:pt x="239" y="948"/>
                  </a:lnTo>
                  <a:lnTo>
                    <a:pt x="245" y="945"/>
                  </a:lnTo>
                  <a:lnTo>
                    <a:pt x="250" y="942"/>
                  </a:lnTo>
                  <a:lnTo>
                    <a:pt x="253" y="939"/>
                  </a:lnTo>
                  <a:lnTo>
                    <a:pt x="254" y="934"/>
                  </a:lnTo>
                  <a:lnTo>
                    <a:pt x="256" y="929"/>
                  </a:lnTo>
                  <a:lnTo>
                    <a:pt x="254" y="920"/>
                  </a:lnTo>
                  <a:lnTo>
                    <a:pt x="253" y="911"/>
                  </a:lnTo>
                  <a:lnTo>
                    <a:pt x="250" y="903"/>
                  </a:lnTo>
                  <a:lnTo>
                    <a:pt x="245" y="896"/>
                  </a:lnTo>
                  <a:lnTo>
                    <a:pt x="245" y="896"/>
                  </a:lnTo>
                  <a:lnTo>
                    <a:pt x="245" y="891"/>
                  </a:lnTo>
                  <a:lnTo>
                    <a:pt x="245" y="886"/>
                  </a:lnTo>
                  <a:lnTo>
                    <a:pt x="246" y="885"/>
                  </a:lnTo>
                  <a:lnTo>
                    <a:pt x="246" y="885"/>
                  </a:lnTo>
                  <a:lnTo>
                    <a:pt x="254" y="879"/>
                  </a:lnTo>
                  <a:lnTo>
                    <a:pt x="260" y="872"/>
                  </a:lnTo>
                  <a:lnTo>
                    <a:pt x="260" y="872"/>
                  </a:lnTo>
                  <a:lnTo>
                    <a:pt x="257" y="829"/>
                  </a:lnTo>
                  <a:lnTo>
                    <a:pt x="256" y="794"/>
                  </a:lnTo>
                  <a:lnTo>
                    <a:pt x="253" y="763"/>
                  </a:lnTo>
                  <a:lnTo>
                    <a:pt x="253" y="763"/>
                  </a:lnTo>
                  <a:lnTo>
                    <a:pt x="250" y="743"/>
                  </a:lnTo>
                  <a:lnTo>
                    <a:pt x="250" y="726"/>
                  </a:lnTo>
                  <a:lnTo>
                    <a:pt x="250" y="711"/>
                  </a:lnTo>
                  <a:lnTo>
                    <a:pt x="248" y="697"/>
                  </a:lnTo>
                  <a:lnTo>
                    <a:pt x="248" y="697"/>
                  </a:lnTo>
                  <a:lnTo>
                    <a:pt x="246" y="686"/>
                  </a:lnTo>
                  <a:lnTo>
                    <a:pt x="245" y="678"/>
                  </a:lnTo>
                  <a:lnTo>
                    <a:pt x="243" y="664"/>
                  </a:lnTo>
                  <a:lnTo>
                    <a:pt x="243" y="664"/>
                  </a:lnTo>
                  <a:lnTo>
                    <a:pt x="245" y="644"/>
                  </a:lnTo>
                  <a:lnTo>
                    <a:pt x="246" y="618"/>
                  </a:lnTo>
                  <a:lnTo>
                    <a:pt x="246" y="618"/>
                  </a:lnTo>
                  <a:lnTo>
                    <a:pt x="246" y="589"/>
                  </a:lnTo>
                  <a:lnTo>
                    <a:pt x="245" y="563"/>
                  </a:lnTo>
                  <a:lnTo>
                    <a:pt x="245" y="563"/>
                  </a:lnTo>
                  <a:lnTo>
                    <a:pt x="246" y="532"/>
                  </a:lnTo>
                  <a:lnTo>
                    <a:pt x="250" y="499"/>
                  </a:lnTo>
                  <a:lnTo>
                    <a:pt x="250" y="499"/>
                  </a:lnTo>
                  <a:lnTo>
                    <a:pt x="250" y="478"/>
                  </a:lnTo>
                  <a:lnTo>
                    <a:pt x="251" y="459"/>
                  </a:lnTo>
                  <a:lnTo>
                    <a:pt x="251" y="459"/>
                  </a:lnTo>
                  <a:lnTo>
                    <a:pt x="251" y="453"/>
                  </a:lnTo>
                  <a:lnTo>
                    <a:pt x="250" y="445"/>
                  </a:lnTo>
                  <a:lnTo>
                    <a:pt x="250" y="436"/>
                  </a:lnTo>
                  <a:lnTo>
                    <a:pt x="260" y="442"/>
                  </a:lnTo>
                  <a:lnTo>
                    <a:pt x="260" y="442"/>
                  </a:lnTo>
                  <a:lnTo>
                    <a:pt x="256" y="361"/>
                  </a:lnTo>
                  <a:lnTo>
                    <a:pt x="256" y="361"/>
                  </a:lnTo>
                  <a:lnTo>
                    <a:pt x="251" y="325"/>
                  </a:lnTo>
                  <a:lnTo>
                    <a:pt x="246" y="300"/>
                  </a:lnTo>
                  <a:lnTo>
                    <a:pt x="246" y="300"/>
                  </a:lnTo>
                  <a:lnTo>
                    <a:pt x="246" y="296"/>
                  </a:lnTo>
                  <a:lnTo>
                    <a:pt x="246" y="291"/>
                  </a:lnTo>
                  <a:lnTo>
                    <a:pt x="246" y="282"/>
                  </a:lnTo>
                  <a:lnTo>
                    <a:pt x="246" y="282"/>
                  </a:lnTo>
                  <a:lnTo>
                    <a:pt x="243" y="245"/>
                  </a:lnTo>
                  <a:lnTo>
                    <a:pt x="243" y="245"/>
                  </a:lnTo>
                  <a:lnTo>
                    <a:pt x="245" y="240"/>
                  </a:lnTo>
                  <a:lnTo>
                    <a:pt x="248" y="234"/>
                  </a:lnTo>
                  <a:lnTo>
                    <a:pt x="248" y="226"/>
                  </a:lnTo>
                  <a:lnTo>
                    <a:pt x="250" y="220"/>
                  </a:lnTo>
                  <a:lnTo>
                    <a:pt x="250" y="220"/>
                  </a:lnTo>
                  <a:lnTo>
                    <a:pt x="250" y="216"/>
                  </a:lnTo>
                  <a:lnTo>
                    <a:pt x="250" y="214"/>
                  </a:lnTo>
                  <a:lnTo>
                    <a:pt x="253" y="211"/>
                  </a:lnTo>
                  <a:lnTo>
                    <a:pt x="256" y="208"/>
                  </a:lnTo>
                  <a:lnTo>
                    <a:pt x="256" y="208"/>
                  </a:lnTo>
                  <a:lnTo>
                    <a:pt x="260" y="199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73" y="186"/>
                  </a:lnTo>
                  <a:lnTo>
                    <a:pt x="279" y="182"/>
                  </a:lnTo>
                  <a:lnTo>
                    <a:pt x="279" y="182"/>
                  </a:lnTo>
                  <a:lnTo>
                    <a:pt x="293" y="173"/>
                  </a:lnTo>
                  <a:lnTo>
                    <a:pt x="299" y="166"/>
                  </a:lnTo>
                  <a:lnTo>
                    <a:pt x="305" y="159"/>
                  </a:lnTo>
                  <a:lnTo>
                    <a:pt x="305" y="159"/>
                  </a:lnTo>
                  <a:lnTo>
                    <a:pt x="319" y="140"/>
                  </a:lnTo>
                  <a:lnTo>
                    <a:pt x="319" y="140"/>
                  </a:lnTo>
                  <a:lnTo>
                    <a:pt x="324" y="137"/>
                  </a:lnTo>
                  <a:lnTo>
                    <a:pt x="327" y="134"/>
                  </a:lnTo>
                  <a:lnTo>
                    <a:pt x="327" y="134"/>
                  </a:lnTo>
                  <a:lnTo>
                    <a:pt x="328" y="132"/>
                  </a:lnTo>
                  <a:lnTo>
                    <a:pt x="327" y="13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31" y="125"/>
                  </a:lnTo>
                  <a:lnTo>
                    <a:pt x="331" y="125"/>
                  </a:lnTo>
                  <a:lnTo>
                    <a:pt x="331" y="123"/>
                  </a:lnTo>
                  <a:lnTo>
                    <a:pt x="331" y="120"/>
                  </a:lnTo>
                  <a:lnTo>
                    <a:pt x="331" y="120"/>
                  </a:lnTo>
                  <a:lnTo>
                    <a:pt x="330" y="117"/>
                  </a:lnTo>
                  <a:lnTo>
                    <a:pt x="330" y="116"/>
                  </a:lnTo>
                  <a:lnTo>
                    <a:pt x="330" y="114"/>
                  </a:lnTo>
                  <a:lnTo>
                    <a:pt x="331" y="114"/>
                  </a:lnTo>
                  <a:lnTo>
                    <a:pt x="331" y="114"/>
                  </a:lnTo>
                  <a:lnTo>
                    <a:pt x="333" y="112"/>
                  </a:lnTo>
                  <a:lnTo>
                    <a:pt x="331" y="109"/>
                  </a:lnTo>
                  <a:lnTo>
                    <a:pt x="324" y="102"/>
                  </a:lnTo>
                  <a:lnTo>
                    <a:pt x="324" y="102"/>
                  </a:lnTo>
                  <a:lnTo>
                    <a:pt x="322" y="99"/>
                  </a:lnTo>
                  <a:lnTo>
                    <a:pt x="320" y="95"/>
                  </a:lnTo>
                  <a:lnTo>
                    <a:pt x="319" y="94"/>
                  </a:lnTo>
                  <a:lnTo>
                    <a:pt x="317" y="92"/>
                  </a:lnTo>
                  <a:lnTo>
                    <a:pt x="317" y="92"/>
                  </a:lnTo>
                  <a:lnTo>
                    <a:pt x="314" y="91"/>
                  </a:lnTo>
                  <a:lnTo>
                    <a:pt x="314" y="91"/>
                  </a:lnTo>
                  <a:lnTo>
                    <a:pt x="313" y="88"/>
                  </a:lnTo>
                  <a:lnTo>
                    <a:pt x="311" y="86"/>
                  </a:lnTo>
                  <a:lnTo>
                    <a:pt x="311" y="86"/>
                  </a:lnTo>
                  <a:lnTo>
                    <a:pt x="308" y="85"/>
                  </a:lnTo>
                  <a:lnTo>
                    <a:pt x="308" y="83"/>
                  </a:lnTo>
                  <a:lnTo>
                    <a:pt x="308" y="82"/>
                  </a:lnTo>
                  <a:lnTo>
                    <a:pt x="305" y="77"/>
                  </a:lnTo>
                  <a:lnTo>
                    <a:pt x="305" y="77"/>
                  </a:lnTo>
                  <a:lnTo>
                    <a:pt x="299" y="71"/>
                  </a:lnTo>
                  <a:lnTo>
                    <a:pt x="291" y="65"/>
                  </a:lnTo>
                  <a:lnTo>
                    <a:pt x="274" y="55"/>
                  </a:lnTo>
                  <a:lnTo>
                    <a:pt x="274" y="55"/>
                  </a:lnTo>
                  <a:lnTo>
                    <a:pt x="268" y="51"/>
                  </a:lnTo>
                  <a:lnTo>
                    <a:pt x="266" y="46"/>
                  </a:lnTo>
                  <a:lnTo>
                    <a:pt x="265" y="42"/>
                  </a:lnTo>
                  <a:lnTo>
                    <a:pt x="259" y="35"/>
                  </a:lnTo>
                  <a:lnTo>
                    <a:pt x="259" y="35"/>
                  </a:lnTo>
                  <a:lnTo>
                    <a:pt x="254" y="34"/>
                  </a:lnTo>
                  <a:lnTo>
                    <a:pt x="251" y="32"/>
                  </a:lnTo>
                  <a:lnTo>
                    <a:pt x="248" y="32"/>
                  </a:lnTo>
                  <a:lnTo>
                    <a:pt x="246" y="34"/>
                  </a:lnTo>
                  <a:lnTo>
                    <a:pt x="243" y="37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37" y="37"/>
                  </a:lnTo>
                  <a:lnTo>
                    <a:pt x="231" y="34"/>
                  </a:lnTo>
                  <a:lnTo>
                    <a:pt x="226" y="29"/>
                  </a:lnTo>
                  <a:lnTo>
                    <a:pt x="222" y="25"/>
                  </a:lnTo>
                  <a:lnTo>
                    <a:pt x="222" y="25"/>
                  </a:lnTo>
                  <a:lnTo>
                    <a:pt x="211" y="8"/>
                  </a:lnTo>
                  <a:lnTo>
                    <a:pt x="211" y="8"/>
                  </a:lnTo>
                  <a:lnTo>
                    <a:pt x="208" y="5"/>
                  </a:lnTo>
                  <a:lnTo>
                    <a:pt x="206" y="3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197" y="1"/>
                  </a:lnTo>
                  <a:lnTo>
                    <a:pt x="196" y="3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89" y="6"/>
                  </a:lnTo>
                  <a:lnTo>
                    <a:pt x="188" y="8"/>
                  </a:lnTo>
                  <a:lnTo>
                    <a:pt x="188" y="9"/>
                  </a:lnTo>
                  <a:lnTo>
                    <a:pt x="188" y="9"/>
                  </a:lnTo>
                  <a:lnTo>
                    <a:pt x="177" y="6"/>
                  </a:lnTo>
                  <a:lnTo>
                    <a:pt x="162" y="1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49" y="0"/>
                  </a:lnTo>
                  <a:lnTo>
                    <a:pt x="140" y="1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26" y="8"/>
                  </a:lnTo>
                  <a:lnTo>
                    <a:pt x="125" y="11"/>
                  </a:lnTo>
                  <a:lnTo>
                    <a:pt x="123" y="15"/>
                  </a:lnTo>
                  <a:lnTo>
                    <a:pt x="123" y="20"/>
                  </a:lnTo>
                  <a:lnTo>
                    <a:pt x="125" y="21"/>
                  </a:lnTo>
                  <a:lnTo>
                    <a:pt x="125" y="21"/>
                  </a:lnTo>
                  <a:lnTo>
                    <a:pt x="117" y="28"/>
                  </a:lnTo>
                  <a:lnTo>
                    <a:pt x="114" y="32"/>
                  </a:lnTo>
                  <a:lnTo>
                    <a:pt x="111" y="37"/>
                  </a:lnTo>
                  <a:lnTo>
                    <a:pt x="111" y="37"/>
                  </a:lnTo>
                  <a:lnTo>
                    <a:pt x="109" y="42"/>
                  </a:lnTo>
                  <a:lnTo>
                    <a:pt x="108" y="43"/>
                  </a:lnTo>
                  <a:lnTo>
                    <a:pt x="108" y="45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105" y="51"/>
                  </a:lnTo>
                  <a:lnTo>
                    <a:pt x="106" y="52"/>
                  </a:lnTo>
                  <a:lnTo>
                    <a:pt x="106" y="52"/>
                  </a:lnTo>
                  <a:lnTo>
                    <a:pt x="106" y="55"/>
                  </a:lnTo>
                  <a:lnTo>
                    <a:pt x="106" y="55"/>
                  </a:lnTo>
                  <a:lnTo>
                    <a:pt x="106" y="62"/>
                  </a:lnTo>
                  <a:lnTo>
                    <a:pt x="106" y="63"/>
                  </a:lnTo>
                  <a:lnTo>
                    <a:pt x="106" y="63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98" y="72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3" y="77"/>
                  </a:lnTo>
                  <a:lnTo>
                    <a:pt x="102" y="82"/>
                  </a:lnTo>
                  <a:lnTo>
                    <a:pt x="102" y="82"/>
                  </a:lnTo>
                  <a:lnTo>
                    <a:pt x="102" y="86"/>
                  </a:lnTo>
                  <a:lnTo>
                    <a:pt x="100" y="88"/>
                  </a:lnTo>
                  <a:lnTo>
                    <a:pt x="100" y="88"/>
                  </a:lnTo>
                  <a:lnTo>
                    <a:pt x="100" y="91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100" y="95"/>
                  </a:lnTo>
                  <a:lnTo>
                    <a:pt x="100" y="99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100" y="106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7" y="112"/>
                  </a:lnTo>
                  <a:lnTo>
                    <a:pt x="100" y="117"/>
                  </a:lnTo>
                  <a:lnTo>
                    <a:pt x="100" y="117"/>
                  </a:lnTo>
                  <a:lnTo>
                    <a:pt x="106" y="120"/>
                  </a:lnTo>
                  <a:lnTo>
                    <a:pt x="115" y="123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8" y="126"/>
                  </a:lnTo>
                  <a:lnTo>
                    <a:pt x="120" y="131"/>
                  </a:lnTo>
                  <a:lnTo>
                    <a:pt x="120" y="136"/>
                  </a:lnTo>
                  <a:lnTo>
                    <a:pt x="120" y="136"/>
                  </a:lnTo>
                  <a:lnTo>
                    <a:pt x="117" y="137"/>
                  </a:lnTo>
                  <a:lnTo>
                    <a:pt x="115" y="139"/>
                  </a:lnTo>
                  <a:lnTo>
                    <a:pt x="114" y="142"/>
                  </a:lnTo>
                  <a:lnTo>
                    <a:pt x="112" y="146"/>
                  </a:lnTo>
                  <a:lnTo>
                    <a:pt x="112" y="146"/>
                  </a:lnTo>
                  <a:lnTo>
                    <a:pt x="69" y="174"/>
                  </a:lnTo>
                  <a:lnTo>
                    <a:pt x="69" y="174"/>
                  </a:lnTo>
                  <a:lnTo>
                    <a:pt x="63" y="179"/>
                  </a:lnTo>
                  <a:lnTo>
                    <a:pt x="58" y="183"/>
                  </a:lnTo>
                  <a:lnTo>
                    <a:pt x="55" y="191"/>
                  </a:lnTo>
                  <a:lnTo>
                    <a:pt x="55" y="191"/>
                  </a:lnTo>
                  <a:lnTo>
                    <a:pt x="52" y="211"/>
                  </a:lnTo>
                  <a:lnTo>
                    <a:pt x="51" y="228"/>
                  </a:lnTo>
                  <a:lnTo>
                    <a:pt x="51" y="228"/>
                  </a:lnTo>
                  <a:lnTo>
                    <a:pt x="49" y="259"/>
                  </a:lnTo>
                  <a:lnTo>
                    <a:pt x="49" y="259"/>
                  </a:lnTo>
                  <a:lnTo>
                    <a:pt x="49" y="271"/>
                  </a:lnTo>
                  <a:lnTo>
                    <a:pt x="48" y="274"/>
                  </a:lnTo>
                  <a:lnTo>
                    <a:pt x="43" y="279"/>
                  </a:lnTo>
                  <a:lnTo>
                    <a:pt x="43" y="279"/>
                  </a:lnTo>
                  <a:lnTo>
                    <a:pt x="40" y="285"/>
                  </a:lnTo>
                  <a:lnTo>
                    <a:pt x="40" y="290"/>
                  </a:lnTo>
                  <a:lnTo>
                    <a:pt x="41" y="294"/>
                  </a:lnTo>
                  <a:lnTo>
                    <a:pt x="43" y="299"/>
                  </a:lnTo>
                  <a:lnTo>
                    <a:pt x="43" y="299"/>
                  </a:lnTo>
                  <a:lnTo>
                    <a:pt x="43" y="304"/>
                  </a:lnTo>
                  <a:lnTo>
                    <a:pt x="41" y="307"/>
                  </a:lnTo>
                  <a:lnTo>
                    <a:pt x="41" y="311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40" y="322"/>
                  </a:lnTo>
                  <a:lnTo>
                    <a:pt x="38" y="325"/>
                  </a:lnTo>
                  <a:lnTo>
                    <a:pt x="35" y="32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32" y="333"/>
                  </a:lnTo>
                  <a:lnTo>
                    <a:pt x="32" y="337"/>
                  </a:lnTo>
                  <a:lnTo>
                    <a:pt x="32" y="348"/>
                  </a:lnTo>
                  <a:lnTo>
                    <a:pt x="32" y="348"/>
                  </a:lnTo>
                  <a:lnTo>
                    <a:pt x="32" y="353"/>
                  </a:lnTo>
                  <a:lnTo>
                    <a:pt x="34" y="359"/>
                  </a:lnTo>
                  <a:lnTo>
                    <a:pt x="34" y="365"/>
                  </a:lnTo>
                  <a:lnTo>
                    <a:pt x="35" y="371"/>
                  </a:lnTo>
                  <a:lnTo>
                    <a:pt x="35" y="371"/>
                  </a:lnTo>
                  <a:lnTo>
                    <a:pt x="35" y="381"/>
                  </a:lnTo>
                  <a:lnTo>
                    <a:pt x="35" y="390"/>
                  </a:lnTo>
                  <a:lnTo>
                    <a:pt x="35" y="390"/>
                  </a:lnTo>
                  <a:lnTo>
                    <a:pt x="37" y="396"/>
                  </a:lnTo>
                  <a:lnTo>
                    <a:pt x="40" y="402"/>
                  </a:lnTo>
                  <a:lnTo>
                    <a:pt x="41" y="411"/>
                  </a:lnTo>
                  <a:lnTo>
                    <a:pt x="43" y="425"/>
                  </a:lnTo>
                  <a:lnTo>
                    <a:pt x="43" y="425"/>
                  </a:lnTo>
                  <a:lnTo>
                    <a:pt x="44" y="435"/>
                  </a:lnTo>
                  <a:lnTo>
                    <a:pt x="46" y="439"/>
                  </a:lnTo>
                  <a:lnTo>
                    <a:pt x="49" y="444"/>
                  </a:lnTo>
                  <a:lnTo>
                    <a:pt x="52" y="447"/>
                  </a:lnTo>
                  <a:lnTo>
                    <a:pt x="57" y="448"/>
                  </a:lnTo>
                  <a:lnTo>
                    <a:pt x="60" y="448"/>
                  </a:lnTo>
                  <a:lnTo>
                    <a:pt x="60" y="453"/>
                  </a:lnTo>
                  <a:lnTo>
                    <a:pt x="60" y="453"/>
                  </a:lnTo>
                  <a:lnTo>
                    <a:pt x="57" y="459"/>
                  </a:lnTo>
                  <a:lnTo>
                    <a:pt x="55" y="462"/>
                  </a:lnTo>
                  <a:lnTo>
                    <a:pt x="55" y="467"/>
                  </a:lnTo>
                  <a:lnTo>
                    <a:pt x="55" y="470"/>
                  </a:lnTo>
                  <a:lnTo>
                    <a:pt x="58" y="478"/>
                  </a:lnTo>
                  <a:lnTo>
                    <a:pt x="63" y="485"/>
                  </a:lnTo>
                  <a:lnTo>
                    <a:pt x="63" y="485"/>
                  </a:lnTo>
                  <a:lnTo>
                    <a:pt x="68" y="496"/>
                  </a:lnTo>
                  <a:lnTo>
                    <a:pt x="69" y="509"/>
                  </a:lnTo>
                  <a:lnTo>
                    <a:pt x="69" y="535"/>
                  </a:lnTo>
                  <a:lnTo>
                    <a:pt x="69" y="535"/>
                  </a:lnTo>
                  <a:lnTo>
                    <a:pt x="77" y="598"/>
                  </a:lnTo>
                  <a:lnTo>
                    <a:pt x="83" y="637"/>
                  </a:lnTo>
                  <a:lnTo>
                    <a:pt x="88" y="658"/>
                  </a:lnTo>
                  <a:lnTo>
                    <a:pt x="88" y="658"/>
                  </a:lnTo>
                  <a:lnTo>
                    <a:pt x="89" y="666"/>
                  </a:lnTo>
                  <a:lnTo>
                    <a:pt x="88" y="677"/>
                  </a:lnTo>
                  <a:lnTo>
                    <a:pt x="85" y="707"/>
                  </a:lnTo>
                  <a:lnTo>
                    <a:pt x="78" y="737"/>
                  </a:lnTo>
                  <a:lnTo>
                    <a:pt x="74" y="758"/>
                  </a:lnTo>
                  <a:lnTo>
                    <a:pt x="74" y="758"/>
                  </a:lnTo>
                  <a:lnTo>
                    <a:pt x="71" y="777"/>
                  </a:lnTo>
                  <a:lnTo>
                    <a:pt x="71" y="800"/>
                  </a:lnTo>
                  <a:lnTo>
                    <a:pt x="71" y="831"/>
                  </a:lnTo>
                  <a:lnTo>
                    <a:pt x="71" y="831"/>
                  </a:lnTo>
                  <a:lnTo>
                    <a:pt x="63" y="838"/>
                  </a:lnTo>
                  <a:lnTo>
                    <a:pt x="54" y="848"/>
                  </a:lnTo>
                  <a:lnTo>
                    <a:pt x="54" y="848"/>
                  </a:lnTo>
                  <a:lnTo>
                    <a:pt x="52" y="849"/>
                  </a:lnTo>
                  <a:lnTo>
                    <a:pt x="46" y="854"/>
                  </a:lnTo>
                  <a:lnTo>
                    <a:pt x="37" y="860"/>
                  </a:lnTo>
                  <a:lnTo>
                    <a:pt x="26" y="865"/>
                  </a:lnTo>
                  <a:lnTo>
                    <a:pt x="26" y="865"/>
                  </a:lnTo>
                  <a:lnTo>
                    <a:pt x="14" y="869"/>
                  </a:lnTo>
                  <a:lnTo>
                    <a:pt x="4" y="877"/>
                  </a:lnTo>
                  <a:lnTo>
                    <a:pt x="1" y="880"/>
                  </a:lnTo>
                  <a:lnTo>
                    <a:pt x="0" y="885"/>
                  </a:lnTo>
                  <a:lnTo>
                    <a:pt x="0" y="889"/>
                  </a:lnTo>
                  <a:lnTo>
                    <a:pt x="1" y="894"/>
                  </a:lnTo>
                  <a:lnTo>
                    <a:pt x="1" y="894"/>
                  </a:lnTo>
                  <a:close/>
                  <a:moveTo>
                    <a:pt x="180" y="112"/>
                  </a:moveTo>
                  <a:lnTo>
                    <a:pt x="180" y="112"/>
                  </a:lnTo>
                  <a:lnTo>
                    <a:pt x="183" y="106"/>
                  </a:lnTo>
                  <a:lnTo>
                    <a:pt x="186" y="102"/>
                  </a:lnTo>
                  <a:lnTo>
                    <a:pt x="197" y="92"/>
                  </a:lnTo>
                  <a:lnTo>
                    <a:pt x="197" y="92"/>
                  </a:lnTo>
                  <a:lnTo>
                    <a:pt x="202" y="86"/>
                  </a:lnTo>
                  <a:lnTo>
                    <a:pt x="205" y="80"/>
                  </a:lnTo>
                  <a:lnTo>
                    <a:pt x="205" y="74"/>
                  </a:lnTo>
                  <a:lnTo>
                    <a:pt x="205" y="74"/>
                  </a:lnTo>
                  <a:lnTo>
                    <a:pt x="208" y="72"/>
                  </a:lnTo>
                  <a:lnTo>
                    <a:pt x="209" y="71"/>
                  </a:lnTo>
                  <a:lnTo>
                    <a:pt x="209" y="71"/>
                  </a:lnTo>
                  <a:lnTo>
                    <a:pt x="214" y="69"/>
                  </a:lnTo>
                  <a:lnTo>
                    <a:pt x="219" y="68"/>
                  </a:lnTo>
                  <a:lnTo>
                    <a:pt x="219" y="68"/>
                  </a:lnTo>
                  <a:lnTo>
                    <a:pt x="228" y="65"/>
                  </a:lnTo>
                  <a:lnTo>
                    <a:pt x="231" y="66"/>
                  </a:lnTo>
                  <a:lnTo>
                    <a:pt x="231" y="66"/>
                  </a:lnTo>
                  <a:lnTo>
                    <a:pt x="237" y="79"/>
                  </a:lnTo>
                  <a:lnTo>
                    <a:pt x="237" y="79"/>
                  </a:lnTo>
                  <a:lnTo>
                    <a:pt x="240" y="83"/>
                  </a:lnTo>
                  <a:lnTo>
                    <a:pt x="250" y="92"/>
                  </a:lnTo>
                  <a:lnTo>
                    <a:pt x="250" y="92"/>
                  </a:lnTo>
                  <a:lnTo>
                    <a:pt x="254" y="99"/>
                  </a:lnTo>
                  <a:lnTo>
                    <a:pt x="256" y="102"/>
                  </a:lnTo>
                  <a:lnTo>
                    <a:pt x="256" y="103"/>
                  </a:lnTo>
                  <a:lnTo>
                    <a:pt x="256" y="105"/>
                  </a:lnTo>
                  <a:lnTo>
                    <a:pt x="256" y="105"/>
                  </a:lnTo>
                  <a:lnTo>
                    <a:pt x="259" y="106"/>
                  </a:lnTo>
                  <a:lnTo>
                    <a:pt x="262" y="108"/>
                  </a:lnTo>
                  <a:lnTo>
                    <a:pt x="262" y="108"/>
                  </a:lnTo>
                  <a:lnTo>
                    <a:pt x="263" y="109"/>
                  </a:lnTo>
                  <a:lnTo>
                    <a:pt x="265" y="111"/>
                  </a:lnTo>
                  <a:lnTo>
                    <a:pt x="266" y="116"/>
                  </a:lnTo>
                  <a:lnTo>
                    <a:pt x="266" y="116"/>
                  </a:lnTo>
                  <a:lnTo>
                    <a:pt x="268" y="119"/>
                  </a:lnTo>
                  <a:lnTo>
                    <a:pt x="266" y="119"/>
                  </a:lnTo>
                  <a:lnTo>
                    <a:pt x="263" y="119"/>
                  </a:lnTo>
                  <a:lnTo>
                    <a:pt x="263" y="119"/>
                  </a:lnTo>
                  <a:lnTo>
                    <a:pt x="260" y="119"/>
                  </a:lnTo>
                  <a:lnTo>
                    <a:pt x="257" y="117"/>
                  </a:lnTo>
                  <a:lnTo>
                    <a:pt x="254" y="114"/>
                  </a:lnTo>
                  <a:lnTo>
                    <a:pt x="251" y="112"/>
                  </a:lnTo>
                  <a:lnTo>
                    <a:pt x="251" y="112"/>
                  </a:lnTo>
                  <a:lnTo>
                    <a:pt x="246" y="109"/>
                  </a:lnTo>
                  <a:lnTo>
                    <a:pt x="240" y="109"/>
                  </a:lnTo>
                  <a:lnTo>
                    <a:pt x="234" y="111"/>
                  </a:lnTo>
                  <a:lnTo>
                    <a:pt x="226" y="117"/>
                  </a:lnTo>
                  <a:lnTo>
                    <a:pt x="226" y="117"/>
                  </a:lnTo>
                  <a:lnTo>
                    <a:pt x="220" y="123"/>
                  </a:lnTo>
                  <a:lnTo>
                    <a:pt x="216" y="125"/>
                  </a:lnTo>
                  <a:lnTo>
                    <a:pt x="211" y="126"/>
                  </a:lnTo>
                  <a:lnTo>
                    <a:pt x="208" y="128"/>
                  </a:lnTo>
                  <a:lnTo>
                    <a:pt x="208" y="128"/>
                  </a:lnTo>
                  <a:lnTo>
                    <a:pt x="202" y="129"/>
                  </a:lnTo>
                  <a:lnTo>
                    <a:pt x="197" y="129"/>
                  </a:lnTo>
                  <a:lnTo>
                    <a:pt x="191" y="128"/>
                  </a:lnTo>
                  <a:lnTo>
                    <a:pt x="186" y="126"/>
                  </a:lnTo>
                  <a:lnTo>
                    <a:pt x="186" y="126"/>
                  </a:lnTo>
                  <a:lnTo>
                    <a:pt x="183" y="123"/>
                  </a:lnTo>
                  <a:lnTo>
                    <a:pt x="182" y="119"/>
                  </a:lnTo>
                  <a:lnTo>
                    <a:pt x="180" y="112"/>
                  </a:lnTo>
                  <a:lnTo>
                    <a:pt x="18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6484938" y="6637338"/>
              <a:ext cx="220663" cy="477837"/>
            </a:xfrm>
            <a:custGeom>
              <a:avLst/>
              <a:gdLst/>
              <a:ahLst/>
              <a:cxnLst/>
              <a:rect l="0" t="0" r="0" b="0"/>
              <a:pathLst>
                <a:path w="139" h="301" extrusionOk="0">
                  <a:moveTo>
                    <a:pt x="4" y="301"/>
                  </a:moveTo>
                  <a:lnTo>
                    <a:pt x="4" y="301"/>
                  </a:lnTo>
                  <a:lnTo>
                    <a:pt x="1" y="296"/>
                  </a:lnTo>
                  <a:lnTo>
                    <a:pt x="0" y="29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79"/>
                  </a:lnTo>
                  <a:lnTo>
                    <a:pt x="3" y="275"/>
                  </a:lnTo>
                  <a:lnTo>
                    <a:pt x="4" y="270"/>
                  </a:lnTo>
                  <a:lnTo>
                    <a:pt x="3" y="267"/>
                  </a:lnTo>
                  <a:lnTo>
                    <a:pt x="3" y="267"/>
                  </a:lnTo>
                  <a:lnTo>
                    <a:pt x="1" y="264"/>
                  </a:lnTo>
                  <a:lnTo>
                    <a:pt x="0" y="259"/>
                  </a:lnTo>
                  <a:lnTo>
                    <a:pt x="0" y="256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6" y="242"/>
                  </a:lnTo>
                  <a:lnTo>
                    <a:pt x="7" y="239"/>
                  </a:lnTo>
                  <a:lnTo>
                    <a:pt x="7" y="236"/>
                  </a:lnTo>
                  <a:lnTo>
                    <a:pt x="7" y="236"/>
                  </a:lnTo>
                  <a:lnTo>
                    <a:pt x="6" y="233"/>
                  </a:lnTo>
                  <a:lnTo>
                    <a:pt x="6" y="230"/>
                  </a:lnTo>
                  <a:lnTo>
                    <a:pt x="6" y="230"/>
                  </a:lnTo>
                  <a:lnTo>
                    <a:pt x="7" y="227"/>
                  </a:lnTo>
                  <a:lnTo>
                    <a:pt x="11" y="225"/>
                  </a:lnTo>
                  <a:lnTo>
                    <a:pt x="12" y="224"/>
                  </a:lnTo>
                  <a:lnTo>
                    <a:pt x="12" y="221"/>
                  </a:lnTo>
                  <a:lnTo>
                    <a:pt x="12" y="221"/>
                  </a:lnTo>
                  <a:lnTo>
                    <a:pt x="9" y="216"/>
                  </a:lnTo>
                  <a:lnTo>
                    <a:pt x="9" y="214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2" y="208"/>
                  </a:lnTo>
                  <a:lnTo>
                    <a:pt x="14" y="207"/>
                  </a:lnTo>
                  <a:lnTo>
                    <a:pt x="15" y="205"/>
                  </a:lnTo>
                  <a:lnTo>
                    <a:pt x="15" y="201"/>
                  </a:lnTo>
                  <a:lnTo>
                    <a:pt x="15" y="201"/>
                  </a:lnTo>
                  <a:lnTo>
                    <a:pt x="14" y="194"/>
                  </a:lnTo>
                  <a:lnTo>
                    <a:pt x="14" y="191"/>
                  </a:lnTo>
                  <a:lnTo>
                    <a:pt x="14" y="191"/>
                  </a:lnTo>
                  <a:lnTo>
                    <a:pt x="15" y="185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7" y="160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3" y="111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32" y="62"/>
                  </a:lnTo>
                  <a:lnTo>
                    <a:pt x="34" y="54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38" y="40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29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0" y="20"/>
                  </a:lnTo>
                  <a:lnTo>
                    <a:pt x="41" y="19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3" y="22"/>
                  </a:lnTo>
                  <a:lnTo>
                    <a:pt x="44" y="23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5" y="28"/>
                  </a:lnTo>
                  <a:lnTo>
                    <a:pt x="60" y="28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7" y="6"/>
                  </a:lnTo>
                  <a:lnTo>
                    <a:pt x="102" y="3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3"/>
                  </a:lnTo>
                  <a:lnTo>
                    <a:pt x="105" y="6"/>
                  </a:lnTo>
                  <a:lnTo>
                    <a:pt x="103" y="12"/>
                  </a:lnTo>
                  <a:lnTo>
                    <a:pt x="103" y="12"/>
                  </a:lnTo>
                  <a:lnTo>
                    <a:pt x="98" y="26"/>
                  </a:lnTo>
                  <a:lnTo>
                    <a:pt x="97" y="33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2" y="96"/>
                  </a:lnTo>
                  <a:lnTo>
                    <a:pt x="92" y="102"/>
                  </a:lnTo>
                  <a:lnTo>
                    <a:pt x="97" y="108"/>
                  </a:lnTo>
                  <a:lnTo>
                    <a:pt x="97" y="108"/>
                  </a:lnTo>
                  <a:lnTo>
                    <a:pt x="112" y="128"/>
                  </a:lnTo>
                  <a:lnTo>
                    <a:pt x="118" y="137"/>
                  </a:lnTo>
                  <a:lnTo>
                    <a:pt x="122" y="147"/>
                  </a:lnTo>
                  <a:lnTo>
                    <a:pt x="122" y="147"/>
                  </a:lnTo>
                  <a:lnTo>
                    <a:pt x="128" y="168"/>
                  </a:lnTo>
                  <a:lnTo>
                    <a:pt x="131" y="179"/>
                  </a:lnTo>
                  <a:lnTo>
                    <a:pt x="132" y="188"/>
                  </a:lnTo>
                  <a:lnTo>
                    <a:pt x="132" y="188"/>
                  </a:lnTo>
                  <a:lnTo>
                    <a:pt x="135" y="242"/>
                  </a:lnTo>
                  <a:lnTo>
                    <a:pt x="139" y="287"/>
                  </a:lnTo>
                  <a:lnTo>
                    <a:pt x="139" y="287"/>
                  </a:lnTo>
                  <a:lnTo>
                    <a:pt x="105" y="288"/>
                  </a:lnTo>
                  <a:lnTo>
                    <a:pt x="105" y="288"/>
                  </a:lnTo>
                  <a:lnTo>
                    <a:pt x="38" y="296"/>
                  </a:lnTo>
                  <a:lnTo>
                    <a:pt x="38" y="296"/>
                  </a:lnTo>
                  <a:lnTo>
                    <a:pt x="17" y="298"/>
                  </a:lnTo>
                  <a:lnTo>
                    <a:pt x="9" y="298"/>
                  </a:lnTo>
                  <a:lnTo>
                    <a:pt x="6" y="299"/>
                  </a:lnTo>
                  <a:lnTo>
                    <a:pt x="4" y="301"/>
                  </a:lnTo>
                  <a:lnTo>
                    <a:pt x="4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726238" y="6515100"/>
              <a:ext cx="17463" cy="36512"/>
            </a:xfrm>
            <a:custGeom>
              <a:avLst/>
              <a:gdLst/>
              <a:ahLst/>
              <a:cxnLst/>
              <a:rect l="0" t="0" r="0" b="0"/>
              <a:pathLst>
                <a:path w="11" h="23" extrusionOk="0">
                  <a:moveTo>
                    <a:pt x="11" y="0"/>
                  </a:move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6445251" y="7105650"/>
              <a:ext cx="39688" cy="38100"/>
            </a:xfrm>
            <a:custGeom>
              <a:avLst/>
              <a:gdLst/>
              <a:ahLst/>
              <a:cxnLst/>
              <a:rect l="0" t="0" r="0" b="0"/>
              <a:pathLst>
                <a:path w="25" h="24" extrusionOk="0">
                  <a:moveTo>
                    <a:pt x="8" y="24"/>
                  </a:moveTo>
                  <a:lnTo>
                    <a:pt x="8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9" y="1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3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19" y="3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13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8" y="24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6526213" y="6689725"/>
              <a:ext cx="63500" cy="349250"/>
            </a:xfrm>
            <a:custGeom>
              <a:avLst/>
              <a:gdLst/>
              <a:ahLst/>
              <a:cxnLst/>
              <a:rect l="0" t="0" r="0" b="0"/>
              <a:pathLst>
                <a:path w="40" h="220" extrusionOk="0">
                  <a:moveTo>
                    <a:pt x="40" y="9"/>
                  </a:moveTo>
                  <a:lnTo>
                    <a:pt x="40" y="9"/>
                  </a:lnTo>
                  <a:lnTo>
                    <a:pt x="39" y="4"/>
                  </a:lnTo>
                  <a:lnTo>
                    <a:pt x="35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9" y="1"/>
                  </a:lnTo>
                  <a:lnTo>
                    <a:pt x="28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3" y="1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5" y="33"/>
                  </a:lnTo>
                  <a:lnTo>
                    <a:pt x="12" y="43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5" y="98"/>
                  </a:lnTo>
                  <a:lnTo>
                    <a:pt x="2" y="149"/>
                  </a:lnTo>
                  <a:lnTo>
                    <a:pt x="2" y="149"/>
                  </a:lnTo>
                  <a:lnTo>
                    <a:pt x="0" y="205"/>
                  </a:lnTo>
                  <a:lnTo>
                    <a:pt x="15" y="220"/>
                  </a:lnTo>
                  <a:lnTo>
                    <a:pt x="37" y="203"/>
                  </a:lnTo>
                  <a:lnTo>
                    <a:pt x="37" y="203"/>
                  </a:lnTo>
                  <a:lnTo>
                    <a:pt x="37" y="124"/>
                  </a:lnTo>
                  <a:lnTo>
                    <a:pt x="37" y="124"/>
                  </a:lnTo>
                  <a:lnTo>
                    <a:pt x="37" y="70"/>
                  </a:lnTo>
                  <a:lnTo>
                    <a:pt x="37" y="23"/>
                  </a:lnTo>
                  <a:lnTo>
                    <a:pt x="37" y="23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7" y="13"/>
                  </a:lnTo>
                  <a:lnTo>
                    <a:pt x="39" y="10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5490716" y="4917823"/>
            <a:ext cx="592979" cy="987698"/>
            <a:chOff x="3580065" y="3598658"/>
            <a:chExt cx="934607" cy="1475695"/>
          </a:xfrm>
        </p:grpSpPr>
        <p:sp>
          <p:nvSpPr>
            <p:cNvPr id="214" name="Shape 214"/>
            <p:cNvSpPr/>
            <p:nvPr/>
          </p:nvSpPr>
          <p:spPr>
            <a:xfrm>
              <a:off x="3580065" y="3598658"/>
              <a:ext cx="934607" cy="1475695"/>
            </a:xfrm>
            <a:custGeom>
              <a:avLst/>
              <a:gdLst/>
              <a:ahLst/>
              <a:cxnLst/>
              <a:rect l="0" t="0" r="0" b="0"/>
              <a:pathLst>
                <a:path w="798" h="1260" extrusionOk="0">
                  <a:moveTo>
                    <a:pt x="268" y="1038"/>
                  </a:moveTo>
                  <a:lnTo>
                    <a:pt x="268" y="1038"/>
                  </a:lnTo>
                  <a:lnTo>
                    <a:pt x="256" y="1070"/>
                  </a:lnTo>
                  <a:lnTo>
                    <a:pt x="242" y="1096"/>
                  </a:lnTo>
                  <a:lnTo>
                    <a:pt x="234" y="1108"/>
                  </a:lnTo>
                  <a:lnTo>
                    <a:pt x="226" y="1118"/>
                  </a:lnTo>
                  <a:lnTo>
                    <a:pt x="214" y="1128"/>
                  </a:lnTo>
                  <a:lnTo>
                    <a:pt x="200" y="1136"/>
                  </a:lnTo>
                  <a:lnTo>
                    <a:pt x="200" y="1136"/>
                  </a:lnTo>
                  <a:lnTo>
                    <a:pt x="194" y="1148"/>
                  </a:lnTo>
                  <a:lnTo>
                    <a:pt x="192" y="1158"/>
                  </a:lnTo>
                  <a:lnTo>
                    <a:pt x="194" y="1168"/>
                  </a:lnTo>
                  <a:lnTo>
                    <a:pt x="198" y="1178"/>
                  </a:lnTo>
                  <a:lnTo>
                    <a:pt x="204" y="1188"/>
                  </a:lnTo>
                  <a:lnTo>
                    <a:pt x="206" y="1198"/>
                  </a:lnTo>
                  <a:lnTo>
                    <a:pt x="208" y="1210"/>
                  </a:lnTo>
                  <a:lnTo>
                    <a:pt x="206" y="1224"/>
                  </a:lnTo>
                  <a:lnTo>
                    <a:pt x="206" y="1224"/>
                  </a:lnTo>
                  <a:lnTo>
                    <a:pt x="210" y="1222"/>
                  </a:lnTo>
                  <a:lnTo>
                    <a:pt x="212" y="1216"/>
                  </a:lnTo>
                  <a:lnTo>
                    <a:pt x="214" y="1206"/>
                  </a:lnTo>
                  <a:lnTo>
                    <a:pt x="214" y="1194"/>
                  </a:lnTo>
                  <a:lnTo>
                    <a:pt x="218" y="1190"/>
                  </a:lnTo>
                  <a:lnTo>
                    <a:pt x="222" y="1188"/>
                  </a:lnTo>
                  <a:lnTo>
                    <a:pt x="222" y="1188"/>
                  </a:lnTo>
                  <a:lnTo>
                    <a:pt x="232" y="1190"/>
                  </a:lnTo>
                  <a:lnTo>
                    <a:pt x="240" y="1194"/>
                  </a:lnTo>
                  <a:lnTo>
                    <a:pt x="248" y="1202"/>
                  </a:lnTo>
                  <a:lnTo>
                    <a:pt x="254" y="1210"/>
                  </a:lnTo>
                  <a:lnTo>
                    <a:pt x="268" y="1226"/>
                  </a:lnTo>
                  <a:lnTo>
                    <a:pt x="276" y="1234"/>
                  </a:lnTo>
                  <a:lnTo>
                    <a:pt x="286" y="1240"/>
                  </a:lnTo>
                  <a:lnTo>
                    <a:pt x="286" y="1240"/>
                  </a:lnTo>
                  <a:lnTo>
                    <a:pt x="296" y="1242"/>
                  </a:lnTo>
                  <a:lnTo>
                    <a:pt x="306" y="1244"/>
                  </a:lnTo>
                  <a:lnTo>
                    <a:pt x="328" y="1244"/>
                  </a:lnTo>
                  <a:lnTo>
                    <a:pt x="350" y="1242"/>
                  </a:lnTo>
                  <a:lnTo>
                    <a:pt x="372" y="1236"/>
                  </a:lnTo>
                  <a:lnTo>
                    <a:pt x="372" y="1236"/>
                  </a:lnTo>
                  <a:lnTo>
                    <a:pt x="374" y="1236"/>
                  </a:lnTo>
                  <a:lnTo>
                    <a:pt x="372" y="1234"/>
                  </a:lnTo>
                  <a:lnTo>
                    <a:pt x="368" y="1234"/>
                  </a:lnTo>
                  <a:lnTo>
                    <a:pt x="348" y="1228"/>
                  </a:lnTo>
                  <a:lnTo>
                    <a:pt x="334" y="1224"/>
                  </a:lnTo>
                  <a:lnTo>
                    <a:pt x="322" y="1220"/>
                  </a:lnTo>
                  <a:lnTo>
                    <a:pt x="312" y="1214"/>
                  </a:lnTo>
                  <a:lnTo>
                    <a:pt x="304" y="1206"/>
                  </a:lnTo>
                  <a:lnTo>
                    <a:pt x="304" y="1206"/>
                  </a:lnTo>
                  <a:lnTo>
                    <a:pt x="302" y="1196"/>
                  </a:lnTo>
                  <a:lnTo>
                    <a:pt x="298" y="1186"/>
                  </a:lnTo>
                  <a:lnTo>
                    <a:pt x="288" y="1170"/>
                  </a:lnTo>
                  <a:lnTo>
                    <a:pt x="286" y="1160"/>
                  </a:lnTo>
                  <a:lnTo>
                    <a:pt x="284" y="1150"/>
                  </a:lnTo>
                  <a:lnTo>
                    <a:pt x="282" y="1140"/>
                  </a:lnTo>
                  <a:lnTo>
                    <a:pt x="286" y="1126"/>
                  </a:lnTo>
                  <a:lnTo>
                    <a:pt x="286" y="1126"/>
                  </a:lnTo>
                  <a:lnTo>
                    <a:pt x="290" y="1116"/>
                  </a:lnTo>
                  <a:lnTo>
                    <a:pt x="294" y="1106"/>
                  </a:lnTo>
                  <a:lnTo>
                    <a:pt x="306" y="1086"/>
                  </a:lnTo>
                  <a:lnTo>
                    <a:pt x="340" y="1042"/>
                  </a:lnTo>
                  <a:lnTo>
                    <a:pt x="340" y="1042"/>
                  </a:lnTo>
                  <a:lnTo>
                    <a:pt x="354" y="1020"/>
                  </a:lnTo>
                  <a:lnTo>
                    <a:pt x="366" y="996"/>
                  </a:lnTo>
                  <a:lnTo>
                    <a:pt x="376" y="974"/>
                  </a:lnTo>
                  <a:lnTo>
                    <a:pt x="388" y="954"/>
                  </a:lnTo>
                  <a:lnTo>
                    <a:pt x="388" y="954"/>
                  </a:lnTo>
                  <a:lnTo>
                    <a:pt x="400" y="942"/>
                  </a:lnTo>
                  <a:lnTo>
                    <a:pt x="412" y="930"/>
                  </a:lnTo>
                  <a:lnTo>
                    <a:pt x="422" y="918"/>
                  </a:lnTo>
                  <a:lnTo>
                    <a:pt x="432" y="904"/>
                  </a:lnTo>
                  <a:lnTo>
                    <a:pt x="432" y="904"/>
                  </a:lnTo>
                  <a:lnTo>
                    <a:pt x="440" y="880"/>
                  </a:lnTo>
                  <a:lnTo>
                    <a:pt x="446" y="858"/>
                  </a:lnTo>
                  <a:lnTo>
                    <a:pt x="450" y="848"/>
                  </a:lnTo>
                  <a:lnTo>
                    <a:pt x="454" y="838"/>
                  </a:lnTo>
                  <a:lnTo>
                    <a:pt x="460" y="828"/>
                  </a:lnTo>
                  <a:lnTo>
                    <a:pt x="468" y="820"/>
                  </a:lnTo>
                  <a:lnTo>
                    <a:pt x="468" y="820"/>
                  </a:lnTo>
                  <a:lnTo>
                    <a:pt x="476" y="822"/>
                  </a:lnTo>
                  <a:lnTo>
                    <a:pt x="482" y="826"/>
                  </a:lnTo>
                  <a:lnTo>
                    <a:pt x="488" y="832"/>
                  </a:lnTo>
                  <a:lnTo>
                    <a:pt x="494" y="840"/>
                  </a:lnTo>
                  <a:lnTo>
                    <a:pt x="500" y="856"/>
                  </a:lnTo>
                  <a:lnTo>
                    <a:pt x="508" y="872"/>
                  </a:lnTo>
                  <a:lnTo>
                    <a:pt x="508" y="872"/>
                  </a:lnTo>
                  <a:lnTo>
                    <a:pt x="516" y="894"/>
                  </a:lnTo>
                  <a:lnTo>
                    <a:pt x="524" y="918"/>
                  </a:lnTo>
                  <a:lnTo>
                    <a:pt x="530" y="944"/>
                  </a:lnTo>
                  <a:lnTo>
                    <a:pt x="534" y="974"/>
                  </a:lnTo>
                  <a:lnTo>
                    <a:pt x="534" y="974"/>
                  </a:lnTo>
                  <a:lnTo>
                    <a:pt x="540" y="1002"/>
                  </a:lnTo>
                  <a:lnTo>
                    <a:pt x="550" y="1026"/>
                  </a:lnTo>
                  <a:lnTo>
                    <a:pt x="562" y="1048"/>
                  </a:lnTo>
                  <a:lnTo>
                    <a:pt x="574" y="1068"/>
                  </a:lnTo>
                  <a:lnTo>
                    <a:pt x="600" y="1110"/>
                  </a:lnTo>
                  <a:lnTo>
                    <a:pt x="612" y="1132"/>
                  </a:lnTo>
                  <a:lnTo>
                    <a:pt x="620" y="1154"/>
                  </a:lnTo>
                  <a:lnTo>
                    <a:pt x="620" y="1154"/>
                  </a:lnTo>
                  <a:lnTo>
                    <a:pt x="616" y="1160"/>
                  </a:lnTo>
                  <a:lnTo>
                    <a:pt x="616" y="1166"/>
                  </a:lnTo>
                  <a:lnTo>
                    <a:pt x="616" y="1166"/>
                  </a:lnTo>
                  <a:lnTo>
                    <a:pt x="610" y="1168"/>
                  </a:lnTo>
                  <a:lnTo>
                    <a:pt x="606" y="1172"/>
                  </a:lnTo>
                  <a:lnTo>
                    <a:pt x="602" y="1176"/>
                  </a:lnTo>
                  <a:lnTo>
                    <a:pt x="600" y="1180"/>
                  </a:lnTo>
                  <a:lnTo>
                    <a:pt x="598" y="1194"/>
                  </a:lnTo>
                  <a:lnTo>
                    <a:pt x="598" y="1208"/>
                  </a:lnTo>
                  <a:lnTo>
                    <a:pt x="598" y="1208"/>
                  </a:lnTo>
                  <a:lnTo>
                    <a:pt x="608" y="1218"/>
                  </a:lnTo>
                  <a:lnTo>
                    <a:pt x="618" y="1228"/>
                  </a:lnTo>
                  <a:lnTo>
                    <a:pt x="622" y="1234"/>
                  </a:lnTo>
                  <a:lnTo>
                    <a:pt x="624" y="1242"/>
                  </a:lnTo>
                  <a:lnTo>
                    <a:pt x="626" y="1250"/>
                  </a:lnTo>
                  <a:lnTo>
                    <a:pt x="626" y="1260"/>
                  </a:lnTo>
                  <a:lnTo>
                    <a:pt x="626" y="1260"/>
                  </a:lnTo>
                  <a:lnTo>
                    <a:pt x="628" y="1260"/>
                  </a:lnTo>
                  <a:lnTo>
                    <a:pt x="630" y="1256"/>
                  </a:lnTo>
                  <a:lnTo>
                    <a:pt x="628" y="1242"/>
                  </a:lnTo>
                  <a:lnTo>
                    <a:pt x="628" y="1230"/>
                  </a:lnTo>
                  <a:lnTo>
                    <a:pt x="630" y="1224"/>
                  </a:lnTo>
                  <a:lnTo>
                    <a:pt x="634" y="1220"/>
                  </a:lnTo>
                  <a:lnTo>
                    <a:pt x="634" y="1220"/>
                  </a:lnTo>
                  <a:lnTo>
                    <a:pt x="652" y="1228"/>
                  </a:lnTo>
                  <a:lnTo>
                    <a:pt x="668" y="1236"/>
                  </a:lnTo>
                  <a:lnTo>
                    <a:pt x="696" y="1258"/>
                  </a:lnTo>
                  <a:lnTo>
                    <a:pt x="696" y="1258"/>
                  </a:lnTo>
                  <a:lnTo>
                    <a:pt x="726" y="1258"/>
                  </a:lnTo>
                  <a:lnTo>
                    <a:pt x="752" y="1256"/>
                  </a:lnTo>
                  <a:lnTo>
                    <a:pt x="778" y="1250"/>
                  </a:lnTo>
                  <a:lnTo>
                    <a:pt x="788" y="1246"/>
                  </a:lnTo>
                  <a:lnTo>
                    <a:pt x="798" y="1242"/>
                  </a:lnTo>
                  <a:lnTo>
                    <a:pt x="798" y="1242"/>
                  </a:lnTo>
                  <a:lnTo>
                    <a:pt x="796" y="1238"/>
                  </a:lnTo>
                  <a:lnTo>
                    <a:pt x="790" y="1234"/>
                  </a:lnTo>
                  <a:lnTo>
                    <a:pt x="784" y="1234"/>
                  </a:lnTo>
                  <a:lnTo>
                    <a:pt x="776" y="1232"/>
                  </a:lnTo>
                  <a:lnTo>
                    <a:pt x="760" y="1234"/>
                  </a:lnTo>
                  <a:lnTo>
                    <a:pt x="744" y="1234"/>
                  </a:lnTo>
                  <a:lnTo>
                    <a:pt x="744" y="1234"/>
                  </a:lnTo>
                  <a:lnTo>
                    <a:pt x="740" y="1228"/>
                  </a:lnTo>
                  <a:lnTo>
                    <a:pt x="734" y="1224"/>
                  </a:lnTo>
                  <a:lnTo>
                    <a:pt x="728" y="1222"/>
                  </a:lnTo>
                  <a:lnTo>
                    <a:pt x="722" y="1218"/>
                  </a:lnTo>
                  <a:lnTo>
                    <a:pt x="722" y="1218"/>
                  </a:lnTo>
                  <a:lnTo>
                    <a:pt x="714" y="1208"/>
                  </a:lnTo>
                  <a:lnTo>
                    <a:pt x="704" y="1196"/>
                  </a:lnTo>
                  <a:lnTo>
                    <a:pt x="688" y="1168"/>
                  </a:lnTo>
                  <a:lnTo>
                    <a:pt x="672" y="1138"/>
                  </a:lnTo>
                  <a:lnTo>
                    <a:pt x="660" y="1106"/>
                  </a:lnTo>
                  <a:lnTo>
                    <a:pt x="634" y="1034"/>
                  </a:lnTo>
                  <a:lnTo>
                    <a:pt x="610" y="960"/>
                  </a:lnTo>
                  <a:lnTo>
                    <a:pt x="610" y="960"/>
                  </a:lnTo>
                  <a:lnTo>
                    <a:pt x="606" y="944"/>
                  </a:lnTo>
                  <a:lnTo>
                    <a:pt x="604" y="928"/>
                  </a:lnTo>
                  <a:lnTo>
                    <a:pt x="604" y="892"/>
                  </a:lnTo>
                  <a:lnTo>
                    <a:pt x="602" y="874"/>
                  </a:lnTo>
                  <a:lnTo>
                    <a:pt x="600" y="858"/>
                  </a:lnTo>
                  <a:lnTo>
                    <a:pt x="596" y="842"/>
                  </a:lnTo>
                  <a:lnTo>
                    <a:pt x="588" y="828"/>
                  </a:lnTo>
                  <a:lnTo>
                    <a:pt x="588" y="828"/>
                  </a:lnTo>
                  <a:lnTo>
                    <a:pt x="590" y="824"/>
                  </a:lnTo>
                  <a:lnTo>
                    <a:pt x="592" y="824"/>
                  </a:lnTo>
                  <a:lnTo>
                    <a:pt x="596" y="822"/>
                  </a:lnTo>
                  <a:lnTo>
                    <a:pt x="598" y="820"/>
                  </a:lnTo>
                  <a:lnTo>
                    <a:pt x="598" y="820"/>
                  </a:lnTo>
                  <a:lnTo>
                    <a:pt x="594" y="790"/>
                  </a:lnTo>
                  <a:lnTo>
                    <a:pt x="588" y="762"/>
                  </a:lnTo>
                  <a:lnTo>
                    <a:pt x="580" y="736"/>
                  </a:lnTo>
                  <a:lnTo>
                    <a:pt x="572" y="710"/>
                  </a:lnTo>
                  <a:lnTo>
                    <a:pt x="562" y="686"/>
                  </a:lnTo>
                  <a:lnTo>
                    <a:pt x="556" y="660"/>
                  </a:lnTo>
                  <a:lnTo>
                    <a:pt x="550" y="632"/>
                  </a:lnTo>
                  <a:lnTo>
                    <a:pt x="550" y="604"/>
                  </a:lnTo>
                  <a:lnTo>
                    <a:pt x="550" y="604"/>
                  </a:lnTo>
                  <a:lnTo>
                    <a:pt x="550" y="600"/>
                  </a:lnTo>
                  <a:lnTo>
                    <a:pt x="552" y="596"/>
                  </a:lnTo>
                  <a:lnTo>
                    <a:pt x="562" y="586"/>
                  </a:lnTo>
                  <a:lnTo>
                    <a:pt x="562" y="586"/>
                  </a:lnTo>
                  <a:lnTo>
                    <a:pt x="566" y="564"/>
                  </a:lnTo>
                  <a:lnTo>
                    <a:pt x="570" y="540"/>
                  </a:lnTo>
                  <a:lnTo>
                    <a:pt x="570" y="540"/>
                  </a:lnTo>
                  <a:lnTo>
                    <a:pt x="586" y="548"/>
                  </a:lnTo>
                  <a:lnTo>
                    <a:pt x="600" y="556"/>
                  </a:lnTo>
                  <a:lnTo>
                    <a:pt x="612" y="564"/>
                  </a:lnTo>
                  <a:lnTo>
                    <a:pt x="620" y="568"/>
                  </a:lnTo>
                  <a:lnTo>
                    <a:pt x="628" y="570"/>
                  </a:lnTo>
                  <a:lnTo>
                    <a:pt x="628" y="570"/>
                  </a:lnTo>
                  <a:lnTo>
                    <a:pt x="630" y="564"/>
                  </a:lnTo>
                  <a:lnTo>
                    <a:pt x="630" y="564"/>
                  </a:lnTo>
                  <a:lnTo>
                    <a:pt x="630" y="562"/>
                  </a:lnTo>
                  <a:lnTo>
                    <a:pt x="632" y="560"/>
                  </a:lnTo>
                  <a:lnTo>
                    <a:pt x="636" y="554"/>
                  </a:lnTo>
                  <a:lnTo>
                    <a:pt x="636" y="554"/>
                  </a:lnTo>
                  <a:lnTo>
                    <a:pt x="650" y="562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82" y="578"/>
                  </a:lnTo>
                  <a:lnTo>
                    <a:pt x="682" y="578"/>
                  </a:lnTo>
                  <a:lnTo>
                    <a:pt x="686" y="588"/>
                  </a:lnTo>
                  <a:lnTo>
                    <a:pt x="688" y="594"/>
                  </a:lnTo>
                  <a:lnTo>
                    <a:pt x="690" y="594"/>
                  </a:lnTo>
                  <a:lnTo>
                    <a:pt x="690" y="594"/>
                  </a:lnTo>
                  <a:lnTo>
                    <a:pt x="702" y="576"/>
                  </a:lnTo>
                  <a:lnTo>
                    <a:pt x="700" y="540"/>
                  </a:lnTo>
                  <a:lnTo>
                    <a:pt x="678" y="520"/>
                  </a:lnTo>
                  <a:lnTo>
                    <a:pt x="678" y="520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2" y="508"/>
                  </a:lnTo>
                  <a:lnTo>
                    <a:pt x="650" y="506"/>
                  </a:lnTo>
                  <a:lnTo>
                    <a:pt x="650" y="506"/>
                  </a:lnTo>
                  <a:lnTo>
                    <a:pt x="632" y="498"/>
                  </a:lnTo>
                  <a:lnTo>
                    <a:pt x="614" y="490"/>
                  </a:lnTo>
                  <a:lnTo>
                    <a:pt x="580" y="476"/>
                  </a:lnTo>
                  <a:lnTo>
                    <a:pt x="580" y="476"/>
                  </a:lnTo>
                  <a:lnTo>
                    <a:pt x="580" y="424"/>
                  </a:lnTo>
                  <a:lnTo>
                    <a:pt x="578" y="400"/>
                  </a:lnTo>
                  <a:lnTo>
                    <a:pt x="574" y="380"/>
                  </a:lnTo>
                  <a:lnTo>
                    <a:pt x="568" y="360"/>
                  </a:lnTo>
                  <a:lnTo>
                    <a:pt x="558" y="340"/>
                  </a:lnTo>
                  <a:lnTo>
                    <a:pt x="544" y="320"/>
                  </a:lnTo>
                  <a:lnTo>
                    <a:pt x="526" y="298"/>
                  </a:lnTo>
                  <a:lnTo>
                    <a:pt x="526" y="298"/>
                  </a:lnTo>
                  <a:lnTo>
                    <a:pt x="502" y="250"/>
                  </a:lnTo>
                  <a:lnTo>
                    <a:pt x="488" y="224"/>
                  </a:lnTo>
                  <a:lnTo>
                    <a:pt x="476" y="204"/>
                  </a:lnTo>
                  <a:lnTo>
                    <a:pt x="476" y="204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84"/>
                  </a:lnTo>
                  <a:lnTo>
                    <a:pt x="478" y="184"/>
                  </a:lnTo>
                  <a:lnTo>
                    <a:pt x="488" y="188"/>
                  </a:lnTo>
                  <a:lnTo>
                    <a:pt x="488" y="188"/>
                  </a:lnTo>
                  <a:lnTo>
                    <a:pt x="502" y="190"/>
                  </a:lnTo>
                  <a:lnTo>
                    <a:pt x="504" y="190"/>
                  </a:lnTo>
                  <a:lnTo>
                    <a:pt x="506" y="188"/>
                  </a:lnTo>
                  <a:lnTo>
                    <a:pt x="506" y="188"/>
                  </a:lnTo>
                  <a:lnTo>
                    <a:pt x="508" y="186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10" y="176"/>
                  </a:lnTo>
                  <a:lnTo>
                    <a:pt x="514" y="172"/>
                  </a:lnTo>
                  <a:lnTo>
                    <a:pt x="514" y="172"/>
                  </a:lnTo>
                  <a:lnTo>
                    <a:pt x="518" y="170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2"/>
                  </a:lnTo>
                  <a:lnTo>
                    <a:pt x="520" y="160"/>
                  </a:lnTo>
                  <a:lnTo>
                    <a:pt x="520" y="160"/>
                  </a:lnTo>
                  <a:lnTo>
                    <a:pt x="522" y="160"/>
                  </a:lnTo>
                  <a:lnTo>
                    <a:pt x="522" y="158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0"/>
                  </a:lnTo>
                  <a:lnTo>
                    <a:pt x="526" y="146"/>
                  </a:lnTo>
                  <a:lnTo>
                    <a:pt x="534" y="142"/>
                  </a:lnTo>
                  <a:lnTo>
                    <a:pt x="534" y="142"/>
                  </a:lnTo>
                  <a:lnTo>
                    <a:pt x="536" y="140"/>
                  </a:lnTo>
                  <a:lnTo>
                    <a:pt x="536" y="138"/>
                  </a:lnTo>
                  <a:lnTo>
                    <a:pt x="534" y="130"/>
                  </a:lnTo>
                  <a:lnTo>
                    <a:pt x="526" y="116"/>
                  </a:lnTo>
                  <a:lnTo>
                    <a:pt x="526" y="116"/>
                  </a:lnTo>
                  <a:lnTo>
                    <a:pt x="526" y="112"/>
                  </a:lnTo>
                  <a:lnTo>
                    <a:pt x="526" y="106"/>
                  </a:lnTo>
                  <a:lnTo>
                    <a:pt x="528" y="92"/>
                  </a:lnTo>
                  <a:lnTo>
                    <a:pt x="528" y="92"/>
                  </a:lnTo>
                  <a:lnTo>
                    <a:pt x="528" y="80"/>
                  </a:lnTo>
                  <a:lnTo>
                    <a:pt x="524" y="66"/>
                  </a:lnTo>
                  <a:lnTo>
                    <a:pt x="518" y="52"/>
                  </a:lnTo>
                  <a:lnTo>
                    <a:pt x="514" y="44"/>
                  </a:lnTo>
                  <a:lnTo>
                    <a:pt x="514" y="44"/>
                  </a:lnTo>
                  <a:lnTo>
                    <a:pt x="510" y="36"/>
                  </a:lnTo>
                  <a:lnTo>
                    <a:pt x="510" y="36"/>
                  </a:lnTo>
                  <a:lnTo>
                    <a:pt x="508" y="34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04" y="28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498" y="24"/>
                  </a:lnTo>
                  <a:lnTo>
                    <a:pt x="498" y="24"/>
                  </a:lnTo>
                  <a:lnTo>
                    <a:pt x="486" y="1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58" y="2"/>
                  </a:lnTo>
                  <a:lnTo>
                    <a:pt x="458" y="2"/>
                  </a:lnTo>
                  <a:lnTo>
                    <a:pt x="448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16" y="4"/>
                  </a:lnTo>
                  <a:lnTo>
                    <a:pt x="410" y="8"/>
                  </a:lnTo>
                  <a:lnTo>
                    <a:pt x="410" y="8"/>
                  </a:lnTo>
                  <a:lnTo>
                    <a:pt x="404" y="10"/>
                  </a:lnTo>
                  <a:lnTo>
                    <a:pt x="400" y="14"/>
                  </a:lnTo>
                  <a:lnTo>
                    <a:pt x="396" y="16"/>
                  </a:lnTo>
                  <a:lnTo>
                    <a:pt x="392" y="18"/>
                  </a:lnTo>
                  <a:lnTo>
                    <a:pt x="392" y="18"/>
                  </a:lnTo>
                  <a:lnTo>
                    <a:pt x="390" y="20"/>
                  </a:lnTo>
                  <a:lnTo>
                    <a:pt x="388" y="26"/>
                  </a:lnTo>
                  <a:lnTo>
                    <a:pt x="388" y="26"/>
                  </a:lnTo>
                  <a:lnTo>
                    <a:pt x="382" y="28"/>
                  </a:lnTo>
                  <a:lnTo>
                    <a:pt x="380" y="34"/>
                  </a:lnTo>
                  <a:lnTo>
                    <a:pt x="380" y="34"/>
                  </a:lnTo>
                  <a:lnTo>
                    <a:pt x="374" y="36"/>
                  </a:lnTo>
                  <a:lnTo>
                    <a:pt x="360" y="46"/>
                  </a:lnTo>
                  <a:lnTo>
                    <a:pt x="354" y="52"/>
                  </a:lnTo>
                  <a:lnTo>
                    <a:pt x="348" y="60"/>
                  </a:lnTo>
                  <a:lnTo>
                    <a:pt x="344" y="70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8" y="92"/>
                  </a:lnTo>
                  <a:lnTo>
                    <a:pt x="348" y="100"/>
                  </a:lnTo>
                  <a:lnTo>
                    <a:pt x="346" y="106"/>
                  </a:lnTo>
                  <a:lnTo>
                    <a:pt x="346" y="106"/>
                  </a:lnTo>
                  <a:lnTo>
                    <a:pt x="330" y="120"/>
                  </a:lnTo>
                  <a:lnTo>
                    <a:pt x="318" y="134"/>
                  </a:lnTo>
                  <a:lnTo>
                    <a:pt x="314" y="140"/>
                  </a:lnTo>
                  <a:lnTo>
                    <a:pt x="312" y="144"/>
                  </a:lnTo>
                  <a:lnTo>
                    <a:pt x="312" y="144"/>
                  </a:lnTo>
                  <a:lnTo>
                    <a:pt x="324" y="130"/>
                  </a:lnTo>
                  <a:lnTo>
                    <a:pt x="334" y="120"/>
                  </a:lnTo>
                  <a:lnTo>
                    <a:pt x="340" y="118"/>
                  </a:lnTo>
                  <a:lnTo>
                    <a:pt x="344" y="116"/>
                  </a:lnTo>
                  <a:lnTo>
                    <a:pt x="344" y="116"/>
                  </a:lnTo>
                  <a:lnTo>
                    <a:pt x="336" y="130"/>
                  </a:lnTo>
                  <a:lnTo>
                    <a:pt x="332" y="140"/>
                  </a:lnTo>
                  <a:lnTo>
                    <a:pt x="332" y="144"/>
                  </a:lnTo>
                  <a:lnTo>
                    <a:pt x="332" y="148"/>
                  </a:lnTo>
                  <a:lnTo>
                    <a:pt x="332" y="148"/>
                  </a:lnTo>
                  <a:lnTo>
                    <a:pt x="328" y="164"/>
                  </a:lnTo>
                  <a:lnTo>
                    <a:pt x="324" y="178"/>
                  </a:lnTo>
                  <a:lnTo>
                    <a:pt x="326" y="184"/>
                  </a:lnTo>
                  <a:lnTo>
                    <a:pt x="326" y="188"/>
                  </a:lnTo>
                  <a:lnTo>
                    <a:pt x="326" y="188"/>
                  </a:lnTo>
                  <a:lnTo>
                    <a:pt x="326" y="192"/>
                  </a:lnTo>
                  <a:lnTo>
                    <a:pt x="320" y="198"/>
                  </a:lnTo>
                  <a:lnTo>
                    <a:pt x="312" y="204"/>
                  </a:lnTo>
                  <a:lnTo>
                    <a:pt x="306" y="208"/>
                  </a:lnTo>
                  <a:lnTo>
                    <a:pt x="300" y="210"/>
                  </a:lnTo>
                  <a:lnTo>
                    <a:pt x="300" y="210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22" y="212"/>
                  </a:lnTo>
                  <a:lnTo>
                    <a:pt x="322" y="218"/>
                  </a:lnTo>
                  <a:lnTo>
                    <a:pt x="324" y="222"/>
                  </a:lnTo>
                  <a:lnTo>
                    <a:pt x="324" y="222"/>
                  </a:lnTo>
                  <a:lnTo>
                    <a:pt x="324" y="224"/>
                  </a:lnTo>
                  <a:lnTo>
                    <a:pt x="324" y="224"/>
                  </a:lnTo>
                  <a:lnTo>
                    <a:pt x="326" y="234"/>
                  </a:lnTo>
                  <a:lnTo>
                    <a:pt x="330" y="256"/>
                  </a:lnTo>
                  <a:lnTo>
                    <a:pt x="330" y="266"/>
                  </a:lnTo>
                  <a:lnTo>
                    <a:pt x="328" y="276"/>
                  </a:lnTo>
                  <a:lnTo>
                    <a:pt x="324" y="280"/>
                  </a:lnTo>
                  <a:lnTo>
                    <a:pt x="322" y="284"/>
                  </a:lnTo>
                  <a:lnTo>
                    <a:pt x="318" y="286"/>
                  </a:lnTo>
                  <a:lnTo>
                    <a:pt x="312" y="288"/>
                  </a:lnTo>
                  <a:lnTo>
                    <a:pt x="312" y="288"/>
                  </a:lnTo>
                  <a:lnTo>
                    <a:pt x="322" y="302"/>
                  </a:lnTo>
                  <a:lnTo>
                    <a:pt x="338" y="328"/>
                  </a:lnTo>
                  <a:lnTo>
                    <a:pt x="338" y="328"/>
                  </a:lnTo>
                  <a:lnTo>
                    <a:pt x="322" y="364"/>
                  </a:lnTo>
                  <a:lnTo>
                    <a:pt x="312" y="382"/>
                  </a:lnTo>
                  <a:lnTo>
                    <a:pt x="300" y="398"/>
                  </a:lnTo>
                  <a:lnTo>
                    <a:pt x="300" y="398"/>
                  </a:lnTo>
                  <a:lnTo>
                    <a:pt x="296" y="420"/>
                  </a:lnTo>
                  <a:lnTo>
                    <a:pt x="290" y="438"/>
                  </a:lnTo>
                  <a:lnTo>
                    <a:pt x="282" y="456"/>
                  </a:lnTo>
                  <a:lnTo>
                    <a:pt x="274" y="474"/>
                  </a:lnTo>
                  <a:lnTo>
                    <a:pt x="266" y="490"/>
                  </a:lnTo>
                  <a:lnTo>
                    <a:pt x="258" y="508"/>
                  </a:lnTo>
                  <a:lnTo>
                    <a:pt x="250" y="528"/>
                  </a:lnTo>
                  <a:lnTo>
                    <a:pt x="246" y="550"/>
                  </a:lnTo>
                  <a:lnTo>
                    <a:pt x="246" y="550"/>
                  </a:lnTo>
                  <a:lnTo>
                    <a:pt x="230" y="580"/>
                  </a:lnTo>
                  <a:lnTo>
                    <a:pt x="220" y="606"/>
                  </a:lnTo>
                  <a:lnTo>
                    <a:pt x="212" y="626"/>
                  </a:lnTo>
                  <a:lnTo>
                    <a:pt x="206" y="636"/>
                  </a:lnTo>
                  <a:lnTo>
                    <a:pt x="206" y="636"/>
                  </a:lnTo>
                  <a:lnTo>
                    <a:pt x="204" y="640"/>
                  </a:lnTo>
                  <a:lnTo>
                    <a:pt x="202" y="648"/>
                  </a:lnTo>
                  <a:lnTo>
                    <a:pt x="200" y="652"/>
                  </a:lnTo>
                  <a:lnTo>
                    <a:pt x="200" y="652"/>
                  </a:lnTo>
                  <a:lnTo>
                    <a:pt x="188" y="662"/>
                  </a:lnTo>
                  <a:lnTo>
                    <a:pt x="176" y="672"/>
                  </a:lnTo>
                  <a:lnTo>
                    <a:pt x="168" y="684"/>
                  </a:lnTo>
                  <a:lnTo>
                    <a:pt x="160" y="698"/>
                  </a:lnTo>
                  <a:lnTo>
                    <a:pt x="160" y="698"/>
                  </a:lnTo>
                  <a:lnTo>
                    <a:pt x="132" y="696"/>
                  </a:lnTo>
                  <a:lnTo>
                    <a:pt x="108" y="698"/>
                  </a:lnTo>
                  <a:lnTo>
                    <a:pt x="96" y="700"/>
                  </a:lnTo>
                  <a:lnTo>
                    <a:pt x="88" y="704"/>
                  </a:lnTo>
                  <a:lnTo>
                    <a:pt x="80" y="708"/>
                  </a:lnTo>
                  <a:lnTo>
                    <a:pt x="72" y="714"/>
                  </a:lnTo>
                  <a:lnTo>
                    <a:pt x="66" y="720"/>
                  </a:lnTo>
                  <a:lnTo>
                    <a:pt x="60" y="728"/>
                  </a:lnTo>
                  <a:lnTo>
                    <a:pt x="50" y="746"/>
                  </a:lnTo>
                  <a:lnTo>
                    <a:pt x="42" y="768"/>
                  </a:lnTo>
                  <a:lnTo>
                    <a:pt x="36" y="792"/>
                  </a:lnTo>
                  <a:lnTo>
                    <a:pt x="36" y="792"/>
                  </a:lnTo>
                  <a:lnTo>
                    <a:pt x="30" y="812"/>
                  </a:lnTo>
                  <a:lnTo>
                    <a:pt x="24" y="830"/>
                  </a:lnTo>
                  <a:lnTo>
                    <a:pt x="10" y="862"/>
                  </a:lnTo>
                  <a:lnTo>
                    <a:pt x="6" y="878"/>
                  </a:lnTo>
                  <a:lnTo>
                    <a:pt x="2" y="894"/>
                  </a:lnTo>
                  <a:lnTo>
                    <a:pt x="0" y="910"/>
                  </a:lnTo>
                  <a:lnTo>
                    <a:pt x="2" y="926"/>
                  </a:lnTo>
                  <a:lnTo>
                    <a:pt x="2" y="926"/>
                  </a:lnTo>
                  <a:lnTo>
                    <a:pt x="32" y="942"/>
                  </a:lnTo>
                  <a:lnTo>
                    <a:pt x="64" y="956"/>
                  </a:lnTo>
                  <a:lnTo>
                    <a:pt x="96" y="970"/>
                  </a:lnTo>
                  <a:lnTo>
                    <a:pt x="128" y="982"/>
                  </a:lnTo>
                  <a:lnTo>
                    <a:pt x="198" y="1004"/>
                  </a:lnTo>
                  <a:lnTo>
                    <a:pt x="268" y="1024"/>
                  </a:lnTo>
                  <a:lnTo>
                    <a:pt x="268" y="1024"/>
                  </a:lnTo>
                  <a:lnTo>
                    <a:pt x="270" y="1026"/>
                  </a:lnTo>
                  <a:lnTo>
                    <a:pt x="270" y="1028"/>
                  </a:lnTo>
                  <a:lnTo>
                    <a:pt x="268" y="1038"/>
                  </a:lnTo>
                  <a:lnTo>
                    <a:pt x="268" y="1038"/>
                  </a:lnTo>
                  <a:close/>
                  <a:moveTo>
                    <a:pt x="258" y="668"/>
                  </a:moveTo>
                  <a:lnTo>
                    <a:pt x="258" y="668"/>
                  </a:lnTo>
                  <a:lnTo>
                    <a:pt x="258" y="662"/>
                  </a:lnTo>
                  <a:lnTo>
                    <a:pt x="258" y="662"/>
                  </a:lnTo>
                  <a:lnTo>
                    <a:pt x="262" y="660"/>
                  </a:lnTo>
                  <a:lnTo>
                    <a:pt x="264" y="658"/>
                  </a:lnTo>
                  <a:lnTo>
                    <a:pt x="266" y="654"/>
                  </a:lnTo>
                  <a:lnTo>
                    <a:pt x="264" y="650"/>
                  </a:lnTo>
                  <a:lnTo>
                    <a:pt x="264" y="650"/>
                  </a:lnTo>
                  <a:lnTo>
                    <a:pt x="266" y="640"/>
                  </a:lnTo>
                  <a:lnTo>
                    <a:pt x="268" y="638"/>
                  </a:lnTo>
                  <a:lnTo>
                    <a:pt x="268" y="638"/>
                  </a:lnTo>
                  <a:lnTo>
                    <a:pt x="274" y="640"/>
                  </a:lnTo>
                  <a:lnTo>
                    <a:pt x="282" y="640"/>
                  </a:lnTo>
                  <a:lnTo>
                    <a:pt x="282" y="640"/>
                  </a:lnTo>
                  <a:lnTo>
                    <a:pt x="284" y="630"/>
                  </a:lnTo>
                  <a:lnTo>
                    <a:pt x="286" y="622"/>
                  </a:lnTo>
                  <a:lnTo>
                    <a:pt x="294" y="606"/>
                  </a:lnTo>
                  <a:lnTo>
                    <a:pt x="302" y="590"/>
                  </a:lnTo>
                  <a:lnTo>
                    <a:pt x="310" y="574"/>
                  </a:lnTo>
                  <a:lnTo>
                    <a:pt x="310" y="574"/>
                  </a:lnTo>
                  <a:lnTo>
                    <a:pt x="346" y="576"/>
                  </a:lnTo>
                  <a:lnTo>
                    <a:pt x="360" y="578"/>
                  </a:lnTo>
                  <a:lnTo>
                    <a:pt x="364" y="578"/>
                  </a:lnTo>
                  <a:lnTo>
                    <a:pt x="364" y="580"/>
                  </a:lnTo>
                  <a:lnTo>
                    <a:pt x="364" y="580"/>
                  </a:lnTo>
                  <a:lnTo>
                    <a:pt x="364" y="602"/>
                  </a:lnTo>
                  <a:lnTo>
                    <a:pt x="362" y="616"/>
                  </a:lnTo>
                  <a:lnTo>
                    <a:pt x="360" y="626"/>
                  </a:lnTo>
                  <a:lnTo>
                    <a:pt x="356" y="638"/>
                  </a:lnTo>
                  <a:lnTo>
                    <a:pt x="356" y="638"/>
                  </a:lnTo>
                  <a:lnTo>
                    <a:pt x="348" y="654"/>
                  </a:lnTo>
                  <a:lnTo>
                    <a:pt x="344" y="670"/>
                  </a:lnTo>
                  <a:lnTo>
                    <a:pt x="340" y="688"/>
                  </a:lnTo>
                  <a:lnTo>
                    <a:pt x="338" y="708"/>
                  </a:lnTo>
                  <a:lnTo>
                    <a:pt x="336" y="744"/>
                  </a:lnTo>
                  <a:lnTo>
                    <a:pt x="336" y="774"/>
                  </a:lnTo>
                  <a:lnTo>
                    <a:pt x="336" y="774"/>
                  </a:lnTo>
                  <a:lnTo>
                    <a:pt x="336" y="776"/>
                  </a:lnTo>
                  <a:lnTo>
                    <a:pt x="332" y="776"/>
                  </a:lnTo>
                  <a:lnTo>
                    <a:pt x="318" y="768"/>
                  </a:lnTo>
                  <a:lnTo>
                    <a:pt x="302" y="756"/>
                  </a:lnTo>
                  <a:lnTo>
                    <a:pt x="288" y="744"/>
                  </a:lnTo>
                  <a:lnTo>
                    <a:pt x="288" y="744"/>
                  </a:lnTo>
                  <a:lnTo>
                    <a:pt x="282" y="718"/>
                  </a:lnTo>
                  <a:lnTo>
                    <a:pt x="276" y="698"/>
                  </a:lnTo>
                  <a:lnTo>
                    <a:pt x="268" y="684"/>
                  </a:lnTo>
                  <a:lnTo>
                    <a:pt x="258" y="668"/>
                  </a:lnTo>
                  <a:lnTo>
                    <a:pt x="258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924394" y="3924647"/>
              <a:ext cx="7027" cy="0"/>
            </a:xfrm>
            <a:custGeom>
              <a:avLst/>
              <a:gdLst/>
              <a:ahLst/>
              <a:cxnLst/>
              <a:rect l="0" t="0" r="0" b="0"/>
              <a:pathLst>
                <a:path w="6" h="120000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3971241" y="4561373"/>
              <a:ext cx="32793" cy="100722"/>
            </a:xfrm>
            <a:custGeom>
              <a:avLst/>
              <a:gdLst/>
              <a:ahLst/>
              <a:cxnLst/>
              <a:rect l="0" t="0" r="0" b="0"/>
              <a:pathLst>
                <a:path w="28" h="86" extrusionOk="0">
                  <a:moveTo>
                    <a:pt x="22" y="16"/>
                  </a:moveTo>
                  <a:lnTo>
                    <a:pt x="22" y="16"/>
                  </a:lnTo>
                  <a:lnTo>
                    <a:pt x="20" y="32"/>
                  </a:lnTo>
                  <a:lnTo>
                    <a:pt x="18" y="42"/>
                  </a:lnTo>
                  <a:lnTo>
                    <a:pt x="12" y="50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16" y="58"/>
                  </a:lnTo>
                  <a:lnTo>
                    <a:pt x="24" y="34"/>
                  </a:lnTo>
                  <a:lnTo>
                    <a:pt x="28" y="10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20" y="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800248" y="4373984"/>
              <a:ext cx="84325" cy="77298"/>
            </a:xfrm>
            <a:custGeom>
              <a:avLst/>
              <a:gdLst/>
              <a:ahLst/>
              <a:cxnLst/>
              <a:rect l="0" t="0" r="0" b="0"/>
              <a:pathLst>
                <a:path w="72" h="66" extrusionOk="0">
                  <a:moveTo>
                    <a:pt x="4" y="44"/>
                  </a:moveTo>
                  <a:lnTo>
                    <a:pt x="4" y="44"/>
                  </a:lnTo>
                  <a:lnTo>
                    <a:pt x="12" y="48"/>
                  </a:lnTo>
                  <a:lnTo>
                    <a:pt x="24" y="56"/>
                  </a:lnTo>
                  <a:lnTo>
                    <a:pt x="40" y="62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2"/>
                  </a:lnTo>
                  <a:lnTo>
                    <a:pt x="70" y="52"/>
                  </a:lnTo>
                  <a:lnTo>
                    <a:pt x="72" y="46"/>
                  </a:lnTo>
                  <a:lnTo>
                    <a:pt x="72" y="38"/>
                  </a:lnTo>
                  <a:lnTo>
                    <a:pt x="70" y="3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2"/>
                  </a:lnTo>
                  <a:lnTo>
                    <a:pt x="52" y="24"/>
                  </a:lnTo>
                  <a:lnTo>
                    <a:pt x="44" y="22"/>
                  </a:lnTo>
                  <a:lnTo>
                    <a:pt x="38" y="20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2" y="10"/>
                  </a:lnTo>
                  <a:lnTo>
                    <a:pt x="16" y="4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048539" y="3788390"/>
              <a:ext cx="145227" cy="213156"/>
            </a:xfrm>
            <a:custGeom>
              <a:avLst/>
              <a:gdLst/>
              <a:ahLst/>
              <a:cxnLst/>
              <a:rect l="0" t="0" r="0" b="0"/>
              <a:pathLst>
                <a:path w="124" h="182" extrusionOk="0">
                  <a:moveTo>
                    <a:pt x="104" y="54"/>
                  </a:moveTo>
                  <a:lnTo>
                    <a:pt x="104" y="54"/>
                  </a:lnTo>
                  <a:lnTo>
                    <a:pt x="104" y="56"/>
                  </a:lnTo>
                  <a:lnTo>
                    <a:pt x="102" y="60"/>
                  </a:lnTo>
                  <a:lnTo>
                    <a:pt x="98" y="68"/>
                  </a:lnTo>
                  <a:lnTo>
                    <a:pt x="96" y="72"/>
                  </a:lnTo>
                  <a:lnTo>
                    <a:pt x="94" y="78"/>
                  </a:lnTo>
                  <a:lnTo>
                    <a:pt x="94" y="82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106" y="102"/>
                  </a:lnTo>
                  <a:lnTo>
                    <a:pt x="112" y="114"/>
                  </a:lnTo>
                  <a:lnTo>
                    <a:pt x="114" y="12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24" y="182"/>
                  </a:lnTo>
                  <a:lnTo>
                    <a:pt x="120" y="178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06" y="144"/>
                  </a:lnTo>
                  <a:lnTo>
                    <a:pt x="102" y="130"/>
                  </a:lnTo>
                  <a:lnTo>
                    <a:pt x="98" y="118"/>
                  </a:lnTo>
                  <a:lnTo>
                    <a:pt x="96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52" y="54"/>
                  </a:lnTo>
                  <a:lnTo>
                    <a:pt x="38" y="3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8" y="24"/>
                  </a:lnTo>
                  <a:lnTo>
                    <a:pt x="58" y="28"/>
                  </a:lnTo>
                  <a:lnTo>
                    <a:pt x="80" y="36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8"/>
                  </a:lnTo>
                  <a:lnTo>
                    <a:pt x="104" y="54"/>
                  </a:lnTo>
                  <a:lnTo>
                    <a:pt x="10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6456820" y="1462056"/>
            <a:ext cx="2475087" cy="2473043"/>
            <a:chOff x="6456820" y="1462056"/>
            <a:chExt cx="2475087" cy="2473043"/>
          </a:xfrm>
        </p:grpSpPr>
        <p:sp>
          <p:nvSpPr>
            <p:cNvPr id="220" name="Shape 220"/>
            <p:cNvSpPr/>
            <p:nvPr/>
          </p:nvSpPr>
          <p:spPr>
            <a:xfrm rot="8140554">
              <a:off x="6788951" y="1854439"/>
              <a:ext cx="1810824" cy="1688276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D5D1C5">
                    <a:alpha val="43921"/>
                  </a:srgbClr>
                </a:gs>
                <a:gs pos="68000">
                  <a:srgbClr val="E0DDD4"/>
                </a:gs>
                <a:gs pos="100000">
                  <a:srgbClr val="EAE8E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7023332" y="2198980"/>
              <a:ext cx="16125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Libraries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 R</a:t>
              </a:r>
              <a:endParaRPr/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4446537" y="1466771"/>
            <a:ext cx="2597364" cy="2596524"/>
            <a:chOff x="4446537" y="1466771"/>
            <a:chExt cx="2597364" cy="2596524"/>
          </a:xfrm>
        </p:grpSpPr>
        <p:sp>
          <p:nvSpPr>
            <p:cNvPr id="223" name="Shape 223"/>
            <p:cNvSpPr/>
            <p:nvPr/>
          </p:nvSpPr>
          <p:spPr>
            <a:xfrm rot="8140554">
              <a:off x="4814407" y="1859401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D5D1C5">
                    <a:alpha val="43921"/>
                  </a:srgbClr>
                </a:gs>
                <a:gs pos="68000">
                  <a:srgbClr val="E0DDD4"/>
                </a:gs>
                <a:gs pos="100000">
                  <a:srgbClr val="EAE8E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5003300" y="2202381"/>
              <a:ext cx="1717223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How do I use it?</a:t>
              </a:r>
              <a:endParaRPr/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2349728" y="1481542"/>
            <a:ext cx="2597364" cy="2596524"/>
            <a:chOff x="2349728" y="1481542"/>
            <a:chExt cx="2597364" cy="2596524"/>
          </a:xfrm>
        </p:grpSpPr>
        <p:sp>
          <p:nvSpPr>
            <p:cNvPr id="226" name="Shape 226"/>
            <p:cNvSpPr/>
            <p:nvPr/>
          </p:nvSpPr>
          <p:spPr>
            <a:xfrm rot="8140554">
              <a:off x="2717598" y="1874171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366092"/>
                </a:gs>
                <a:gs pos="23000">
                  <a:srgbClr val="366092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2928343" y="2171891"/>
              <a:ext cx="161259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Why should I use it?</a:t>
              </a:r>
              <a:endPara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165764" y="1391258"/>
            <a:ext cx="2597364" cy="2596524"/>
            <a:chOff x="2349728" y="1481542"/>
            <a:chExt cx="2597364" cy="2596524"/>
          </a:xfrm>
        </p:grpSpPr>
        <p:sp>
          <p:nvSpPr>
            <p:cNvPr id="229" name="Shape 229"/>
            <p:cNvSpPr/>
            <p:nvPr/>
          </p:nvSpPr>
          <p:spPr>
            <a:xfrm rot="8140554">
              <a:off x="2717598" y="1874171"/>
              <a:ext cx="1861624" cy="1811265"/>
            </a:xfrm>
            <a:prstGeom prst="teardrop">
              <a:avLst>
                <a:gd name="adj" fmla="val 151405"/>
              </a:avLst>
            </a:prstGeom>
            <a:gradFill>
              <a:gsLst>
                <a:gs pos="0">
                  <a:srgbClr val="D5D1C5">
                    <a:alpha val="43921"/>
                  </a:srgbClr>
                </a:gs>
                <a:gs pos="68000">
                  <a:srgbClr val="E0DDD4"/>
                </a:gs>
                <a:gs pos="100000">
                  <a:srgbClr val="EAE8E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2928343" y="2171891"/>
              <a:ext cx="16125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What is R?</a:t>
              </a:r>
              <a:endPara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should I use it?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31800" y="1270451"/>
            <a:ext cx="7710488" cy="501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It's free! </a:t>
            </a:r>
            <a:endParaRPr/>
          </a:p>
          <a:p>
            <a:pPr marL="342900" marR="0" lvl="0" indent="-34290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It runs on a variety of platforms including Windows, Unix and MacOS. </a:t>
            </a:r>
            <a:endParaRPr/>
          </a:p>
          <a:p>
            <a:pPr marL="342900" marR="0" lvl="0" indent="-34290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It provides an unparalleled platform for programming new statistical methods in an easy and straightforward manner. </a:t>
            </a:r>
            <a:endParaRPr/>
          </a:p>
          <a:p>
            <a:pPr marL="342900" marR="0" lvl="0" indent="-34290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It contains advanced statistical routines not yet available in other packages. </a:t>
            </a:r>
            <a:endParaRPr/>
          </a:p>
          <a:p>
            <a:pPr marL="342900" marR="0" lvl="0" indent="-342900" algn="l" rtl="0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It has state-of-the-art graphics capabilities. 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Graphing capabilities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3428999"/>
            <a:ext cx="4572000" cy="32813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846" y="1380259"/>
            <a:ext cx="5248275" cy="32437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48" name="Shape 2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5185" y="1197806"/>
            <a:ext cx="3668137" cy="29796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/>
            </a:outerShdw>
          </a:effectLst>
        </p:spPr>
      </p:pic>
      <p:pic>
        <p:nvPicPr>
          <p:cNvPr id="249" name="Shape 2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127" y="4133485"/>
            <a:ext cx="21431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35252" y="3445493"/>
            <a:ext cx="2993969" cy="2982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1688</Words>
  <Application>Microsoft Office PowerPoint</Application>
  <PresentationFormat>On-screen Show (4:3)</PresentationFormat>
  <Paragraphs>290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Georgia</vt:lpstr>
      <vt:lpstr>Theme1</vt:lpstr>
      <vt:lpstr>Booth Analytics Club: Introduction to R</vt:lpstr>
      <vt:lpstr>Overview</vt:lpstr>
      <vt:lpstr>What is R?</vt:lpstr>
      <vt:lpstr>What is R?</vt:lpstr>
      <vt:lpstr>What is R?</vt:lpstr>
      <vt:lpstr>Brief History of R</vt:lpstr>
      <vt:lpstr>Why should I use it?</vt:lpstr>
      <vt:lpstr>Why should I use it?</vt:lpstr>
      <vt:lpstr>Graphing capabilities</vt:lpstr>
      <vt:lpstr>Libraries, Libraries, Libraries</vt:lpstr>
      <vt:lpstr>How do I use it?</vt:lpstr>
      <vt:lpstr>How do you use R?</vt:lpstr>
      <vt:lpstr>Data Types</vt:lpstr>
      <vt:lpstr>Data Types</vt:lpstr>
      <vt:lpstr>Data Types</vt:lpstr>
      <vt:lpstr>Data Types</vt:lpstr>
      <vt:lpstr>Data Types</vt:lpstr>
      <vt:lpstr>Missing Data</vt:lpstr>
      <vt:lpstr>Loading Data</vt:lpstr>
      <vt:lpstr>Manipulating Data</vt:lpstr>
      <vt:lpstr>Manipulating Data</vt:lpstr>
      <vt:lpstr>Manipulating Data</vt:lpstr>
      <vt:lpstr>Manipulating Data</vt:lpstr>
      <vt:lpstr>Manipulating Data</vt:lpstr>
      <vt:lpstr>Manipulating Data</vt:lpstr>
      <vt:lpstr>Manipulating Data</vt:lpstr>
      <vt:lpstr>Plotting Results</vt:lpstr>
      <vt:lpstr>Libraries in R</vt:lpstr>
      <vt:lpstr>Regression Analysis</vt:lpstr>
      <vt:lpstr>Regression Analysis</vt:lpstr>
      <vt:lpstr>Regression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Booth Analytics Club: Introduction to R</dc:title>
  <cp:lastModifiedBy>Jeffrey McKee</cp:lastModifiedBy>
  <cp:revision>1</cp:revision>
  <dcterms:modified xsi:type="dcterms:W3CDTF">2018-03-23T15:59:19Z</dcterms:modified>
</cp:coreProperties>
</file>