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gif" ContentType="image/gif"/>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3" r:id="rId1"/>
  </p:sldMasterIdLst>
  <p:notesMasterIdLst>
    <p:notesMasterId r:id="rId14"/>
  </p:notesMasterIdLst>
  <p:sldIdLst>
    <p:sldId id="256" r:id="rId2"/>
    <p:sldId id="257" r:id="rId3"/>
    <p:sldId id="260" r:id="rId4"/>
    <p:sldId id="258" r:id="rId5"/>
    <p:sldId id="259" r:id="rId6"/>
    <p:sldId id="261" r:id="rId7"/>
    <p:sldId id="264" r:id="rId8"/>
    <p:sldId id="262" r:id="rId9"/>
    <p:sldId id="263" r:id="rId10"/>
    <p:sldId id="265" r:id="rId11"/>
    <p:sldId id="266" r:id="rId12"/>
    <p:sldId id="267" r:id="rId13"/>
  </p:sldIdLst>
  <p:sldSz cx="9144000" cy="6858000" type="screen4x3"/>
  <p:notesSz cx="6950075"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3E517AEF-C05D-40B9-8274-1AED4C133E0D}">
  <a:tblStyle styleId="{3E517AEF-C05D-40B9-8274-1AED4C133E0D}"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423" autoAdjust="0"/>
  </p:normalViewPr>
  <p:slideViewPr>
    <p:cSldViewPr snapToGrid="0">
      <p:cViewPr varScale="1">
        <p:scale>
          <a:sx n="107" d="100"/>
          <a:sy n="107" d="100"/>
        </p:scale>
        <p:origin x="173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3011488" cy="461963"/>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937000" y="0"/>
            <a:ext cx="3011488" cy="461963"/>
          </a:xfrm>
          <a:prstGeom prst="rect">
            <a:avLst/>
          </a:prstGeom>
          <a:noFill/>
          <a:ln>
            <a:noFill/>
          </a:ln>
        </p:spPr>
        <p:txBody>
          <a:bodyPr spcFirstLastPara="1" wrap="square" lIns="91425" tIns="91425" rIns="91425" bIns="91425" anchor="t" anchorCtr="0"/>
          <a:lstStyle>
            <a:lvl1pPr marL="0" marR="0" lvl="0" indent="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
        <p:nvSpPr>
          <p:cNvPr id="6" name="Shape 6"/>
          <p:cNvSpPr txBox="1">
            <a:spLocks noGrp="1"/>
          </p:cNvSpPr>
          <p:nvPr>
            <p:ph type="body" idx="1"/>
          </p:nvPr>
        </p:nvSpPr>
        <p:spPr>
          <a:xfrm>
            <a:off x="695325" y="4387850"/>
            <a:ext cx="5559425" cy="4156075"/>
          </a:xfrm>
          <a:prstGeom prst="rect">
            <a:avLst/>
          </a:prstGeom>
          <a:noFill/>
          <a:ln>
            <a:noFill/>
          </a:ln>
        </p:spPr>
        <p:txBody>
          <a:bodyPr spcFirstLastPara="1" wrap="square" lIns="91425" tIns="91425" rIns="91425" bIns="91425" anchor="t" anchorCtr="0"/>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774113"/>
            <a:ext cx="3011488" cy="461962"/>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900" b="0" i="1" u="none" strike="noStrike" cap="none">
                <a:solidFill>
                  <a:schemeClr val="dk1"/>
                </a:solidFill>
                <a:latin typeface="Arial"/>
                <a:ea typeface="Arial"/>
                <a:cs typeface="Arial"/>
                <a:sym typeface="Arial"/>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937000" y="8772525"/>
            <a:ext cx="3011488" cy="461963"/>
          </a:xfrm>
          <a:prstGeom prst="rect">
            <a:avLst/>
          </a:prstGeom>
          <a:noFill/>
          <a:ln>
            <a:noFill/>
          </a:ln>
        </p:spPr>
        <p:txBody>
          <a:bodyPr spcFirstLastPara="1" wrap="square" lIns="91375" tIns="45675" rIns="91375" bIns="456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txBox="1">
            <a:spLocks noGrp="1"/>
          </p:cNvSpPr>
          <p:nvPr>
            <p:ph type="body" idx="1"/>
          </p:nvPr>
        </p:nvSpPr>
        <p:spPr>
          <a:xfrm>
            <a:off x="695325" y="4387850"/>
            <a:ext cx="5559425" cy="4156075"/>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Font typeface="Arial"/>
              <a:buNone/>
            </a:pPr>
            <a:endParaRPr dirty="0"/>
          </a:p>
        </p:txBody>
      </p:sp>
      <p:sp>
        <p:nvSpPr>
          <p:cNvPr id="80" name="Shape 80"/>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txBox="1"/>
          <p:nvPr/>
        </p:nvSpPr>
        <p:spPr>
          <a:xfrm>
            <a:off x="3937000" y="8772525"/>
            <a:ext cx="3011488" cy="461963"/>
          </a:xfrm>
          <a:prstGeom prst="rect">
            <a:avLst/>
          </a:prstGeom>
          <a:noFill/>
          <a:ln>
            <a:noFill/>
          </a:ln>
        </p:spPr>
        <p:txBody>
          <a:bodyPr spcFirstLastPara="1" wrap="square" lIns="91375" tIns="45675" rIns="91375" bIns="456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2</a:t>
            </a:fld>
            <a:endParaRPr sz="1200" b="0" i="0" u="none" strike="noStrike" cap="none">
              <a:solidFill>
                <a:schemeClr val="dk1"/>
              </a:solidFill>
              <a:latin typeface="Arial"/>
              <a:ea typeface="Arial"/>
              <a:cs typeface="Arial"/>
              <a:sym typeface="Arial"/>
            </a:endParaRPr>
          </a:p>
        </p:txBody>
      </p:sp>
      <p:sp>
        <p:nvSpPr>
          <p:cNvPr id="85" name="Shape 85"/>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6" name="Shape 86"/>
          <p:cNvSpPr txBox="1">
            <a:spLocks noGrp="1"/>
          </p:cNvSpPr>
          <p:nvPr>
            <p:ph type="body" idx="1"/>
          </p:nvPr>
        </p:nvSpPr>
        <p:spPr>
          <a:xfrm>
            <a:off x="695325" y="4387850"/>
            <a:ext cx="5945188" cy="4156075"/>
          </a:xfrm>
          <a:prstGeom prst="rect">
            <a:avLst/>
          </a:prstGeom>
          <a:noFill/>
          <a:ln>
            <a:noFill/>
          </a:ln>
        </p:spPr>
        <p:txBody>
          <a:bodyPr spcFirstLastPara="1" wrap="square" lIns="91375" tIns="45675" rIns="91375" bIns="45675" anchor="t" anchorCtr="0">
            <a:noAutofit/>
          </a:bodyPr>
          <a:lstStyle/>
          <a:p>
            <a:pPr marL="0" marR="0" lvl="0" indent="0" algn="l" rtl="0">
              <a:spcBef>
                <a:spcPts val="0"/>
              </a:spcBef>
              <a:spcAft>
                <a:spcPts val="0"/>
              </a:spcAft>
              <a:buNone/>
            </a:pPr>
            <a:endParaRPr sz="1000" dirty="0"/>
          </a:p>
          <a:p>
            <a:pPr marL="0" marR="0" lvl="0" indent="0" algn="l" rtl="0">
              <a:spcBef>
                <a:spcPts val="0"/>
              </a:spcBef>
              <a:spcAft>
                <a:spcPts val="0"/>
              </a:spcAft>
              <a:buNone/>
            </a:pPr>
            <a:endParaRPr sz="1000" dirty="0"/>
          </a:p>
          <a:p>
            <a:pPr marL="0" marR="0" lvl="0" indent="0" algn="l" rtl="0">
              <a:spcBef>
                <a:spcPts val="0"/>
              </a:spcBef>
              <a:spcAft>
                <a:spcPts val="0"/>
              </a:spcAft>
              <a:buNone/>
            </a:pPr>
            <a:r>
              <a:rPr lang="en-US" sz="1000" dirty="0"/>
              <a:t> </a:t>
            </a:r>
            <a:endParaRPr sz="10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p:nvPr/>
        </p:nvSpPr>
        <p:spPr>
          <a:xfrm>
            <a:off x="3937000" y="8772525"/>
            <a:ext cx="3011488" cy="461963"/>
          </a:xfrm>
          <a:prstGeom prst="rect">
            <a:avLst/>
          </a:prstGeom>
          <a:noFill/>
          <a:ln>
            <a:noFill/>
          </a:ln>
        </p:spPr>
        <p:txBody>
          <a:bodyPr spcFirstLastPara="1" wrap="square" lIns="91375" tIns="45675" rIns="91375" bIns="4567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4</a:t>
            </a:fld>
            <a:endParaRPr sz="1200">
              <a:solidFill>
                <a:schemeClr val="dk1"/>
              </a:solidFill>
              <a:latin typeface="Arial"/>
              <a:ea typeface="Arial"/>
              <a:cs typeface="Arial"/>
              <a:sym typeface="Arial"/>
            </a:endParaRPr>
          </a:p>
        </p:txBody>
      </p:sp>
      <p:sp>
        <p:nvSpPr>
          <p:cNvPr id="93" name="Shape 93"/>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4" name="Shape 94"/>
          <p:cNvSpPr txBox="1">
            <a:spLocks noGrp="1"/>
          </p:cNvSpPr>
          <p:nvPr>
            <p:ph type="body" idx="1"/>
          </p:nvPr>
        </p:nvSpPr>
        <p:spPr>
          <a:xfrm>
            <a:off x="695325" y="4387850"/>
            <a:ext cx="5945188" cy="4156075"/>
          </a:xfrm>
          <a:prstGeom prst="rect">
            <a:avLst/>
          </a:prstGeom>
          <a:noFill/>
          <a:ln>
            <a:noFill/>
          </a:ln>
        </p:spPr>
        <p:txBody>
          <a:bodyPr spcFirstLastPara="1" wrap="square" lIns="91375" tIns="45675" rIns="91375" bIns="45675" anchor="t" anchorCtr="0">
            <a:noAutofit/>
          </a:bodyPr>
          <a:lstStyle/>
          <a:p>
            <a:pPr marL="0" marR="0" lvl="0" indent="0" algn="l" rtl="0">
              <a:spcBef>
                <a:spcPts val="0"/>
              </a:spcBef>
              <a:spcAft>
                <a:spcPts val="0"/>
              </a:spcAft>
              <a:buNone/>
            </a:pPr>
            <a:endParaRPr sz="10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p:nvPr/>
        </p:nvSpPr>
        <p:spPr>
          <a:xfrm>
            <a:off x="3937000" y="8772525"/>
            <a:ext cx="3011488" cy="461963"/>
          </a:xfrm>
          <a:prstGeom prst="rect">
            <a:avLst/>
          </a:prstGeom>
          <a:noFill/>
          <a:ln>
            <a:noFill/>
          </a:ln>
        </p:spPr>
        <p:txBody>
          <a:bodyPr spcFirstLastPara="1" wrap="square" lIns="91375" tIns="45675" rIns="91375" bIns="4567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5</a:t>
            </a:fld>
            <a:endParaRPr sz="1200">
              <a:solidFill>
                <a:schemeClr val="dk1"/>
              </a:solidFill>
              <a:latin typeface="Arial"/>
              <a:ea typeface="Arial"/>
              <a:cs typeface="Arial"/>
              <a:sym typeface="Arial"/>
            </a:endParaRPr>
          </a:p>
        </p:txBody>
      </p:sp>
      <p:sp>
        <p:nvSpPr>
          <p:cNvPr id="93" name="Shape 93"/>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4" name="Shape 94"/>
          <p:cNvSpPr txBox="1">
            <a:spLocks noGrp="1"/>
          </p:cNvSpPr>
          <p:nvPr>
            <p:ph type="body" idx="1"/>
          </p:nvPr>
        </p:nvSpPr>
        <p:spPr>
          <a:xfrm>
            <a:off x="695325" y="4387850"/>
            <a:ext cx="5945188" cy="4156075"/>
          </a:xfrm>
          <a:prstGeom prst="rect">
            <a:avLst/>
          </a:prstGeom>
          <a:noFill/>
          <a:ln>
            <a:noFill/>
          </a:ln>
        </p:spPr>
        <p:txBody>
          <a:bodyPr spcFirstLastPara="1" wrap="square" lIns="91375" tIns="45675" rIns="91375" bIns="45675" anchor="t" anchorCtr="0">
            <a:noAutofit/>
          </a:bodyPr>
          <a:lstStyle/>
          <a:p>
            <a:pPr marL="0" marR="0" lvl="0" indent="0" algn="l" rtl="0">
              <a:spcBef>
                <a:spcPts val="0"/>
              </a:spcBef>
              <a:spcAft>
                <a:spcPts val="0"/>
              </a:spcAft>
              <a:buNone/>
            </a:pPr>
            <a:endParaRPr sz="1000" dirty="0"/>
          </a:p>
        </p:txBody>
      </p:sp>
    </p:spTree>
    <p:extLst>
      <p:ext uri="{BB962C8B-B14F-4D97-AF65-F5344CB8AC3E}">
        <p14:creationId xmlns:p14="http://schemas.microsoft.com/office/powerpoint/2010/main" val="28692142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377284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p:nvPr/>
        </p:nvSpPr>
        <p:spPr>
          <a:xfrm>
            <a:off x="3937000" y="8772525"/>
            <a:ext cx="3011488" cy="461963"/>
          </a:xfrm>
          <a:prstGeom prst="rect">
            <a:avLst/>
          </a:prstGeom>
          <a:noFill/>
          <a:ln>
            <a:noFill/>
          </a:ln>
        </p:spPr>
        <p:txBody>
          <a:bodyPr spcFirstLastPara="1" wrap="square" lIns="91375" tIns="45675" rIns="91375" bIns="4567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7</a:t>
            </a:fld>
            <a:endParaRPr sz="1200">
              <a:solidFill>
                <a:schemeClr val="dk1"/>
              </a:solidFill>
              <a:latin typeface="Arial"/>
              <a:ea typeface="Arial"/>
              <a:cs typeface="Arial"/>
              <a:sym typeface="Arial"/>
            </a:endParaRPr>
          </a:p>
        </p:txBody>
      </p:sp>
      <p:sp>
        <p:nvSpPr>
          <p:cNvPr id="93" name="Shape 93"/>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4" name="Shape 94"/>
          <p:cNvSpPr txBox="1">
            <a:spLocks noGrp="1"/>
          </p:cNvSpPr>
          <p:nvPr>
            <p:ph type="body" idx="1"/>
          </p:nvPr>
        </p:nvSpPr>
        <p:spPr>
          <a:xfrm>
            <a:off x="695325" y="4387850"/>
            <a:ext cx="5945188" cy="4156075"/>
          </a:xfrm>
          <a:prstGeom prst="rect">
            <a:avLst/>
          </a:prstGeom>
          <a:noFill/>
          <a:ln>
            <a:noFill/>
          </a:ln>
        </p:spPr>
        <p:txBody>
          <a:bodyPr spcFirstLastPara="1" wrap="square" lIns="91375" tIns="45675" rIns="91375" bIns="45675" anchor="t" anchorCtr="0">
            <a:noAutofit/>
          </a:bodyPr>
          <a:lstStyle/>
          <a:p>
            <a:pPr marL="0" marR="0" lvl="0" indent="0" algn="l" rtl="0">
              <a:spcBef>
                <a:spcPts val="0"/>
              </a:spcBef>
              <a:spcAft>
                <a:spcPts val="0"/>
              </a:spcAft>
              <a:buNone/>
            </a:pPr>
            <a:endParaRPr sz="1000" dirty="0"/>
          </a:p>
        </p:txBody>
      </p:sp>
    </p:spTree>
    <p:extLst>
      <p:ext uri="{BB962C8B-B14F-4D97-AF65-F5344CB8AC3E}">
        <p14:creationId xmlns:p14="http://schemas.microsoft.com/office/powerpoint/2010/main" val="29014669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p:nvPr/>
        </p:nvSpPr>
        <p:spPr>
          <a:xfrm>
            <a:off x="3937000" y="8772525"/>
            <a:ext cx="3011488" cy="461963"/>
          </a:xfrm>
          <a:prstGeom prst="rect">
            <a:avLst/>
          </a:prstGeom>
          <a:noFill/>
          <a:ln>
            <a:noFill/>
          </a:ln>
        </p:spPr>
        <p:txBody>
          <a:bodyPr spcFirstLastPara="1" wrap="square" lIns="91375" tIns="45675" rIns="91375" bIns="4567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8</a:t>
            </a:fld>
            <a:endParaRPr sz="1200">
              <a:solidFill>
                <a:schemeClr val="dk1"/>
              </a:solidFill>
              <a:latin typeface="Arial"/>
              <a:ea typeface="Arial"/>
              <a:cs typeface="Arial"/>
              <a:sym typeface="Arial"/>
            </a:endParaRPr>
          </a:p>
        </p:txBody>
      </p:sp>
      <p:sp>
        <p:nvSpPr>
          <p:cNvPr id="93" name="Shape 93"/>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4" name="Shape 94"/>
          <p:cNvSpPr txBox="1">
            <a:spLocks noGrp="1"/>
          </p:cNvSpPr>
          <p:nvPr>
            <p:ph type="body" idx="1"/>
          </p:nvPr>
        </p:nvSpPr>
        <p:spPr>
          <a:xfrm>
            <a:off x="695325" y="4387850"/>
            <a:ext cx="5945188" cy="4156075"/>
          </a:xfrm>
          <a:prstGeom prst="rect">
            <a:avLst/>
          </a:prstGeom>
          <a:noFill/>
          <a:ln>
            <a:noFill/>
          </a:ln>
        </p:spPr>
        <p:txBody>
          <a:bodyPr spcFirstLastPara="1" wrap="square" lIns="91375" tIns="45675" rIns="91375" bIns="45675" anchor="t" anchorCtr="0">
            <a:noAutofit/>
          </a:bodyPr>
          <a:lstStyle/>
          <a:p>
            <a:pPr marL="0" marR="0" lvl="0" indent="0" algn="l" rtl="0">
              <a:spcBef>
                <a:spcPts val="0"/>
              </a:spcBef>
              <a:spcAft>
                <a:spcPts val="0"/>
              </a:spcAft>
              <a:buNone/>
            </a:pPr>
            <a:endParaRPr sz="1000" dirty="0"/>
          </a:p>
        </p:txBody>
      </p:sp>
    </p:spTree>
    <p:extLst>
      <p:ext uri="{BB962C8B-B14F-4D97-AF65-F5344CB8AC3E}">
        <p14:creationId xmlns:p14="http://schemas.microsoft.com/office/powerpoint/2010/main" val="2368151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p:nvPr/>
        </p:nvSpPr>
        <p:spPr>
          <a:xfrm>
            <a:off x="3937000" y="8772525"/>
            <a:ext cx="3011488" cy="461963"/>
          </a:xfrm>
          <a:prstGeom prst="rect">
            <a:avLst/>
          </a:prstGeom>
          <a:noFill/>
          <a:ln>
            <a:noFill/>
          </a:ln>
        </p:spPr>
        <p:txBody>
          <a:bodyPr spcFirstLastPara="1" wrap="square" lIns="91375" tIns="45675" rIns="91375" bIns="4567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9</a:t>
            </a:fld>
            <a:endParaRPr sz="1200">
              <a:solidFill>
                <a:schemeClr val="dk1"/>
              </a:solidFill>
              <a:latin typeface="Arial"/>
              <a:ea typeface="Arial"/>
              <a:cs typeface="Arial"/>
              <a:sym typeface="Arial"/>
            </a:endParaRPr>
          </a:p>
        </p:txBody>
      </p:sp>
      <p:sp>
        <p:nvSpPr>
          <p:cNvPr id="93" name="Shape 93"/>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4" name="Shape 94"/>
          <p:cNvSpPr txBox="1">
            <a:spLocks noGrp="1"/>
          </p:cNvSpPr>
          <p:nvPr>
            <p:ph type="body" idx="1"/>
          </p:nvPr>
        </p:nvSpPr>
        <p:spPr>
          <a:xfrm>
            <a:off x="695325" y="4387850"/>
            <a:ext cx="5945188" cy="4156075"/>
          </a:xfrm>
          <a:prstGeom prst="rect">
            <a:avLst/>
          </a:prstGeom>
          <a:noFill/>
          <a:ln>
            <a:noFill/>
          </a:ln>
        </p:spPr>
        <p:txBody>
          <a:bodyPr spcFirstLastPara="1" wrap="square" lIns="91375" tIns="45675" rIns="91375" bIns="45675" anchor="t" anchorCtr="0">
            <a:noAutofit/>
          </a:bodyPr>
          <a:lstStyle/>
          <a:p>
            <a:pPr marL="0" marR="0" lvl="0" indent="0" algn="l" rtl="0">
              <a:spcBef>
                <a:spcPts val="0"/>
              </a:spcBef>
              <a:spcAft>
                <a:spcPts val="0"/>
              </a:spcAft>
              <a:buNone/>
            </a:pPr>
            <a:endParaRPr sz="1000" dirty="0"/>
          </a:p>
        </p:txBody>
      </p:sp>
    </p:spTree>
    <p:extLst>
      <p:ext uri="{BB962C8B-B14F-4D97-AF65-F5344CB8AC3E}">
        <p14:creationId xmlns:p14="http://schemas.microsoft.com/office/powerpoint/2010/main" val="14893565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9249033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5"/>
        <p:cNvGrpSpPr/>
        <p:nvPr/>
      </p:nvGrpSpPr>
      <p:grpSpPr>
        <a:xfrm>
          <a:off x="0" y="0"/>
          <a:ext cx="0" cy="0"/>
          <a:chOff x="0" y="0"/>
          <a:chExt cx="0" cy="0"/>
        </a:xfrm>
      </p:grpSpPr>
      <p:pic>
        <p:nvPicPr>
          <p:cNvPr id="16" name="Shape 16" descr="C:\Users\Whitney\Documents\CHICAGO GSB\PPT-Large-Logo-with-Tag-Pos.png"/>
          <p:cNvPicPr preferRelativeResize="0"/>
          <p:nvPr/>
        </p:nvPicPr>
        <p:blipFill rotWithShape="1">
          <a:blip r:embed="rId2">
            <a:alphaModFix/>
          </a:blip>
          <a:srcRect/>
          <a:stretch/>
        </p:blipFill>
        <p:spPr>
          <a:xfrm>
            <a:off x="457200" y="4232275"/>
            <a:ext cx="8229600" cy="2273300"/>
          </a:xfrm>
          <a:prstGeom prst="rect">
            <a:avLst/>
          </a:prstGeom>
          <a:noFill/>
          <a:ln>
            <a:noFill/>
          </a:ln>
        </p:spPr>
      </p:pic>
      <p:sp>
        <p:nvSpPr>
          <p:cNvPr id="17" name="Shape 17"/>
          <p:cNvSpPr txBox="1">
            <a:spLocks noGrp="1"/>
          </p:cNvSpPr>
          <p:nvPr>
            <p:ph type="ctrTitle"/>
          </p:nvPr>
        </p:nvSpPr>
        <p:spPr>
          <a:xfrm>
            <a:off x="381000" y="762000"/>
            <a:ext cx="7772400" cy="7842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4000" b="1" i="0" u="none" strike="noStrike" cap="none">
                <a:solidFill>
                  <a:srgbClr val="820000"/>
                </a:solidFill>
                <a:latin typeface="Arial"/>
                <a:ea typeface="Arial"/>
                <a:cs typeface="Arial"/>
                <a:sym typeface="Arial"/>
              </a:defRPr>
            </a:lvl1pPr>
            <a:lvl2pPr marL="0" marR="0" lvl="1"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2pPr>
            <a:lvl3pPr marL="0" marR="0" lvl="2"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3pPr>
            <a:lvl4pPr marL="0" marR="0" lvl="3"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4pPr>
            <a:lvl5pPr marL="0" marR="0" lvl="4"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5pPr>
            <a:lvl6pPr marL="457200" marR="0" lvl="5"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6pPr>
            <a:lvl7pPr marL="914400" marR="0" lvl="6"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7pPr>
            <a:lvl8pPr marL="1371600" marR="0" lvl="7"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8pPr>
            <a:lvl9pPr marL="1828800" marR="0" lvl="8"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9pPr>
          </a:lstStyle>
          <a:p>
            <a:endParaRPr/>
          </a:p>
        </p:txBody>
      </p:sp>
      <p:sp>
        <p:nvSpPr>
          <p:cNvPr id="18" name="Shape 18"/>
          <p:cNvSpPr txBox="1">
            <a:spLocks noGrp="1"/>
          </p:cNvSpPr>
          <p:nvPr>
            <p:ph type="subTitle" idx="1"/>
          </p:nvPr>
        </p:nvSpPr>
        <p:spPr>
          <a:xfrm>
            <a:off x="381000" y="1676400"/>
            <a:ext cx="6400800" cy="914400"/>
          </a:xfrm>
          <a:prstGeom prst="rect">
            <a:avLst/>
          </a:prstGeom>
          <a:noFill/>
          <a:ln>
            <a:noFill/>
          </a:ln>
        </p:spPr>
        <p:txBody>
          <a:bodyPr spcFirstLastPara="1" wrap="square" lIns="91425" tIns="91425" rIns="91425" bIns="91425" anchor="t" anchorCtr="0"/>
          <a:lstStyle>
            <a:lvl1pPr marL="0" marR="0" lvl="0" indent="0" algn="l" rtl="0">
              <a:spcBef>
                <a:spcPts val="480"/>
              </a:spcBef>
              <a:spcAft>
                <a:spcPts val="0"/>
              </a:spcAft>
              <a:buClr>
                <a:schemeClr val="dk1"/>
              </a:buClr>
              <a:buSzPts val="2800"/>
              <a:buFont typeface="Arial"/>
              <a:buNone/>
              <a:defRPr sz="2400" b="0" i="0" u="none" strike="noStrike" cap="none">
                <a:solidFill>
                  <a:schemeClr val="dk1"/>
                </a:solidFill>
                <a:latin typeface="Arial"/>
                <a:ea typeface="Arial"/>
                <a:cs typeface="Arial"/>
                <a:sym typeface="Arial"/>
              </a:defRPr>
            </a:lvl1pPr>
            <a:lvl2pPr marL="742950" marR="0" lvl="1" indent="-28575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143000" marR="0" lvl="2"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600200" marR="0" lvl="3"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057400" marR="0" lvl="4"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514600" marR="0" lvl="5"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rot="5400000">
            <a:off x="4814094" y="2102644"/>
            <a:ext cx="5700713" cy="20796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1pPr>
            <a:lvl2pPr marL="0" marR="0" lvl="1"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2pPr>
            <a:lvl3pPr marL="0" marR="0" lvl="2"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3pPr>
            <a:lvl4pPr marL="0" marR="0" lvl="3"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4pPr>
            <a:lvl5pPr marL="0" marR="0" lvl="4"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5pPr>
            <a:lvl6pPr marL="457200" marR="0" lvl="5"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6pPr>
            <a:lvl7pPr marL="914400" marR="0" lvl="6"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7pPr>
            <a:lvl8pPr marL="1371600" marR="0" lvl="7"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8pPr>
            <a:lvl9pPr marL="1828800" marR="0" lvl="8"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9pPr>
          </a:lstStyle>
          <a:p>
            <a:endParaRPr/>
          </a:p>
        </p:txBody>
      </p:sp>
      <p:sp>
        <p:nvSpPr>
          <p:cNvPr id="63" name="Shape 63"/>
          <p:cNvSpPr txBox="1">
            <a:spLocks noGrp="1"/>
          </p:cNvSpPr>
          <p:nvPr>
            <p:ph type="body" idx="1"/>
          </p:nvPr>
        </p:nvSpPr>
        <p:spPr>
          <a:xfrm rot="5400000">
            <a:off x="576262" y="96838"/>
            <a:ext cx="5700713" cy="6091238"/>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64" name="Shape 64"/>
          <p:cNvSpPr txBox="1">
            <a:spLocks noGrp="1"/>
          </p:cNvSpPr>
          <p:nvPr>
            <p:ph type="sldNum" idx="12"/>
          </p:nvPr>
        </p:nvSpPr>
        <p:spPr>
          <a:xfrm>
            <a:off x="4343400" y="6172200"/>
            <a:ext cx="457200" cy="457200"/>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spcAft>
                <a:spcPts val="0"/>
              </a:spcAft>
              <a:buNone/>
              <a:defRPr sz="1000">
                <a:solidFill>
                  <a:schemeClr val="dk1"/>
                </a:solidFill>
                <a:latin typeface="Arial"/>
                <a:ea typeface="Arial"/>
                <a:cs typeface="Arial"/>
                <a:sym typeface="Arial"/>
              </a:defRPr>
            </a:lvl1pPr>
            <a:lvl2pPr marL="0" marR="0" lvl="1" indent="0" algn="ctr" rtl="0">
              <a:spcBef>
                <a:spcPts val="0"/>
              </a:spcBef>
              <a:spcAft>
                <a:spcPts val="0"/>
              </a:spcAft>
              <a:buNone/>
              <a:defRPr sz="1000">
                <a:solidFill>
                  <a:schemeClr val="dk1"/>
                </a:solidFill>
                <a:latin typeface="Arial"/>
                <a:ea typeface="Arial"/>
                <a:cs typeface="Arial"/>
                <a:sym typeface="Arial"/>
              </a:defRPr>
            </a:lvl2pPr>
            <a:lvl3pPr marL="0" marR="0" lvl="2" indent="0" algn="ctr" rtl="0">
              <a:spcBef>
                <a:spcPts val="0"/>
              </a:spcBef>
              <a:spcAft>
                <a:spcPts val="0"/>
              </a:spcAft>
              <a:buNone/>
              <a:defRPr sz="1000">
                <a:solidFill>
                  <a:schemeClr val="dk1"/>
                </a:solidFill>
                <a:latin typeface="Arial"/>
                <a:ea typeface="Arial"/>
                <a:cs typeface="Arial"/>
                <a:sym typeface="Arial"/>
              </a:defRPr>
            </a:lvl3pPr>
            <a:lvl4pPr marL="0" marR="0" lvl="3" indent="0" algn="ctr" rtl="0">
              <a:spcBef>
                <a:spcPts val="0"/>
              </a:spcBef>
              <a:spcAft>
                <a:spcPts val="0"/>
              </a:spcAft>
              <a:buNone/>
              <a:defRPr sz="1000">
                <a:solidFill>
                  <a:schemeClr val="dk1"/>
                </a:solidFill>
                <a:latin typeface="Arial"/>
                <a:ea typeface="Arial"/>
                <a:cs typeface="Arial"/>
                <a:sym typeface="Arial"/>
              </a:defRPr>
            </a:lvl4pPr>
            <a:lvl5pPr marL="0" marR="0" lvl="4" indent="0" algn="ctr" rtl="0">
              <a:spcBef>
                <a:spcPts val="0"/>
              </a:spcBef>
              <a:spcAft>
                <a:spcPts val="0"/>
              </a:spcAft>
              <a:buNone/>
              <a:defRPr sz="1000">
                <a:solidFill>
                  <a:schemeClr val="dk1"/>
                </a:solidFill>
                <a:latin typeface="Arial"/>
                <a:ea typeface="Arial"/>
                <a:cs typeface="Arial"/>
                <a:sym typeface="Arial"/>
              </a:defRPr>
            </a:lvl5pPr>
            <a:lvl6pPr marL="0" marR="0" lvl="5" indent="0" algn="ctr" rtl="0">
              <a:spcBef>
                <a:spcPts val="0"/>
              </a:spcBef>
              <a:spcAft>
                <a:spcPts val="0"/>
              </a:spcAft>
              <a:buNone/>
              <a:defRPr sz="1000">
                <a:solidFill>
                  <a:schemeClr val="dk1"/>
                </a:solidFill>
                <a:latin typeface="Arial"/>
                <a:ea typeface="Arial"/>
                <a:cs typeface="Arial"/>
                <a:sym typeface="Arial"/>
              </a:defRPr>
            </a:lvl6pPr>
            <a:lvl7pPr marL="0" marR="0" lvl="6" indent="0" algn="ctr" rtl="0">
              <a:spcBef>
                <a:spcPts val="0"/>
              </a:spcBef>
              <a:spcAft>
                <a:spcPts val="0"/>
              </a:spcAft>
              <a:buNone/>
              <a:defRPr sz="1000">
                <a:solidFill>
                  <a:schemeClr val="dk1"/>
                </a:solidFill>
                <a:latin typeface="Arial"/>
                <a:ea typeface="Arial"/>
                <a:cs typeface="Arial"/>
                <a:sym typeface="Arial"/>
              </a:defRPr>
            </a:lvl7pPr>
            <a:lvl8pPr marL="0" marR="0" lvl="7" indent="0" algn="ctr" rtl="0">
              <a:spcBef>
                <a:spcPts val="0"/>
              </a:spcBef>
              <a:spcAft>
                <a:spcPts val="0"/>
              </a:spcAft>
              <a:buNone/>
              <a:defRPr sz="1000">
                <a:solidFill>
                  <a:schemeClr val="dk1"/>
                </a:solidFill>
                <a:latin typeface="Arial"/>
                <a:ea typeface="Arial"/>
                <a:cs typeface="Arial"/>
                <a:sym typeface="Arial"/>
              </a:defRPr>
            </a:lvl8pPr>
            <a:lvl9pPr marL="0" marR="0" lvl="8" indent="0" algn="ctr" rtl="0">
              <a:spcBef>
                <a:spcPts val="0"/>
              </a:spcBef>
              <a:spcAft>
                <a:spcPts val="0"/>
              </a:spcAft>
              <a:buNone/>
              <a:defRPr sz="10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Diagram or Organization Chart" type="dgm">
  <p:cSld name="DIAGRAM">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81000" y="292100"/>
            <a:ext cx="8305800" cy="7620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1pPr>
            <a:lvl2pPr marL="0" marR="0" lvl="1"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2pPr>
            <a:lvl3pPr marL="0" marR="0" lvl="2"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3pPr>
            <a:lvl4pPr marL="0" marR="0" lvl="3"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4pPr>
            <a:lvl5pPr marL="0" marR="0" lvl="4"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5pPr>
            <a:lvl6pPr marL="457200" marR="0" lvl="5"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6pPr>
            <a:lvl7pPr marL="914400" marR="0" lvl="6"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7pPr>
            <a:lvl8pPr marL="1371600" marR="0" lvl="7"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8pPr>
            <a:lvl9pPr marL="1828800" marR="0" lvl="8"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9pPr>
          </a:lstStyle>
          <a:p>
            <a:endParaRPr/>
          </a:p>
        </p:txBody>
      </p:sp>
      <p:sp>
        <p:nvSpPr>
          <p:cNvPr id="67" name="Shape 67"/>
          <p:cNvSpPr>
            <a:spLocks noGrp="1"/>
          </p:cNvSpPr>
          <p:nvPr>
            <p:ph type="dgm" idx="2"/>
          </p:nvPr>
        </p:nvSpPr>
        <p:spPr>
          <a:xfrm>
            <a:off x="404813" y="1206500"/>
            <a:ext cx="8299450" cy="4786313"/>
          </a:xfrm>
          <a:prstGeom prst="rect">
            <a:avLst/>
          </a:prstGeom>
          <a:noFill/>
          <a:ln>
            <a:noFill/>
          </a:ln>
        </p:spPr>
        <p:txBody>
          <a:bodyPr spcFirstLastPara="1" wrap="square" lIns="91425" tIns="91425" rIns="91425" bIns="91425" anchor="t" anchorCtr="0"/>
          <a:lstStyle>
            <a:lvl1pPr marL="342900" marR="0" lvl="0" indent="-3429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742950" marR="0" lvl="1" indent="-28575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143000" marR="0" lvl="2"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600200" marR="0" lvl="3"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057400" marR="0" lvl="4"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514600" marR="0" lvl="5"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68" name="Shape 68"/>
          <p:cNvSpPr txBox="1">
            <a:spLocks noGrp="1"/>
          </p:cNvSpPr>
          <p:nvPr>
            <p:ph type="sldNum" idx="12"/>
          </p:nvPr>
        </p:nvSpPr>
        <p:spPr>
          <a:xfrm>
            <a:off x="4343400" y="6172200"/>
            <a:ext cx="457200" cy="457200"/>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spcAft>
                <a:spcPts val="0"/>
              </a:spcAft>
              <a:buNone/>
              <a:defRPr sz="1000">
                <a:solidFill>
                  <a:schemeClr val="dk1"/>
                </a:solidFill>
                <a:latin typeface="Arial"/>
                <a:ea typeface="Arial"/>
                <a:cs typeface="Arial"/>
                <a:sym typeface="Arial"/>
              </a:defRPr>
            </a:lvl1pPr>
            <a:lvl2pPr marL="0" marR="0" lvl="1" indent="0" algn="ctr" rtl="0">
              <a:spcBef>
                <a:spcPts val="0"/>
              </a:spcBef>
              <a:spcAft>
                <a:spcPts val="0"/>
              </a:spcAft>
              <a:buNone/>
              <a:defRPr sz="1000">
                <a:solidFill>
                  <a:schemeClr val="dk1"/>
                </a:solidFill>
                <a:latin typeface="Arial"/>
                <a:ea typeface="Arial"/>
                <a:cs typeface="Arial"/>
                <a:sym typeface="Arial"/>
              </a:defRPr>
            </a:lvl2pPr>
            <a:lvl3pPr marL="0" marR="0" lvl="2" indent="0" algn="ctr" rtl="0">
              <a:spcBef>
                <a:spcPts val="0"/>
              </a:spcBef>
              <a:spcAft>
                <a:spcPts val="0"/>
              </a:spcAft>
              <a:buNone/>
              <a:defRPr sz="1000">
                <a:solidFill>
                  <a:schemeClr val="dk1"/>
                </a:solidFill>
                <a:latin typeface="Arial"/>
                <a:ea typeface="Arial"/>
                <a:cs typeface="Arial"/>
                <a:sym typeface="Arial"/>
              </a:defRPr>
            </a:lvl3pPr>
            <a:lvl4pPr marL="0" marR="0" lvl="3" indent="0" algn="ctr" rtl="0">
              <a:spcBef>
                <a:spcPts val="0"/>
              </a:spcBef>
              <a:spcAft>
                <a:spcPts val="0"/>
              </a:spcAft>
              <a:buNone/>
              <a:defRPr sz="1000">
                <a:solidFill>
                  <a:schemeClr val="dk1"/>
                </a:solidFill>
                <a:latin typeface="Arial"/>
                <a:ea typeface="Arial"/>
                <a:cs typeface="Arial"/>
                <a:sym typeface="Arial"/>
              </a:defRPr>
            </a:lvl4pPr>
            <a:lvl5pPr marL="0" marR="0" lvl="4" indent="0" algn="ctr" rtl="0">
              <a:spcBef>
                <a:spcPts val="0"/>
              </a:spcBef>
              <a:spcAft>
                <a:spcPts val="0"/>
              </a:spcAft>
              <a:buNone/>
              <a:defRPr sz="1000">
                <a:solidFill>
                  <a:schemeClr val="dk1"/>
                </a:solidFill>
                <a:latin typeface="Arial"/>
                <a:ea typeface="Arial"/>
                <a:cs typeface="Arial"/>
                <a:sym typeface="Arial"/>
              </a:defRPr>
            </a:lvl5pPr>
            <a:lvl6pPr marL="0" marR="0" lvl="5" indent="0" algn="ctr" rtl="0">
              <a:spcBef>
                <a:spcPts val="0"/>
              </a:spcBef>
              <a:spcAft>
                <a:spcPts val="0"/>
              </a:spcAft>
              <a:buNone/>
              <a:defRPr sz="1000">
                <a:solidFill>
                  <a:schemeClr val="dk1"/>
                </a:solidFill>
                <a:latin typeface="Arial"/>
                <a:ea typeface="Arial"/>
                <a:cs typeface="Arial"/>
                <a:sym typeface="Arial"/>
              </a:defRPr>
            </a:lvl6pPr>
            <a:lvl7pPr marL="0" marR="0" lvl="6" indent="0" algn="ctr" rtl="0">
              <a:spcBef>
                <a:spcPts val="0"/>
              </a:spcBef>
              <a:spcAft>
                <a:spcPts val="0"/>
              </a:spcAft>
              <a:buNone/>
              <a:defRPr sz="1000">
                <a:solidFill>
                  <a:schemeClr val="dk1"/>
                </a:solidFill>
                <a:latin typeface="Arial"/>
                <a:ea typeface="Arial"/>
                <a:cs typeface="Arial"/>
                <a:sym typeface="Arial"/>
              </a:defRPr>
            </a:lvl7pPr>
            <a:lvl8pPr marL="0" marR="0" lvl="7" indent="0" algn="ctr" rtl="0">
              <a:spcBef>
                <a:spcPts val="0"/>
              </a:spcBef>
              <a:spcAft>
                <a:spcPts val="0"/>
              </a:spcAft>
              <a:buNone/>
              <a:defRPr sz="1000">
                <a:solidFill>
                  <a:schemeClr val="dk1"/>
                </a:solidFill>
                <a:latin typeface="Arial"/>
                <a:ea typeface="Arial"/>
                <a:cs typeface="Arial"/>
                <a:sym typeface="Arial"/>
              </a:defRPr>
            </a:lvl8pPr>
            <a:lvl9pPr marL="0" marR="0" lvl="8" indent="0" algn="ctr" rtl="0">
              <a:spcBef>
                <a:spcPts val="0"/>
              </a:spcBef>
              <a:spcAft>
                <a:spcPts val="0"/>
              </a:spcAft>
              <a:buNone/>
              <a:defRPr sz="10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381000" y="292100"/>
            <a:ext cx="8305800" cy="7620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1pPr>
            <a:lvl2pPr marL="0" marR="0" lvl="1"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2pPr>
            <a:lvl3pPr marL="0" marR="0" lvl="2"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3pPr>
            <a:lvl4pPr marL="0" marR="0" lvl="3"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4pPr>
            <a:lvl5pPr marL="0" marR="0" lvl="4"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5pPr>
            <a:lvl6pPr marL="457200" marR="0" lvl="5"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6pPr>
            <a:lvl7pPr marL="914400" marR="0" lvl="6"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7pPr>
            <a:lvl8pPr marL="1371600" marR="0" lvl="7"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8pPr>
            <a:lvl9pPr marL="1828800" marR="0" lvl="8"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9pPr>
          </a:lstStyle>
          <a:p>
            <a:endParaRPr/>
          </a:p>
        </p:txBody>
      </p:sp>
      <p:sp>
        <p:nvSpPr>
          <p:cNvPr id="71" name="Shape 71"/>
          <p:cNvSpPr txBox="1">
            <a:spLocks noGrp="1"/>
          </p:cNvSpPr>
          <p:nvPr>
            <p:ph type="sldNum" idx="12"/>
          </p:nvPr>
        </p:nvSpPr>
        <p:spPr>
          <a:xfrm>
            <a:off x="4343400" y="6172200"/>
            <a:ext cx="457200" cy="457200"/>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spcAft>
                <a:spcPts val="0"/>
              </a:spcAft>
              <a:buNone/>
              <a:defRPr sz="1000">
                <a:solidFill>
                  <a:schemeClr val="dk1"/>
                </a:solidFill>
                <a:latin typeface="Arial"/>
                <a:ea typeface="Arial"/>
                <a:cs typeface="Arial"/>
                <a:sym typeface="Arial"/>
              </a:defRPr>
            </a:lvl1pPr>
            <a:lvl2pPr marL="0" marR="0" lvl="1" indent="0" algn="ctr" rtl="0">
              <a:spcBef>
                <a:spcPts val="0"/>
              </a:spcBef>
              <a:spcAft>
                <a:spcPts val="0"/>
              </a:spcAft>
              <a:buNone/>
              <a:defRPr sz="1000">
                <a:solidFill>
                  <a:schemeClr val="dk1"/>
                </a:solidFill>
                <a:latin typeface="Arial"/>
                <a:ea typeface="Arial"/>
                <a:cs typeface="Arial"/>
                <a:sym typeface="Arial"/>
              </a:defRPr>
            </a:lvl2pPr>
            <a:lvl3pPr marL="0" marR="0" lvl="2" indent="0" algn="ctr" rtl="0">
              <a:spcBef>
                <a:spcPts val="0"/>
              </a:spcBef>
              <a:spcAft>
                <a:spcPts val="0"/>
              </a:spcAft>
              <a:buNone/>
              <a:defRPr sz="1000">
                <a:solidFill>
                  <a:schemeClr val="dk1"/>
                </a:solidFill>
                <a:latin typeface="Arial"/>
                <a:ea typeface="Arial"/>
                <a:cs typeface="Arial"/>
                <a:sym typeface="Arial"/>
              </a:defRPr>
            </a:lvl3pPr>
            <a:lvl4pPr marL="0" marR="0" lvl="3" indent="0" algn="ctr" rtl="0">
              <a:spcBef>
                <a:spcPts val="0"/>
              </a:spcBef>
              <a:spcAft>
                <a:spcPts val="0"/>
              </a:spcAft>
              <a:buNone/>
              <a:defRPr sz="1000">
                <a:solidFill>
                  <a:schemeClr val="dk1"/>
                </a:solidFill>
                <a:latin typeface="Arial"/>
                <a:ea typeface="Arial"/>
                <a:cs typeface="Arial"/>
                <a:sym typeface="Arial"/>
              </a:defRPr>
            </a:lvl4pPr>
            <a:lvl5pPr marL="0" marR="0" lvl="4" indent="0" algn="ctr" rtl="0">
              <a:spcBef>
                <a:spcPts val="0"/>
              </a:spcBef>
              <a:spcAft>
                <a:spcPts val="0"/>
              </a:spcAft>
              <a:buNone/>
              <a:defRPr sz="1000">
                <a:solidFill>
                  <a:schemeClr val="dk1"/>
                </a:solidFill>
                <a:latin typeface="Arial"/>
                <a:ea typeface="Arial"/>
                <a:cs typeface="Arial"/>
                <a:sym typeface="Arial"/>
              </a:defRPr>
            </a:lvl5pPr>
            <a:lvl6pPr marL="0" marR="0" lvl="5" indent="0" algn="ctr" rtl="0">
              <a:spcBef>
                <a:spcPts val="0"/>
              </a:spcBef>
              <a:spcAft>
                <a:spcPts val="0"/>
              </a:spcAft>
              <a:buNone/>
              <a:defRPr sz="1000">
                <a:solidFill>
                  <a:schemeClr val="dk1"/>
                </a:solidFill>
                <a:latin typeface="Arial"/>
                <a:ea typeface="Arial"/>
                <a:cs typeface="Arial"/>
                <a:sym typeface="Arial"/>
              </a:defRPr>
            </a:lvl6pPr>
            <a:lvl7pPr marL="0" marR="0" lvl="6" indent="0" algn="ctr" rtl="0">
              <a:spcBef>
                <a:spcPts val="0"/>
              </a:spcBef>
              <a:spcAft>
                <a:spcPts val="0"/>
              </a:spcAft>
              <a:buNone/>
              <a:defRPr sz="1000">
                <a:solidFill>
                  <a:schemeClr val="dk1"/>
                </a:solidFill>
                <a:latin typeface="Arial"/>
                <a:ea typeface="Arial"/>
                <a:cs typeface="Arial"/>
                <a:sym typeface="Arial"/>
              </a:defRPr>
            </a:lvl7pPr>
            <a:lvl8pPr marL="0" marR="0" lvl="7" indent="0" algn="ctr" rtl="0">
              <a:spcBef>
                <a:spcPts val="0"/>
              </a:spcBef>
              <a:spcAft>
                <a:spcPts val="0"/>
              </a:spcAft>
              <a:buNone/>
              <a:defRPr sz="1000">
                <a:solidFill>
                  <a:schemeClr val="dk1"/>
                </a:solidFill>
                <a:latin typeface="Arial"/>
                <a:ea typeface="Arial"/>
                <a:cs typeface="Arial"/>
                <a:sym typeface="Arial"/>
              </a:defRPr>
            </a:lvl8pPr>
            <a:lvl9pPr marL="0" marR="0" lvl="8" indent="0" algn="ctr" rtl="0">
              <a:spcBef>
                <a:spcPts val="0"/>
              </a:spcBef>
              <a:spcAft>
                <a:spcPts val="0"/>
              </a:spcAft>
              <a:buNone/>
              <a:defRPr sz="10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Text, and 2 Content" type="txAndTwoObj">
  <p:cSld name="TEXT_AND_TWO_OBJECTS">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381000" y="292100"/>
            <a:ext cx="8305800" cy="7620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1pPr>
            <a:lvl2pPr marL="0" marR="0" lvl="1"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2pPr>
            <a:lvl3pPr marL="0" marR="0" lvl="2"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3pPr>
            <a:lvl4pPr marL="0" marR="0" lvl="3"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4pPr>
            <a:lvl5pPr marL="0" marR="0" lvl="4"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5pPr>
            <a:lvl6pPr marL="457200" marR="0" lvl="5"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6pPr>
            <a:lvl7pPr marL="914400" marR="0" lvl="6"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7pPr>
            <a:lvl8pPr marL="1371600" marR="0" lvl="7"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8pPr>
            <a:lvl9pPr marL="1828800" marR="0" lvl="8"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9pPr>
          </a:lstStyle>
          <a:p>
            <a:endParaRPr/>
          </a:p>
        </p:txBody>
      </p:sp>
      <p:sp>
        <p:nvSpPr>
          <p:cNvPr id="74" name="Shape 74"/>
          <p:cNvSpPr txBox="1">
            <a:spLocks noGrp="1"/>
          </p:cNvSpPr>
          <p:nvPr>
            <p:ph type="body" idx="1"/>
          </p:nvPr>
        </p:nvSpPr>
        <p:spPr>
          <a:xfrm>
            <a:off x="404813" y="1206500"/>
            <a:ext cx="4073525" cy="478631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75" name="Shape 75"/>
          <p:cNvSpPr txBox="1">
            <a:spLocks noGrp="1"/>
          </p:cNvSpPr>
          <p:nvPr>
            <p:ph type="body" idx="2"/>
          </p:nvPr>
        </p:nvSpPr>
        <p:spPr>
          <a:xfrm>
            <a:off x="4630738" y="1206500"/>
            <a:ext cx="4073525" cy="231616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76" name="Shape 76"/>
          <p:cNvSpPr txBox="1">
            <a:spLocks noGrp="1"/>
          </p:cNvSpPr>
          <p:nvPr>
            <p:ph type="body" idx="3"/>
          </p:nvPr>
        </p:nvSpPr>
        <p:spPr>
          <a:xfrm>
            <a:off x="4630738" y="3675063"/>
            <a:ext cx="4073525" cy="2317750"/>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sldNum" idx="12"/>
          </p:nvPr>
        </p:nvSpPr>
        <p:spPr>
          <a:xfrm>
            <a:off x="4343400" y="6172200"/>
            <a:ext cx="457200" cy="457200"/>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spcAft>
                <a:spcPts val="0"/>
              </a:spcAft>
              <a:buNone/>
              <a:defRPr sz="1000">
                <a:solidFill>
                  <a:schemeClr val="dk1"/>
                </a:solidFill>
                <a:latin typeface="Arial"/>
                <a:ea typeface="Arial"/>
                <a:cs typeface="Arial"/>
                <a:sym typeface="Arial"/>
              </a:defRPr>
            </a:lvl1pPr>
            <a:lvl2pPr marL="0" marR="0" lvl="1" indent="0" algn="ctr" rtl="0">
              <a:spcBef>
                <a:spcPts val="0"/>
              </a:spcBef>
              <a:spcAft>
                <a:spcPts val="0"/>
              </a:spcAft>
              <a:buNone/>
              <a:defRPr sz="1000">
                <a:solidFill>
                  <a:schemeClr val="dk1"/>
                </a:solidFill>
                <a:latin typeface="Arial"/>
                <a:ea typeface="Arial"/>
                <a:cs typeface="Arial"/>
                <a:sym typeface="Arial"/>
              </a:defRPr>
            </a:lvl2pPr>
            <a:lvl3pPr marL="0" marR="0" lvl="2" indent="0" algn="ctr" rtl="0">
              <a:spcBef>
                <a:spcPts val="0"/>
              </a:spcBef>
              <a:spcAft>
                <a:spcPts val="0"/>
              </a:spcAft>
              <a:buNone/>
              <a:defRPr sz="1000">
                <a:solidFill>
                  <a:schemeClr val="dk1"/>
                </a:solidFill>
                <a:latin typeface="Arial"/>
                <a:ea typeface="Arial"/>
                <a:cs typeface="Arial"/>
                <a:sym typeface="Arial"/>
              </a:defRPr>
            </a:lvl3pPr>
            <a:lvl4pPr marL="0" marR="0" lvl="3" indent="0" algn="ctr" rtl="0">
              <a:spcBef>
                <a:spcPts val="0"/>
              </a:spcBef>
              <a:spcAft>
                <a:spcPts val="0"/>
              </a:spcAft>
              <a:buNone/>
              <a:defRPr sz="1000">
                <a:solidFill>
                  <a:schemeClr val="dk1"/>
                </a:solidFill>
                <a:latin typeface="Arial"/>
                <a:ea typeface="Arial"/>
                <a:cs typeface="Arial"/>
                <a:sym typeface="Arial"/>
              </a:defRPr>
            </a:lvl4pPr>
            <a:lvl5pPr marL="0" marR="0" lvl="4" indent="0" algn="ctr" rtl="0">
              <a:spcBef>
                <a:spcPts val="0"/>
              </a:spcBef>
              <a:spcAft>
                <a:spcPts val="0"/>
              </a:spcAft>
              <a:buNone/>
              <a:defRPr sz="1000">
                <a:solidFill>
                  <a:schemeClr val="dk1"/>
                </a:solidFill>
                <a:latin typeface="Arial"/>
                <a:ea typeface="Arial"/>
                <a:cs typeface="Arial"/>
                <a:sym typeface="Arial"/>
              </a:defRPr>
            </a:lvl5pPr>
            <a:lvl6pPr marL="0" marR="0" lvl="5" indent="0" algn="ctr" rtl="0">
              <a:spcBef>
                <a:spcPts val="0"/>
              </a:spcBef>
              <a:spcAft>
                <a:spcPts val="0"/>
              </a:spcAft>
              <a:buNone/>
              <a:defRPr sz="1000">
                <a:solidFill>
                  <a:schemeClr val="dk1"/>
                </a:solidFill>
                <a:latin typeface="Arial"/>
                <a:ea typeface="Arial"/>
                <a:cs typeface="Arial"/>
                <a:sym typeface="Arial"/>
              </a:defRPr>
            </a:lvl6pPr>
            <a:lvl7pPr marL="0" marR="0" lvl="6" indent="0" algn="ctr" rtl="0">
              <a:spcBef>
                <a:spcPts val="0"/>
              </a:spcBef>
              <a:spcAft>
                <a:spcPts val="0"/>
              </a:spcAft>
              <a:buNone/>
              <a:defRPr sz="1000">
                <a:solidFill>
                  <a:schemeClr val="dk1"/>
                </a:solidFill>
                <a:latin typeface="Arial"/>
                <a:ea typeface="Arial"/>
                <a:cs typeface="Arial"/>
                <a:sym typeface="Arial"/>
              </a:defRPr>
            </a:lvl7pPr>
            <a:lvl8pPr marL="0" marR="0" lvl="7" indent="0" algn="ctr" rtl="0">
              <a:spcBef>
                <a:spcPts val="0"/>
              </a:spcBef>
              <a:spcAft>
                <a:spcPts val="0"/>
              </a:spcAft>
              <a:buNone/>
              <a:defRPr sz="1000">
                <a:solidFill>
                  <a:schemeClr val="dk1"/>
                </a:solidFill>
                <a:latin typeface="Arial"/>
                <a:ea typeface="Arial"/>
                <a:cs typeface="Arial"/>
                <a:sym typeface="Arial"/>
              </a:defRPr>
            </a:lvl8pPr>
            <a:lvl9pPr marL="0" marR="0" lvl="8" indent="0" algn="ctr" rtl="0">
              <a:spcBef>
                <a:spcPts val="0"/>
              </a:spcBef>
              <a:spcAft>
                <a:spcPts val="0"/>
              </a:spcAft>
              <a:buNone/>
              <a:defRPr sz="10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9"/>
        <p:cNvGrpSpPr/>
        <p:nvPr/>
      </p:nvGrpSpPr>
      <p:grpSpPr>
        <a:xfrm>
          <a:off x="0" y="0"/>
          <a:ext cx="0" cy="0"/>
          <a:chOff x="0" y="0"/>
          <a:chExt cx="0" cy="0"/>
        </a:xfrm>
      </p:grpSpPr>
      <p:sp>
        <p:nvSpPr>
          <p:cNvPr id="20" name="Shape 20"/>
          <p:cNvSpPr txBox="1">
            <a:spLocks noGrp="1"/>
          </p:cNvSpPr>
          <p:nvPr>
            <p:ph type="sldNum" idx="12"/>
          </p:nvPr>
        </p:nvSpPr>
        <p:spPr>
          <a:xfrm>
            <a:off x="4343400" y="6172200"/>
            <a:ext cx="457200" cy="457200"/>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spcAft>
                <a:spcPts val="0"/>
              </a:spcAft>
              <a:buNone/>
              <a:defRPr sz="1000" b="0" i="0" u="none" strike="noStrike" cap="none">
                <a:solidFill>
                  <a:schemeClr val="dk1"/>
                </a:solidFill>
                <a:latin typeface="Arial"/>
                <a:ea typeface="Arial"/>
                <a:cs typeface="Arial"/>
                <a:sym typeface="Arial"/>
              </a:defRPr>
            </a:lvl1pPr>
            <a:lvl2pPr marL="0" marR="0" lvl="1" indent="0" algn="ctr" rtl="0">
              <a:spcBef>
                <a:spcPts val="0"/>
              </a:spcBef>
              <a:spcAft>
                <a:spcPts val="0"/>
              </a:spcAft>
              <a:buNone/>
              <a:defRPr sz="1000" b="0" i="0" u="none" strike="noStrike" cap="none">
                <a:solidFill>
                  <a:schemeClr val="dk1"/>
                </a:solidFill>
                <a:latin typeface="Arial"/>
                <a:ea typeface="Arial"/>
                <a:cs typeface="Arial"/>
                <a:sym typeface="Arial"/>
              </a:defRPr>
            </a:lvl2pPr>
            <a:lvl3pPr marL="0" marR="0" lvl="2" indent="0" algn="ctr" rtl="0">
              <a:spcBef>
                <a:spcPts val="0"/>
              </a:spcBef>
              <a:spcAft>
                <a:spcPts val="0"/>
              </a:spcAft>
              <a:buNone/>
              <a:defRPr sz="1000" b="0" i="0" u="none" strike="noStrike" cap="none">
                <a:solidFill>
                  <a:schemeClr val="dk1"/>
                </a:solidFill>
                <a:latin typeface="Arial"/>
                <a:ea typeface="Arial"/>
                <a:cs typeface="Arial"/>
                <a:sym typeface="Arial"/>
              </a:defRPr>
            </a:lvl3pPr>
            <a:lvl4pPr marL="0" marR="0" lvl="3" indent="0" algn="ctr" rtl="0">
              <a:spcBef>
                <a:spcPts val="0"/>
              </a:spcBef>
              <a:spcAft>
                <a:spcPts val="0"/>
              </a:spcAft>
              <a:buNone/>
              <a:defRPr sz="1000" b="0" i="0" u="none" strike="noStrike" cap="none">
                <a:solidFill>
                  <a:schemeClr val="dk1"/>
                </a:solidFill>
                <a:latin typeface="Arial"/>
                <a:ea typeface="Arial"/>
                <a:cs typeface="Arial"/>
                <a:sym typeface="Arial"/>
              </a:defRPr>
            </a:lvl4pPr>
            <a:lvl5pPr marL="0" marR="0" lvl="4" indent="0" algn="ctr" rtl="0">
              <a:spcBef>
                <a:spcPts val="0"/>
              </a:spcBef>
              <a:spcAft>
                <a:spcPts val="0"/>
              </a:spcAft>
              <a:buNone/>
              <a:defRPr sz="1000" b="0" i="0" u="none" strike="noStrike" cap="none">
                <a:solidFill>
                  <a:schemeClr val="dk1"/>
                </a:solidFill>
                <a:latin typeface="Arial"/>
                <a:ea typeface="Arial"/>
                <a:cs typeface="Arial"/>
                <a:sym typeface="Arial"/>
              </a:defRPr>
            </a:lvl5pPr>
            <a:lvl6pPr marL="0" marR="0" lvl="5" indent="0" algn="ctr" rtl="0">
              <a:spcBef>
                <a:spcPts val="0"/>
              </a:spcBef>
              <a:spcAft>
                <a:spcPts val="0"/>
              </a:spcAft>
              <a:buNone/>
              <a:defRPr sz="1000" b="0" i="0" u="none" strike="noStrike" cap="none">
                <a:solidFill>
                  <a:schemeClr val="dk1"/>
                </a:solidFill>
                <a:latin typeface="Arial"/>
                <a:ea typeface="Arial"/>
                <a:cs typeface="Arial"/>
                <a:sym typeface="Arial"/>
              </a:defRPr>
            </a:lvl6pPr>
            <a:lvl7pPr marL="0" marR="0" lvl="6" indent="0" algn="ctr" rtl="0">
              <a:spcBef>
                <a:spcPts val="0"/>
              </a:spcBef>
              <a:spcAft>
                <a:spcPts val="0"/>
              </a:spcAft>
              <a:buNone/>
              <a:defRPr sz="1000" b="0" i="0" u="none" strike="noStrike" cap="none">
                <a:solidFill>
                  <a:schemeClr val="dk1"/>
                </a:solidFill>
                <a:latin typeface="Arial"/>
                <a:ea typeface="Arial"/>
                <a:cs typeface="Arial"/>
                <a:sym typeface="Arial"/>
              </a:defRPr>
            </a:lvl7pPr>
            <a:lvl8pPr marL="0" marR="0" lvl="7" indent="0" algn="ctr" rtl="0">
              <a:spcBef>
                <a:spcPts val="0"/>
              </a:spcBef>
              <a:spcAft>
                <a:spcPts val="0"/>
              </a:spcAft>
              <a:buNone/>
              <a:defRPr sz="1000" b="0" i="0" u="none" strike="noStrike" cap="none">
                <a:solidFill>
                  <a:schemeClr val="dk1"/>
                </a:solidFill>
                <a:latin typeface="Arial"/>
                <a:ea typeface="Arial"/>
                <a:cs typeface="Arial"/>
                <a:sym typeface="Arial"/>
              </a:defRPr>
            </a:lvl8pPr>
            <a:lvl9pPr marL="0" marR="0" lvl="8" indent="0" algn="ctr" rtl="0">
              <a:spcBef>
                <a:spcPts val="0"/>
              </a:spcBef>
              <a:spcAft>
                <a:spcPts val="0"/>
              </a:spcAft>
              <a:buNone/>
              <a:defRPr sz="10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722313" y="4406900"/>
            <a:ext cx="7772400" cy="1362075"/>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4000" b="1" i="0" u="none" strike="noStrike" cap="none">
                <a:solidFill>
                  <a:srgbClr val="820000"/>
                </a:solidFill>
                <a:latin typeface="Arial"/>
                <a:ea typeface="Arial"/>
                <a:cs typeface="Arial"/>
                <a:sym typeface="Arial"/>
              </a:defRPr>
            </a:lvl1pPr>
            <a:lvl2pPr marL="0" marR="0" lvl="1"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2pPr>
            <a:lvl3pPr marL="0" marR="0" lvl="2"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3pPr>
            <a:lvl4pPr marL="0" marR="0" lvl="3"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4pPr>
            <a:lvl5pPr marL="0" marR="0" lvl="4"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5pPr>
            <a:lvl6pPr marL="457200" marR="0" lvl="5"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6pPr>
            <a:lvl7pPr marL="914400" marR="0" lvl="6"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7pPr>
            <a:lvl8pPr marL="1371600" marR="0" lvl="7"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8pPr>
            <a:lvl9pPr marL="1828800" marR="0" lvl="8"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9pPr>
          </a:lstStyle>
          <a:p>
            <a:endParaRPr/>
          </a:p>
        </p:txBody>
      </p:sp>
      <p:sp>
        <p:nvSpPr>
          <p:cNvPr id="34" name="Shape 34"/>
          <p:cNvSpPr txBox="1">
            <a:spLocks noGrp="1"/>
          </p:cNvSpPr>
          <p:nvPr>
            <p:ph type="body" idx="1"/>
          </p:nvPr>
        </p:nvSpPr>
        <p:spPr>
          <a:xfrm>
            <a:off x="722313" y="2906713"/>
            <a:ext cx="7772400" cy="1500187"/>
          </a:xfrm>
          <a:prstGeom prst="rect">
            <a:avLst/>
          </a:prstGeom>
          <a:noFill/>
          <a:ln>
            <a:noFill/>
          </a:ln>
        </p:spPr>
        <p:txBody>
          <a:bodyPr spcFirstLastPara="1" wrap="square" lIns="91425" tIns="91425" rIns="91425" bIns="91425" anchor="b" anchorCtr="0"/>
          <a:lstStyle>
            <a:lvl1pPr marL="457200" marR="0" lvl="0" indent="-228600" algn="l" rtl="0">
              <a:spcBef>
                <a:spcPts val="400"/>
              </a:spcBef>
              <a:spcAft>
                <a:spcPts val="0"/>
              </a:spcAft>
              <a:buClr>
                <a:schemeClr val="dk1"/>
              </a:buClr>
              <a:buSzPts val="2800"/>
              <a:buFont typeface="Arial"/>
              <a:buNone/>
              <a:defRPr sz="20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Clr>
                <a:schemeClr val="dk1"/>
              </a:buClr>
              <a:buSzPts val="2400"/>
              <a:buFont typeface="Arial"/>
              <a:buNone/>
              <a:defRPr sz="1800" b="0" i="0" u="none" strike="noStrike" cap="none">
                <a:solidFill>
                  <a:schemeClr val="dk1"/>
                </a:solidFill>
                <a:latin typeface="Arial"/>
                <a:ea typeface="Arial"/>
                <a:cs typeface="Arial"/>
                <a:sym typeface="Arial"/>
              </a:defRPr>
            </a:lvl2pPr>
            <a:lvl3pPr marL="1371600" marR="0" lvl="2" indent="-228600" algn="l" rtl="0">
              <a:spcBef>
                <a:spcPts val="320"/>
              </a:spcBef>
              <a:spcAft>
                <a:spcPts val="0"/>
              </a:spcAft>
              <a:buClr>
                <a:schemeClr val="dk1"/>
              </a:buClr>
              <a:buSzPts val="2000"/>
              <a:buFont typeface="Arial"/>
              <a:buNone/>
              <a:defRPr sz="1600" b="0" i="0" u="none" strike="noStrike" cap="none">
                <a:solidFill>
                  <a:schemeClr val="dk1"/>
                </a:solidFill>
                <a:latin typeface="Arial"/>
                <a:ea typeface="Arial"/>
                <a:cs typeface="Arial"/>
                <a:sym typeface="Arial"/>
              </a:defRPr>
            </a:lvl3pPr>
            <a:lvl4pPr marL="1828800" marR="0" lvl="3" indent="-228600" algn="l" rtl="0">
              <a:spcBef>
                <a:spcPts val="280"/>
              </a:spcBef>
              <a:spcAft>
                <a:spcPts val="0"/>
              </a:spcAft>
              <a:buClr>
                <a:schemeClr val="dk1"/>
              </a:buClr>
              <a:buSzPts val="2000"/>
              <a:buFont typeface="Arial"/>
              <a:buNone/>
              <a:defRPr sz="1400" b="0" i="0" u="none" strike="noStrike" cap="none">
                <a:solidFill>
                  <a:schemeClr val="dk1"/>
                </a:solidFill>
                <a:latin typeface="Arial"/>
                <a:ea typeface="Arial"/>
                <a:cs typeface="Arial"/>
                <a:sym typeface="Arial"/>
              </a:defRPr>
            </a:lvl4pPr>
            <a:lvl5pPr marL="2286000" marR="0" lvl="4" indent="-228600" algn="l" rtl="0">
              <a:spcBef>
                <a:spcPts val="280"/>
              </a:spcBef>
              <a:spcAft>
                <a:spcPts val="0"/>
              </a:spcAft>
              <a:buClr>
                <a:schemeClr val="dk1"/>
              </a:buClr>
              <a:buSzPts val="2000"/>
              <a:buFont typeface="Arial"/>
              <a:buNone/>
              <a:defRPr sz="1400" b="0" i="0" u="none" strike="noStrike" cap="none">
                <a:solidFill>
                  <a:schemeClr val="dk1"/>
                </a:solidFill>
                <a:latin typeface="Arial"/>
                <a:ea typeface="Arial"/>
                <a:cs typeface="Arial"/>
                <a:sym typeface="Arial"/>
              </a:defRPr>
            </a:lvl5pPr>
            <a:lvl6pPr marL="2743200" marR="0" lvl="5" indent="-228600" algn="l" rtl="0">
              <a:spcBef>
                <a:spcPts val="280"/>
              </a:spcBef>
              <a:spcAft>
                <a:spcPts val="0"/>
              </a:spcAft>
              <a:buClr>
                <a:schemeClr val="dk1"/>
              </a:buClr>
              <a:buSzPts val="2000"/>
              <a:buFont typeface="Arial"/>
              <a:buNone/>
              <a:defRPr sz="1400" b="0" i="0" u="none" strike="noStrike" cap="none">
                <a:solidFill>
                  <a:schemeClr val="dk1"/>
                </a:solidFill>
                <a:latin typeface="Arial"/>
                <a:ea typeface="Arial"/>
                <a:cs typeface="Arial"/>
                <a:sym typeface="Arial"/>
              </a:defRPr>
            </a:lvl6pPr>
            <a:lvl7pPr marL="3200400" marR="0" lvl="6" indent="-228600" algn="l" rtl="0">
              <a:spcBef>
                <a:spcPts val="280"/>
              </a:spcBef>
              <a:spcAft>
                <a:spcPts val="0"/>
              </a:spcAft>
              <a:buClr>
                <a:schemeClr val="dk1"/>
              </a:buClr>
              <a:buSzPts val="2000"/>
              <a:buFont typeface="Arial"/>
              <a:buNone/>
              <a:defRPr sz="1400" b="0" i="0" u="none" strike="noStrike" cap="none">
                <a:solidFill>
                  <a:schemeClr val="dk1"/>
                </a:solidFill>
                <a:latin typeface="Arial"/>
                <a:ea typeface="Arial"/>
                <a:cs typeface="Arial"/>
                <a:sym typeface="Arial"/>
              </a:defRPr>
            </a:lvl7pPr>
            <a:lvl8pPr marL="3657600" marR="0" lvl="7" indent="-228600" algn="l" rtl="0">
              <a:spcBef>
                <a:spcPts val="280"/>
              </a:spcBef>
              <a:spcAft>
                <a:spcPts val="0"/>
              </a:spcAft>
              <a:buClr>
                <a:schemeClr val="dk1"/>
              </a:buClr>
              <a:buSzPts val="2000"/>
              <a:buFont typeface="Arial"/>
              <a:buNone/>
              <a:defRPr sz="1400" b="0" i="0" u="none" strike="noStrike" cap="none">
                <a:solidFill>
                  <a:schemeClr val="dk1"/>
                </a:solidFill>
                <a:latin typeface="Arial"/>
                <a:ea typeface="Arial"/>
                <a:cs typeface="Arial"/>
                <a:sym typeface="Arial"/>
              </a:defRPr>
            </a:lvl8pPr>
            <a:lvl9pPr marL="4114800" marR="0" lvl="8" indent="-228600" algn="l" rtl="0">
              <a:spcBef>
                <a:spcPts val="280"/>
              </a:spcBef>
              <a:spcAft>
                <a:spcPts val="0"/>
              </a:spcAft>
              <a:buClr>
                <a:schemeClr val="dk1"/>
              </a:buClr>
              <a:buSzPts val="2000"/>
              <a:buFont typeface="Arial"/>
              <a:buNone/>
              <a:defRPr sz="14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sldNum" idx="12"/>
          </p:nvPr>
        </p:nvSpPr>
        <p:spPr>
          <a:xfrm>
            <a:off x="4343400" y="6172200"/>
            <a:ext cx="457200" cy="457200"/>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spcAft>
                <a:spcPts val="0"/>
              </a:spcAft>
              <a:buNone/>
              <a:defRPr sz="1000">
                <a:solidFill>
                  <a:schemeClr val="dk1"/>
                </a:solidFill>
                <a:latin typeface="Arial"/>
                <a:ea typeface="Arial"/>
                <a:cs typeface="Arial"/>
                <a:sym typeface="Arial"/>
              </a:defRPr>
            </a:lvl1pPr>
            <a:lvl2pPr marL="0" marR="0" lvl="1" indent="0" algn="ctr" rtl="0">
              <a:spcBef>
                <a:spcPts val="0"/>
              </a:spcBef>
              <a:spcAft>
                <a:spcPts val="0"/>
              </a:spcAft>
              <a:buNone/>
              <a:defRPr sz="1000">
                <a:solidFill>
                  <a:schemeClr val="dk1"/>
                </a:solidFill>
                <a:latin typeface="Arial"/>
                <a:ea typeface="Arial"/>
                <a:cs typeface="Arial"/>
                <a:sym typeface="Arial"/>
              </a:defRPr>
            </a:lvl2pPr>
            <a:lvl3pPr marL="0" marR="0" lvl="2" indent="0" algn="ctr" rtl="0">
              <a:spcBef>
                <a:spcPts val="0"/>
              </a:spcBef>
              <a:spcAft>
                <a:spcPts val="0"/>
              </a:spcAft>
              <a:buNone/>
              <a:defRPr sz="1000">
                <a:solidFill>
                  <a:schemeClr val="dk1"/>
                </a:solidFill>
                <a:latin typeface="Arial"/>
                <a:ea typeface="Arial"/>
                <a:cs typeface="Arial"/>
                <a:sym typeface="Arial"/>
              </a:defRPr>
            </a:lvl3pPr>
            <a:lvl4pPr marL="0" marR="0" lvl="3" indent="0" algn="ctr" rtl="0">
              <a:spcBef>
                <a:spcPts val="0"/>
              </a:spcBef>
              <a:spcAft>
                <a:spcPts val="0"/>
              </a:spcAft>
              <a:buNone/>
              <a:defRPr sz="1000">
                <a:solidFill>
                  <a:schemeClr val="dk1"/>
                </a:solidFill>
                <a:latin typeface="Arial"/>
                <a:ea typeface="Arial"/>
                <a:cs typeface="Arial"/>
                <a:sym typeface="Arial"/>
              </a:defRPr>
            </a:lvl4pPr>
            <a:lvl5pPr marL="0" marR="0" lvl="4" indent="0" algn="ctr" rtl="0">
              <a:spcBef>
                <a:spcPts val="0"/>
              </a:spcBef>
              <a:spcAft>
                <a:spcPts val="0"/>
              </a:spcAft>
              <a:buNone/>
              <a:defRPr sz="1000">
                <a:solidFill>
                  <a:schemeClr val="dk1"/>
                </a:solidFill>
                <a:latin typeface="Arial"/>
                <a:ea typeface="Arial"/>
                <a:cs typeface="Arial"/>
                <a:sym typeface="Arial"/>
              </a:defRPr>
            </a:lvl5pPr>
            <a:lvl6pPr marL="0" marR="0" lvl="5" indent="0" algn="ctr" rtl="0">
              <a:spcBef>
                <a:spcPts val="0"/>
              </a:spcBef>
              <a:spcAft>
                <a:spcPts val="0"/>
              </a:spcAft>
              <a:buNone/>
              <a:defRPr sz="1000">
                <a:solidFill>
                  <a:schemeClr val="dk1"/>
                </a:solidFill>
                <a:latin typeface="Arial"/>
                <a:ea typeface="Arial"/>
                <a:cs typeface="Arial"/>
                <a:sym typeface="Arial"/>
              </a:defRPr>
            </a:lvl6pPr>
            <a:lvl7pPr marL="0" marR="0" lvl="6" indent="0" algn="ctr" rtl="0">
              <a:spcBef>
                <a:spcPts val="0"/>
              </a:spcBef>
              <a:spcAft>
                <a:spcPts val="0"/>
              </a:spcAft>
              <a:buNone/>
              <a:defRPr sz="1000">
                <a:solidFill>
                  <a:schemeClr val="dk1"/>
                </a:solidFill>
                <a:latin typeface="Arial"/>
                <a:ea typeface="Arial"/>
                <a:cs typeface="Arial"/>
                <a:sym typeface="Arial"/>
              </a:defRPr>
            </a:lvl7pPr>
            <a:lvl8pPr marL="0" marR="0" lvl="7" indent="0" algn="ctr" rtl="0">
              <a:spcBef>
                <a:spcPts val="0"/>
              </a:spcBef>
              <a:spcAft>
                <a:spcPts val="0"/>
              </a:spcAft>
              <a:buNone/>
              <a:defRPr sz="1000">
                <a:solidFill>
                  <a:schemeClr val="dk1"/>
                </a:solidFill>
                <a:latin typeface="Arial"/>
                <a:ea typeface="Arial"/>
                <a:cs typeface="Arial"/>
                <a:sym typeface="Arial"/>
              </a:defRPr>
            </a:lvl8pPr>
            <a:lvl9pPr marL="0" marR="0" lvl="8" indent="0" algn="ctr" rtl="0">
              <a:spcBef>
                <a:spcPts val="0"/>
              </a:spcBef>
              <a:spcAft>
                <a:spcPts val="0"/>
              </a:spcAft>
              <a:buNone/>
              <a:defRPr sz="10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381000" y="292100"/>
            <a:ext cx="8305800" cy="7620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1pPr>
            <a:lvl2pPr marL="0" marR="0" lvl="1"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2pPr>
            <a:lvl3pPr marL="0" marR="0" lvl="2"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3pPr>
            <a:lvl4pPr marL="0" marR="0" lvl="3"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4pPr>
            <a:lvl5pPr marL="0" marR="0" lvl="4"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5pPr>
            <a:lvl6pPr marL="457200" marR="0" lvl="5"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6pPr>
            <a:lvl7pPr marL="914400" marR="0" lvl="6"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7pPr>
            <a:lvl8pPr marL="1371600" marR="0" lvl="7"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8pPr>
            <a:lvl9pPr marL="1828800" marR="0" lvl="8"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9pPr>
          </a:lstStyle>
          <a:p>
            <a:endParaRPr/>
          </a:p>
        </p:txBody>
      </p:sp>
      <p:sp>
        <p:nvSpPr>
          <p:cNvPr id="38" name="Shape 38"/>
          <p:cNvSpPr txBox="1">
            <a:spLocks noGrp="1"/>
          </p:cNvSpPr>
          <p:nvPr>
            <p:ph type="sldNum" idx="12"/>
          </p:nvPr>
        </p:nvSpPr>
        <p:spPr>
          <a:xfrm>
            <a:off x="4343400" y="6172200"/>
            <a:ext cx="457200" cy="457200"/>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spcAft>
                <a:spcPts val="0"/>
              </a:spcAft>
              <a:buNone/>
              <a:defRPr sz="1000">
                <a:solidFill>
                  <a:schemeClr val="dk1"/>
                </a:solidFill>
                <a:latin typeface="Arial"/>
                <a:ea typeface="Arial"/>
                <a:cs typeface="Arial"/>
                <a:sym typeface="Arial"/>
              </a:defRPr>
            </a:lvl1pPr>
            <a:lvl2pPr marL="0" marR="0" lvl="1" indent="0" algn="ctr" rtl="0">
              <a:spcBef>
                <a:spcPts val="0"/>
              </a:spcBef>
              <a:spcAft>
                <a:spcPts val="0"/>
              </a:spcAft>
              <a:buNone/>
              <a:defRPr sz="1000">
                <a:solidFill>
                  <a:schemeClr val="dk1"/>
                </a:solidFill>
                <a:latin typeface="Arial"/>
                <a:ea typeface="Arial"/>
                <a:cs typeface="Arial"/>
                <a:sym typeface="Arial"/>
              </a:defRPr>
            </a:lvl2pPr>
            <a:lvl3pPr marL="0" marR="0" lvl="2" indent="0" algn="ctr" rtl="0">
              <a:spcBef>
                <a:spcPts val="0"/>
              </a:spcBef>
              <a:spcAft>
                <a:spcPts val="0"/>
              </a:spcAft>
              <a:buNone/>
              <a:defRPr sz="1000">
                <a:solidFill>
                  <a:schemeClr val="dk1"/>
                </a:solidFill>
                <a:latin typeface="Arial"/>
                <a:ea typeface="Arial"/>
                <a:cs typeface="Arial"/>
                <a:sym typeface="Arial"/>
              </a:defRPr>
            </a:lvl3pPr>
            <a:lvl4pPr marL="0" marR="0" lvl="3" indent="0" algn="ctr" rtl="0">
              <a:spcBef>
                <a:spcPts val="0"/>
              </a:spcBef>
              <a:spcAft>
                <a:spcPts val="0"/>
              </a:spcAft>
              <a:buNone/>
              <a:defRPr sz="1000">
                <a:solidFill>
                  <a:schemeClr val="dk1"/>
                </a:solidFill>
                <a:latin typeface="Arial"/>
                <a:ea typeface="Arial"/>
                <a:cs typeface="Arial"/>
                <a:sym typeface="Arial"/>
              </a:defRPr>
            </a:lvl4pPr>
            <a:lvl5pPr marL="0" marR="0" lvl="4" indent="0" algn="ctr" rtl="0">
              <a:spcBef>
                <a:spcPts val="0"/>
              </a:spcBef>
              <a:spcAft>
                <a:spcPts val="0"/>
              </a:spcAft>
              <a:buNone/>
              <a:defRPr sz="1000">
                <a:solidFill>
                  <a:schemeClr val="dk1"/>
                </a:solidFill>
                <a:latin typeface="Arial"/>
                <a:ea typeface="Arial"/>
                <a:cs typeface="Arial"/>
                <a:sym typeface="Arial"/>
              </a:defRPr>
            </a:lvl5pPr>
            <a:lvl6pPr marL="0" marR="0" lvl="5" indent="0" algn="ctr" rtl="0">
              <a:spcBef>
                <a:spcPts val="0"/>
              </a:spcBef>
              <a:spcAft>
                <a:spcPts val="0"/>
              </a:spcAft>
              <a:buNone/>
              <a:defRPr sz="1000">
                <a:solidFill>
                  <a:schemeClr val="dk1"/>
                </a:solidFill>
                <a:latin typeface="Arial"/>
                <a:ea typeface="Arial"/>
                <a:cs typeface="Arial"/>
                <a:sym typeface="Arial"/>
              </a:defRPr>
            </a:lvl6pPr>
            <a:lvl7pPr marL="0" marR="0" lvl="6" indent="0" algn="ctr" rtl="0">
              <a:spcBef>
                <a:spcPts val="0"/>
              </a:spcBef>
              <a:spcAft>
                <a:spcPts val="0"/>
              </a:spcAft>
              <a:buNone/>
              <a:defRPr sz="1000">
                <a:solidFill>
                  <a:schemeClr val="dk1"/>
                </a:solidFill>
                <a:latin typeface="Arial"/>
                <a:ea typeface="Arial"/>
                <a:cs typeface="Arial"/>
                <a:sym typeface="Arial"/>
              </a:defRPr>
            </a:lvl7pPr>
            <a:lvl8pPr marL="0" marR="0" lvl="7" indent="0" algn="ctr" rtl="0">
              <a:spcBef>
                <a:spcPts val="0"/>
              </a:spcBef>
              <a:spcAft>
                <a:spcPts val="0"/>
              </a:spcAft>
              <a:buNone/>
              <a:defRPr sz="1000">
                <a:solidFill>
                  <a:schemeClr val="dk1"/>
                </a:solidFill>
                <a:latin typeface="Arial"/>
                <a:ea typeface="Arial"/>
                <a:cs typeface="Arial"/>
                <a:sym typeface="Arial"/>
              </a:defRPr>
            </a:lvl8pPr>
            <a:lvl9pPr marL="0" marR="0" lvl="8" indent="0" algn="ctr" rtl="0">
              <a:spcBef>
                <a:spcPts val="0"/>
              </a:spcBef>
              <a:spcAft>
                <a:spcPts val="0"/>
              </a:spcAft>
              <a:buNone/>
              <a:defRPr sz="10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381000" y="292100"/>
            <a:ext cx="8305800" cy="7620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1pPr>
            <a:lvl2pPr marL="0" marR="0" lvl="1"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2pPr>
            <a:lvl3pPr marL="0" marR="0" lvl="2"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3pPr>
            <a:lvl4pPr marL="0" marR="0" lvl="3"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4pPr>
            <a:lvl5pPr marL="0" marR="0" lvl="4"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5pPr>
            <a:lvl6pPr marL="457200" marR="0" lvl="5"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6pPr>
            <a:lvl7pPr marL="914400" marR="0" lvl="6"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7pPr>
            <a:lvl8pPr marL="1371600" marR="0" lvl="7"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8pPr>
            <a:lvl9pPr marL="1828800" marR="0" lvl="8"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9pPr>
          </a:lstStyle>
          <a:p>
            <a:endParaRPr/>
          </a:p>
        </p:txBody>
      </p:sp>
      <p:sp>
        <p:nvSpPr>
          <p:cNvPr id="41" name="Shape 41"/>
          <p:cNvSpPr txBox="1">
            <a:spLocks noGrp="1"/>
          </p:cNvSpPr>
          <p:nvPr>
            <p:ph type="body" idx="1"/>
          </p:nvPr>
        </p:nvSpPr>
        <p:spPr>
          <a:xfrm>
            <a:off x="404813" y="1206500"/>
            <a:ext cx="4073525" cy="478631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body" idx="2"/>
          </p:nvPr>
        </p:nvSpPr>
        <p:spPr>
          <a:xfrm>
            <a:off x="4630738" y="1206500"/>
            <a:ext cx="4073525" cy="478631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sldNum" idx="12"/>
          </p:nvPr>
        </p:nvSpPr>
        <p:spPr>
          <a:xfrm>
            <a:off x="4343400" y="6172200"/>
            <a:ext cx="457200" cy="457200"/>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spcAft>
                <a:spcPts val="0"/>
              </a:spcAft>
              <a:buNone/>
              <a:defRPr sz="1000">
                <a:solidFill>
                  <a:schemeClr val="dk1"/>
                </a:solidFill>
                <a:latin typeface="Arial"/>
                <a:ea typeface="Arial"/>
                <a:cs typeface="Arial"/>
                <a:sym typeface="Arial"/>
              </a:defRPr>
            </a:lvl1pPr>
            <a:lvl2pPr marL="0" marR="0" lvl="1" indent="0" algn="ctr" rtl="0">
              <a:spcBef>
                <a:spcPts val="0"/>
              </a:spcBef>
              <a:spcAft>
                <a:spcPts val="0"/>
              </a:spcAft>
              <a:buNone/>
              <a:defRPr sz="1000">
                <a:solidFill>
                  <a:schemeClr val="dk1"/>
                </a:solidFill>
                <a:latin typeface="Arial"/>
                <a:ea typeface="Arial"/>
                <a:cs typeface="Arial"/>
                <a:sym typeface="Arial"/>
              </a:defRPr>
            </a:lvl2pPr>
            <a:lvl3pPr marL="0" marR="0" lvl="2" indent="0" algn="ctr" rtl="0">
              <a:spcBef>
                <a:spcPts val="0"/>
              </a:spcBef>
              <a:spcAft>
                <a:spcPts val="0"/>
              </a:spcAft>
              <a:buNone/>
              <a:defRPr sz="1000">
                <a:solidFill>
                  <a:schemeClr val="dk1"/>
                </a:solidFill>
                <a:latin typeface="Arial"/>
                <a:ea typeface="Arial"/>
                <a:cs typeface="Arial"/>
                <a:sym typeface="Arial"/>
              </a:defRPr>
            </a:lvl3pPr>
            <a:lvl4pPr marL="0" marR="0" lvl="3" indent="0" algn="ctr" rtl="0">
              <a:spcBef>
                <a:spcPts val="0"/>
              </a:spcBef>
              <a:spcAft>
                <a:spcPts val="0"/>
              </a:spcAft>
              <a:buNone/>
              <a:defRPr sz="1000">
                <a:solidFill>
                  <a:schemeClr val="dk1"/>
                </a:solidFill>
                <a:latin typeface="Arial"/>
                <a:ea typeface="Arial"/>
                <a:cs typeface="Arial"/>
                <a:sym typeface="Arial"/>
              </a:defRPr>
            </a:lvl4pPr>
            <a:lvl5pPr marL="0" marR="0" lvl="4" indent="0" algn="ctr" rtl="0">
              <a:spcBef>
                <a:spcPts val="0"/>
              </a:spcBef>
              <a:spcAft>
                <a:spcPts val="0"/>
              </a:spcAft>
              <a:buNone/>
              <a:defRPr sz="1000">
                <a:solidFill>
                  <a:schemeClr val="dk1"/>
                </a:solidFill>
                <a:latin typeface="Arial"/>
                <a:ea typeface="Arial"/>
                <a:cs typeface="Arial"/>
                <a:sym typeface="Arial"/>
              </a:defRPr>
            </a:lvl5pPr>
            <a:lvl6pPr marL="0" marR="0" lvl="5" indent="0" algn="ctr" rtl="0">
              <a:spcBef>
                <a:spcPts val="0"/>
              </a:spcBef>
              <a:spcAft>
                <a:spcPts val="0"/>
              </a:spcAft>
              <a:buNone/>
              <a:defRPr sz="1000">
                <a:solidFill>
                  <a:schemeClr val="dk1"/>
                </a:solidFill>
                <a:latin typeface="Arial"/>
                <a:ea typeface="Arial"/>
                <a:cs typeface="Arial"/>
                <a:sym typeface="Arial"/>
              </a:defRPr>
            </a:lvl6pPr>
            <a:lvl7pPr marL="0" marR="0" lvl="6" indent="0" algn="ctr" rtl="0">
              <a:spcBef>
                <a:spcPts val="0"/>
              </a:spcBef>
              <a:spcAft>
                <a:spcPts val="0"/>
              </a:spcAft>
              <a:buNone/>
              <a:defRPr sz="1000">
                <a:solidFill>
                  <a:schemeClr val="dk1"/>
                </a:solidFill>
                <a:latin typeface="Arial"/>
                <a:ea typeface="Arial"/>
                <a:cs typeface="Arial"/>
                <a:sym typeface="Arial"/>
              </a:defRPr>
            </a:lvl7pPr>
            <a:lvl8pPr marL="0" marR="0" lvl="7" indent="0" algn="ctr" rtl="0">
              <a:spcBef>
                <a:spcPts val="0"/>
              </a:spcBef>
              <a:spcAft>
                <a:spcPts val="0"/>
              </a:spcAft>
              <a:buNone/>
              <a:defRPr sz="1000">
                <a:solidFill>
                  <a:schemeClr val="dk1"/>
                </a:solidFill>
                <a:latin typeface="Arial"/>
                <a:ea typeface="Arial"/>
                <a:cs typeface="Arial"/>
                <a:sym typeface="Arial"/>
              </a:defRPr>
            </a:lvl8pPr>
            <a:lvl9pPr marL="0" marR="0" lvl="8" indent="0" algn="ctr" rtl="0">
              <a:spcBef>
                <a:spcPts val="0"/>
              </a:spcBef>
              <a:spcAft>
                <a:spcPts val="0"/>
              </a:spcAft>
              <a:buNone/>
              <a:defRPr sz="10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81000" y="292100"/>
            <a:ext cx="8305800" cy="7620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1pPr>
            <a:lvl2pPr marL="0" marR="0" lvl="1"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2pPr>
            <a:lvl3pPr marL="0" marR="0" lvl="2"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3pPr>
            <a:lvl4pPr marL="0" marR="0" lvl="3"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4pPr>
            <a:lvl5pPr marL="0" marR="0" lvl="4"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5pPr>
            <a:lvl6pPr marL="457200" marR="0" lvl="5"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6pPr>
            <a:lvl7pPr marL="914400" marR="0" lvl="6"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7pPr>
            <a:lvl8pPr marL="1371600" marR="0" lvl="7"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8pPr>
            <a:lvl9pPr marL="1828800" marR="0" lvl="8"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9pPr>
          </a:lstStyle>
          <a:p>
            <a:endParaRPr/>
          </a:p>
        </p:txBody>
      </p:sp>
      <p:sp>
        <p:nvSpPr>
          <p:cNvPr id="46" name="Shape 46"/>
          <p:cNvSpPr txBox="1">
            <a:spLocks noGrp="1"/>
          </p:cNvSpPr>
          <p:nvPr>
            <p:ph type="sldNum" idx="12"/>
          </p:nvPr>
        </p:nvSpPr>
        <p:spPr>
          <a:xfrm>
            <a:off x="4343400" y="6172200"/>
            <a:ext cx="457200" cy="457200"/>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spcAft>
                <a:spcPts val="0"/>
              </a:spcAft>
              <a:buNone/>
              <a:defRPr sz="1000">
                <a:solidFill>
                  <a:schemeClr val="dk1"/>
                </a:solidFill>
                <a:latin typeface="Arial"/>
                <a:ea typeface="Arial"/>
                <a:cs typeface="Arial"/>
                <a:sym typeface="Arial"/>
              </a:defRPr>
            </a:lvl1pPr>
            <a:lvl2pPr marL="0" marR="0" lvl="1" indent="0" algn="ctr" rtl="0">
              <a:spcBef>
                <a:spcPts val="0"/>
              </a:spcBef>
              <a:spcAft>
                <a:spcPts val="0"/>
              </a:spcAft>
              <a:buNone/>
              <a:defRPr sz="1000">
                <a:solidFill>
                  <a:schemeClr val="dk1"/>
                </a:solidFill>
                <a:latin typeface="Arial"/>
                <a:ea typeface="Arial"/>
                <a:cs typeface="Arial"/>
                <a:sym typeface="Arial"/>
              </a:defRPr>
            </a:lvl2pPr>
            <a:lvl3pPr marL="0" marR="0" lvl="2" indent="0" algn="ctr" rtl="0">
              <a:spcBef>
                <a:spcPts val="0"/>
              </a:spcBef>
              <a:spcAft>
                <a:spcPts val="0"/>
              </a:spcAft>
              <a:buNone/>
              <a:defRPr sz="1000">
                <a:solidFill>
                  <a:schemeClr val="dk1"/>
                </a:solidFill>
                <a:latin typeface="Arial"/>
                <a:ea typeface="Arial"/>
                <a:cs typeface="Arial"/>
                <a:sym typeface="Arial"/>
              </a:defRPr>
            </a:lvl3pPr>
            <a:lvl4pPr marL="0" marR="0" lvl="3" indent="0" algn="ctr" rtl="0">
              <a:spcBef>
                <a:spcPts val="0"/>
              </a:spcBef>
              <a:spcAft>
                <a:spcPts val="0"/>
              </a:spcAft>
              <a:buNone/>
              <a:defRPr sz="1000">
                <a:solidFill>
                  <a:schemeClr val="dk1"/>
                </a:solidFill>
                <a:latin typeface="Arial"/>
                <a:ea typeface="Arial"/>
                <a:cs typeface="Arial"/>
                <a:sym typeface="Arial"/>
              </a:defRPr>
            </a:lvl4pPr>
            <a:lvl5pPr marL="0" marR="0" lvl="4" indent="0" algn="ctr" rtl="0">
              <a:spcBef>
                <a:spcPts val="0"/>
              </a:spcBef>
              <a:spcAft>
                <a:spcPts val="0"/>
              </a:spcAft>
              <a:buNone/>
              <a:defRPr sz="1000">
                <a:solidFill>
                  <a:schemeClr val="dk1"/>
                </a:solidFill>
                <a:latin typeface="Arial"/>
                <a:ea typeface="Arial"/>
                <a:cs typeface="Arial"/>
                <a:sym typeface="Arial"/>
              </a:defRPr>
            </a:lvl5pPr>
            <a:lvl6pPr marL="0" marR="0" lvl="5" indent="0" algn="ctr" rtl="0">
              <a:spcBef>
                <a:spcPts val="0"/>
              </a:spcBef>
              <a:spcAft>
                <a:spcPts val="0"/>
              </a:spcAft>
              <a:buNone/>
              <a:defRPr sz="1000">
                <a:solidFill>
                  <a:schemeClr val="dk1"/>
                </a:solidFill>
                <a:latin typeface="Arial"/>
                <a:ea typeface="Arial"/>
                <a:cs typeface="Arial"/>
                <a:sym typeface="Arial"/>
              </a:defRPr>
            </a:lvl6pPr>
            <a:lvl7pPr marL="0" marR="0" lvl="6" indent="0" algn="ctr" rtl="0">
              <a:spcBef>
                <a:spcPts val="0"/>
              </a:spcBef>
              <a:spcAft>
                <a:spcPts val="0"/>
              </a:spcAft>
              <a:buNone/>
              <a:defRPr sz="1000">
                <a:solidFill>
                  <a:schemeClr val="dk1"/>
                </a:solidFill>
                <a:latin typeface="Arial"/>
                <a:ea typeface="Arial"/>
                <a:cs typeface="Arial"/>
                <a:sym typeface="Arial"/>
              </a:defRPr>
            </a:lvl7pPr>
            <a:lvl8pPr marL="0" marR="0" lvl="7" indent="0" algn="ctr" rtl="0">
              <a:spcBef>
                <a:spcPts val="0"/>
              </a:spcBef>
              <a:spcAft>
                <a:spcPts val="0"/>
              </a:spcAft>
              <a:buNone/>
              <a:defRPr sz="1000">
                <a:solidFill>
                  <a:schemeClr val="dk1"/>
                </a:solidFill>
                <a:latin typeface="Arial"/>
                <a:ea typeface="Arial"/>
                <a:cs typeface="Arial"/>
                <a:sym typeface="Arial"/>
              </a:defRPr>
            </a:lvl8pPr>
            <a:lvl9pPr marL="0" marR="0" lvl="8" indent="0" algn="ctr" rtl="0">
              <a:spcBef>
                <a:spcPts val="0"/>
              </a:spcBef>
              <a:spcAft>
                <a:spcPts val="0"/>
              </a:spcAft>
              <a:buNone/>
              <a:defRPr sz="10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73050"/>
            <a:ext cx="3008313" cy="116205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2000" b="1" i="0" u="none" strike="noStrike" cap="none">
                <a:solidFill>
                  <a:srgbClr val="820000"/>
                </a:solidFill>
                <a:latin typeface="Arial"/>
                <a:ea typeface="Arial"/>
                <a:cs typeface="Arial"/>
                <a:sym typeface="Arial"/>
              </a:defRPr>
            </a:lvl1pPr>
            <a:lvl2pPr marL="0" marR="0" lvl="1"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2pPr>
            <a:lvl3pPr marL="0" marR="0" lvl="2"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3pPr>
            <a:lvl4pPr marL="0" marR="0" lvl="3"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4pPr>
            <a:lvl5pPr marL="0" marR="0" lvl="4"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5pPr>
            <a:lvl6pPr marL="457200" marR="0" lvl="5"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6pPr>
            <a:lvl7pPr marL="914400" marR="0" lvl="6"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7pPr>
            <a:lvl8pPr marL="1371600" marR="0" lvl="7"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8pPr>
            <a:lvl9pPr marL="1828800" marR="0" lvl="8"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9pPr>
          </a:lstStyle>
          <a:p>
            <a:endParaRPr/>
          </a:p>
        </p:txBody>
      </p:sp>
      <p:sp>
        <p:nvSpPr>
          <p:cNvPr id="49" name="Shape 49"/>
          <p:cNvSpPr txBox="1">
            <a:spLocks noGrp="1"/>
          </p:cNvSpPr>
          <p:nvPr>
            <p:ph type="body" idx="1"/>
          </p:nvPr>
        </p:nvSpPr>
        <p:spPr>
          <a:xfrm>
            <a:off x="3575050" y="273050"/>
            <a:ext cx="5111750" cy="5853113"/>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50" name="Shape 50"/>
          <p:cNvSpPr txBox="1">
            <a:spLocks noGrp="1"/>
          </p:cNvSpPr>
          <p:nvPr>
            <p:ph type="body" idx="2"/>
          </p:nvPr>
        </p:nvSpPr>
        <p:spPr>
          <a:xfrm>
            <a:off x="457200" y="1435100"/>
            <a:ext cx="3008313" cy="4691063"/>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chemeClr val="dk1"/>
              </a:buClr>
              <a:buSzPts val="28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240"/>
              </a:spcBef>
              <a:spcAft>
                <a:spcPts val="0"/>
              </a:spcAft>
              <a:buClr>
                <a:schemeClr val="dk1"/>
              </a:buClr>
              <a:buSzPts val="2400"/>
              <a:buFont typeface="Arial"/>
              <a:buNone/>
              <a:defRPr sz="1200" b="0" i="0" u="none" strike="noStrike" cap="none">
                <a:solidFill>
                  <a:schemeClr val="dk1"/>
                </a:solidFill>
                <a:latin typeface="Arial"/>
                <a:ea typeface="Arial"/>
                <a:cs typeface="Arial"/>
                <a:sym typeface="Arial"/>
              </a:defRPr>
            </a:lvl2pPr>
            <a:lvl3pPr marL="1371600" marR="0" lvl="2" indent="-228600" algn="l" rtl="0">
              <a:spcBef>
                <a:spcPts val="200"/>
              </a:spcBef>
              <a:spcAft>
                <a:spcPts val="0"/>
              </a:spcAft>
              <a:buClr>
                <a:schemeClr val="dk1"/>
              </a:buClr>
              <a:buSzPts val="2000"/>
              <a:buFont typeface="Arial"/>
              <a:buNone/>
              <a:defRPr sz="1000" b="0" i="0" u="none" strike="noStrike" cap="none">
                <a:solidFill>
                  <a:schemeClr val="dk1"/>
                </a:solidFill>
                <a:latin typeface="Arial"/>
                <a:ea typeface="Arial"/>
                <a:cs typeface="Arial"/>
                <a:sym typeface="Arial"/>
              </a:defRPr>
            </a:lvl3pPr>
            <a:lvl4pPr marL="1828800" marR="0" lvl="3" indent="-228600" algn="l" rtl="0">
              <a:spcBef>
                <a:spcPts val="180"/>
              </a:spcBef>
              <a:spcAft>
                <a:spcPts val="0"/>
              </a:spcAft>
              <a:buClr>
                <a:schemeClr val="dk1"/>
              </a:buClr>
              <a:buSzPts val="2000"/>
              <a:buFont typeface="Arial"/>
              <a:buNone/>
              <a:defRPr sz="900" b="0" i="0" u="none" strike="noStrike" cap="none">
                <a:solidFill>
                  <a:schemeClr val="dk1"/>
                </a:solidFill>
                <a:latin typeface="Arial"/>
                <a:ea typeface="Arial"/>
                <a:cs typeface="Arial"/>
                <a:sym typeface="Arial"/>
              </a:defRPr>
            </a:lvl4pPr>
            <a:lvl5pPr marL="2286000" marR="0" lvl="4" indent="-228600" algn="l" rtl="0">
              <a:spcBef>
                <a:spcPts val="180"/>
              </a:spcBef>
              <a:spcAft>
                <a:spcPts val="0"/>
              </a:spcAft>
              <a:buClr>
                <a:schemeClr val="dk1"/>
              </a:buClr>
              <a:buSzPts val="2000"/>
              <a:buFont typeface="Arial"/>
              <a:buNone/>
              <a:defRPr sz="900" b="0" i="0" u="none" strike="noStrike" cap="none">
                <a:solidFill>
                  <a:schemeClr val="dk1"/>
                </a:solidFill>
                <a:latin typeface="Arial"/>
                <a:ea typeface="Arial"/>
                <a:cs typeface="Arial"/>
                <a:sym typeface="Arial"/>
              </a:defRPr>
            </a:lvl5pPr>
            <a:lvl6pPr marL="2743200" marR="0" lvl="5" indent="-228600" algn="l" rtl="0">
              <a:spcBef>
                <a:spcPts val="180"/>
              </a:spcBef>
              <a:spcAft>
                <a:spcPts val="0"/>
              </a:spcAft>
              <a:buClr>
                <a:schemeClr val="dk1"/>
              </a:buClr>
              <a:buSzPts val="2000"/>
              <a:buFont typeface="Arial"/>
              <a:buNone/>
              <a:defRPr sz="900" b="0" i="0" u="none" strike="noStrike" cap="none">
                <a:solidFill>
                  <a:schemeClr val="dk1"/>
                </a:solidFill>
                <a:latin typeface="Arial"/>
                <a:ea typeface="Arial"/>
                <a:cs typeface="Arial"/>
                <a:sym typeface="Arial"/>
              </a:defRPr>
            </a:lvl6pPr>
            <a:lvl7pPr marL="3200400" marR="0" lvl="6" indent="-228600" algn="l" rtl="0">
              <a:spcBef>
                <a:spcPts val="180"/>
              </a:spcBef>
              <a:spcAft>
                <a:spcPts val="0"/>
              </a:spcAft>
              <a:buClr>
                <a:schemeClr val="dk1"/>
              </a:buClr>
              <a:buSzPts val="2000"/>
              <a:buFont typeface="Arial"/>
              <a:buNone/>
              <a:defRPr sz="900" b="0" i="0" u="none" strike="noStrike" cap="none">
                <a:solidFill>
                  <a:schemeClr val="dk1"/>
                </a:solidFill>
                <a:latin typeface="Arial"/>
                <a:ea typeface="Arial"/>
                <a:cs typeface="Arial"/>
                <a:sym typeface="Arial"/>
              </a:defRPr>
            </a:lvl7pPr>
            <a:lvl8pPr marL="3657600" marR="0" lvl="7" indent="-228600" algn="l" rtl="0">
              <a:spcBef>
                <a:spcPts val="180"/>
              </a:spcBef>
              <a:spcAft>
                <a:spcPts val="0"/>
              </a:spcAft>
              <a:buClr>
                <a:schemeClr val="dk1"/>
              </a:buClr>
              <a:buSzPts val="2000"/>
              <a:buFont typeface="Arial"/>
              <a:buNone/>
              <a:defRPr sz="900" b="0" i="0" u="none" strike="noStrike" cap="none">
                <a:solidFill>
                  <a:schemeClr val="dk1"/>
                </a:solidFill>
                <a:latin typeface="Arial"/>
                <a:ea typeface="Arial"/>
                <a:cs typeface="Arial"/>
                <a:sym typeface="Arial"/>
              </a:defRPr>
            </a:lvl8pPr>
            <a:lvl9pPr marL="4114800" marR="0" lvl="8" indent="-228600" algn="l" rtl="0">
              <a:spcBef>
                <a:spcPts val="180"/>
              </a:spcBef>
              <a:spcAft>
                <a:spcPts val="0"/>
              </a:spcAft>
              <a:buClr>
                <a:schemeClr val="dk1"/>
              </a:buClr>
              <a:buSzPts val="2000"/>
              <a:buFont typeface="Arial"/>
              <a:buNone/>
              <a:defRPr sz="900" b="0" i="0" u="none" strike="noStrike" cap="none">
                <a:solidFill>
                  <a:schemeClr val="dk1"/>
                </a:solidFill>
                <a:latin typeface="Arial"/>
                <a:ea typeface="Arial"/>
                <a:cs typeface="Arial"/>
                <a:sym typeface="Arial"/>
              </a:defRPr>
            </a:lvl9pPr>
          </a:lstStyle>
          <a:p>
            <a:endParaRPr/>
          </a:p>
        </p:txBody>
      </p:sp>
      <p:sp>
        <p:nvSpPr>
          <p:cNvPr id="51" name="Shape 51"/>
          <p:cNvSpPr txBox="1">
            <a:spLocks noGrp="1"/>
          </p:cNvSpPr>
          <p:nvPr>
            <p:ph type="sldNum" idx="12"/>
          </p:nvPr>
        </p:nvSpPr>
        <p:spPr>
          <a:xfrm>
            <a:off x="4343400" y="6172200"/>
            <a:ext cx="457200" cy="457200"/>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spcAft>
                <a:spcPts val="0"/>
              </a:spcAft>
              <a:buNone/>
              <a:defRPr sz="1000">
                <a:solidFill>
                  <a:schemeClr val="dk1"/>
                </a:solidFill>
                <a:latin typeface="Arial"/>
                <a:ea typeface="Arial"/>
                <a:cs typeface="Arial"/>
                <a:sym typeface="Arial"/>
              </a:defRPr>
            </a:lvl1pPr>
            <a:lvl2pPr marL="0" marR="0" lvl="1" indent="0" algn="ctr" rtl="0">
              <a:spcBef>
                <a:spcPts val="0"/>
              </a:spcBef>
              <a:spcAft>
                <a:spcPts val="0"/>
              </a:spcAft>
              <a:buNone/>
              <a:defRPr sz="1000">
                <a:solidFill>
                  <a:schemeClr val="dk1"/>
                </a:solidFill>
                <a:latin typeface="Arial"/>
                <a:ea typeface="Arial"/>
                <a:cs typeface="Arial"/>
                <a:sym typeface="Arial"/>
              </a:defRPr>
            </a:lvl2pPr>
            <a:lvl3pPr marL="0" marR="0" lvl="2" indent="0" algn="ctr" rtl="0">
              <a:spcBef>
                <a:spcPts val="0"/>
              </a:spcBef>
              <a:spcAft>
                <a:spcPts val="0"/>
              </a:spcAft>
              <a:buNone/>
              <a:defRPr sz="1000">
                <a:solidFill>
                  <a:schemeClr val="dk1"/>
                </a:solidFill>
                <a:latin typeface="Arial"/>
                <a:ea typeface="Arial"/>
                <a:cs typeface="Arial"/>
                <a:sym typeface="Arial"/>
              </a:defRPr>
            </a:lvl3pPr>
            <a:lvl4pPr marL="0" marR="0" lvl="3" indent="0" algn="ctr" rtl="0">
              <a:spcBef>
                <a:spcPts val="0"/>
              </a:spcBef>
              <a:spcAft>
                <a:spcPts val="0"/>
              </a:spcAft>
              <a:buNone/>
              <a:defRPr sz="1000">
                <a:solidFill>
                  <a:schemeClr val="dk1"/>
                </a:solidFill>
                <a:latin typeface="Arial"/>
                <a:ea typeface="Arial"/>
                <a:cs typeface="Arial"/>
                <a:sym typeface="Arial"/>
              </a:defRPr>
            </a:lvl4pPr>
            <a:lvl5pPr marL="0" marR="0" lvl="4" indent="0" algn="ctr" rtl="0">
              <a:spcBef>
                <a:spcPts val="0"/>
              </a:spcBef>
              <a:spcAft>
                <a:spcPts val="0"/>
              </a:spcAft>
              <a:buNone/>
              <a:defRPr sz="1000">
                <a:solidFill>
                  <a:schemeClr val="dk1"/>
                </a:solidFill>
                <a:latin typeface="Arial"/>
                <a:ea typeface="Arial"/>
                <a:cs typeface="Arial"/>
                <a:sym typeface="Arial"/>
              </a:defRPr>
            </a:lvl5pPr>
            <a:lvl6pPr marL="0" marR="0" lvl="5" indent="0" algn="ctr" rtl="0">
              <a:spcBef>
                <a:spcPts val="0"/>
              </a:spcBef>
              <a:spcAft>
                <a:spcPts val="0"/>
              </a:spcAft>
              <a:buNone/>
              <a:defRPr sz="1000">
                <a:solidFill>
                  <a:schemeClr val="dk1"/>
                </a:solidFill>
                <a:latin typeface="Arial"/>
                <a:ea typeface="Arial"/>
                <a:cs typeface="Arial"/>
                <a:sym typeface="Arial"/>
              </a:defRPr>
            </a:lvl6pPr>
            <a:lvl7pPr marL="0" marR="0" lvl="6" indent="0" algn="ctr" rtl="0">
              <a:spcBef>
                <a:spcPts val="0"/>
              </a:spcBef>
              <a:spcAft>
                <a:spcPts val="0"/>
              </a:spcAft>
              <a:buNone/>
              <a:defRPr sz="1000">
                <a:solidFill>
                  <a:schemeClr val="dk1"/>
                </a:solidFill>
                <a:latin typeface="Arial"/>
                <a:ea typeface="Arial"/>
                <a:cs typeface="Arial"/>
                <a:sym typeface="Arial"/>
              </a:defRPr>
            </a:lvl7pPr>
            <a:lvl8pPr marL="0" marR="0" lvl="7" indent="0" algn="ctr" rtl="0">
              <a:spcBef>
                <a:spcPts val="0"/>
              </a:spcBef>
              <a:spcAft>
                <a:spcPts val="0"/>
              </a:spcAft>
              <a:buNone/>
              <a:defRPr sz="1000">
                <a:solidFill>
                  <a:schemeClr val="dk1"/>
                </a:solidFill>
                <a:latin typeface="Arial"/>
                <a:ea typeface="Arial"/>
                <a:cs typeface="Arial"/>
                <a:sym typeface="Arial"/>
              </a:defRPr>
            </a:lvl8pPr>
            <a:lvl9pPr marL="0" marR="0" lvl="8" indent="0" algn="ctr" rtl="0">
              <a:spcBef>
                <a:spcPts val="0"/>
              </a:spcBef>
              <a:spcAft>
                <a:spcPts val="0"/>
              </a:spcAft>
              <a:buNone/>
              <a:defRPr sz="10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2000" b="1" i="0" u="none" strike="noStrike" cap="none">
                <a:solidFill>
                  <a:srgbClr val="820000"/>
                </a:solidFill>
                <a:latin typeface="Arial"/>
                <a:ea typeface="Arial"/>
                <a:cs typeface="Arial"/>
                <a:sym typeface="Arial"/>
              </a:defRPr>
            </a:lvl1pPr>
            <a:lvl2pPr marL="0" marR="0" lvl="1"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2pPr>
            <a:lvl3pPr marL="0" marR="0" lvl="2"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3pPr>
            <a:lvl4pPr marL="0" marR="0" lvl="3"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4pPr>
            <a:lvl5pPr marL="0" marR="0" lvl="4"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5pPr>
            <a:lvl6pPr marL="457200" marR="0" lvl="5"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6pPr>
            <a:lvl7pPr marL="914400" marR="0" lvl="6"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7pPr>
            <a:lvl8pPr marL="1371600" marR="0" lvl="7"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8pPr>
            <a:lvl9pPr marL="1828800" marR="0" lvl="8"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9pPr>
          </a:lstStyle>
          <a:p>
            <a:endParaRPr/>
          </a:p>
        </p:txBody>
      </p:sp>
      <p:sp>
        <p:nvSpPr>
          <p:cNvPr id="54" name="Shape 54"/>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t" anchorCtr="0"/>
          <a:lstStyle>
            <a:lvl1pPr marL="0" marR="0" lvl="0" indent="0" algn="l" rtl="0">
              <a:spcBef>
                <a:spcPts val="640"/>
              </a:spcBef>
              <a:spcAft>
                <a:spcPts val="0"/>
              </a:spcAft>
              <a:buClr>
                <a:schemeClr val="dk1"/>
              </a:buClr>
              <a:buSzPts val="1400"/>
              <a:buFont typeface="Arial"/>
              <a:buNone/>
              <a:defRPr sz="3200" b="0" i="0" u="none" strike="noStrike" cap="none">
                <a:solidFill>
                  <a:schemeClr val="dk1"/>
                </a:solidFill>
                <a:latin typeface="Arial"/>
                <a:ea typeface="Arial"/>
                <a:cs typeface="Arial"/>
                <a:sym typeface="Arial"/>
              </a:defRPr>
            </a:lvl1pPr>
            <a:lvl2pPr marL="457200" marR="0" lvl="1" indent="0" algn="l" rtl="0">
              <a:spcBef>
                <a:spcPts val="560"/>
              </a:spcBef>
              <a:spcAft>
                <a:spcPts val="0"/>
              </a:spcAft>
              <a:buClr>
                <a:schemeClr val="dk1"/>
              </a:buClr>
              <a:buSzPts val="1400"/>
              <a:buFont typeface="Arial"/>
              <a:buNone/>
              <a:defRPr sz="2800" b="0" i="0" u="none" strike="noStrike" cap="none">
                <a:solidFill>
                  <a:schemeClr val="dk1"/>
                </a:solidFill>
                <a:latin typeface="Arial"/>
                <a:ea typeface="Arial"/>
                <a:cs typeface="Arial"/>
                <a:sym typeface="Arial"/>
              </a:defRPr>
            </a:lvl2pPr>
            <a:lvl3pPr marL="914400" marR="0" lvl="2" indent="0" algn="l" rtl="0">
              <a:spcBef>
                <a:spcPts val="48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3pPr>
            <a:lvl4pPr marL="1371600" marR="0" lvl="3" indent="0" algn="l" rtl="0">
              <a:spcBef>
                <a:spcPts val="40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4pPr>
            <a:lvl5pPr marL="1828800" marR="0" lvl="4" indent="0" algn="l" rtl="0">
              <a:spcBef>
                <a:spcPts val="40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5pPr>
            <a:lvl6pPr marL="2286000" marR="0" lvl="5" indent="0" algn="l" rtl="0">
              <a:spcBef>
                <a:spcPts val="40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6pPr>
            <a:lvl7pPr marL="2743200" marR="0" lvl="6" indent="0" algn="l" rtl="0">
              <a:spcBef>
                <a:spcPts val="40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7pPr>
            <a:lvl8pPr marL="3200400" marR="0" lvl="7" indent="0" algn="l" rtl="0">
              <a:spcBef>
                <a:spcPts val="40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8pPr>
            <a:lvl9pPr marL="3657600" marR="0" lvl="8" indent="0" algn="l" rtl="0">
              <a:spcBef>
                <a:spcPts val="40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9pPr>
          </a:lstStyle>
          <a:p>
            <a:endParaRPr/>
          </a:p>
        </p:txBody>
      </p:sp>
      <p:sp>
        <p:nvSpPr>
          <p:cNvPr id="55" name="Shape 55"/>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chemeClr val="dk1"/>
              </a:buClr>
              <a:buSzPts val="28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240"/>
              </a:spcBef>
              <a:spcAft>
                <a:spcPts val="0"/>
              </a:spcAft>
              <a:buClr>
                <a:schemeClr val="dk1"/>
              </a:buClr>
              <a:buSzPts val="2400"/>
              <a:buFont typeface="Arial"/>
              <a:buNone/>
              <a:defRPr sz="1200" b="0" i="0" u="none" strike="noStrike" cap="none">
                <a:solidFill>
                  <a:schemeClr val="dk1"/>
                </a:solidFill>
                <a:latin typeface="Arial"/>
                <a:ea typeface="Arial"/>
                <a:cs typeface="Arial"/>
                <a:sym typeface="Arial"/>
              </a:defRPr>
            </a:lvl2pPr>
            <a:lvl3pPr marL="1371600" marR="0" lvl="2" indent="-228600" algn="l" rtl="0">
              <a:spcBef>
                <a:spcPts val="200"/>
              </a:spcBef>
              <a:spcAft>
                <a:spcPts val="0"/>
              </a:spcAft>
              <a:buClr>
                <a:schemeClr val="dk1"/>
              </a:buClr>
              <a:buSzPts val="2000"/>
              <a:buFont typeface="Arial"/>
              <a:buNone/>
              <a:defRPr sz="1000" b="0" i="0" u="none" strike="noStrike" cap="none">
                <a:solidFill>
                  <a:schemeClr val="dk1"/>
                </a:solidFill>
                <a:latin typeface="Arial"/>
                <a:ea typeface="Arial"/>
                <a:cs typeface="Arial"/>
                <a:sym typeface="Arial"/>
              </a:defRPr>
            </a:lvl3pPr>
            <a:lvl4pPr marL="1828800" marR="0" lvl="3" indent="-228600" algn="l" rtl="0">
              <a:spcBef>
                <a:spcPts val="180"/>
              </a:spcBef>
              <a:spcAft>
                <a:spcPts val="0"/>
              </a:spcAft>
              <a:buClr>
                <a:schemeClr val="dk1"/>
              </a:buClr>
              <a:buSzPts val="2000"/>
              <a:buFont typeface="Arial"/>
              <a:buNone/>
              <a:defRPr sz="900" b="0" i="0" u="none" strike="noStrike" cap="none">
                <a:solidFill>
                  <a:schemeClr val="dk1"/>
                </a:solidFill>
                <a:latin typeface="Arial"/>
                <a:ea typeface="Arial"/>
                <a:cs typeface="Arial"/>
                <a:sym typeface="Arial"/>
              </a:defRPr>
            </a:lvl4pPr>
            <a:lvl5pPr marL="2286000" marR="0" lvl="4" indent="-228600" algn="l" rtl="0">
              <a:spcBef>
                <a:spcPts val="180"/>
              </a:spcBef>
              <a:spcAft>
                <a:spcPts val="0"/>
              </a:spcAft>
              <a:buClr>
                <a:schemeClr val="dk1"/>
              </a:buClr>
              <a:buSzPts val="2000"/>
              <a:buFont typeface="Arial"/>
              <a:buNone/>
              <a:defRPr sz="900" b="0" i="0" u="none" strike="noStrike" cap="none">
                <a:solidFill>
                  <a:schemeClr val="dk1"/>
                </a:solidFill>
                <a:latin typeface="Arial"/>
                <a:ea typeface="Arial"/>
                <a:cs typeface="Arial"/>
                <a:sym typeface="Arial"/>
              </a:defRPr>
            </a:lvl5pPr>
            <a:lvl6pPr marL="2743200" marR="0" lvl="5" indent="-228600" algn="l" rtl="0">
              <a:spcBef>
                <a:spcPts val="180"/>
              </a:spcBef>
              <a:spcAft>
                <a:spcPts val="0"/>
              </a:spcAft>
              <a:buClr>
                <a:schemeClr val="dk1"/>
              </a:buClr>
              <a:buSzPts val="2000"/>
              <a:buFont typeface="Arial"/>
              <a:buNone/>
              <a:defRPr sz="900" b="0" i="0" u="none" strike="noStrike" cap="none">
                <a:solidFill>
                  <a:schemeClr val="dk1"/>
                </a:solidFill>
                <a:latin typeface="Arial"/>
                <a:ea typeface="Arial"/>
                <a:cs typeface="Arial"/>
                <a:sym typeface="Arial"/>
              </a:defRPr>
            </a:lvl6pPr>
            <a:lvl7pPr marL="3200400" marR="0" lvl="6" indent="-228600" algn="l" rtl="0">
              <a:spcBef>
                <a:spcPts val="180"/>
              </a:spcBef>
              <a:spcAft>
                <a:spcPts val="0"/>
              </a:spcAft>
              <a:buClr>
                <a:schemeClr val="dk1"/>
              </a:buClr>
              <a:buSzPts val="2000"/>
              <a:buFont typeface="Arial"/>
              <a:buNone/>
              <a:defRPr sz="900" b="0" i="0" u="none" strike="noStrike" cap="none">
                <a:solidFill>
                  <a:schemeClr val="dk1"/>
                </a:solidFill>
                <a:latin typeface="Arial"/>
                <a:ea typeface="Arial"/>
                <a:cs typeface="Arial"/>
                <a:sym typeface="Arial"/>
              </a:defRPr>
            </a:lvl7pPr>
            <a:lvl8pPr marL="3657600" marR="0" lvl="7" indent="-228600" algn="l" rtl="0">
              <a:spcBef>
                <a:spcPts val="180"/>
              </a:spcBef>
              <a:spcAft>
                <a:spcPts val="0"/>
              </a:spcAft>
              <a:buClr>
                <a:schemeClr val="dk1"/>
              </a:buClr>
              <a:buSzPts val="2000"/>
              <a:buFont typeface="Arial"/>
              <a:buNone/>
              <a:defRPr sz="900" b="0" i="0" u="none" strike="noStrike" cap="none">
                <a:solidFill>
                  <a:schemeClr val="dk1"/>
                </a:solidFill>
                <a:latin typeface="Arial"/>
                <a:ea typeface="Arial"/>
                <a:cs typeface="Arial"/>
                <a:sym typeface="Arial"/>
              </a:defRPr>
            </a:lvl8pPr>
            <a:lvl9pPr marL="4114800" marR="0" lvl="8" indent="-228600" algn="l" rtl="0">
              <a:spcBef>
                <a:spcPts val="180"/>
              </a:spcBef>
              <a:spcAft>
                <a:spcPts val="0"/>
              </a:spcAft>
              <a:buClr>
                <a:schemeClr val="dk1"/>
              </a:buClr>
              <a:buSzPts val="2000"/>
              <a:buFont typeface="Arial"/>
              <a:buNone/>
              <a:defRPr sz="9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sldNum" idx="12"/>
          </p:nvPr>
        </p:nvSpPr>
        <p:spPr>
          <a:xfrm>
            <a:off x="4343400" y="6172200"/>
            <a:ext cx="457200" cy="457200"/>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spcAft>
                <a:spcPts val="0"/>
              </a:spcAft>
              <a:buNone/>
              <a:defRPr sz="1000">
                <a:solidFill>
                  <a:schemeClr val="dk1"/>
                </a:solidFill>
                <a:latin typeface="Arial"/>
                <a:ea typeface="Arial"/>
                <a:cs typeface="Arial"/>
                <a:sym typeface="Arial"/>
              </a:defRPr>
            </a:lvl1pPr>
            <a:lvl2pPr marL="0" marR="0" lvl="1" indent="0" algn="ctr" rtl="0">
              <a:spcBef>
                <a:spcPts val="0"/>
              </a:spcBef>
              <a:spcAft>
                <a:spcPts val="0"/>
              </a:spcAft>
              <a:buNone/>
              <a:defRPr sz="1000">
                <a:solidFill>
                  <a:schemeClr val="dk1"/>
                </a:solidFill>
                <a:latin typeface="Arial"/>
                <a:ea typeface="Arial"/>
                <a:cs typeface="Arial"/>
                <a:sym typeface="Arial"/>
              </a:defRPr>
            </a:lvl2pPr>
            <a:lvl3pPr marL="0" marR="0" lvl="2" indent="0" algn="ctr" rtl="0">
              <a:spcBef>
                <a:spcPts val="0"/>
              </a:spcBef>
              <a:spcAft>
                <a:spcPts val="0"/>
              </a:spcAft>
              <a:buNone/>
              <a:defRPr sz="1000">
                <a:solidFill>
                  <a:schemeClr val="dk1"/>
                </a:solidFill>
                <a:latin typeface="Arial"/>
                <a:ea typeface="Arial"/>
                <a:cs typeface="Arial"/>
                <a:sym typeface="Arial"/>
              </a:defRPr>
            </a:lvl3pPr>
            <a:lvl4pPr marL="0" marR="0" lvl="3" indent="0" algn="ctr" rtl="0">
              <a:spcBef>
                <a:spcPts val="0"/>
              </a:spcBef>
              <a:spcAft>
                <a:spcPts val="0"/>
              </a:spcAft>
              <a:buNone/>
              <a:defRPr sz="1000">
                <a:solidFill>
                  <a:schemeClr val="dk1"/>
                </a:solidFill>
                <a:latin typeface="Arial"/>
                <a:ea typeface="Arial"/>
                <a:cs typeface="Arial"/>
                <a:sym typeface="Arial"/>
              </a:defRPr>
            </a:lvl4pPr>
            <a:lvl5pPr marL="0" marR="0" lvl="4" indent="0" algn="ctr" rtl="0">
              <a:spcBef>
                <a:spcPts val="0"/>
              </a:spcBef>
              <a:spcAft>
                <a:spcPts val="0"/>
              </a:spcAft>
              <a:buNone/>
              <a:defRPr sz="1000">
                <a:solidFill>
                  <a:schemeClr val="dk1"/>
                </a:solidFill>
                <a:latin typeface="Arial"/>
                <a:ea typeface="Arial"/>
                <a:cs typeface="Arial"/>
                <a:sym typeface="Arial"/>
              </a:defRPr>
            </a:lvl5pPr>
            <a:lvl6pPr marL="0" marR="0" lvl="5" indent="0" algn="ctr" rtl="0">
              <a:spcBef>
                <a:spcPts val="0"/>
              </a:spcBef>
              <a:spcAft>
                <a:spcPts val="0"/>
              </a:spcAft>
              <a:buNone/>
              <a:defRPr sz="1000">
                <a:solidFill>
                  <a:schemeClr val="dk1"/>
                </a:solidFill>
                <a:latin typeface="Arial"/>
                <a:ea typeface="Arial"/>
                <a:cs typeface="Arial"/>
                <a:sym typeface="Arial"/>
              </a:defRPr>
            </a:lvl6pPr>
            <a:lvl7pPr marL="0" marR="0" lvl="6" indent="0" algn="ctr" rtl="0">
              <a:spcBef>
                <a:spcPts val="0"/>
              </a:spcBef>
              <a:spcAft>
                <a:spcPts val="0"/>
              </a:spcAft>
              <a:buNone/>
              <a:defRPr sz="1000">
                <a:solidFill>
                  <a:schemeClr val="dk1"/>
                </a:solidFill>
                <a:latin typeface="Arial"/>
                <a:ea typeface="Arial"/>
                <a:cs typeface="Arial"/>
                <a:sym typeface="Arial"/>
              </a:defRPr>
            </a:lvl7pPr>
            <a:lvl8pPr marL="0" marR="0" lvl="7" indent="0" algn="ctr" rtl="0">
              <a:spcBef>
                <a:spcPts val="0"/>
              </a:spcBef>
              <a:spcAft>
                <a:spcPts val="0"/>
              </a:spcAft>
              <a:buNone/>
              <a:defRPr sz="1000">
                <a:solidFill>
                  <a:schemeClr val="dk1"/>
                </a:solidFill>
                <a:latin typeface="Arial"/>
                <a:ea typeface="Arial"/>
                <a:cs typeface="Arial"/>
                <a:sym typeface="Arial"/>
              </a:defRPr>
            </a:lvl8pPr>
            <a:lvl9pPr marL="0" marR="0" lvl="8" indent="0" algn="ctr" rtl="0">
              <a:spcBef>
                <a:spcPts val="0"/>
              </a:spcBef>
              <a:spcAft>
                <a:spcPts val="0"/>
              </a:spcAft>
              <a:buNone/>
              <a:defRPr sz="10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381000" y="292100"/>
            <a:ext cx="8305800" cy="7620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1pPr>
            <a:lvl2pPr marL="0" marR="0" lvl="1"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2pPr>
            <a:lvl3pPr marL="0" marR="0" lvl="2"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3pPr>
            <a:lvl4pPr marL="0" marR="0" lvl="3"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4pPr>
            <a:lvl5pPr marL="0" marR="0" lvl="4"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5pPr>
            <a:lvl6pPr marL="457200" marR="0" lvl="5"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6pPr>
            <a:lvl7pPr marL="914400" marR="0" lvl="6"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7pPr>
            <a:lvl8pPr marL="1371600" marR="0" lvl="7"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8pPr>
            <a:lvl9pPr marL="1828800" marR="0" lvl="8"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9pPr>
          </a:lstStyle>
          <a:p>
            <a:endParaRPr/>
          </a:p>
        </p:txBody>
      </p:sp>
      <p:sp>
        <p:nvSpPr>
          <p:cNvPr id="59" name="Shape 59"/>
          <p:cNvSpPr txBox="1">
            <a:spLocks noGrp="1"/>
          </p:cNvSpPr>
          <p:nvPr>
            <p:ph type="body" idx="1"/>
          </p:nvPr>
        </p:nvSpPr>
        <p:spPr>
          <a:xfrm rot="5400000">
            <a:off x="2161382" y="-550068"/>
            <a:ext cx="4786313" cy="8299450"/>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60" name="Shape 60"/>
          <p:cNvSpPr txBox="1">
            <a:spLocks noGrp="1"/>
          </p:cNvSpPr>
          <p:nvPr>
            <p:ph type="sldNum" idx="12"/>
          </p:nvPr>
        </p:nvSpPr>
        <p:spPr>
          <a:xfrm>
            <a:off x="4343400" y="6172200"/>
            <a:ext cx="457200" cy="457200"/>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spcAft>
                <a:spcPts val="0"/>
              </a:spcAft>
              <a:buNone/>
              <a:defRPr sz="1000">
                <a:solidFill>
                  <a:schemeClr val="dk1"/>
                </a:solidFill>
                <a:latin typeface="Arial"/>
                <a:ea typeface="Arial"/>
                <a:cs typeface="Arial"/>
                <a:sym typeface="Arial"/>
              </a:defRPr>
            </a:lvl1pPr>
            <a:lvl2pPr marL="0" marR="0" lvl="1" indent="0" algn="ctr" rtl="0">
              <a:spcBef>
                <a:spcPts val="0"/>
              </a:spcBef>
              <a:spcAft>
                <a:spcPts val="0"/>
              </a:spcAft>
              <a:buNone/>
              <a:defRPr sz="1000">
                <a:solidFill>
                  <a:schemeClr val="dk1"/>
                </a:solidFill>
                <a:latin typeface="Arial"/>
                <a:ea typeface="Arial"/>
                <a:cs typeface="Arial"/>
                <a:sym typeface="Arial"/>
              </a:defRPr>
            </a:lvl2pPr>
            <a:lvl3pPr marL="0" marR="0" lvl="2" indent="0" algn="ctr" rtl="0">
              <a:spcBef>
                <a:spcPts val="0"/>
              </a:spcBef>
              <a:spcAft>
                <a:spcPts val="0"/>
              </a:spcAft>
              <a:buNone/>
              <a:defRPr sz="1000">
                <a:solidFill>
                  <a:schemeClr val="dk1"/>
                </a:solidFill>
                <a:latin typeface="Arial"/>
                <a:ea typeface="Arial"/>
                <a:cs typeface="Arial"/>
                <a:sym typeface="Arial"/>
              </a:defRPr>
            </a:lvl3pPr>
            <a:lvl4pPr marL="0" marR="0" lvl="3" indent="0" algn="ctr" rtl="0">
              <a:spcBef>
                <a:spcPts val="0"/>
              </a:spcBef>
              <a:spcAft>
                <a:spcPts val="0"/>
              </a:spcAft>
              <a:buNone/>
              <a:defRPr sz="1000">
                <a:solidFill>
                  <a:schemeClr val="dk1"/>
                </a:solidFill>
                <a:latin typeface="Arial"/>
                <a:ea typeface="Arial"/>
                <a:cs typeface="Arial"/>
                <a:sym typeface="Arial"/>
              </a:defRPr>
            </a:lvl4pPr>
            <a:lvl5pPr marL="0" marR="0" lvl="4" indent="0" algn="ctr" rtl="0">
              <a:spcBef>
                <a:spcPts val="0"/>
              </a:spcBef>
              <a:spcAft>
                <a:spcPts val="0"/>
              </a:spcAft>
              <a:buNone/>
              <a:defRPr sz="1000">
                <a:solidFill>
                  <a:schemeClr val="dk1"/>
                </a:solidFill>
                <a:latin typeface="Arial"/>
                <a:ea typeface="Arial"/>
                <a:cs typeface="Arial"/>
                <a:sym typeface="Arial"/>
              </a:defRPr>
            </a:lvl5pPr>
            <a:lvl6pPr marL="0" marR="0" lvl="5" indent="0" algn="ctr" rtl="0">
              <a:spcBef>
                <a:spcPts val="0"/>
              </a:spcBef>
              <a:spcAft>
                <a:spcPts val="0"/>
              </a:spcAft>
              <a:buNone/>
              <a:defRPr sz="1000">
                <a:solidFill>
                  <a:schemeClr val="dk1"/>
                </a:solidFill>
                <a:latin typeface="Arial"/>
                <a:ea typeface="Arial"/>
                <a:cs typeface="Arial"/>
                <a:sym typeface="Arial"/>
              </a:defRPr>
            </a:lvl6pPr>
            <a:lvl7pPr marL="0" marR="0" lvl="6" indent="0" algn="ctr" rtl="0">
              <a:spcBef>
                <a:spcPts val="0"/>
              </a:spcBef>
              <a:spcAft>
                <a:spcPts val="0"/>
              </a:spcAft>
              <a:buNone/>
              <a:defRPr sz="1000">
                <a:solidFill>
                  <a:schemeClr val="dk1"/>
                </a:solidFill>
                <a:latin typeface="Arial"/>
                <a:ea typeface="Arial"/>
                <a:cs typeface="Arial"/>
                <a:sym typeface="Arial"/>
              </a:defRPr>
            </a:lvl7pPr>
            <a:lvl8pPr marL="0" marR="0" lvl="7" indent="0" algn="ctr" rtl="0">
              <a:spcBef>
                <a:spcPts val="0"/>
              </a:spcBef>
              <a:spcAft>
                <a:spcPts val="0"/>
              </a:spcAft>
              <a:buNone/>
              <a:defRPr sz="1000">
                <a:solidFill>
                  <a:schemeClr val="dk1"/>
                </a:solidFill>
                <a:latin typeface="Arial"/>
                <a:ea typeface="Arial"/>
                <a:cs typeface="Arial"/>
                <a:sym typeface="Arial"/>
              </a:defRPr>
            </a:lvl8pPr>
            <a:lvl9pPr marL="0" marR="0" lvl="8" indent="0" algn="ctr" rtl="0">
              <a:spcBef>
                <a:spcPts val="0"/>
              </a:spcBef>
              <a:spcAft>
                <a:spcPts val="0"/>
              </a:spcAft>
              <a:buNone/>
              <a:defRPr sz="10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cxnSp>
        <p:nvCxnSpPr>
          <p:cNvPr id="10" name="Shape 10"/>
          <p:cNvCxnSpPr/>
          <p:nvPr/>
        </p:nvCxnSpPr>
        <p:spPr>
          <a:xfrm>
            <a:off x="0" y="6086475"/>
            <a:ext cx="9144000" cy="1588"/>
          </a:xfrm>
          <a:prstGeom prst="straightConnector1">
            <a:avLst/>
          </a:prstGeom>
          <a:noFill/>
          <a:ln w="9525" cap="flat" cmpd="sng">
            <a:solidFill>
              <a:srgbClr val="6E0000"/>
            </a:solidFill>
            <a:prstDash val="solid"/>
            <a:round/>
            <a:headEnd type="none" w="sm" len="sm"/>
            <a:tailEnd type="none" w="sm" len="sm"/>
          </a:ln>
        </p:spPr>
      </p:cxnSp>
      <p:pic>
        <p:nvPicPr>
          <p:cNvPr id="11" name="Shape 11" descr="PPT-Large-Logo-with-Tag-Pos.png"/>
          <p:cNvPicPr preferRelativeResize="0"/>
          <p:nvPr/>
        </p:nvPicPr>
        <p:blipFill rotWithShape="1">
          <a:blip r:embed="rId15">
            <a:alphaModFix/>
          </a:blip>
          <a:srcRect/>
          <a:stretch/>
        </p:blipFill>
        <p:spPr>
          <a:xfrm>
            <a:off x="6291263" y="6181725"/>
            <a:ext cx="2395537" cy="660400"/>
          </a:xfrm>
          <a:prstGeom prst="rect">
            <a:avLst/>
          </a:prstGeom>
          <a:noFill/>
          <a:ln>
            <a:noFill/>
          </a:ln>
        </p:spPr>
      </p:pic>
      <p:sp>
        <p:nvSpPr>
          <p:cNvPr id="12" name="Shape 12"/>
          <p:cNvSpPr txBox="1">
            <a:spLocks noGrp="1"/>
          </p:cNvSpPr>
          <p:nvPr>
            <p:ph type="body" idx="1"/>
          </p:nvPr>
        </p:nvSpPr>
        <p:spPr>
          <a:xfrm>
            <a:off x="404813" y="1206500"/>
            <a:ext cx="8299450" cy="478631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title"/>
          </p:nvPr>
        </p:nvSpPr>
        <p:spPr>
          <a:xfrm>
            <a:off x="381000" y="292100"/>
            <a:ext cx="8305800" cy="7620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1pPr>
            <a:lvl2pPr marL="0" marR="0" lvl="1"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2pPr>
            <a:lvl3pPr marL="0" marR="0" lvl="2"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3pPr>
            <a:lvl4pPr marL="0" marR="0" lvl="3"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4pPr>
            <a:lvl5pPr marL="0" marR="0" lvl="4"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5pPr>
            <a:lvl6pPr marL="457200" marR="0" lvl="5"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6pPr>
            <a:lvl7pPr marL="914400" marR="0" lvl="6"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7pPr>
            <a:lvl8pPr marL="1371600" marR="0" lvl="7"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8pPr>
            <a:lvl9pPr marL="1828800" marR="0" lvl="8"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4343400" y="6172200"/>
            <a:ext cx="457200" cy="457200"/>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spcAft>
                <a:spcPts val="0"/>
              </a:spcAft>
              <a:buNone/>
              <a:defRPr sz="1000" b="0" i="0" u="none" strike="noStrike" cap="none">
                <a:solidFill>
                  <a:schemeClr val="dk1"/>
                </a:solidFill>
                <a:latin typeface="Arial"/>
                <a:ea typeface="Arial"/>
                <a:cs typeface="Arial"/>
                <a:sym typeface="Arial"/>
              </a:defRPr>
            </a:lvl1pPr>
            <a:lvl2pPr marL="0" marR="0" lvl="1" indent="0" algn="ctr" rtl="0">
              <a:spcBef>
                <a:spcPts val="0"/>
              </a:spcBef>
              <a:spcAft>
                <a:spcPts val="0"/>
              </a:spcAft>
              <a:buNone/>
              <a:defRPr sz="1000" b="0" i="0" u="none" strike="noStrike" cap="none">
                <a:solidFill>
                  <a:schemeClr val="dk1"/>
                </a:solidFill>
                <a:latin typeface="Arial"/>
                <a:ea typeface="Arial"/>
                <a:cs typeface="Arial"/>
                <a:sym typeface="Arial"/>
              </a:defRPr>
            </a:lvl2pPr>
            <a:lvl3pPr marL="0" marR="0" lvl="2" indent="0" algn="ctr" rtl="0">
              <a:spcBef>
                <a:spcPts val="0"/>
              </a:spcBef>
              <a:spcAft>
                <a:spcPts val="0"/>
              </a:spcAft>
              <a:buNone/>
              <a:defRPr sz="1000" b="0" i="0" u="none" strike="noStrike" cap="none">
                <a:solidFill>
                  <a:schemeClr val="dk1"/>
                </a:solidFill>
                <a:latin typeface="Arial"/>
                <a:ea typeface="Arial"/>
                <a:cs typeface="Arial"/>
                <a:sym typeface="Arial"/>
              </a:defRPr>
            </a:lvl3pPr>
            <a:lvl4pPr marL="0" marR="0" lvl="3" indent="0" algn="ctr" rtl="0">
              <a:spcBef>
                <a:spcPts val="0"/>
              </a:spcBef>
              <a:spcAft>
                <a:spcPts val="0"/>
              </a:spcAft>
              <a:buNone/>
              <a:defRPr sz="1000" b="0" i="0" u="none" strike="noStrike" cap="none">
                <a:solidFill>
                  <a:schemeClr val="dk1"/>
                </a:solidFill>
                <a:latin typeface="Arial"/>
                <a:ea typeface="Arial"/>
                <a:cs typeface="Arial"/>
                <a:sym typeface="Arial"/>
              </a:defRPr>
            </a:lvl4pPr>
            <a:lvl5pPr marL="0" marR="0" lvl="4" indent="0" algn="ctr" rtl="0">
              <a:spcBef>
                <a:spcPts val="0"/>
              </a:spcBef>
              <a:spcAft>
                <a:spcPts val="0"/>
              </a:spcAft>
              <a:buNone/>
              <a:defRPr sz="1000" b="0" i="0" u="none" strike="noStrike" cap="none">
                <a:solidFill>
                  <a:schemeClr val="dk1"/>
                </a:solidFill>
                <a:latin typeface="Arial"/>
                <a:ea typeface="Arial"/>
                <a:cs typeface="Arial"/>
                <a:sym typeface="Arial"/>
              </a:defRPr>
            </a:lvl5pPr>
            <a:lvl6pPr marL="0" marR="0" lvl="5" indent="0" algn="ctr" rtl="0">
              <a:spcBef>
                <a:spcPts val="0"/>
              </a:spcBef>
              <a:spcAft>
                <a:spcPts val="0"/>
              </a:spcAft>
              <a:buNone/>
              <a:defRPr sz="1000" b="0" i="0" u="none" strike="noStrike" cap="none">
                <a:solidFill>
                  <a:schemeClr val="dk1"/>
                </a:solidFill>
                <a:latin typeface="Arial"/>
                <a:ea typeface="Arial"/>
                <a:cs typeface="Arial"/>
                <a:sym typeface="Arial"/>
              </a:defRPr>
            </a:lvl6pPr>
            <a:lvl7pPr marL="0" marR="0" lvl="6" indent="0" algn="ctr" rtl="0">
              <a:spcBef>
                <a:spcPts val="0"/>
              </a:spcBef>
              <a:spcAft>
                <a:spcPts val="0"/>
              </a:spcAft>
              <a:buNone/>
              <a:defRPr sz="1000" b="0" i="0" u="none" strike="noStrike" cap="none">
                <a:solidFill>
                  <a:schemeClr val="dk1"/>
                </a:solidFill>
                <a:latin typeface="Arial"/>
                <a:ea typeface="Arial"/>
                <a:cs typeface="Arial"/>
                <a:sym typeface="Arial"/>
              </a:defRPr>
            </a:lvl7pPr>
            <a:lvl8pPr marL="0" marR="0" lvl="7" indent="0" algn="ctr" rtl="0">
              <a:spcBef>
                <a:spcPts val="0"/>
              </a:spcBef>
              <a:spcAft>
                <a:spcPts val="0"/>
              </a:spcAft>
              <a:buNone/>
              <a:defRPr sz="1000" b="0" i="0" u="none" strike="noStrike" cap="none">
                <a:solidFill>
                  <a:schemeClr val="dk1"/>
                </a:solidFill>
                <a:latin typeface="Arial"/>
                <a:ea typeface="Arial"/>
                <a:cs typeface="Arial"/>
                <a:sym typeface="Arial"/>
              </a:defRPr>
            </a:lvl8pPr>
            <a:lvl9pPr marL="0" marR="0" lvl="8" indent="0" algn="ctr" rtl="0">
              <a:spcBef>
                <a:spcPts val="0"/>
              </a:spcBef>
              <a:spcAft>
                <a:spcPts val="0"/>
              </a:spcAft>
              <a:buNone/>
              <a:defRPr sz="10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hyperlink" Target="https://github.com/ChicagoBoothAnalytics/site/blob/master/zzz%20MEDIA/Excel%20Cheat%20Sheet.xlsx"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3.png"/><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ctrTitle"/>
          </p:nvPr>
        </p:nvSpPr>
        <p:spPr>
          <a:xfrm>
            <a:off x="381000" y="762000"/>
            <a:ext cx="8382000" cy="7842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dirty="0">
                <a:solidFill>
                  <a:srgbClr val="820009"/>
                </a:solidFill>
              </a:rPr>
              <a:t>Excel</a:t>
            </a:r>
            <a:r>
              <a:rPr lang="en-US" sz="4000" b="1" i="0" u="none" strike="noStrike" cap="none" dirty="0">
                <a:solidFill>
                  <a:srgbClr val="820009"/>
                </a:solidFill>
                <a:latin typeface="Arial"/>
                <a:ea typeface="Arial"/>
                <a:cs typeface="Arial"/>
                <a:sym typeface="Arial"/>
              </a:rPr>
              <a:t> </a:t>
            </a:r>
            <a:r>
              <a:rPr lang="en-US" dirty="0">
                <a:solidFill>
                  <a:srgbClr val="820009"/>
                </a:solidFill>
              </a:rPr>
              <a:t>Basics</a:t>
            </a:r>
            <a:endParaRPr sz="4000" b="1" i="0" u="none" strike="noStrike" cap="none" dirty="0">
              <a:solidFill>
                <a:srgbClr val="820009"/>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078754-30AA-4C20-8335-D87A47D7E33D}"/>
              </a:ext>
            </a:extLst>
          </p:cNvPr>
          <p:cNvSpPr>
            <a:spLocks noGrp="1"/>
          </p:cNvSpPr>
          <p:nvPr>
            <p:ph type="title"/>
          </p:nvPr>
        </p:nvSpPr>
        <p:spPr/>
        <p:txBody>
          <a:bodyPr/>
          <a:lstStyle/>
          <a:p>
            <a:r>
              <a:rPr lang="en-US" dirty="0"/>
              <a:t>Useful Starting Formulas</a:t>
            </a:r>
          </a:p>
        </p:txBody>
      </p:sp>
      <p:sp>
        <p:nvSpPr>
          <p:cNvPr id="2" name="Slide Number Placeholder 1">
            <a:extLst>
              <a:ext uri="{FF2B5EF4-FFF2-40B4-BE49-F238E27FC236}">
                <a16:creationId xmlns:a16="http://schemas.microsoft.com/office/drawing/2014/main" id="{B93A5DA5-FF98-4920-B370-FF24EA2D0034}"/>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2713526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99A43E6-010F-4D2E-A9F3-6AC22079347C}"/>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t>11</a:t>
            </a:fld>
            <a:endParaRPr lang="en-US"/>
          </a:p>
        </p:txBody>
      </p:sp>
      <p:sp>
        <p:nvSpPr>
          <p:cNvPr id="8" name="Shape 97">
            <a:extLst>
              <a:ext uri="{FF2B5EF4-FFF2-40B4-BE49-F238E27FC236}">
                <a16:creationId xmlns:a16="http://schemas.microsoft.com/office/drawing/2014/main" id="{6CB9A70F-5EEA-474C-890F-06097050BA7B}"/>
              </a:ext>
            </a:extLst>
          </p:cNvPr>
          <p:cNvSpPr txBox="1"/>
          <p:nvPr/>
        </p:nvSpPr>
        <p:spPr>
          <a:xfrm>
            <a:off x="381000" y="223650"/>
            <a:ext cx="8382000"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dirty="0">
                <a:solidFill>
                  <a:srgbClr val="820009"/>
                </a:solidFill>
              </a:rPr>
              <a:t>Booth Analytics Club Excel Cheat Sheet</a:t>
            </a:r>
            <a:endParaRPr sz="2400" b="1" dirty="0">
              <a:solidFill>
                <a:srgbClr val="820009"/>
              </a:solidFill>
              <a:latin typeface="Arial"/>
              <a:ea typeface="Arial"/>
              <a:cs typeface="Arial"/>
              <a:sym typeface="Arial"/>
            </a:endParaRPr>
          </a:p>
        </p:txBody>
      </p:sp>
      <p:sp>
        <p:nvSpPr>
          <p:cNvPr id="9" name="TextBox 8">
            <a:extLst>
              <a:ext uri="{FF2B5EF4-FFF2-40B4-BE49-F238E27FC236}">
                <a16:creationId xmlns:a16="http://schemas.microsoft.com/office/drawing/2014/main" id="{BBD654A9-2C17-43A5-BE35-85AA85B0B9BA}"/>
              </a:ext>
            </a:extLst>
          </p:cNvPr>
          <p:cNvSpPr txBox="1"/>
          <p:nvPr/>
        </p:nvSpPr>
        <p:spPr>
          <a:xfrm>
            <a:off x="474562" y="694483"/>
            <a:ext cx="8171727" cy="738664"/>
          </a:xfrm>
          <a:prstGeom prst="rect">
            <a:avLst/>
          </a:prstGeom>
          <a:noFill/>
        </p:spPr>
        <p:txBody>
          <a:bodyPr wrap="square" rtlCol="0">
            <a:spAutoFit/>
          </a:bodyPr>
          <a:lstStyle/>
          <a:p>
            <a:pPr marL="285750" indent="-285750">
              <a:buFont typeface="Arial" panose="020B0604020202020204" pitchFamily="34" charset="0"/>
              <a:buChar char="•"/>
            </a:pPr>
            <a:r>
              <a:rPr lang="en-US" dirty="0"/>
              <a:t>The Booth Analytics Club has prepared a cheat sheet that covers formulas and shortcuts that are particularly valuable to MBAs starting out with Excel. We’ve included the formulas in the following pages but the cheat sheet itself can be </a:t>
            </a:r>
            <a:r>
              <a:rPr lang="en-US" dirty="0">
                <a:hlinkClick r:id="rId2"/>
              </a:rPr>
              <a:t>downloaded here</a:t>
            </a:r>
            <a:r>
              <a:rPr lang="en-US" dirty="0"/>
              <a:t>.</a:t>
            </a:r>
          </a:p>
        </p:txBody>
      </p:sp>
      <p:pic>
        <p:nvPicPr>
          <p:cNvPr id="10" name="Picture 9">
            <a:extLst>
              <a:ext uri="{FF2B5EF4-FFF2-40B4-BE49-F238E27FC236}">
                <a16:creationId xmlns:a16="http://schemas.microsoft.com/office/drawing/2014/main" id="{9B18F8AB-2D44-41A2-B294-E7B0F5F2B3C9}"/>
              </a:ext>
            </a:extLst>
          </p:cNvPr>
          <p:cNvPicPr>
            <a:picLocks noChangeAspect="1"/>
          </p:cNvPicPr>
          <p:nvPr/>
        </p:nvPicPr>
        <p:blipFill>
          <a:blip r:embed="rId3"/>
          <a:stretch>
            <a:fillRect/>
          </a:stretch>
        </p:blipFill>
        <p:spPr>
          <a:xfrm>
            <a:off x="1303626" y="1660771"/>
            <a:ext cx="6513598" cy="4283804"/>
          </a:xfrm>
          <a:prstGeom prst="rect">
            <a:avLst/>
          </a:prstGeom>
        </p:spPr>
      </p:pic>
    </p:spTree>
    <p:extLst>
      <p:ext uri="{BB962C8B-B14F-4D97-AF65-F5344CB8AC3E}">
        <p14:creationId xmlns:p14="http://schemas.microsoft.com/office/powerpoint/2010/main" val="2746581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99A43E6-010F-4D2E-A9F3-6AC22079347C}"/>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t>12</a:t>
            </a:fld>
            <a:endParaRPr lang="en-US"/>
          </a:p>
        </p:txBody>
      </p:sp>
      <p:pic>
        <p:nvPicPr>
          <p:cNvPr id="2" name="Picture 1">
            <a:extLst>
              <a:ext uri="{FF2B5EF4-FFF2-40B4-BE49-F238E27FC236}">
                <a16:creationId xmlns:a16="http://schemas.microsoft.com/office/drawing/2014/main" id="{8B464950-1CB4-4C0F-9A3E-B0D9675AE6E6}"/>
              </a:ext>
            </a:extLst>
          </p:cNvPr>
          <p:cNvPicPr>
            <a:picLocks noChangeAspect="1"/>
          </p:cNvPicPr>
          <p:nvPr/>
        </p:nvPicPr>
        <p:blipFill>
          <a:blip r:embed="rId2"/>
          <a:stretch>
            <a:fillRect/>
          </a:stretch>
        </p:blipFill>
        <p:spPr>
          <a:xfrm>
            <a:off x="992925" y="159900"/>
            <a:ext cx="7158150" cy="5819558"/>
          </a:xfrm>
          <a:prstGeom prst="rect">
            <a:avLst/>
          </a:prstGeom>
        </p:spPr>
      </p:pic>
    </p:spTree>
    <p:extLst>
      <p:ext uri="{BB962C8B-B14F-4D97-AF65-F5344CB8AC3E}">
        <p14:creationId xmlns:p14="http://schemas.microsoft.com/office/powerpoint/2010/main" val="1163966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Shape 88"/>
          <p:cNvSpPr txBox="1"/>
          <p:nvPr/>
        </p:nvSpPr>
        <p:spPr>
          <a:xfrm>
            <a:off x="4343400" y="6172200"/>
            <a:ext cx="457200" cy="457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fld id="{00000000-1234-1234-1234-123412341234}" type="slidenum">
              <a:rPr lang="en-US" sz="1000" b="0" i="0" u="none" strike="noStrike" cap="none">
                <a:solidFill>
                  <a:schemeClr val="dk1"/>
                </a:solidFill>
                <a:latin typeface="Arial"/>
                <a:ea typeface="Arial"/>
                <a:cs typeface="Arial"/>
                <a:sym typeface="Arial"/>
              </a:rPr>
              <a:t>2</a:t>
            </a:fld>
            <a:endParaRPr sz="1000" b="0" i="0" u="none" strike="noStrike" cap="none">
              <a:solidFill>
                <a:schemeClr val="dk1"/>
              </a:solidFill>
              <a:latin typeface="Arial"/>
              <a:ea typeface="Arial"/>
              <a:cs typeface="Arial"/>
              <a:sym typeface="Arial"/>
            </a:endParaRPr>
          </a:p>
        </p:txBody>
      </p:sp>
      <p:sp>
        <p:nvSpPr>
          <p:cNvPr id="89" name="Shape 89"/>
          <p:cNvSpPr txBox="1"/>
          <p:nvPr/>
        </p:nvSpPr>
        <p:spPr>
          <a:xfrm>
            <a:off x="381000" y="223650"/>
            <a:ext cx="8382000"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i="0" u="none" strike="noStrike" cap="none">
                <a:solidFill>
                  <a:srgbClr val="820009"/>
                </a:solidFill>
                <a:latin typeface="Arial"/>
                <a:ea typeface="Arial"/>
                <a:cs typeface="Arial"/>
                <a:sym typeface="Arial"/>
              </a:rPr>
              <a:t>Agenda</a:t>
            </a:r>
            <a:endParaRPr sz="2400" b="1" i="0" u="none" strike="noStrike" cap="none">
              <a:solidFill>
                <a:srgbClr val="820009"/>
              </a:solidFill>
              <a:latin typeface="Arial"/>
              <a:ea typeface="Arial"/>
              <a:cs typeface="Arial"/>
              <a:sym typeface="Arial"/>
            </a:endParaRPr>
          </a:p>
        </p:txBody>
      </p:sp>
      <p:sp>
        <p:nvSpPr>
          <p:cNvPr id="90" name="Shape 90"/>
          <p:cNvSpPr txBox="1"/>
          <p:nvPr/>
        </p:nvSpPr>
        <p:spPr>
          <a:xfrm>
            <a:off x="1143000" y="1585550"/>
            <a:ext cx="5791200" cy="3261300"/>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2800"/>
              <a:buFont typeface="Arial"/>
              <a:buChar char="•"/>
            </a:pPr>
            <a:r>
              <a:rPr lang="en-US" sz="2800" b="0" i="0" u="none" strike="noStrike" cap="none" dirty="0">
                <a:solidFill>
                  <a:schemeClr val="dk1"/>
                </a:solidFill>
                <a:latin typeface="Arial"/>
                <a:ea typeface="Arial"/>
                <a:cs typeface="Arial"/>
                <a:sym typeface="Arial"/>
              </a:rPr>
              <a:t>Navigation in Excel</a:t>
            </a:r>
          </a:p>
          <a:p>
            <a:pPr marL="285750" marR="0" lvl="0" indent="-285750" algn="l" rtl="0">
              <a:spcBef>
                <a:spcPts val="0"/>
              </a:spcBef>
              <a:spcAft>
                <a:spcPts val="0"/>
              </a:spcAft>
              <a:buClr>
                <a:schemeClr val="dk1"/>
              </a:buClr>
              <a:buSzPts val="2800"/>
              <a:buFont typeface="Arial"/>
              <a:buChar char="•"/>
            </a:pPr>
            <a:endParaRPr lang="en-US" sz="2800" dirty="0">
              <a:solidFill>
                <a:schemeClr val="dk1"/>
              </a:solidFill>
            </a:endParaRPr>
          </a:p>
          <a:p>
            <a:pPr marL="285750" marR="0" lvl="0" indent="-285750" algn="l" rtl="0">
              <a:spcBef>
                <a:spcPts val="0"/>
              </a:spcBef>
              <a:spcAft>
                <a:spcPts val="0"/>
              </a:spcAft>
              <a:buClr>
                <a:schemeClr val="dk1"/>
              </a:buClr>
              <a:buSzPts val="2800"/>
              <a:buFont typeface="Arial"/>
              <a:buChar char="•"/>
            </a:pPr>
            <a:r>
              <a:rPr lang="en-US" sz="2800" dirty="0">
                <a:solidFill>
                  <a:schemeClr val="dk1"/>
                </a:solidFill>
              </a:rPr>
              <a:t>Fundamentals of Formula Building</a:t>
            </a:r>
          </a:p>
          <a:p>
            <a:pPr marL="285750" marR="0" lvl="0" indent="-285750" algn="l" rtl="0">
              <a:spcBef>
                <a:spcPts val="0"/>
              </a:spcBef>
              <a:spcAft>
                <a:spcPts val="0"/>
              </a:spcAft>
              <a:buClr>
                <a:schemeClr val="dk1"/>
              </a:buClr>
              <a:buSzPts val="2800"/>
              <a:buFont typeface="Arial"/>
              <a:buChar char="•"/>
            </a:pPr>
            <a:endParaRPr lang="en-US" sz="2800" dirty="0">
              <a:solidFill>
                <a:schemeClr val="dk1"/>
              </a:solidFill>
            </a:endParaRPr>
          </a:p>
          <a:p>
            <a:pPr marL="285750" marR="0" lvl="0" indent="-285750" algn="l" rtl="0">
              <a:spcBef>
                <a:spcPts val="0"/>
              </a:spcBef>
              <a:spcAft>
                <a:spcPts val="0"/>
              </a:spcAft>
              <a:buClr>
                <a:schemeClr val="dk1"/>
              </a:buClr>
              <a:buSzPts val="2800"/>
              <a:buFont typeface="Arial"/>
              <a:buChar char="•"/>
            </a:pPr>
            <a:r>
              <a:rPr lang="en-US" sz="2800" dirty="0">
                <a:solidFill>
                  <a:schemeClr val="dk1"/>
                </a:solidFill>
              </a:rPr>
              <a:t>Useful Starting Formulas</a:t>
            </a:r>
            <a:endParaRPr sz="2800" dirty="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078754-30AA-4C20-8335-D87A47D7E33D}"/>
              </a:ext>
            </a:extLst>
          </p:cNvPr>
          <p:cNvSpPr>
            <a:spLocks noGrp="1"/>
          </p:cNvSpPr>
          <p:nvPr>
            <p:ph type="title"/>
          </p:nvPr>
        </p:nvSpPr>
        <p:spPr/>
        <p:txBody>
          <a:bodyPr/>
          <a:lstStyle/>
          <a:p>
            <a:r>
              <a:rPr lang="en-US" dirty="0"/>
              <a:t>Navigation in Excel</a:t>
            </a:r>
          </a:p>
        </p:txBody>
      </p:sp>
      <p:sp>
        <p:nvSpPr>
          <p:cNvPr id="2" name="Slide Number Placeholder 1">
            <a:extLst>
              <a:ext uri="{FF2B5EF4-FFF2-40B4-BE49-F238E27FC236}">
                <a16:creationId xmlns:a16="http://schemas.microsoft.com/office/drawing/2014/main" id="{B93A5DA5-FF98-4920-B370-FF24EA2D0034}"/>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2972934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p:nvPr/>
        </p:nvSpPr>
        <p:spPr>
          <a:xfrm>
            <a:off x="4343400" y="6172200"/>
            <a:ext cx="457200" cy="457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fld id="{00000000-1234-1234-1234-123412341234}" type="slidenum">
              <a:rPr lang="en-US" sz="1000">
                <a:solidFill>
                  <a:schemeClr val="dk1"/>
                </a:solidFill>
                <a:latin typeface="Arial"/>
                <a:ea typeface="Arial"/>
                <a:cs typeface="Arial"/>
                <a:sym typeface="Arial"/>
              </a:rPr>
              <a:t>4</a:t>
            </a:fld>
            <a:endParaRPr sz="1000">
              <a:solidFill>
                <a:schemeClr val="dk1"/>
              </a:solidFill>
              <a:latin typeface="Arial"/>
              <a:ea typeface="Arial"/>
              <a:cs typeface="Arial"/>
              <a:sym typeface="Arial"/>
            </a:endParaRPr>
          </a:p>
        </p:txBody>
      </p:sp>
      <p:sp>
        <p:nvSpPr>
          <p:cNvPr id="97" name="Shape 97"/>
          <p:cNvSpPr txBox="1"/>
          <p:nvPr/>
        </p:nvSpPr>
        <p:spPr>
          <a:xfrm>
            <a:off x="381000" y="223650"/>
            <a:ext cx="8382000"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dirty="0">
                <a:solidFill>
                  <a:srgbClr val="820009"/>
                </a:solidFill>
              </a:rPr>
              <a:t>Navigating Within a Worksheet</a:t>
            </a:r>
            <a:endParaRPr sz="2400" b="1" dirty="0">
              <a:solidFill>
                <a:srgbClr val="820009"/>
              </a:solidFill>
              <a:latin typeface="Arial"/>
              <a:ea typeface="Arial"/>
              <a:cs typeface="Arial"/>
              <a:sym typeface="Arial"/>
            </a:endParaRPr>
          </a:p>
        </p:txBody>
      </p:sp>
      <p:graphicFrame>
        <p:nvGraphicFramePr>
          <p:cNvPr id="99" name="Shape 99"/>
          <p:cNvGraphicFramePr/>
          <p:nvPr/>
        </p:nvGraphicFramePr>
        <p:xfrm>
          <a:off x="5623560" y="560070"/>
          <a:ext cx="208300" cy="365770"/>
        </p:xfrm>
        <a:graphic>
          <a:graphicData uri="http://schemas.openxmlformats.org/drawingml/2006/table">
            <a:tbl>
              <a:tblPr>
                <a:noFill/>
                <a:tableStyleId>{3E517AEF-C05D-40B9-8274-1AED4C133E0D}</a:tableStyleId>
              </a:tblPr>
              <a:tblGrid>
                <a:gridCol w="208300">
                  <a:extLst>
                    <a:ext uri="{9D8B030D-6E8A-4147-A177-3AD203B41FA5}">
                      <a16:colId xmlns:a16="http://schemas.microsoft.com/office/drawing/2014/main" val="20000"/>
                    </a:ext>
                  </a:extLst>
                </a:gridCol>
              </a:tblGrid>
              <a:tr h="0">
                <a:tc>
                  <a:txBody>
                    <a:bodyPr/>
                    <a:lstStyle/>
                    <a:p>
                      <a:pPr marL="0" marR="0" lvl="0" indent="0" algn="l" rtl="0">
                        <a:spcBef>
                          <a:spcPts val="0"/>
                        </a:spcBef>
                        <a:spcAft>
                          <a:spcPts val="0"/>
                        </a:spcAft>
                        <a:buNone/>
                      </a:pPr>
                      <a:endParaRPr sz="18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pic>
        <p:nvPicPr>
          <p:cNvPr id="4" name="Navigation">
            <a:hlinkClick r:id="" action="ppaction://media"/>
            <a:extLst>
              <a:ext uri="{FF2B5EF4-FFF2-40B4-BE49-F238E27FC236}">
                <a16:creationId xmlns:a16="http://schemas.microsoft.com/office/drawing/2014/main" id="{9789C947-9520-4AD6-A39C-ED147B37AE32}"/>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1203767" y="986022"/>
            <a:ext cx="6818454" cy="4261536"/>
          </a:xfrm>
          <a:prstGeom prst="rect">
            <a:avLst/>
          </a:prstGeom>
        </p:spPr>
      </p:pic>
      <p:sp>
        <p:nvSpPr>
          <p:cNvPr id="5" name="TextBox 4">
            <a:extLst>
              <a:ext uri="{FF2B5EF4-FFF2-40B4-BE49-F238E27FC236}">
                <a16:creationId xmlns:a16="http://schemas.microsoft.com/office/drawing/2014/main" id="{17070409-7A4E-4CF9-83DA-10B73B2E2D8F}"/>
              </a:ext>
            </a:extLst>
          </p:cNvPr>
          <p:cNvSpPr txBox="1"/>
          <p:nvPr/>
        </p:nvSpPr>
        <p:spPr>
          <a:xfrm>
            <a:off x="601884" y="5359078"/>
            <a:ext cx="7917083" cy="523220"/>
          </a:xfrm>
          <a:prstGeom prst="rect">
            <a:avLst/>
          </a:prstGeom>
          <a:noFill/>
        </p:spPr>
        <p:txBody>
          <a:bodyPr wrap="square" rtlCol="0">
            <a:spAutoFit/>
          </a:bodyPr>
          <a:lstStyle/>
          <a:p>
            <a:pPr marL="285750" indent="-285750">
              <a:buFont typeface="Arial" panose="020B0604020202020204" pitchFamily="34" charset="0"/>
              <a:buChar char="•"/>
            </a:pPr>
            <a:r>
              <a:rPr lang="en-US" dirty="0"/>
              <a:t>Use </a:t>
            </a:r>
            <a:r>
              <a:rPr lang="en-US" dirty="0" err="1"/>
              <a:t>cntrl</a:t>
            </a:r>
            <a:r>
              <a:rPr lang="en-US" dirty="0"/>
              <a:t> + arrow keys to move to the end of the contiguous data region</a:t>
            </a:r>
          </a:p>
          <a:p>
            <a:pPr marL="285750" indent="-285750">
              <a:buFont typeface="Arial" panose="020B0604020202020204" pitchFamily="34" charset="0"/>
              <a:buChar char="•"/>
            </a:pPr>
            <a:r>
              <a:rPr lang="en-US" dirty="0"/>
              <a:t>Hold shift to select all the cells traveled through</a:t>
            </a:r>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vol="80000">
                <p:cTn id="7" fill="hold" display="0">
                  <p:stCondLst>
                    <p:cond delay="indefinite"/>
                  </p:stCondLst>
                </p:cTn>
                <p:tgtEl>
                  <p:spTgt spid="4"/>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p:nvPr/>
        </p:nvSpPr>
        <p:spPr>
          <a:xfrm>
            <a:off x="4343400" y="6172200"/>
            <a:ext cx="457200" cy="457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fld id="{00000000-1234-1234-1234-123412341234}" type="slidenum">
              <a:rPr lang="en-US" sz="1000">
                <a:solidFill>
                  <a:schemeClr val="dk1"/>
                </a:solidFill>
                <a:latin typeface="Arial"/>
                <a:ea typeface="Arial"/>
                <a:cs typeface="Arial"/>
                <a:sym typeface="Arial"/>
              </a:rPr>
              <a:t>5</a:t>
            </a:fld>
            <a:endParaRPr sz="1000">
              <a:solidFill>
                <a:schemeClr val="dk1"/>
              </a:solidFill>
              <a:latin typeface="Arial"/>
              <a:ea typeface="Arial"/>
              <a:cs typeface="Arial"/>
              <a:sym typeface="Arial"/>
            </a:endParaRPr>
          </a:p>
        </p:txBody>
      </p:sp>
      <p:sp>
        <p:nvSpPr>
          <p:cNvPr id="97" name="Shape 97"/>
          <p:cNvSpPr txBox="1"/>
          <p:nvPr/>
        </p:nvSpPr>
        <p:spPr>
          <a:xfrm>
            <a:off x="381000" y="223650"/>
            <a:ext cx="8382000"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dirty="0">
                <a:solidFill>
                  <a:srgbClr val="820009"/>
                </a:solidFill>
                <a:latin typeface="Arial"/>
                <a:ea typeface="Arial"/>
                <a:cs typeface="Arial"/>
                <a:sym typeface="Arial"/>
              </a:rPr>
              <a:t>Using Shortcuts</a:t>
            </a:r>
            <a:endParaRPr sz="2400" b="1" dirty="0">
              <a:solidFill>
                <a:srgbClr val="820009"/>
              </a:solidFill>
              <a:latin typeface="Arial"/>
              <a:ea typeface="Arial"/>
              <a:cs typeface="Arial"/>
              <a:sym typeface="Arial"/>
            </a:endParaRPr>
          </a:p>
        </p:txBody>
      </p:sp>
      <p:graphicFrame>
        <p:nvGraphicFramePr>
          <p:cNvPr id="99" name="Shape 99"/>
          <p:cNvGraphicFramePr/>
          <p:nvPr/>
        </p:nvGraphicFramePr>
        <p:xfrm>
          <a:off x="5623560" y="560070"/>
          <a:ext cx="208300" cy="365770"/>
        </p:xfrm>
        <a:graphic>
          <a:graphicData uri="http://schemas.openxmlformats.org/drawingml/2006/table">
            <a:tbl>
              <a:tblPr>
                <a:noFill/>
                <a:tableStyleId>{3E517AEF-C05D-40B9-8274-1AED4C133E0D}</a:tableStyleId>
              </a:tblPr>
              <a:tblGrid>
                <a:gridCol w="208300">
                  <a:extLst>
                    <a:ext uri="{9D8B030D-6E8A-4147-A177-3AD203B41FA5}">
                      <a16:colId xmlns:a16="http://schemas.microsoft.com/office/drawing/2014/main" val="20000"/>
                    </a:ext>
                  </a:extLst>
                </a:gridCol>
              </a:tblGrid>
              <a:tr h="0">
                <a:tc>
                  <a:txBody>
                    <a:bodyPr/>
                    <a:lstStyle/>
                    <a:p>
                      <a:pPr marL="0" marR="0" lvl="0" indent="0" algn="l" rtl="0">
                        <a:spcBef>
                          <a:spcPts val="0"/>
                        </a:spcBef>
                        <a:spcAft>
                          <a:spcPts val="0"/>
                        </a:spcAft>
                        <a:buNone/>
                      </a:pPr>
                      <a:endParaRPr sz="18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5" name="TextBox 4">
            <a:extLst>
              <a:ext uri="{FF2B5EF4-FFF2-40B4-BE49-F238E27FC236}">
                <a16:creationId xmlns:a16="http://schemas.microsoft.com/office/drawing/2014/main" id="{17070409-7A4E-4CF9-83DA-10B73B2E2D8F}"/>
              </a:ext>
            </a:extLst>
          </p:cNvPr>
          <p:cNvSpPr txBox="1"/>
          <p:nvPr/>
        </p:nvSpPr>
        <p:spPr>
          <a:xfrm>
            <a:off x="601884" y="4977116"/>
            <a:ext cx="7917083" cy="738664"/>
          </a:xfrm>
          <a:prstGeom prst="rect">
            <a:avLst/>
          </a:prstGeom>
          <a:noFill/>
        </p:spPr>
        <p:txBody>
          <a:bodyPr wrap="square" rtlCol="0">
            <a:spAutoFit/>
          </a:bodyPr>
          <a:lstStyle/>
          <a:p>
            <a:pPr marL="285750" indent="-285750">
              <a:buFont typeface="Arial" panose="020B0604020202020204" pitchFamily="34" charset="0"/>
              <a:buChar char="•"/>
            </a:pPr>
            <a:r>
              <a:rPr lang="en-US" dirty="0"/>
              <a:t>The alt key brings up keyboard shortcuts to any option contained in the ribbon</a:t>
            </a:r>
          </a:p>
          <a:p>
            <a:pPr marL="285750" indent="-285750">
              <a:buFont typeface="Arial" panose="020B0604020202020204" pitchFamily="34" charset="0"/>
              <a:buChar char="•"/>
            </a:pPr>
            <a:r>
              <a:rPr lang="en-US" dirty="0"/>
              <a:t>We’ll circulate a list of useful shortcuts, but navigating the ribbon using the alt key is the best way to learn excel shortcuts</a:t>
            </a:r>
          </a:p>
        </p:txBody>
      </p:sp>
      <p:pic>
        <p:nvPicPr>
          <p:cNvPr id="1026" name="Picture 2" descr="excel-alt-shortcut-filter">
            <a:extLst>
              <a:ext uri="{FF2B5EF4-FFF2-40B4-BE49-F238E27FC236}">
                <a16:creationId xmlns:a16="http://schemas.microsoft.com/office/drawing/2014/main" id="{00ADBFEA-8317-41AE-A280-989A6479E603}"/>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90550" y="2133600"/>
            <a:ext cx="7962900"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2682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078754-30AA-4C20-8335-D87A47D7E33D}"/>
              </a:ext>
            </a:extLst>
          </p:cNvPr>
          <p:cNvSpPr>
            <a:spLocks noGrp="1"/>
          </p:cNvSpPr>
          <p:nvPr>
            <p:ph type="title"/>
          </p:nvPr>
        </p:nvSpPr>
        <p:spPr/>
        <p:txBody>
          <a:bodyPr/>
          <a:lstStyle/>
          <a:p>
            <a:r>
              <a:rPr lang="en-US" dirty="0"/>
              <a:t>Fundamentals of Excel Formulas</a:t>
            </a:r>
          </a:p>
        </p:txBody>
      </p:sp>
      <p:sp>
        <p:nvSpPr>
          <p:cNvPr id="2" name="Slide Number Placeholder 1">
            <a:extLst>
              <a:ext uri="{FF2B5EF4-FFF2-40B4-BE49-F238E27FC236}">
                <a16:creationId xmlns:a16="http://schemas.microsoft.com/office/drawing/2014/main" id="{B93A5DA5-FF98-4920-B370-FF24EA2D0034}"/>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3596401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p:nvPr/>
        </p:nvSpPr>
        <p:spPr>
          <a:xfrm>
            <a:off x="4343400" y="6172200"/>
            <a:ext cx="457200" cy="457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fld id="{00000000-1234-1234-1234-123412341234}" type="slidenum">
              <a:rPr lang="en-US" sz="1000">
                <a:solidFill>
                  <a:schemeClr val="dk1"/>
                </a:solidFill>
                <a:latin typeface="Arial"/>
                <a:ea typeface="Arial"/>
                <a:cs typeface="Arial"/>
                <a:sym typeface="Arial"/>
              </a:rPr>
              <a:t>7</a:t>
            </a:fld>
            <a:endParaRPr sz="1000">
              <a:solidFill>
                <a:schemeClr val="dk1"/>
              </a:solidFill>
              <a:latin typeface="Arial"/>
              <a:ea typeface="Arial"/>
              <a:cs typeface="Arial"/>
              <a:sym typeface="Arial"/>
            </a:endParaRPr>
          </a:p>
        </p:txBody>
      </p:sp>
      <p:sp>
        <p:nvSpPr>
          <p:cNvPr id="97" name="Shape 97"/>
          <p:cNvSpPr txBox="1"/>
          <p:nvPr/>
        </p:nvSpPr>
        <p:spPr>
          <a:xfrm>
            <a:off x="381000" y="223650"/>
            <a:ext cx="8382000"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dirty="0">
                <a:solidFill>
                  <a:srgbClr val="820009"/>
                </a:solidFill>
              </a:rPr>
              <a:t>Introduction to the Formula Bar</a:t>
            </a:r>
            <a:endParaRPr sz="2400" b="1" dirty="0">
              <a:solidFill>
                <a:srgbClr val="820009"/>
              </a:solidFill>
              <a:latin typeface="Arial"/>
              <a:ea typeface="Arial"/>
              <a:cs typeface="Arial"/>
              <a:sym typeface="Arial"/>
            </a:endParaRPr>
          </a:p>
        </p:txBody>
      </p:sp>
      <p:graphicFrame>
        <p:nvGraphicFramePr>
          <p:cNvPr id="99" name="Shape 99"/>
          <p:cNvGraphicFramePr/>
          <p:nvPr/>
        </p:nvGraphicFramePr>
        <p:xfrm>
          <a:off x="5623560" y="560070"/>
          <a:ext cx="208300" cy="365770"/>
        </p:xfrm>
        <a:graphic>
          <a:graphicData uri="http://schemas.openxmlformats.org/drawingml/2006/table">
            <a:tbl>
              <a:tblPr>
                <a:noFill/>
                <a:tableStyleId>{3E517AEF-C05D-40B9-8274-1AED4C133E0D}</a:tableStyleId>
              </a:tblPr>
              <a:tblGrid>
                <a:gridCol w="208300">
                  <a:extLst>
                    <a:ext uri="{9D8B030D-6E8A-4147-A177-3AD203B41FA5}">
                      <a16:colId xmlns:a16="http://schemas.microsoft.com/office/drawing/2014/main" val="20000"/>
                    </a:ext>
                  </a:extLst>
                </a:gridCol>
              </a:tblGrid>
              <a:tr h="0">
                <a:tc>
                  <a:txBody>
                    <a:bodyPr/>
                    <a:lstStyle/>
                    <a:p>
                      <a:pPr marL="0" marR="0" lvl="0" indent="0" algn="l" rtl="0">
                        <a:spcBef>
                          <a:spcPts val="0"/>
                        </a:spcBef>
                        <a:spcAft>
                          <a:spcPts val="0"/>
                        </a:spcAft>
                        <a:buNone/>
                      </a:pPr>
                      <a:endParaRPr sz="18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2" name="TextBox 1">
            <a:extLst>
              <a:ext uri="{FF2B5EF4-FFF2-40B4-BE49-F238E27FC236}">
                <a16:creationId xmlns:a16="http://schemas.microsoft.com/office/drawing/2014/main" id="{4961FB9B-7ED8-445B-8BDE-9B013F57F513}"/>
              </a:ext>
            </a:extLst>
          </p:cNvPr>
          <p:cNvSpPr txBox="1"/>
          <p:nvPr/>
        </p:nvSpPr>
        <p:spPr>
          <a:xfrm>
            <a:off x="474562" y="1030147"/>
            <a:ext cx="8171727" cy="954107"/>
          </a:xfrm>
          <a:prstGeom prst="rect">
            <a:avLst/>
          </a:prstGeom>
          <a:noFill/>
        </p:spPr>
        <p:txBody>
          <a:bodyPr wrap="square" rtlCol="0">
            <a:spAutoFit/>
          </a:bodyPr>
          <a:lstStyle/>
          <a:p>
            <a:pPr marL="285750" indent="-285750">
              <a:buFont typeface="Arial" panose="020B0604020202020204" pitchFamily="34" charset="0"/>
              <a:buChar char="•"/>
            </a:pPr>
            <a:r>
              <a:rPr lang="en-US" dirty="0"/>
              <a:t>The formula bar allows you to input instructions into a cell</a:t>
            </a:r>
          </a:p>
          <a:p>
            <a:pPr marL="285750" indent="-285750">
              <a:buFont typeface="Arial" panose="020B0604020202020204" pitchFamily="34" charset="0"/>
              <a:buChar char="•"/>
            </a:pPr>
            <a:r>
              <a:rPr lang="en-US" dirty="0"/>
              <a:t>Raw values can be directly input while calculations require an “=“ sign</a:t>
            </a:r>
          </a:p>
          <a:p>
            <a:pPr marL="285750" indent="-285750">
              <a:buFont typeface="Arial" panose="020B0604020202020204" pitchFamily="34" charset="0"/>
              <a:buChar char="•"/>
            </a:pPr>
            <a:r>
              <a:rPr lang="en-US" dirty="0"/>
              <a:t>You may reference the values contained in other cells by using that cell’s Column and Row address, e.g. (A1)</a:t>
            </a:r>
          </a:p>
        </p:txBody>
      </p:sp>
      <p:pic>
        <p:nvPicPr>
          <p:cNvPr id="1026" name="Picture 2" descr="Image result for excel the formula bar image">
            <a:extLst>
              <a:ext uri="{FF2B5EF4-FFF2-40B4-BE49-F238E27FC236}">
                <a16:creationId xmlns:a16="http://schemas.microsoft.com/office/drawing/2014/main" id="{FCA0A645-15C0-491B-A630-5068F3A4AE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0543" y="2277466"/>
            <a:ext cx="5719763" cy="3161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5160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p:nvPr/>
        </p:nvSpPr>
        <p:spPr>
          <a:xfrm>
            <a:off x="4343400" y="6172200"/>
            <a:ext cx="457200" cy="457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fld id="{00000000-1234-1234-1234-123412341234}" type="slidenum">
              <a:rPr lang="en-US" sz="1000">
                <a:solidFill>
                  <a:schemeClr val="dk1"/>
                </a:solidFill>
                <a:latin typeface="Arial"/>
                <a:ea typeface="Arial"/>
                <a:cs typeface="Arial"/>
                <a:sym typeface="Arial"/>
              </a:rPr>
              <a:t>8</a:t>
            </a:fld>
            <a:endParaRPr sz="1000">
              <a:solidFill>
                <a:schemeClr val="dk1"/>
              </a:solidFill>
              <a:latin typeface="Arial"/>
              <a:ea typeface="Arial"/>
              <a:cs typeface="Arial"/>
              <a:sym typeface="Arial"/>
            </a:endParaRPr>
          </a:p>
        </p:txBody>
      </p:sp>
      <p:sp>
        <p:nvSpPr>
          <p:cNvPr id="97" name="Shape 97"/>
          <p:cNvSpPr txBox="1"/>
          <p:nvPr/>
        </p:nvSpPr>
        <p:spPr>
          <a:xfrm>
            <a:off x="381000" y="223650"/>
            <a:ext cx="8382000"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dirty="0">
                <a:solidFill>
                  <a:srgbClr val="820009"/>
                </a:solidFill>
              </a:rPr>
              <a:t>Relative vs. Absolute References</a:t>
            </a:r>
            <a:endParaRPr sz="2400" b="1" dirty="0">
              <a:solidFill>
                <a:srgbClr val="820009"/>
              </a:solidFill>
              <a:latin typeface="Arial"/>
              <a:ea typeface="Arial"/>
              <a:cs typeface="Arial"/>
              <a:sym typeface="Arial"/>
            </a:endParaRPr>
          </a:p>
        </p:txBody>
      </p:sp>
      <p:graphicFrame>
        <p:nvGraphicFramePr>
          <p:cNvPr id="99" name="Shape 99"/>
          <p:cNvGraphicFramePr/>
          <p:nvPr/>
        </p:nvGraphicFramePr>
        <p:xfrm>
          <a:off x="5623560" y="560070"/>
          <a:ext cx="208300" cy="365770"/>
        </p:xfrm>
        <a:graphic>
          <a:graphicData uri="http://schemas.openxmlformats.org/drawingml/2006/table">
            <a:tbl>
              <a:tblPr>
                <a:noFill/>
                <a:tableStyleId>{3E517AEF-C05D-40B9-8274-1AED4C133E0D}</a:tableStyleId>
              </a:tblPr>
              <a:tblGrid>
                <a:gridCol w="208300">
                  <a:extLst>
                    <a:ext uri="{9D8B030D-6E8A-4147-A177-3AD203B41FA5}">
                      <a16:colId xmlns:a16="http://schemas.microsoft.com/office/drawing/2014/main" val="20000"/>
                    </a:ext>
                  </a:extLst>
                </a:gridCol>
              </a:tblGrid>
              <a:tr h="0">
                <a:tc>
                  <a:txBody>
                    <a:bodyPr/>
                    <a:lstStyle/>
                    <a:p>
                      <a:pPr marL="0" marR="0" lvl="0" indent="0" algn="l" rtl="0">
                        <a:spcBef>
                          <a:spcPts val="0"/>
                        </a:spcBef>
                        <a:spcAft>
                          <a:spcPts val="0"/>
                        </a:spcAft>
                        <a:buNone/>
                      </a:pPr>
                      <a:endParaRPr sz="18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2" name="TextBox 1">
            <a:extLst>
              <a:ext uri="{FF2B5EF4-FFF2-40B4-BE49-F238E27FC236}">
                <a16:creationId xmlns:a16="http://schemas.microsoft.com/office/drawing/2014/main" id="{4961FB9B-7ED8-445B-8BDE-9B013F57F513}"/>
              </a:ext>
            </a:extLst>
          </p:cNvPr>
          <p:cNvSpPr txBox="1"/>
          <p:nvPr/>
        </p:nvSpPr>
        <p:spPr>
          <a:xfrm>
            <a:off x="474562" y="1030147"/>
            <a:ext cx="8171727" cy="738664"/>
          </a:xfrm>
          <a:prstGeom prst="rect">
            <a:avLst/>
          </a:prstGeom>
          <a:noFill/>
        </p:spPr>
        <p:txBody>
          <a:bodyPr wrap="square" rtlCol="0">
            <a:spAutoFit/>
          </a:bodyPr>
          <a:lstStyle/>
          <a:p>
            <a:pPr marL="285750" indent="-285750">
              <a:buFont typeface="Arial" panose="020B0604020202020204" pitchFamily="34" charset="0"/>
              <a:buChar char="•"/>
            </a:pPr>
            <a:r>
              <a:rPr lang="en-US" dirty="0"/>
              <a:t>A huge part of Excel’s value is the fact that you only need to write a formula once, if you write it with relative vs. absolute references in mind</a:t>
            </a:r>
          </a:p>
          <a:p>
            <a:pPr marL="285750" indent="-285750">
              <a:buFont typeface="Arial" panose="020B0604020202020204" pitchFamily="34" charset="0"/>
              <a:buChar char="•"/>
            </a:pPr>
            <a:r>
              <a:rPr lang="en-US" dirty="0"/>
              <a:t>Relative references move along with the cell when pasting or filling</a:t>
            </a:r>
          </a:p>
        </p:txBody>
      </p:sp>
      <p:pic>
        <p:nvPicPr>
          <p:cNvPr id="2050" name="Picture 2" descr="Excel Formulas - Absolute Reference Gif 2">
            <a:extLst>
              <a:ext uri="{FF2B5EF4-FFF2-40B4-BE49-F238E27FC236}">
                <a16:creationId xmlns:a16="http://schemas.microsoft.com/office/drawing/2014/main" id="{AB0CD2F5-A294-4D74-B531-C9A76C13EEB3}"/>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960698" y="1817165"/>
            <a:ext cx="7199454" cy="362335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8F6921F-F53E-461A-86B9-97038C1A9166}"/>
              </a:ext>
            </a:extLst>
          </p:cNvPr>
          <p:cNvSpPr txBox="1"/>
          <p:nvPr/>
        </p:nvSpPr>
        <p:spPr>
          <a:xfrm>
            <a:off x="474561" y="5488877"/>
            <a:ext cx="8171727" cy="523220"/>
          </a:xfrm>
          <a:prstGeom prst="rect">
            <a:avLst/>
          </a:prstGeom>
          <a:noFill/>
        </p:spPr>
        <p:txBody>
          <a:bodyPr wrap="square" rtlCol="0">
            <a:spAutoFit/>
          </a:bodyPr>
          <a:lstStyle/>
          <a:p>
            <a:pPr marL="285750" indent="-285750">
              <a:buFont typeface="Arial" panose="020B0604020202020204" pitchFamily="34" charset="0"/>
              <a:buChar char="•"/>
            </a:pPr>
            <a:r>
              <a:rPr lang="en-US" dirty="0"/>
              <a:t>Copy pasting the formula did not work here because the user used a relative reference for cell J2. When the formula was pasted down one cell, the new formula referenced J3, a blank cell</a:t>
            </a:r>
          </a:p>
        </p:txBody>
      </p:sp>
    </p:spTree>
    <p:extLst>
      <p:ext uri="{BB962C8B-B14F-4D97-AF65-F5344CB8AC3E}">
        <p14:creationId xmlns:p14="http://schemas.microsoft.com/office/powerpoint/2010/main" val="8325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p:nvPr/>
        </p:nvSpPr>
        <p:spPr>
          <a:xfrm>
            <a:off x="4343400" y="6172200"/>
            <a:ext cx="457200" cy="457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fld id="{00000000-1234-1234-1234-123412341234}" type="slidenum">
              <a:rPr lang="en-US" sz="1000">
                <a:solidFill>
                  <a:schemeClr val="dk1"/>
                </a:solidFill>
                <a:latin typeface="Arial"/>
                <a:ea typeface="Arial"/>
                <a:cs typeface="Arial"/>
                <a:sym typeface="Arial"/>
              </a:rPr>
              <a:t>9</a:t>
            </a:fld>
            <a:endParaRPr sz="1000">
              <a:solidFill>
                <a:schemeClr val="dk1"/>
              </a:solidFill>
              <a:latin typeface="Arial"/>
              <a:ea typeface="Arial"/>
              <a:cs typeface="Arial"/>
              <a:sym typeface="Arial"/>
            </a:endParaRPr>
          </a:p>
        </p:txBody>
      </p:sp>
      <p:sp>
        <p:nvSpPr>
          <p:cNvPr id="97" name="Shape 97"/>
          <p:cNvSpPr txBox="1"/>
          <p:nvPr/>
        </p:nvSpPr>
        <p:spPr>
          <a:xfrm>
            <a:off x="381000" y="223650"/>
            <a:ext cx="8382000"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dirty="0">
                <a:solidFill>
                  <a:srgbClr val="820009"/>
                </a:solidFill>
              </a:rPr>
              <a:t>Relative vs. Absolute References (cont.)</a:t>
            </a:r>
            <a:endParaRPr sz="2400" b="1" dirty="0">
              <a:solidFill>
                <a:srgbClr val="820009"/>
              </a:solidFill>
              <a:latin typeface="Arial"/>
              <a:ea typeface="Arial"/>
              <a:cs typeface="Arial"/>
              <a:sym typeface="Arial"/>
            </a:endParaRPr>
          </a:p>
        </p:txBody>
      </p:sp>
      <p:graphicFrame>
        <p:nvGraphicFramePr>
          <p:cNvPr id="99" name="Shape 99"/>
          <p:cNvGraphicFramePr/>
          <p:nvPr/>
        </p:nvGraphicFramePr>
        <p:xfrm>
          <a:off x="5623560" y="560070"/>
          <a:ext cx="208300" cy="365770"/>
        </p:xfrm>
        <a:graphic>
          <a:graphicData uri="http://schemas.openxmlformats.org/drawingml/2006/table">
            <a:tbl>
              <a:tblPr>
                <a:noFill/>
                <a:tableStyleId>{3E517AEF-C05D-40B9-8274-1AED4C133E0D}</a:tableStyleId>
              </a:tblPr>
              <a:tblGrid>
                <a:gridCol w="208300">
                  <a:extLst>
                    <a:ext uri="{9D8B030D-6E8A-4147-A177-3AD203B41FA5}">
                      <a16:colId xmlns:a16="http://schemas.microsoft.com/office/drawing/2014/main" val="20000"/>
                    </a:ext>
                  </a:extLst>
                </a:gridCol>
              </a:tblGrid>
              <a:tr h="0">
                <a:tc>
                  <a:txBody>
                    <a:bodyPr/>
                    <a:lstStyle/>
                    <a:p>
                      <a:pPr marL="0" marR="0" lvl="0" indent="0" algn="l" rtl="0">
                        <a:spcBef>
                          <a:spcPts val="0"/>
                        </a:spcBef>
                        <a:spcAft>
                          <a:spcPts val="0"/>
                        </a:spcAft>
                        <a:buNone/>
                      </a:pPr>
                      <a:endParaRPr sz="18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2" name="TextBox 1">
            <a:extLst>
              <a:ext uri="{FF2B5EF4-FFF2-40B4-BE49-F238E27FC236}">
                <a16:creationId xmlns:a16="http://schemas.microsoft.com/office/drawing/2014/main" id="{4961FB9B-7ED8-445B-8BDE-9B013F57F513}"/>
              </a:ext>
            </a:extLst>
          </p:cNvPr>
          <p:cNvSpPr txBox="1"/>
          <p:nvPr/>
        </p:nvSpPr>
        <p:spPr>
          <a:xfrm>
            <a:off x="474562" y="694483"/>
            <a:ext cx="8171727" cy="1169551"/>
          </a:xfrm>
          <a:prstGeom prst="rect">
            <a:avLst/>
          </a:prstGeom>
          <a:noFill/>
        </p:spPr>
        <p:txBody>
          <a:bodyPr wrap="square" rtlCol="0">
            <a:spAutoFit/>
          </a:bodyPr>
          <a:lstStyle/>
          <a:p>
            <a:pPr marL="285750" indent="-285750">
              <a:buFont typeface="Arial" panose="020B0604020202020204" pitchFamily="34" charset="0"/>
              <a:buChar char="•"/>
            </a:pPr>
            <a:r>
              <a:rPr lang="en-US" dirty="0"/>
              <a:t>To address similar types of situations you will use an absolute reference- one that will not move even when the location of your formula does</a:t>
            </a:r>
          </a:p>
          <a:p>
            <a:pPr marL="285750" indent="-285750">
              <a:buFont typeface="Arial" panose="020B0604020202020204" pitchFamily="34" charset="0"/>
              <a:buChar char="•"/>
            </a:pPr>
            <a:r>
              <a:rPr lang="en-US" dirty="0"/>
              <a:t>Absolute references are denoted by the “$” sign, e.g. “$A$1”. A “$” sign before the letter fixes the reference horizontally. A “$” sign before the number fixes the reference vertically. You may use the “$” sign to lock the row, column, both, or neither </a:t>
            </a:r>
          </a:p>
        </p:txBody>
      </p:sp>
      <p:pic>
        <p:nvPicPr>
          <p:cNvPr id="3074" name="Picture 2" descr="Paste As Formulas Excel 2010">
            <a:extLst>
              <a:ext uri="{FF2B5EF4-FFF2-40B4-BE49-F238E27FC236}">
                <a16:creationId xmlns:a16="http://schemas.microsoft.com/office/drawing/2014/main" id="{CBE7BE20-0797-4217-8EB5-8F84232E9BD8}"/>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441112" y="1864034"/>
            <a:ext cx="4238625" cy="33337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69B126A-4945-47F2-9F4A-78E9854722AF}"/>
              </a:ext>
            </a:extLst>
          </p:cNvPr>
          <p:cNvSpPr txBox="1"/>
          <p:nvPr/>
        </p:nvSpPr>
        <p:spPr>
          <a:xfrm>
            <a:off x="474562" y="5197784"/>
            <a:ext cx="8055980" cy="738664"/>
          </a:xfrm>
          <a:prstGeom prst="rect">
            <a:avLst/>
          </a:prstGeom>
          <a:noFill/>
        </p:spPr>
        <p:txBody>
          <a:bodyPr wrap="square" rtlCol="0">
            <a:spAutoFit/>
          </a:bodyPr>
          <a:lstStyle/>
          <a:p>
            <a:pPr marL="285750" indent="-285750">
              <a:buFont typeface="Arial" panose="020B0604020202020204" pitchFamily="34" charset="0"/>
              <a:buChar char="•"/>
            </a:pPr>
            <a:r>
              <a:rPr lang="en-US" dirty="0"/>
              <a:t>Note in this example the formula is always referencing column B and row 2, as denoted by the “$” to the left of each reference. The other column and row references are left relative to allow the formula to dynamically reflect the values contained in the ranges C2:J2 and B3:B12</a:t>
            </a:r>
          </a:p>
        </p:txBody>
      </p:sp>
    </p:spTree>
    <p:extLst>
      <p:ext uri="{BB962C8B-B14F-4D97-AF65-F5344CB8AC3E}">
        <p14:creationId xmlns:p14="http://schemas.microsoft.com/office/powerpoint/2010/main" val="3371819323"/>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TotalTime>
  <Words>443</Words>
  <Application>Microsoft Office PowerPoint</Application>
  <PresentationFormat>On-screen Show (4:3)</PresentationFormat>
  <Paragraphs>52</Paragraphs>
  <Slides>12</Slides>
  <Notes>9</Notes>
  <HiddenSlides>0</HiddenSlides>
  <MMClips>1</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12</vt:i4>
      </vt:variant>
    </vt:vector>
  </HeadingPairs>
  <TitlesOfParts>
    <vt:vector size="14" baseType="lpstr">
      <vt:lpstr>Arial</vt:lpstr>
      <vt:lpstr>Default Design</vt:lpstr>
      <vt:lpstr>Excel Basics</vt:lpstr>
      <vt:lpstr>PowerPoint Presentation</vt:lpstr>
      <vt:lpstr>Navigation in Excel</vt:lpstr>
      <vt:lpstr>PowerPoint Presentation</vt:lpstr>
      <vt:lpstr>PowerPoint Presentation</vt:lpstr>
      <vt:lpstr>Fundamentals of Excel Formulas</vt:lpstr>
      <vt:lpstr>PowerPoint Presentation</vt:lpstr>
      <vt:lpstr>PowerPoint Presentation</vt:lpstr>
      <vt:lpstr>PowerPoint Presentation</vt:lpstr>
      <vt:lpstr>Useful Starting Formulas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Basics</dc:title>
  <cp:lastModifiedBy>Jeffrey McKee</cp:lastModifiedBy>
  <cp:revision>20</cp:revision>
  <dcterms:modified xsi:type="dcterms:W3CDTF">2018-05-28T22:37:04Z</dcterms:modified>
</cp:coreProperties>
</file>