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2"/>
    <p:restoredTop sz="94726"/>
  </p:normalViewPr>
  <p:slideViewPr>
    <p:cSldViewPr snapToGrid="0" snapToObjects="1">
      <p:cViewPr varScale="1">
        <p:scale>
          <a:sx n="114" d="100"/>
          <a:sy n="114" d="100"/>
        </p:scale>
        <p:origin x="19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940C-A38E-AE41-916A-9F257CBB9151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C353-1323-8F40-AF9D-EE44C22D8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Tutorial for Database setting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hu-HU" dirty="0" smtClean="0"/>
              <a:t>Team#13</a:t>
            </a:r>
          </a:p>
          <a:p>
            <a:pPr algn="r"/>
            <a:r>
              <a:rPr lang="hu-HU" dirty="0" smtClean="0"/>
              <a:t>Peng, </a:t>
            </a:r>
            <a:r>
              <a:rPr lang="hu-HU" dirty="0" err="1" smtClean="0"/>
              <a:t>Junyi</a:t>
            </a:r>
            <a:r>
              <a:rPr lang="hu-HU" dirty="0" smtClean="0"/>
              <a:t> A20358525 </a:t>
            </a:r>
          </a:p>
          <a:p>
            <a:pPr algn="r"/>
            <a:r>
              <a:rPr lang="nb-NO" dirty="0" smtClean="0">
                <a:effectLst/>
              </a:rPr>
              <a:t>Huang, </a:t>
            </a:r>
            <a:r>
              <a:rPr lang="nb-NO" dirty="0" err="1" smtClean="0">
                <a:effectLst/>
              </a:rPr>
              <a:t>Yitong</a:t>
            </a:r>
            <a:r>
              <a:rPr lang="nb-NO" dirty="0" smtClean="0">
                <a:effectLst/>
              </a:rPr>
              <a:t> A20385942 </a:t>
            </a:r>
          </a:p>
          <a:p>
            <a:pPr algn="r"/>
            <a:r>
              <a:rPr lang="pl-PL" dirty="0" err="1" smtClean="0">
                <a:effectLst/>
              </a:rPr>
              <a:t>Zhang</a:t>
            </a:r>
            <a:r>
              <a:rPr lang="pl-PL" dirty="0" smtClean="0">
                <a:effectLst/>
              </a:rPr>
              <a:t>, Rui A20365519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memberShip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845594"/>
            <a:ext cx="5448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phoneNumber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900" y="2794794"/>
            <a:ext cx="4140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productOrder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550" y="2705894"/>
            <a:ext cx="618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BookFrame.java</a:t>
            </a:r>
            <a:r>
              <a:rPr lang="en-US" dirty="0" smtClean="0"/>
              <a:t> file, and you can see the frame as shown in the picture.</a:t>
            </a:r>
          </a:p>
          <a:p>
            <a:endParaRPr lang="en-US" dirty="0"/>
          </a:p>
          <a:p>
            <a:r>
              <a:rPr lang="en-US" dirty="0" smtClean="0"/>
              <a:t>Now, we need add a new book which </a:t>
            </a:r>
            <a:r>
              <a:rPr lang="en-US" dirty="0" err="1" smtClean="0"/>
              <a:t>bookNo</a:t>
            </a:r>
            <a:r>
              <a:rPr lang="en-US" dirty="0" smtClean="0"/>
              <a:t> is 4, </a:t>
            </a:r>
            <a:r>
              <a:rPr lang="en-US" dirty="0" err="1" smtClean="0"/>
              <a:t>bookName</a:t>
            </a:r>
            <a:r>
              <a:rPr lang="en-US" dirty="0" smtClean="0"/>
              <a:t> is Nature, Type is Hard Copy, and category is Magazine. Fill the data into the column as shown in the picture.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8402" y="995363"/>
            <a:ext cx="4881774" cy="487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9747" y="4369992"/>
            <a:ext cx="194052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data into column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05854" y="4739268"/>
            <a:ext cx="2904322" cy="89209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4650273" y="4827192"/>
            <a:ext cx="3044068" cy="14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5048" y="1825625"/>
            <a:ext cx="4387903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1763" y="1825625"/>
            <a:ext cx="4322473" cy="4351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513" y="2553630"/>
            <a:ext cx="1761892" cy="12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 update button, you will see the message box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873405" y="3194825"/>
            <a:ext cx="1237786" cy="64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4966" y="4081346"/>
            <a:ext cx="1895707" cy="11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this button, you will create a insert query to 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11191" y="5965902"/>
            <a:ext cx="2511760" cy="2110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040673" y="4650059"/>
            <a:ext cx="1070518" cy="129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24546" y="3456878"/>
            <a:ext cx="2341756" cy="11931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show table button, it will return the latest table of book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7499094" y="4650059"/>
            <a:ext cx="496330" cy="129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0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on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131" y="1825625"/>
            <a:ext cx="5447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ProductOrderFram.java</a:t>
            </a:r>
            <a:r>
              <a:rPr lang="en-US" dirty="0" smtClean="0"/>
              <a:t> file and the frame is shown in the picture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I want to get all information of </a:t>
            </a:r>
            <a:r>
              <a:rPr lang="en-US" dirty="0" err="1" smtClean="0"/>
              <a:t>bookNo</a:t>
            </a:r>
            <a:r>
              <a:rPr lang="en-US" dirty="0" smtClean="0"/>
              <a:t> 2, then enter 2 into the </a:t>
            </a:r>
            <a:r>
              <a:rPr lang="en-US" dirty="0" err="1" smtClean="0"/>
              <a:t>BookNumber</a:t>
            </a:r>
            <a:r>
              <a:rPr lang="en-US" dirty="0" smtClean="0"/>
              <a:t> column.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8498" y="3468029"/>
            <a:ext cx="2308302" cy="981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2 into the column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7366" y="4995746"/>
            <a:ext cx="2787805" cy="1784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38224" y="4449337"/>
            <a:ext cx="1014761" cy="52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7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6988" y="1825625"/>
            <a:ext cx="4344024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0042" y="1825625"/>
            <a:ext cx="4365915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958" y="2798956"/>
            <a:ext cx="1761892" cy="1282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 update button, you will see the message box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039850" y="3440151"/>
            <a:ext cx="1389150" cy="66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91310" y="2819264"/>
            <a:ext cx="1895707" cy="11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Read button, you will create </a:t>
            </a:r>
            <a:r>
              <a:rPr lang="en-US" smtClean="0"/>
              <a:t>a select </a:t>
            </a:r>
            <a:r>
              <a:rPr lang="en-US" dirty="0" smtClean="0"/>
              <a:t>query to 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3493" y="5977054"/>
            <a:ext cx="2467519" cy="1999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4460488" y="4001294"/>
            <a:ext cx="1140524" cy="195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52624" y="205959"/>
            <a:ext cx="2754351" cy="136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click ok button, you will see the information list here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8859" y="1940312"/>
            <a:ext cx="4471639" cy="680225"/>
          </a:xfrm>
          <a:prstGeom prst="rect">
            <a:avLst/>
          </a:prstGeom>
          <a:noFill/>
          <a:ln>
            <a:solidFill>
              <a:srgbClr val="FF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898673" y="1567869"/>
            <a:ext cx="1025912" cy="87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CustomerOrderFrame.java</a:t>
            </a:r>
            <a:r>
              <a:rPr lang="en-US" dirty="0" smtClean="0"/>
              <a:t> file, and </a:t>
            </a:r>
            <a:r>
              <a:rPr lang="en-US" dirty="0" err="1" smtClean="0"/>
              <a:t>CustomerOrder</a:t>
            </a:r>
            <a:r>
              <a:rPr lang="en-US" dirty="0" smtClean="0"/>
              <a:t> table is shown in the picture.</a:t>
            </a:r>
          </a:p>
          <a:p>
            <a:endParaRPr lang="en-US" dirty="0"/>
          </a:p>
          <a:p>
            <a:r>
              <a:rPr lang="en-US" dirty="0" smtClean="0"/>
              <a:t>We want to change </a:t>
            </a:r>
            <a:r>
              <a:rPr lang="en-US" dirty="0" err="1" smtClean="0"/>
              <a:t>customerNo</a:t>
            </a:r>
            <a:r>
              <a:rPr lang="en-US" dirty="0" smtClean="0"/>
              <a:t> 10000061 to 10000083, so we will enter </a:t>
            </a:r>
            <a:r>
              <a:rPr lang="en-US" dirty="0" err="1" smtClean="0"/>
              <a:t>orderNo</a:t>
            </a:r>
            <a:r>
              <a:rPr lang="en-US" dirty="0" smtClean="0"/>
              <a:t> 1113 and expected </a:t>
            </a:r>
            <a:r>
              <a:rPr lang="en-US" dirty="0" err="1" smtClean="0"/>
              <a:t>customerNo</a:t>
            </a:r>
            <a:r>
              <a:rPr lang="en-US" dirty="0" smtClean="0"/>
              <a:t> 10000083 into columns.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5005" y="4081346"/>
            <a:ext cx="2308302" cy="13381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r>
              <a:rPr lang="en-US" dirty="0" err="1" smtClean="0"/>
              <a:t>orderNo</a:t>
            </a:r>
            <a:r>
              <a:rPr lang="en-US" dirty="0" smtClean="0"/>
              <a:t> 1113 and expected </a:t>
            </a:r>
            <a:r>
              <a:rPr lang="en-US" dirty="0" err="1" smtClean="0"/>
              <a:t>customerNo</a:t>
            </a:r>
            <a:r>
              <a:rPr lang="en-US" dirty="0" smtClean="0"/>
              <a:t> 10000083 into columns.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0598" y="987425"/>
            <a:ext cx="4857379" cy="4873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82830" y="5051503"/>
            <a:ext cx="3033132" cy="5798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553307" y="4750420"/>
            <a:ext cx="2286000" cy="51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8504" y="1825625"/>
            <a:ext cx="4300991" cy="435133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4607" y="1825625"/>
            <a:ext cx="4336785" cy="43513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392" y="3532942"/>
            <a:ext cx="1895707" cy="11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update button, you will create a update query to 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22241" y="5977054"/>
            <a:ext cx="2467519" cy="1999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159099" y="4101655"/>
            <a:ext cx="1269900" cy="17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11976" y="5915722"/>
            <a:ext cx="2467519" cy="1999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21243" y="3914078"/>
            <a:ext cx="2341756" cy="11931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show table button, it will return the latest table of </a:t>
            </a:r>
            <a:r>
              <a:rPr lang="en-US" dirty="0" err="1"/>
              <a:t>c</a:t>
            </a:r>
            <a:r>
              <a:rPr lang="en-US" dirty="0" err="1" smtClean="0"/>
              <a:t>ustomerOrder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7456000" y="5107259"/>
            <a:ext cx="136121" cy="7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853" y="2774217"/>
            <a:ext cx="10515600" cy="1325563"/>
          </a:xfrm>
        </p:spPr>
        <p:txBody>
          <a:bodyPr/>
          <a:lstStyle/>
          <a:p>
            <a:r>
              <a:rPr lang="en-US" sz="8800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on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926" y="1825625"/>
            <a:ext cx="35101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667" y="987425"/>
            <a:ext cx="4841242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MemberShipFrame.java</a:t>
            </a:r>
            <a:r>
              <a:rPr lang="en-US" dirty="0" smtClean="0"/>
              <a:t> and the </a:t>
            </a:r>
            <a:r>
              <a:rPr lang="en-US" dirty="0" err="1" smtClean="0"/>
              <a:t>memberShip</a:t>
            </a:r>
            <a:r>
              <a:rPr lang="en-US" dirty="0" smtClean="0"/>
              <a:t> table is shown in the picture.</a:t>
            </a:r>
          </a:p>
          <a:p>
            <a:endParaRPr lang="en-US" dirty="0"/>
          </a:p>
          <a:p>
            <a:r>
              <a:rPr lang="en-US" dirty="0" smtClean="0"/>
              <a:t>As we can see, customer 10000082 membership is expired so we want to delete it.</a:t>
            </a:r>
          </a:p>
          <a:p>
            <a:endParaRPr lang="en-US" dirty="0"/>
          </a:p>
          <a:p>
            <a:r>
              <a:rPr lang="en-US" dirty="0" smtClean="0"/>
              <a:t>Enter 2 into </a:t>
            </a:r>
            <a:r>
              <a:rPr lang="en-US" dirty="0" err="1" smtClean="0"/>
              <a:t>memberId</a:t>
            </a:r>
            <a:r>
              <a:rPr lang="en-US" dirty="0" smtClean="0"/>
              <a:t> column.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01762" y="4615319"/>
            <a:ext cx="1940526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Enter 2 </a:t>
            </a:r>
            <a:r>
              <a:rPr lang="en-US" dirty="0" smtClean="0"/>
              <a:t>into column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65180" y="4850780"/>
            <a:ext cx="2018371" cy="2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867038" y="4739267"/>
            <a:ext cx="2787805" cy="1784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0571" y="1825625"/>
            <a:ext cx="4336857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8191" y="1825625"/>
            <a:ext cx="4329617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3392" y="3532942"/>
            <a:ext cx="1895707" cy="1137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delete button, you will create a delete query to DB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11976" y="5915722"/>
            <a:ext cx="2467519" cy="1999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159099" y="4101655"/>
            <a:ext cx="1565408" cy="179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00745" y="3807144"/>
            <a:ext cx="2341756" cy="11931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show table button, it will return the latest table of </a:t>
            </a:r>
            <a:r>
              <a:rPr lang="en-US" dirty="0" err="1" smtClean="0"/>
              <a:t>memberShip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7683190" y="5000325"/>
            <a:ext cx="388433" cy="91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on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589" y="1825625"/>
            <a:ext cx="5918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9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31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A. Database Set up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Database configuration file is under the fold BS/</a:t>
            </a:r>
            <a:r>
              <a:rPr lang="en-US" dirty="0" err="1"/>
              <a:t>src</a:t>
            </a:r>
            <a:r>
              <a:rPr lang="en-US" dirty="0"/>
              <a:t>/main , which named </a:t>
            </a:r>
            <a:r>
              <a:rPr lang="en-US" dirty="0" err="1"/>
              <a:t>MainClass.java</a:t>
            </a:r>
            <a:r>
              <a:rPr lang="en-US" dirty="0"/>
              <a:t>, import the whole fold into your computer, compile the file and run the code and please make sure you set up the right environment in tutorial#2.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8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B. Demo Set up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Import the demo project into your computer, make sure set the environment in tutorial#4 and run the four codes files listed: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BookFrame.java</a:t>
            </a:r>
            <a:r>
              <a:rPr lang="en-US" dirty="0"/>
              <a:t> (for CREATE operation)</a:t>
            </a:r>
          </a:p>
          <a:p>
            <a:r>
              <a:rPr lang="en-US" dirty="0" err="1"/>
              <a:t>ProductOrderFrame.java</a:t>
            </a:r>
            <a:r>
              <a:rPr lang="en-US" dirty="0"/>
              <a:t> (for READ operation)</a:t>
            </a:r>
          </a:p>
          <a:p>
            <a:r>
              <a:rPr lang="en-US" dirty="0" err="1"/>
              <a:t>CustomerOrder.java</a:t>
            </a:r>
            <a:r>
              <a:rPr lang="en-US" dirty="0"/>
              <a:t> (for UPDATE operation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MemberShipFrame.java</a:t>
            </a:r>
            <a:r>
              <a:rPr lang="en-US" dirty="0" smtClean="0"/>
              <a:t> (for DELETE operation)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238" y="2536825"/>
            <a:ext cx="10515600" cy="1325563"/>
          </a:xfrm>
        </p:spPr>
        <p:txBody>
          <a:bodyPr>
            <a:noAutofit/>
          </a:bodyPr>
          <a:lstStyle/>
          <a:p>
            <a:r>
              <a:rPr lang="en-US" sz="11500" dirty="0" smtClean="0"/>
              <a:t>Demo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34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696"/>
            <a:ext cx="10515600" cy="2825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38654"/>
            <a:ext cx="860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six tables in the BS database as show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763044"/>
            <a:ext cx="586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8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9957"/>
            <a:ext cx="10515600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customerOrder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250" y="2737644"/>
            <a:ext cx="4127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363</Words>
  <Application>Microsoft Macintosh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Tutorial for Database setting &amp; Demo</vt:lpstr>
      <vt:lpstr>Tutorial</vt:lpstr>
      <vt:lpstr>A. Database Set up  </vt:lpstr>
      <vt:lpstr>B. Demo Set up  </vt:lpstr>
      <vt:lpstr>Demo</vt:lpstr>
      <vt:lpstr>Show database</vt:lpstr>
      <vt:lpstr>book table</vt:lpstr>
      <vt:lpstr>customer table</vt:lpstr>
      <vt:lpstr>customerOrder table</vt:lpstr>
      <vt:lpstr>memberShip table</vt:lpstr>
      <vt:lpstr>phoneNumber table</vt:lpstr>
      <vt:lpstr>productOrder table</vt:lpstr>
      <vt:lpstr>CREATE</vt:lpstr>
      <vt:lpstr>CREATE</vt:lpstr>
      <vt:lpstr>Verification on terminal</vt:lpstr>
      <vt:lpstr>READ</vt:lpstr>
      <vt:lpstr>READ</vt:lpstr>
      <vt:lpstr>UPDATE</vt:lpstr>
      <vt:lpstr>UPDATE</vt:lpstr>
      <vt:lpstr>Verification on terminal</vt:lpstr>
      <vt:lpstr>DELETE</vt:lpstr>
      <vt:lpstr>DELETE</vt:lpstr>
      <vt:lpstr>Verification on Terminal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for Database setting &amp; Demo</dc:title>
  <dc:creator>pengjunyi</dc:creator>
  <cp:lastModifiedBy>pengjunyi</cp:lastModifiedBy>
  <cp:revision>8</cp:revision>
  <cp:lastPrinted>2017-06-29T19:55:34Z</cp:lastPrinted>
  <dcterms:created xsi:type="dcterms:W3CDTF">2017-06-29T18:53:51Z</dcterms:created>
  <dcterms:modified xsi:type="dcterms:W3CDTF">2017-06-29T19:55:37Z</dcterms:modified>
</cp:coreProperties>
</file>