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a288a969b_1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2a288a969b_1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a30494cad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2a30494cad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a288a969b_1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a288a969b_1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a30494cad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a30494cad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a30494cad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2a30494cad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a30494cad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2a30494cad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a30494cad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2a30494cad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2a30494cad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2a30494cad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google.com/presentation/d/1o1Z-2CiZqJ5s_T7KsbncZSv7ysXj0POtzMKhfqxmYoU/edit?usp=sharing" TargetMode="External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Switching to Python for FRC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45">
                <a:solidFill>
                  <a:srgbClr val="FFFFFF"/>
                </a:solidFill>
              </a:rPr>
              <a:t>JT Moore</a:t>
            </a:r>
            <a:br>
              <a:rPr lang="en" sz="6045">
                <a:solidFill>
                  <a:srgbClr val="FFFFFF"/>
                </a:solidFill>
              </a:rPr>
            </a:br>
            <a:r>
              <a:rPr b="1" i="1" lang="en" sz="6045">
                <a:solidFill>
                  <a:srgbClr val="FFFFFF"/>
                </a:solidFill>
              </a:rPr>
              <a:t>Chicago Knights 1739</a:t>
            </a:r>
            <a:endParaRPr b="1" i="1" sz="6045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3"/>
          <p:cNvSpPr/>
          <p:nvPr/>
        </p:nvSpPr>
        <p:spPr>
          <a:xfrm rot="2699553">
            <a:off x="461999" y="1034344"/>
            <a:ext cx="3264288" cy="816708"/>
          </a:xfrm>
          <a:prstGeom prst="trapezoid">
            <a:avLst>
              <a:gd fmla="val 103003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037798"/>
            <a:ext cx="1953301" cy="195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1262775" y="2584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JT</a:t>
            </a:r>
            <a:endParaRPr sz="3000"/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5235000" y="1002975"/>
            <a:ext cx="3909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Digital Forensics/Incident Response @ Motorola Solutions</a:t>
            </a:r>
            <a:endParaRPr sz="200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Lead Programming mentor CK 1739</a:t>
            </a:r>
            <a:endParaRPr sz="200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18 Years of FIRST </a:t>
            </a:r>
            <a:endParaRPr sz="200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Breaker of things (sometimes on purpose)</a:t>
            </a:r>
            <a:endParaRPr sz="200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Googles “How to write for-loop”</a:t>
            </a:r>
            <a:endParaRPr sz="2000"/>
          </a:p>
        </p:txBody>
      </p:sp>
      <p:sp>
        <p:nvSpPr>
          <p:cNvPr id="144" name="Google Shape;144;p14"/>
          <p:cNvSpPr/>
          <p:nvPr/>
        </p:nvSpPr>
        <p:spPr>
          <a:xfrm rot="2700000">
            <a:off x="115992" y="751990"/>
            <a:ext cx="1228244" cy="278317"/>
          </a:xfrm>
          <a:prstGeom prst="trapezoid">
            <a:avLst>
              <a:gd fmla="val 103003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2425" y="1002968"/>
            <a:ext cx="4024725" cy="3584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>
            <p:ph type="title"/>
          </p:nvPr>
        </p:nvSpPr>
        <p:spPr>
          <a:xfrm>
            <a:off x="686225" y="258400"/>
            <a:ext cx="3392100" cy="11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Why did we use Python?</a:t>
            </a:r>
            <a:endParaRPr sz="3000"/>
          </a:p>
        </p:txBody>
      </p:sp>
      <p:sp>
        <p:nvSpPr>
          <p:cNvPr id="151" name="Google Shape;151;p15"/>
          <p:cNvSpPr/>
          <p:nvPr/>
        </p:nvSpPr>
        <p:spPr>
          <a:xfrm rot="2700000">
            <a:off x="115992" y="751990"/>
            <a:ext cx="1228244" cy="278317"/>
          </a:xfrm>
          <a:prstGeom prst="trapezoid">
            <a:avLst>
              <a:gd fmla="val 103003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5"/>
          <p:cNvSpPr txBox="1"/>
          <p:nvPr>
            <p:ph idx="1" type="body"/>
          </p:nvPr>
        </p:nvSpPr>
        <p:spPr>
          <a:xfrm>
            <a:off x="350350" y="1666500"/>
            <a:ext cx="3956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Indoctrinate them early (FLL)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Mostly Rookie Team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Distributed Team, Distributed Code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Useful outside of robots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Fullstack sign-in system 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Python’s just better (fail fast)</a:t>
            </a:r>
            <a:endParaRPr sz="20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53" name="Google Shape;15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6876" y="466225"/>
            <a:ext cx="4634250" cy="43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/>
          <p:nvPr/>
        </p:nvSpPr>
        <p:spPr>
          <a:xfrm rot="2700000">
            <a:off x="6795642" y="2227340"/>
            <a:ext cx="1228244" cy="278317"/>
          </a:xfrm>
          <a:prstGeom prst="trapezoid">
            <a:avLst>
              <a:gd fmla="val 103003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6"/>
          <p:cNvSpPr txBox="1"/>
          <p:nvPr>
            <p:ph type="title"/>
          </p:nvPr>
        </p:nvSpPr>
        <p:spPr>
          <a:xfrm>
            <a:off x="533425" y="296475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Switching</a:t>
            </a:r>
            <a:r>
              <a:rPr lang="en" sz="3000"/>
              <a:t> from LabVIEW to robotpy</a:t>
            </a:r>
            <a:endParaRPr sz="3000"/>
          </a:p>
        </p:txBody>
      </p:sp>
      <p:pic>
        <p:nvPicPr>
          <p:cNvPr id="160" name="Google Shape;16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025" y="1159734"/>
            <a:ext cx="6642725" cy="373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>
            <p:ph type="title"/>
          </p:nvPr>
        </p:nvSpPr>
        <p:spPr>
          <a:xfrm>
            <a:off x="1262775" y="2584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The Good</a:t>
            </a:r>
            <a:endParaRPr sz="3000"/>
          </a:p>
        </p:txBody>
      </p:sp>
      <p:sp>
        <p:nvSpPr>
          <p:cNvPr id="166" name="Google Shape;166;p17"/>
          <p:cNvSpPr/>
          <p:nvPr/>
        </p:nvSpPr>
        <p:spPr>
          <a:xfrm rot="2700000">
            <a:off x="115992" y="751990"/>
            <a:ext cx="1228244" cy="278317"/>
          </a:xfrm>
          <a:prstGeom prst="trapezoid">
            <a:avLst>
              <a:gd fmla="val 103003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7"/>
          <p:cNvSpPr txBox="1"/>
          <p:nvPr>
            <p:ph idx="1" type="body"/>
          </p:nvPr>
        </p:nvSpPr>
        <p:spPr>
          <a:xfrm>
            <a:off x="1138625" y="1172500"/>
            <a:ext cx="7485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Practice with Romi robots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Integrations with OpenCV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Straight forward syntax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Write code for your </a:t>
            </a:r>
            <a:r>
              <a:rPr lang="en" sz="2000"/>
              <a:t>sub processors</a:t>
            </a:r>
            <a:r>
              <a:rPr lang="en" sz="2000"/>
              <a:t> in one language</a:t>
            </a:r>
            <a:endParaRPr sz="20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>
            <p:ph type="title"/>
          </p:nvPr>
        </p:nvSpPr>
        <p:spPr>
          <a:xfrm>
            <a:off x="1262775" y="2584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The Bad</a:t>
            </a:r>
            <a:endParaRPr sz="3000"/>
          </a:p>
        </p:txBody>
      </p:sp>
      <p:sp>
        <p:nvSpPr>
          <p:cNvPr id="173" name="Google Shape;173;p18"/>
          <p:cNvSpPr/>
          <p:nvPr/>
        </p:nvSpPr>
        <p:spPr>
          <a:xfrm rot="2700000">
            <a:off x="115992" y="751990"/>
            <a:ext cx="1228244" cy="278317"/>
          </a:xfrm>
          <a:prstGeom prst="trapezoid">
            <a:avLst>
              <a:gd fmla="val 103003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8"/>
          <p:cNvSpPr txBox="1"/>
          <p:nvPr>
            <p:ph idx="1" type="body"/>
          </p:nvPr>
        </p:nvSpPr>
        <p:spPr>
          <a:xfrm>
            <a:off x="1305025" y="1172500"/>
            <a:ext cx="7319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Documentation and libraries are the Wild Wild West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Smart Dashboard is WIP</a:t>
            </a:r>
            <a:endParaRPr sz="2000"/>
          </a:p>
        </p:txBody>
      </p:sp>
      <p:pic>
        <p:nvPicPr>
          <p:cNvPr id="175" name="Google Shape;17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25" y="2058230"/>
            <a:ext cx="9144001" cy="2568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/>
          <p:nvPr>
            <p:ph type="title"/>
          </p:nvPr>
        </p:nvSpPr>
        <p:spPr>
          <a:xfrm>
            <a:off x="1262775" y="2584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The Unexpected</a:t>
            </a:r>
            <a:endParaRPr sz="3000"/>
          </a:p>
        </p:txBody>
      </p:sp>
      <p:sp>
        <p:nvSpPr>
          <p:cNvPr id="181" name="Google Shape;181;p19"/>
          <p:cNvSpPr/>
          <p:nvPr/>
        </p:nvSpPr>
        <p:spPr>
          <a:xfrm rot="2700000">
            <a:off x="115992" y="751990"/>
            <a:ext cx="1228244" cy="278317"/>
          </a:xfrm>
          <a:prstGeom prst="trapezoid">
            <a:avLst>
              <a:gd fmla="val 103003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9"/>
          <p:cNvSpPr txBox="1"/>
          <p:nvPr>
            <p:ph idx="1" type="body"/>
          </p:nvPr>
        </p:nvSpPr>
        <p:spPr>
          <a:xfrm>
            <a:off x="1262775" y="1172500"/>
            <a:ext cx="7362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Better Battery performance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No machine code = you can recover code from roboRIO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Imagination is your limitation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Robot sim is kinda nice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/>
          <p:nvPr>
            <p:ph type="title"/>
          </p:nvPr>
        </p:nvSpPr>
        <p:spPr>
          <a:xfrm>
            <a:off x="1262775" y="2584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Are there any training materials?</a:t>
            </a:r>
            <a:endParaRPr sz="3000"/>
          </a:p>
        </p:txBody>
      </p:sp>
      <p:sp>
        <p:nvSpPr>
          <p:cNvPr id="188" name="Google Shape;188;p20"/>
          <p:cNvSpPr/>
          <p:nvPr/>
        </p:nvSpPr>
        <p:spPr>
          <a:xfrm rot="2700000">
            <a:off x="115992" y="751990"/>
            <a:ext cx="1228244" cy="278317"/>
          </a:xfrm>
          <a:prstGeom prst="trapezoid">
            <a:avLst>
              <a:gd fmla="val 103003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0"/>
          <p:cNvSpPr txBox="1"/>
          <p:nvPr>
            <p:ph idx="1" type="body"/>
          </p:nvPr>
        </p:nvSpPr>
        <p:spPr>
          <a:xfrm>
            <a:off x="5758575" y="1477300"/>
            <a:ext cx="3246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 Phenomenal Presentation can be found here: 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Getting Started with RobotPy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Regular  Challenges can be found here: 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Github Link</a:t>
            </a:r>
            <a:endParaRPr sz="2000"/>
          </a:p>
        </p:txBody>
      </p:sp>
      <p:pic>
        <p:nvPicPr>
          <p:cNvPr id="190" name="Google Shape;19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675" y="1516949"/>
            <a:ext cx="4844176" cy="3221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/>
          <p:nvPr/>
        </p:nvSpPr>
        <p:spPr>
          <a:xfrm rot="2700000">
            <a:off x="6795642" y="2227340"/>
            <a:ext cx="1228244" cy="278317"/>
          </a:xfrm>
          <a:prstGeom prst="trapezoid">
            <a:avLst>
              <a:gd fmla="val 103003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1"/>
          <p:cNvSpPr txBox="1"/>
          <p:nvPr>
            <p:ph type="title"/>
          </p:nvPr>
        </p:nvSpPr>
        <p:spPr>
          <a:xfrm>
            <a:off x="1654525" y="1365050"/>
            <a:ext cx="3949500" cy="17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Thank you!</a:t>
            </a:r>
            <a:endParaRPr b="1"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Q&amp;A</a:t>
            </a:r>
            <a:endParaRPr b="1"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