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leaning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Smartcleaning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6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Kanban Board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439131"/>
            <a:ext cx="8819611" cy="4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Milestones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56263"/>
            <a:ext cx="7298976" cy="4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fixen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181225"/>
            <a:ext cx="4914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Sprint 1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7" y="1853248"/>
            <a:ext cx="8551653" cy="43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7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Aktion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https://smartcleaning.herokuapp.com/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24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Zusammenarbeit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Paralleles Arbeiten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Erfolge direkt sichtbar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Integration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Rollback Funktion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Fehler nicht immer klar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sehr technisch, nicht sehr benutzerfreundlich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Sprintplanung fehlt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Hierarchie in </a:t>
            </a:r>
            <a:r>
              <a:rPr lang="de-CH" dirty="0" err="1" smtClean="0"/>
              <a:t>Github</a:t>
            </a:r>
            <a:r>
              <a:rPr lang="de-CH" dirty="0" smtClean="0"/>
              <a:t> beschränkt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74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Symbol</vt:lpstr>
      <vt:lpstr>Wingdings 2</vt:lpstr>
      <vt:lpstr>Wingdings 3</vt:lpstr>
      <vt:lpstr>Ion</vt:lpstr>
      <vt:lpstr>Smartcleaning</vt:lpstr>
      <vt:lpstr>Kanban Board</vt:lpstr>
      <vt:lpstr>Milestones</vt:lpstr>
      <vt:lpstr>Issues fixen</vt:lpstr>
      <vt:lpstr>Sprint 1</vt:lpstr>
      <vt:lpstr>Prototyp Aktion</vt:lpstr>
      <vt:lpstr>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Smartcleaning</dc:title>
  <dc:creator>Tobias</dc:creator>
  <cp:lastModifiedBy>Tobias</cp:lastModifiedBy>
  <cp:revision>6</cp:revision>
  <dcterms:created xsi:type="dcterms:W3CDTF">2019-03-22T14:15:33Z</dcterms:created>
  <dcterms:modified xsi:type="dcterms:W3CDTF">2019-03-23T08:12:13Z</dcterms:modified>
</cp:coreProperties>
</file>