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tcleaning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Smartcleaning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SPRINT 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364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Kanban Board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6" y="1439131"/>
            <a:ext cx="8819611" cy="491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5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Milestones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19" y="1556263"/>
            <a:ext cx="7298976" cy="47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9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Issues</a:t>
            </a:r>
            <a:r>
              <a:rPr lang="de-CH" dirty="0" smtClean="0"/>
              <a:t> fixen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2181225"/>
            <a:ext cx="49149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6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Prototyp Aktion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br>
              <a:rPr lang="de-CH" dirty="0" smtClean="0"/>
            </a:br>
            <a:r>
              <a:rPr lang="de-CH" dirty="0" smtClean="0">
                <a:hlinkClick r:id="rId2"/>
              </a:rPr>
              <a:t>https://smartcleaning.herokuapp.com/</a:t>
            </a:r>
            <a:r>
              <a:rPr lang="de-CH" dirty="0" smtClean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224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Erfahrungen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Zusammenarbeit</a:t>
            </a:r>
          </a:p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Paralleles Arbeiten</a:t>
            </a:r>
          </a:p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Erfolge direkt sichtbar</a:t>
            </a:r>
          </a:p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Integration in </a:t>
            </a:r>
            <a:r>
              <a:rPr lang="de-CH" dirty="0" err="1" smtClean="0"/>
              <a:t>Heroku</a:t>
            </a:r>
            <a:endParaRPr lang="de-CH" dirty="0" smtClean="0"/>
          </a:p>
          <a:p>
            <a:pPr>
              <a:buFont typeface="Wingdings 2" panose="05020102010507070707" pitchFamily="18" charset="2"/>
              <a:buChar char=""/>
            </a:pPr>
            <a:r>
              <a:rPr lang="de-CH" dirty="0" smtClean="0"/>
              <a:t>Rollback Funktion in </a:t>
            </a:r>
            <a:r>
              <a:rPr lang="de-CH" dirty="0" err="1" smtClean="0"/>
              <a:t>Heroku</a:t>
            </a:r>
            <a:endParaRPr lang="de-CH" dirty="0" smtClean="0"/>
          </a:p>
          <a:p>
            <a:pPr>
              <a:buFont typeface="Wingdings 2" panose="05020102010507070707" pitchFamily="18" charset="2"/>
              <a:buChar char=""/>
            </a:pPr>
            <a:endParaRPr lang="de-CH" dirty="0"/>
          </a:p>
          <a:p>
            <a:pPr>
              <a:buFont typeface="Symbol" panose="05050102010706020507" pitchFamily="18" charset="2"/>
              <a:buChar char="-"/>
            </a:pPr>
            <a:r>
              <a:rPr lang="de-CH" dirty="0" smtClean="0"/>
              <a:t>Fehler nicht immer klar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CH" dirty="0" err="1" smtClean="0"/>
              <a:t>Github</a:t>
            </a:r>
            <a:r>
              <a:rPr lang="de-CH" dirty="0" smtClean="0"/>
              <a:t> sehr technisch, nicht sehr benutzerfreundlich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CH" dirty="0" smtClean="0"/>
              <a:t>Sprintplanung fehlt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CH" dirty="0" smtClean="0"/>
              <a:t>Hierarchie in </a:t>
            </a:r>
            <a:r>
              <a:rPr lang="de-CH" dirty="0" err="1" smtClean="0"/>
              <a:t>Github</a:t>
            </a:r>
            <a:r>
              <a:rPr lang="de-CH" dirty="0" smtClean="0"/>
              <a:t> beschränkt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94746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43</Words>
  <Application>Microsoft Office PowerPoint</Application>
  <PresentationFormat>Breitbild</PresentationFormat>
  <Paragraphs>18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Symbol</vt:lpstr>
      <vt:lpstr>Wingdings 2</vt:lpstr>
      <vt:lpstr>Wingdings 3</vt:lpstr>
      <vt:lpstr>Ion</vt:lpstr>
      <vt:lpstr>Smartcleaning</vt:lpstr>
      <vt:lpstr>Kanban Board</vt:lpstr>
      <vt:lpstr>Milestones</vt:lpstr>
      <vt:lpstr>Issues fixen</vt:lpstr>
      <vt:lpstr>Prototyp Aktion</vt:lpstr>
      <vt:lpstr>Erfahrungen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Smartcleaning</dc:title>
  <dc:creator>Tobias</dc:creator>
  <cp:lastModifiedBy>Tobias</cp:lastModifiedBy>
  <cp:revision>5</cp:revision>
  <dcterms:created xsi:type="dcterms:W3CDTF">2019-03-22T14:15:33Z</dcterms:created>
  <dcterms:modified xsi:type="dcterms:W3CDTF">2019-03-22T14:53:33Z</dcterms:modified>
</cp:coreProperties>
</file>