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6" r:id="rId9"/>
    <p:sldId id="265" r:id="rId10"/>
    <p:sldId id="267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cleaning.herokuap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Smartcleaning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GOES JIRA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364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Kumuliertes Flussdiagramm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0" y="1654656"/>
            <a:ext cx="8948468" cy="45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 Aktion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https://smartcleaning.herokuapp.com/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224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 Runde 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Zusammenarbeit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Paralleles Arbeiten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Erfolge direkt sichtbar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Integration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Rollback Funktion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Fehler nicht immer klar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err="1" smtClean="0"/>
              <a:t>Github</a:t>
            </a:r>
            <a:r>
              <a:rPr lang="de-CH" dirty="0" smtClean="0"/>
              <a:t> sehr technisch, nicht sehr benutzerfreundlich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Sprintplanung fehlt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Hierarchie in </a:t>
            </a:r>
            <a:r>
              <a:rPr lang="de-CH" dirty="0" err="1" smtClean="0"/>
              <a:t>Github</a:t>
            </a:r>
            <a:r>
              <a:rPr lang="de-CH" dirty="0" smtClean="0"/>
              <a:t> beschränkt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47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Mehr Möglichkeiten als </a:t>
            </a:r>
            <a:r>
              <a:rPr lang="de-CH" dirty="0" err="1" smtClean="0"/>
              <a:t>Github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Bessere Benutzerfreundlichkeit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Transparenz durch Charts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Hierarchische Übersicht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err="1" smtClean="0"/>
              <a:t>Estimation</a:t>
            </a:r>
            <a:r>
              <a:rPr lang="de-CH" dirty="0" smtClean="0"/>
              <a:t> Funktion</a:t>
            </a:r>
          </a:p>
          <a:p>
            <a:pPr>
              <a:buFont typeface="Wingdings 2" panose="05020102010507070707" pitchFamily="18" charset="2"/>
              <a:buChar char=""/>
            </a:pP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Sprache Deutsch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Neue Darstellung ungewohnt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Shortcuts nicht überall verfügbar</a:t>
            </a:r>
          </a:p>
        </p:txBody>
      </p:sp>
    </p:spTree>
    <p:extLst>
      <p:ext uri="{BB962C8B-B14F-4D97-AF65-F5344CB8AC3E}">
        <p14:creationId xmlns:p14="http://schemas.microsoft.com/office/powerpoint/2010/main" val="7643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Kanban Board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439131"/>
            <a:ext cx="8819611" cy="49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Milestones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556263"/>
            <a:ext cx="7298976" cy="4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Issues</a:t>
            </a:r>
            <a:r>
              <a:rPr lang="de-CH" dirty="0" smtClean="0"/>
              <a:t> fixen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181225"/>
            <a:ext cx="4914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1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7" y="1853248"/>
            <a:ext cx="8551653" cy="43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7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1 - </a:t>
            </a:r>
            <a:r>
              <a:rPr lang="de-CH" dirty="0" err="1" smtClean="0"/>
              <a:t>Burndown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587034"/>
            <a:ext cx="8767313" cy="47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2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/>
              <a:t>2</a:t>
            </a:r>
            <a:r>
              <a:rPr lang="de-CH" dirty="0" smtClean="0"/>
              <a:t> - </a:t>
            </a:r>
            <a:r>
              <a:rPr lang="de-CH" dirty="0" err="1" smtClean="0"/>
              <a:t>Burndown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" y="1589932"/>
            <a:ext cx="8844951" cy="46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/>
              <a:t>3</a:t>
            </a:r>
            <a:r>
              <a:rPr lang="de-CH" dirty="0" smtClean="0"/>
              <a:t> - </a:t>
            </a:r>
            <a:r>
              <a:rPr lang="de-CH" dirty="0" err="1" smtClean="0"/>
              <a:t>Burndown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8" y="1578827"/>
            <a:ext cx="9190008" cy="47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Kumuliertes Flussdiagramm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1746965"/>
            <a:ext cx="8534399" cy="44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86</Words>
  <Application>Microsoft Office PowerPoint</Application>
  <PresentationFormat>Breitbild</PresentationFormat>
  <Paragraphs>34</Paragraphs>
  <Slides>13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Symbol</vt:lpstr>
      <vt:lpstr>Wingdings 2</vt:lpstr>
      <vt:lpstr>Wingdings 3</vt:lpstr>
      <vt:lpstr>Ion</vt:lpstr>
      <vt:lpstr>Smartcleaning</vt:lpstr>
      <vt:lpstr>Kanban Board</vt:lpstr>
      <vt:lpstr>Milestones</vt:lpstr>
      <vt:lpstr>Issues fixen</vt:lpstr>
      <vt:lpstr>Sprint 1</vt:lpstr>
      <vt:lpstr>Sprint 1 - Burndown</vt:lpstr>
      <vt:lpstr>Sprint 2 - Burndown</vt:lpstr>
      <vt:lpstr>Sprint 3 - Burndown</vt:lpstr>
      <vt:lpstr>Kumuliertes Flussdiagramm</vt:lpstr>
      <vt:lpstr>Kumuliertes Flussdiagramm</vt:lpstr>
      <vt:lpstr>Prototyp Aktion</vt:lpstr>
      <vt:lpstr>Erfahrungen Runde 1</vt:lpstr>
      <vt:lpstr>Erfahrungen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Smartcleaning</dc:title>
  <dc:creator>Tobias</dc:creator>
  <cp:lastModifiedBy>Tobias</cp:lastModifiedBy>
  <cp:revision>12</cp:revision>
  <dcterms:created xsi:type="dcterms:W3CDTF">2019-03-22T14:15:33Z</dcterms:created>
  <dcterms:modified xsi:type="dcterms:W3CDTF">2019-03-23T09:43:30Z</dcterms:modified>
</cp:coreProperties>
</file>