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656C6-A735-4947-A20D-A9AF3757D6B0}" v="29" dt="2023-10-02T19:40:20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YT </a:t>
            </a:r>
            <a:r>
              <a:rPr lang="en-US" dirty="0" err="1"/>
              <a:t>Prmium</a:t>
            </a:r>
            <a:r>
              <a:rPr lang="en-US" dirty="0"/>
              <a:t> Market</a:t>
            </a:r>
            <a:r>
              <a:rPr lang="en-US" baseline="0" dirty="0"/>
              <a:t> Size by State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YTP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3"/>
                <c:pt idx="0">
                  <c:v>California</c:v>
                </c:pt>
                <c:pt idx="1">
                  <c:v>Texas</c:v>
                </c:pt>
                <c:pt idx="2">
                  <c:v>New York</c:v>
                </c:pt>
              </c:strCache>
            </c:strRef>
          </c:cat>
          <c:val>
            <c:numRef>
              <c:f>Hoja1!$B$2:$B$5</c:f>
              <c:numCache>
                <c:formatCode>#,##0</c:formatCode>
                <c:ptCount val="4"/>
                <c:pt idx="0">
                  <c:v>15000000</c:v>
                </c:pt>
                <c:pt idx="1">
                  <c:v>30000000</c:v>
                </c:pt>
                <c:pt idx="2" formatCode="General">
                  <c:v>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A1-4AFA-81C9-9CB7AB4656C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YTF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3"/>
                <c:pt idx="0">
                  <c:v>California</c:v>
                </c:pt>
                <c:pt idx="1">
                  <c:v>Texas</c:v>
                </c:pt>
                <c:pt idx="2">
                  <c:v>New York</c:v>
                </c:pt>
              </c:strCache>
            </c:strRef>
          </c:cat>
          <c:val>
            <c:numRef>
              <c:f>Hoja1!$C$2:$C$5</c:f>
              <c:numCache>
                <c:formatCode>#,##0</c:formatCode>
                <c:ptCount val="4"/>
                <c:pt idx="0">
                  <c:v>15000000</c:v>
                </c:pt>
                <c:pt idx="1">
                  <c:v>10000000</c:v>
                </c:pt>
                <c:pt idx="2">
                  <c:v>3000000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A1-4AFA-81C9-9CB7AB465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81049439"/>
        <c:axId val="1575543727"/>
      </c:barChart>
      <c:catAx>
        <c:axId val="158104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543727"/>
        <c:crosses val="autoZero"/>
        <c:auto val="1"/>
        <c:lblAlgn val="ctr"/>
        <c:lblOffset val="100"/>
        <c:noMultiLvlLbl val="0"/>
      </c:catAx>
      <c:valAx>
        <c:axId val="1575543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1049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Free</a:t>
            </a:r>
            <a:r>
              <a:rPr lang="en-US" baseline="0" dirty="0"/>
              <a:t> </a:t>
            </a:r>
            <a:r>
              <a:rPr lang="en-US" baseline="0" dirty="0" err="1"/>
              <a:t>Yt</a:t>
            </a:r>
            <a:r>
              <a:rPr lang="en-US" baseline="0" dirty="0"/>
              <a:t> user by age </a:t>
            </a:r>
            <a:r>
              <a:rPr lang="en-US" baseline="0" dirty="0" err="1"/>
              <a:t>gruop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Hoja1!$A$2:$A$6</c:f>
              <c:strCache>
                <c:ptCount val="5"/>
                <c:pt idx="0">
                  <c:v>15 - 17</c:v>
                </c:pt>
                <c:pt idx="1">
                  <c:v>18 - 24</c:v>
                </c:pt>
                <c:pt idx="2">
                  <c:v>25 - 34</c:v>
                </c:pt>
                <c:pt idx="3">
                  <c:v>35-44</c:v>
                </c:pt>
                <c:pt idx="4">
                  <c:v>45+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</c:v>
                </c:pt>
                <c:pt idx="1">
                  <c:v>3.8</c:v>
                </c:pt>
                <c:pt idx="2">
                  <c:v>5.6</c:v>
                </c:pt>
                <c:pt idx="3">
                  <c:v>2.6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A9-4539-A369-307A36DC77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4502287"/>
        <c:axId val="470764720"/>
      </c:barChart>
      <c:catAx>
        <c:axId val="161450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64720"/>
        <c:crosses val="autoZero"/>
        <c:auto val="1"/>
        <c:lblAlgn val="ctr"/>
        <c:lblOffset val="100"/>
        <c:noMultiLvlLbl val="0"/>
      </c:catAx>
      <c:valAx>
        <c:axId val="47076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50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9C23-5B1C-4A97-AF69-BFE4E87B77F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58F3-CC07-44A2-B08C-F699BB8F545A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57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9C23-5B1C-4A97-AF69-BFE4E87B77F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58F3-CC07-44A2-B08C-F699BB8F5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2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9C23-5B1C-4A97-AF69-BFE4E87B77F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58F3-CC07-44A2-B08C-F699BB8F5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9C23-5B1C-4A97-AF69-BFE4E87B77F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58F3-CC07-44A2-B08C-F699BB8F5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4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9C23-5B1C-4A97-AF69-BFE4E87B77F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58F3-CC07-44A2-B08C-F699BB8F545A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96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9C23-5B1C-4A97-AF69-BFE4E87B77F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58F3-CC07-44A2-B08C-F699BB8F5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9C23-5B1C-4A97-AF69-BFE4E87B77F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58F3-CC07-44A2-B08C-F699BB8F5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9C23-5B1C-4A97-AF69-BFE4E87B77F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58F3-CC07-44A2-B08C-F699BB8F5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2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9C23-5B1C-4A97-AF69-BFE4E87B77F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58F3-CC07-44A2-B08C-F699BB8F5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3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C19C23-5B1C-4A97-AF69-BFE4E87B77F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C458F3-CC07-44A2-B08C-F699BB8F5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4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9C23-5B1C-4A97-AF69-BFE4E87B77F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58F3-CC07-44A2-B08C-F699BB8F54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C19C23-5B1C-4A97-AF69-BFE4E87B77F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C458F3-CC07-44A2-B08C-F699BB8F545A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2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CF4B8-DA7A-A6BF-B91C-A374EE8D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en-US"/>
              <a:t>Caso de studio YouTube Premium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1E1CD2-C6A1-1E96-9A9A-D297803B9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r>
              <a:rPr lang="en-US" dirty="0"/>
              <a:t>Andres </a:t>
            </a:r>
            <a:r>
              <a:rPr lang="en-US"/>
              <a:t>Felipe hernandez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EC68B-FFF8-05B1-30D1-4C5FAEC3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514" y="347514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 err="1"/>
              <a:t>Requerimientos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AC075-57C9-2EE4-7B33-1B850A710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de la </a:t>
            </a:r>
            <a:r>
              <a:rPr lang="en-US" sz="2000" dirty="0" err="1"/>
              <a:t>compania</a:t>
            </a:r>
            <a:r>
              <a:rPr lang="en-US" sz="2000" dirty="0"/>
              <a:t> es </a:t>
            </a:r>
            <a:r>
              <a:rPr lang="en-US" sz="2000" dirty="0" err="1"/>
              <a:t>elevar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de </a:t>
            </a:r>
            <a:r>
              <a:rPr lang="en-US" sz="2000" dirty="0" err="1"/>
              <a:t>usuarios</a:t>
            </a:r>
            <a:r>
              <a:rPr lang="en-US" sz="2000" dirty="0"/>
              <a:t> de YouTube Premium</a:t>
            </a:r>
          </a:p>
          <a:p>
            <a:r>
              <a:rPr lang="en-US" sz="2000" dirty="0"/>
              <a:t>Nos </a:t>
            </a:r>
            <a:r>
              <a:rPr lang="en-US" sz="2000" dirty="0" err="1"/>
              <a:t>piden</a:t>
            </a:r>
            <a:r>
              <a:rPr lang="en-US" sz="2000" dirty="0"/>
              <a:t> </a:t>
            </a:r>
            <a:r>
              <a:rPr lang="en-US" sz="2000" dirty="0" err="1"/>
              <a:t>donde</a:t>
            </a:r>
            <a:r>
              <a:rPr lang="en-US" sz="2000" dirty="0"/>
              <a:t> y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deberian</a:t>
            </a:r>
            <a:r>
              <a:rPr lang="en-US" sz="2000" dirty="0"/>
              <a:t> </a:t>
            </a:r>
            <a:r>
              <a:rPr lang="en-US" sz="2000" dirty="0" err="1"/>
              <a:t>enfocarse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enfuerzos</a:t>
            </a:r>
            <a:r>
              <a:rPr lang="en-US" sz="2000" dirty="0"/>
              <a:t> de </a:t>
            </a:r>
            <a:r>
              <a:rPr lang="en-US" sz="2000" dirty="0" err="1"/>
              <a:t>marquetin</a:t>
            </a:r>
            <a:r>
              <a:rPr lang="en-US" sz="2000" dirty="0"/>
              <a:t> para </a:t>
            </a:r>
            <a:r>
              <a:rPr lang="en-US" sz="2000" dirty="0" err="1"/>
              <a:t>crecer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usurarios</a:t>
            </a:r>
            <a:r>
              <a:rPr lang="en-US" sz="2000" dirty="0"/>
              <a:t> de </a:t>
            </a:r>
            <a:r>
              <a:rPr lang="en-US" sz="2000" dirty="0" err="1"/>
              <a:t>YouYube</a:t>
            </a:r>
            <a:r>
              <a:rPr lang="en-US" sz="2000" dirty="0"/>
              <a:t> Premium</a:t>
            </a:r>
          </a:p>
          <a:p>
            <a:r>
              <a:rPr lang="en-US" sz="2000" dirty="0"/>
              <a:t>La razon es para </a:t>
            </a:r>
            <a:r>
              <a:rPr lang="en-US" sz="2000" dirty="0" err="1"/>
              <a:t>preparan</a:t>
            </a:r>
            <a:r>
              <a:rPr lang="en-US" sz="2000" dirty="0"/>
              <a:t> a mi manager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conversacion</a:t>
            </a:r>
            <a:r>
              <a:rPr lang="en-US" sz="2000" dirty="0"/>
              <a:t> con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lider</a:t>
            </a:r>
            <a:r>
              <a:rPr lang="en-US" sz="2000" dirty="0"/>
              <a:t> de marketing</a:t>
            </a:r>
          </a:p>
        </p:txBody>
      </p:sp>
    </p:spTree>
    <p:extLst>
      <p:ext uri="{BB962C8B-B14F-4D97-AF65-F5344CB8AC3E}">
        <p14:creationId xmlns:p14="http://schemas.microsoft.com/office/powerpoint/2010/main" val="2133564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45083-F212-9D87-48A8-3BB36EB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7D71D9-1428-09CA-1714-9BE199080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ANALISIS DE TAMANO DE MERCADO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14E943-5958-D210-1F51-63177FE1F1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Market size for YTP (# de personas que </a:t>
            </a:r>
            <a:r>
              <a:rPr lang="en-US" dirty="0" err="1"/>
              <a:t>tiene</a:t>
            </a:r>
            <a:r>
              <a:rPr lang="en-US" dirty="0"/>
              <a:t> cellular)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3FE61C-E2F3-1DD7-CE4D-C210916D6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LogicA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BFEABE-2455-2263-9CA9-190197B32F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enfocarnos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que </a:t>
            </a:r>
            <a:r>
              <a:rPr lang="en-US" dirty="0" err="1"/>
              <a:t>tengan</a:t>
            </a:r>
            <a:r>
              <a:rPr lang="en-US" dirty="0"/>
              <a:t> la mayor </a:t>
            </a:r>
            <a:r>
              <a:rPr lang="en-US" dirty="0" err="1"/>
              <a:t>oportunidad</a:t>
            </a:r>
            <a:r>
              <a:rPr lang="en-US" dirty="0"/>
              <a:t>. (</a:t>
            </a:r>
            <a:r>
              <a:rPr lang="en-US" dirty="0" err="1"/>
              <a:t>ny</a:t>
            </a:r>
            <a:r>
              <a:rPr lang="en-US" dirty="0"/>
              <a:t>, Cali,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343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D5581-A153-DC77-A01F-9D525E10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35B9E-9AAC-C8F7-4F42-85683ACF0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ANALISIS de </a:t>
            </a:r>
            <a:r>
              <a:rPr lang="en-US" dirty="0" err="1"/>
              <a:t>usurios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75F06C-DADE-2169-5B61-4700BD18D5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usuarios</a:t>
            </a:r>
            <a:r>
              <a:rPr lang="en-US" dirty="0"/>
              <a:t> de YT gratis.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9652CF-B84D-D1C0-0700-E994EF44A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lOGICA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D337D8-77A2-D9E3-E712-93AE4E3160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Enfocarse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usurios</a:t>
            </a:r>
            <a:r>
              <a:rPr lang="en-US" dirty="0"/>
              <a:t> de YT gratis, </a:t>
            </a:r>
            <a:r>
              <a:rPr lang="en-US" dirty="0" err="1"/>
              <a:t>ya</a:t>
            </a:r>
            <a:r>
              <a:rPr lang="en-US" dirty="0"/>
              <a:t> que es mas </a:t>
            </a:r>
            <a:r>
              <a:rPr lang="en-US" dirty="0" err="1"/>
              <a:t>factible</a:t>
            </a:r>
            <a:r>
              <a:rPr lang="en-US" dirty="0"/>
              <a:t> que </a:t>
            </a:r>
            <a:r>
              <a:rPr lang="en-US" dirty="0" err="1"/>
              <a:t>alguien</a:t>
            </a:r>
            <a:r>
              <a:rPr lang="en-US" dirty="0"/>
              <a:t> que sea </a:t>
            </a:r>
            <a:r>
              <a:rPr lang="en-US" dirty="0" err="1"/>
              <a:t>usurio</a:t>
            </a:r>
            <a:r>
              <a:rPr lang="en-US" dirty="0"/>
              <a:t> </a:t>
            </a:r>
            <a:r>
              <a:rPr lang="en-US" dirty="0" err="1"/>
              <a:t>actulice</a:t>
            </a:r>
            <a:r>
              <a:rPr lang="en-US" dirty="0"/>
              <a:t> a premium que un </a:t>
            </a:r>
            <a:r>
              <a:rPr lang="en-US" dirty="0" err="1"/>
              <a:t>usurio</a:t>
            </a:r>
            <a:r>
              <a:rPr lang="en-US" dirty="0"/>
              <a:t> que no </a:t>
            </a:r>
            <a:r>
              <a:rPr lang="en-US" dirty="0" err="1"/>
              <a:t>usa</a:t>
            </a:r>
            <a:r>
              <a:rPr lang="en-US" dirty="0"/>
              <a:t> YT para nada</a:t>
            </a:r>
          </a:p>
        </p:txBody>
      </p:sp>
    </p:spTree>
    <p:extLst>
      <p:ext uri="{BB962C8B-B14F-4D97-AF65-F5344CB8AC3E}">
        <p14:creationId xmlns:p14="http://schemas.microsoft.com/office/powerpoint/2010/main" val="307285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E9CDC-549D-77C5-E92C-DB74A080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Micro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4FAC1C-9A79-CDBC-BF75-98AAE6D19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de </a:t>
            </a:r>
            <a:r>
              <a:rPr lang="en-US" dirty="0" err="1"/>
              <a:t>usurios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FBBC75-F60F-3BF4-C3C6-0E0B43DFD6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edad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edad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usurios</a:t>
            </a:r>
            <a:r>
              <a:rPr lang="en-US" dirty="0"/>
              <a:t> de YT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912CD5-2832-F734-CA1E-165487722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LOGICA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352C83-C0B5-EA7A-F804-DE12AC0D90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Nos </a:t>
            </a:r>
            <a:r>
              <a:rPr lang="en-US" dirty="0" err="1"/>
              <a:t>enfocamos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edades</a:t>
            </a:r>
            <a:r>
              <a:rPr lang="en-US" dirty="0"/>
              <a:t> con mayor </a:t>
            </a:r>
            <a:r>
              <a:rPr lang="en-US" dirty="0" err="1"/>
              <a:t>usurios</a:t>
            </a:r>
            <a:r>
              <a:rPr lang="en-US" dirty="0"/>
              <a:t> de YT gratis, para </a:t>
            </a:r>
            <a:r>
              <a:rPr lang="en-US" dirty="0" err="1"/>
              <a:t>enfocar</a:t>
            </a:r>
            <a:r>
              <a:rPr lang="en-US" dirty="0"/>
              <a:t> </a:t>
            </a:r>
            <a:r>
              <a:rPr lang="en-US" dirty="0" err="1"/>
              <a:t>nuestrro</a:t>
            </a:r>
            <a:r>
              <a:rPr lang="en-US" dirty="0"/>
              <a:t> </a:t>
            </a:r>
            <a:r>
              <a:rPr lang="en-US" dirty="0" err="1"/>
              <a:t>enfuerzo</a:t>
            </a:r>
            <a:r>
              <a:rPr lang="en-US" dirty="0"/>
              <a:t> de marketing para </a:t>
            </a:r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usurio</a:t>
            </a:r>
            <a:r>
              <a:rPr lang="en-US" dirty="0"/>
              <a:t> a premium.</a:t>
            </a:r>
          </a:p>
        </p:txBody>
      </p:sp>
    </p:spTree>
    <p:extLst>
      <p:ext uri="{BB962C8B-B14F-4D97-AF65-F5344CB8AC3E}">
        <p14:creationId xmlns:p14="http://schemas.microsoft.com/office/powerpoint/2010/main" val="242355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6E43D-903A-AAE0-29B2-0B2EBC65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" y="457200"/>
            <a:ext cx="3932237" cy="10186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Estado </a:t>
            </a:r>
            <a:r>
              <a:rPr lang="en-US" dirty="0" err="1"/>
              <a:t>objetivo</a:t>
            </a:r>
            <a:r>
              <a:rPr lang="en-US" dirty="0"/>
              <a:t> para YT Premium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8F309FB1-1C3E-8F02-84B1-F05A9BA26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556177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375F82-4F16-E1A3-5319-FBF007D9D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California y Texas </a:t>
            </a:r>
            <a:r>
              <a:rPr lang="en-US" dirty="0" err="1"/>
              <a:t>tienes</a:t>
            </a:r>
            <a:r>
              <a:rPr lang="en-US" dirty="0"/>
              <a:t> 30 </a:t>
            </a:r>
            <a:r>
              <a:rPr lang="en-US" dirty="0" err="1"/>
              <a:t>millones</a:t>
            </a:r>
            <a:r>
              <a:rPr lang="en-US" dirty="0"/>
              <a:t> de </a:t>
            </a:r>
            <a:r>
              <a:rPr lang="en-US" dirty="0" err="1"/>
              <a:t>usurios</a:t>
            </a:r>
            <a:r>
              <a:rPr lang="en-US" dirty="0"/>
              <a:t> de YT premium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tamannio</a:t>
            </a:r>
            <a:r>
              <a:rPr lang="en-US" dirty="0"/>
              <a:t> de mercado.</a:t>
            </a:r>
          </a:p>
          <a:p>
            <a:r>
              <a:rPr lang="en-US" dirty="0"/>
              <a:t>Sin embargo, </a:t>
            </a:r>
            <a:r>
              <a:rPr lang="en-US" dirty="0" err="1"/>
              <a:t>como</a:t>
            </a:r>
            <a:r>
              <a:rPr lang="en-US" dirty="0"/>
              <a:t> California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mas </a:t>
            </a:r>
            <a:r>
              <a:rPr lang="en-US" dirty="0" err="1"/>
              <a:t>amplia</a:t>
            </a:r>
            <a:r>
              <a:rPr lang="en-US" dirty="0"/>
              <a:t> y la </a:t>
            </a:r>
            <a:r>
              <a:rPr lang="en-US" dirty="0" err="1"/>
              <a:t>penetracion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usurios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alcanzo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50%</a:t>
            </a:r>
          </a:p>
          <a:p>
            <a:r>
              <a:rPr lang="en-US" dirty="0"/>
              <a:t>La </a:t>
            </a:r>
            <a:r>
              <a:rPr lang="en-US" dirty="0" err="1"/>
              <a:t>recomendacion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negocios</a:t>
            </a:r>
            <a:r>
              <a:rPr lang="en-US" dirty="0"/>
              <a:t> es que le den </a:t>
            </a:r>
            <a:r>
              <a:rPr lang="en-US" dirty="0" err="1"/>
              <a:t>prioridad</a:t>
            </a:r>
            <a:r>
              <a:rPr lang="en-US" dirty="0"/>
              <a:t> a California </a:t>
            </a:r>
          </a:p>
          <a:p>
            <a:r>
              <a:rPr lang="en-US" dirty="0"/>
              <a:t>De </a:t>
            </a:r>
            <a:r>
              <a:rPr lang="en-US" dirty="0" err="1"/>
              <a:t>igual</a:t>
            </a:r>
            <a:r>
              <a:rPr lang="en-US" dirty="0"/>
              <a:t> forma, para Texas </a:t>
            </a:r>
            <a:r>
              <a:rPr lang="en-US" dirty="0" err="1"/>
              <a:t>recomendamos</a:t>
            </a:r>
            <a:r>
              <a:rPr lang="en-US" dirty="0"/>
              <a:t> </a:t>
            </a:r>
            <a:r>
              <a:rPr lang="en-US" dirty="0" err="1"/>
              <a:t>enfocarse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creciemiento</a:t>
            </a:r>
            <a:r>
              <a:rPr lang="en-US" dirty="0"/>
              <a:t> de </a:t>
            </a:r>
            <a:r>
              <a:rPr lang="en-US" dirty="0" err="1"/>
              <a:t>usurios</a:t>
            </a:r>
            <a:r>
              <a:rPr lang="en-US" dirty="0"/>
              <a:t> gratis </a:t>
            </a:r>
          </a:p>
        </p:txBody>
      </p:sp>
    </p:spTree>
    <p:extLst>
      <p:ext uri="{BB962C8B-B14F-4D97-AF65-F5344CB8AC3E}">
        <p14:creationId xmlns:p14="http://schemas.microsoft.com/office/powerpoint/2010/main" val="17646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821DD-E90F-E3ED-E210-516649B2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" y="29996"/>
            <a:ext cx="3932237" cy="1403684"/>
          </a:xfrm>
        </p:spPr>
        <p:txBody>
          <a:bodyPr>
            <a:normAutofit fontScale="90000"/>
          </a:bodyPr>
          <a:lstStyle/>
          <a:p>
            <a:r>
              <a:rPr lang="en-US" dirty="0"/>
              <a:t>Audiencia </a:t>
            </a:r>
            <a:r>
              <a:rPr lang="en-US" dirty="0" err="1"/>
              <a:t>objetivo</a:t>
            </a:r>
            <a:r>
              <a:rPr lang="en-US" dirty="0"/>
              <a:t> para YouTube Premium</a:t>
            </a:r>
          </a:p>
        </p:txBody>
      </p:sp>
      <p:graphicFrame>
        <p:nvGraphicFramePr>
          <p:cNvPr id="17" name="Marcador de contenido 16">
            <a:extLst>
              <a:ext uri="{FF2B5EF4-FFF2-40B4-BE49-F238E27FC236}">
                <a16:creationId xmlns:a16="http://schemas.microsoft.com/office/drawing/2014/main" id="{8172A71E-7A53-A84E-9882-3AB977846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696275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2EB99D-CEF7-226C-133A-BC8BE5E7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en</a:t>
            </a:r>
            <a:r>
              <a:rPr lang="en-US" dirty="0"/>
              <a:t> California la </a:t>
            </a:r>
            <a:r>
              <a:rPr lang="en-US" dirty="0" err="1"/>
              <a:t>mayoria</a:t>
            </a:r>
            <a:r>
              <a:rPr lang="en-US" dirty="0"/>
              <a:t> de </a:t>
            </a:r>
            <a:r>
              <a:rPr lang="en-US" dirty="0" err="1"/>
              <a:t>usurios</a:t>
            </a:r>
            <a:r>
              <a:rPr lang="en-US" dirty="0"/>
              <a:t> gratis </a:t>
            </a:r>
            <a:r>
              <a:rPr lang="en-US" dirty="0" err="1"/>
              <a:t>estan</a:t>
            </a:r>
            <a:r>
              <a:rPr lang="en-US" dirty="0"/>
              <a:t> entre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edad</a:t>
            </a:r>
            <a:r>
              <a:rPr lang="en-US" dirty="0"/>
              <a:t> de entrée 25  y 34.</a:t>
            </a:r>
          </a:p>
          <a:p>
            <a:r>
              <a:rPr lang="en-US" dirty="0"/>
              <a:t>La </a:t>
            </a:r>
            <a:r>
              <a:rPr lang="en-US" dirty="0" err="1"/>
              <a:t>recomendacion</a:t>
            </a:r>
            <a:r>
              <a:rPr lang="en-US" dirty="0"/>
              <a:t> es </a:t>
            </a:r>
            <a:r>
              <a:rPr lang="en-US" dirty="0" err="1"/>
              <a:t>enfocar</a:t>
            </a:r>
            <a:r>
              <a:rPr lang="en-US" dirty="0"/>
              <a:t> </a:t>
            </a:r>
            <a:r>
              <a:rPr lang="en-US" dirty="0" err="1"/>
              <a:t>ezfuerzos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ese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edad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California,</a:t>
            </a:r>
          </a:p>
        </p:txBody>
      </p:sp>
    </p:spTree>
    <p:extLst>
      <p:ext uri="{BB962C8B-B14F-4D97-AF65-F5344CB8AC3E}">
        <p14:creationId xmlns:p14="http://schemas.microsoft.com/office/powerpoint/2010/main" val="32865886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1140</TotalTime>
  <Words>300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Caso de studio YouTube Premium </vt:lpstr>
      <vt:lpstr>Requerimientos</vt:lpstr>
      <vt:lpstr>Analisis</vt:lpstr>
      <vt:lpstr>Analisis</vt:lpstr>
      <vt:lpstr>Analisis Micro</vt:lpstr>
      <vt:lpstr>Estado objetivo para YT Premium</vt:lpstr>
      <vt:lpstr>Audiencia objetivo para YouTube Premium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studio YouTube Premium </dc:title>
  <dc:creator>Andrés Felipe Hernández Hernández</dc:creator>
  <cp:lastModifiedBy>Andrés Felipe Hernández Hernández</cp:lastModifiedBy>
  <cp:revision>1</cp:revision>
  <dcterms:created xsi:type="dcterms:W3CDTF">2023-10-01T21:36:58Z</dcterms:created>
  <dcterms:modified xsi:type="dcterms:W3CDTF">2023-10-02T19:40:22Z</dcterms:modified>
</cp:coreProperties>
</file>