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/>
    <p:restoredTop sz="94646"/>
  </p:normalViewPr>
  <p:slideViewPr>
    <p:cSldViewPr snapToGrid="0" snapToObjects="1">
      <p:cViewPr varScale="1">
        <p:scale>
          <a:sx n="73" d="100"/>
          <a:sy n="73" d="100"/>
        </p:scale>
        <p:origin x="2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7A459-8BB4-FC41-A768-5AD49253074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9BD27-278F-3947-BE74-020B71B1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2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52D-DC7F-CA4F-A004-7E087F19ABC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D86A-C98F-1E45-8A05-6E494D042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52D-DC7F-CA4F-A004-7E087F19ABC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D86A-C98F-1E45-8A05-6E494D042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3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52D-DC7F-CA4F-A004-7E087F19ABC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D86A-C98F-1E45-8A05-6E494D042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4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52D-DC7F-CA4F-A004-7E087F19ABC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D86A-C98F-1E45-8A05-6E494D042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6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52D-DC7F-CA4F-A004-7E087F19ABC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D86A-C98F-1E45-8A05-6E494D042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9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52D-DC7F-CA4F-A004-7E087F19ABC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D86A-C98F-1E45-8A05-6E494D042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52D-DC7F-CA4F-A004-7E087F19ABC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D86A-C98F-1E45-8A05-6E494D042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52D-DC7F-CA4F-A004-7E087F19ABC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D86A-C98F-1E45-8A05-6E494D042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9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52D-DC7F-CA4F-A004-7E087F19ABC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D86A-C98F-1E45-8A05-6E494D042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52D-DC7F-CA4F-A004-7E087F19ABC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D86A-C98F-1E45-8A05-6E494D042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52D-DC7F-CA4F-A004-7E087F19ABC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D86A-C98F-1E45-8A05-6E494D042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0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0252D-DC7F-CA4F-A004-7E087F19ABC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D86A-C98F-1E45-8A05-6E494D042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7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11829" y="1208314"/>
            <a:ext cx="4299857" cy="42998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50823" y="114844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3130" y="1279070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1500" y="114844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34594" y="120286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06140" y="167639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93870" y="153488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65272" y="139336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22220" y="1213750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74570" y="131172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67741" y="142058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06636" y="113755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3543" y="1137556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72199" y="2438406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79670" y="222613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39143" y="153488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21428" y="167639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38155" y="202474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96640" y="1831524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e 22"/>
          <p:cNvSpPr/>
          <p:nvPr/>
        </p:nvSpPr>
        <p:spPr>
          <a:xfrm>
            <a:off x="5897807" y="1645314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Pie 23"/>
          <p:cNvSpPr/>
          <p:nvPr/>
        </p:nvSpPr>
        <p:spPr>
          <a:xfrm>
            <a:off x="6232070" y="2145843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Pie 24"/>
          <p:cNvSpPr/>
          <p:nvPr/>
        </p:nvSpPr>
        <p:spPr>
          <a:xfrm>
            <a:off x="5202807" y="1213750"/>
            <a:ext cx="163286" cy="163286"/>
          </a:xfrm>
          <a:prstGeom prst="pi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Pie 25"/>
          <p:cNvSpPr/>
          <p:nvPr/>
        </p:nvSpPr>
        <p:spPr>
          <a:xfrm>
            <a:off x="5464336" y="1363427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ie 26"/>
          <p:cNvSpPr/>
          <p:nvPr/>
        </p:nvSpPr>
        <p:spPr>
          <a:xfrm>
            <a:off x="5655418" y="1483457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ie 27"/>
          <p:cNvSpPr/>
          <p:nvPr/>
        </p:nvSpPr>
        <p:spPr>
          <a:xfrm>
            <a:off x="6073845" y="1929494"/>
            <a:ext cx="163286" cy="163286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Pie 28"/>
          <p:cNvSpPr/>
          <p:nvPr/>
        </p:nvSpPr>
        <p:spPr>
          <a:xfrm>
            <a:off x="6343140" y="2368546"/>
            <a:ext cx="163286" cy="163286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Pie 29"/>
          <p:cNvSpPr/>
          <p:nvPr/>
        </p:nvSpPr>
        <p:spPr>
          <a:xfrm>
            <a:off x="6455228" y="2603261"/>
            <a:ext cx="163286" cy="163286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c 35"/>
          <p:cNvSpPr/>
          <p:nvPr/>
        </p:nvSpPr>
        <p:spPr>
          <a:xfrm rot="11331742">
            <a:off x="5945915" y="1868197"/>
            <a:ext cx="735596" cy="683151"/>
          </a:xfrm>
          <a:prstGeom prst="arc">
            <a:avLst>
              <a:gd name="adj1" fmla="val 159686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11570582">
            <a:off x="5635559" y="1505543"/>
            <a:ext cx="735596" cy="683151"/>
          </a:xfrm>
          <a:prstGeom prst="arc">
            <a:avLst>
              <a:gd name="adj1" fmla="val 159686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 rot="10298461">
            <a:off x="5932766" y="1238066"/>
            <a:ext cx="590773" cy="1766403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 rot="10800000">
            <a:off x="5192194" y="701286"/>
            <a:ext cx="1631021" cy="1461006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e 39"/>
          <p:cNvSpPr/>
          <p:nvPr/>
        </p:nvSpPr>
        <p:spPr>
          <a:xfrm>
            <a:off x="3796142" y="917263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Pie 40"/>
          <p:cNvSpPr/>
          <p:nvPr/>
        </p:nvSpPr>
        <p:spPr>
          <a:xfrm>
            <a:off x="3548761" y="1015092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Pie 41"/>
          <p:cNvSpPr/>
          <p:nvPr/>
        </p:nvSpPr>
        <p:spPr>
          <a:xfrm>
            <a:off x="3276008" y="1104329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Pie 42"/>
          <p:cNvSpPr/>
          <p:nvPr/>
        </p:nvSpPr>
        <p:spPr>
          <a:xfrm>
            <a:off x="3056161" y="1214660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Pie 43"/>
          <p:cNvSpPr/>
          <p:nvPr/>
        </p:nvSpPr>
        <p:spPr>
          <a:xfrm>
            <a:off x="2819039" y="1355265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270171" y="267517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313714" y="2909787"/>
            <a:ext cx="141515" cy="1415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340928" y="3165317"/>
            <a:ext cx="141515" cy="141515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360492" y="3389456"/>
            <a:ext cx="141515" cy="14151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313713" y="3656733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45809" y="3871993"/>
            <a:ext cx="141515" cy="14151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172199" y="407739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81000" y="5130472"/>
            <a:ext cx="141515" cy="1415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22515" y="5016563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black</a:t>
            </a:r>
            <a:r>
              <a:rPr lang="zh-CN" altLang="en-US" dirty="0"/>
              <a:t> </a:t>
            </a:r>
            <a:r>
              <a:rPr lang="en-US" altLang="zh-CN" dirty="0"/>
              <a:t>virus</a:t>
            </a:r>
            <a:endParaRPr lang="en-US" dirty="0"/>
          </a:p>
        </p:txBody>
      </p:sp>
      <p:sp>
        <p:nvSpPr>
          <p:cNvPr id="56" name="Pie 55"/>
          <p:cNvSpPr/>
          <p:nvPr/>
        </p:nvSpPr>
        <p:spPr>
          <a:xfrm>
            <a:off x="370114" y="5394455"/>
            <a:ext cx="163286" cy="163286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3399" y="5288990"/>
            <a:ext cx="317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Spreading</a:t>
            </a:r>
            <a:r>
              <a:rPr lang="zh-CN" altLang="en-US" dirty="0"/>
              <a:t> </a:t>
            </a:r>
            <a:r>
              <a:rPr lang="en-US" altLang="zh-CN" dirty="0"/>
              <a:t>clones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killed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agents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91884" y="5911838"/>
            <a:ext cx="141515" cy="141515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33398" y="5830534"/>
            <a:ext cx="31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formed</a:t>
            </a:r>
            <a:r>
              <a:rPr lang="zh-CN" altLang="en-US" dirty="0"/>
              <a:t> </a:t>
            </a:r>
            <a:r>
              <a:rPr lang="en-US" altLang="zh-CN" dirty="0"/>
              <a:t>black</a:t>
            </a:r>
            <a:r>
              <a:rPr lang="zh-CN" altLang="en-US" dirty="0"/>
              <a:t> </a:t>
            </a:r>
            <a:r>
              <a:rPr lang="en-US" altLang="zh-CN" dirty="0"/>
              <a:t>virus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7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44908" y="146961"/>
            <a:ext cx="4299857" cy="42998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e 33"/>
          <p:cNvSpPr/>
          <p:nvPr/>
        </p:nvSpPr>
        <p:spPr>
          <a:xfrm>
            <a:off x="9342160" y="2909897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Pie 34"/>
          <p:cNvSpPr/>
          <p:nvPr/>
        </p:nvSpPr>
        <p:spPr>
          <a:xfrm>
            <a:off x="9600997" y="2910950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c 50"/>
          <p:cNvSpPr/>
          <p:nvPr/>
        </p:nvSpPr>
        <p:spPr>
          <a:xfrm rot="10298461">
            <a:off x="5188876" y="661333"/>
            <a:ext cx="1542964" cy="1518504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8895271">
            <a:off x="4036495" y="116044"/>
            <a:ext cx="1631021" cy="1461006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e 40"/>
          <p:cNvSpPr/>
          <p:nvPr/>
        </p:nvSpPr>
        <p:spPr>
          <a:xfrm>
            <a:off x="9589832" y="2691195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Pie 41"/>
          <p:cNvSpPr/>
          <p:nvPr/>
        </p:nvSpPr>
        <p:spPr>
          <a:xfrm>
            <a:off x="8546976" y="2912410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Pie 42"/>
          <p:cNvSpPr/>
          <p:nvPr/>
        </p:nvSpPr>
        <p:spPr>
          <a:xfrm>
            <a:off x="9342160" y="2698905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Pie 43"/>
          <p:cNvSpPr/>
          <p:nvPr/>
        </p:nvSpPr>
        <p:spPr>
          <a:xfrm>
            <a:off x="9052035" y="2696434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Pie 44"/>
          <p:cNvSpPr/>
          <p:nvPr/>
        </p:nvSpPr>
        <p:spPr>
          <a:xfrm>
            <a:off x="8778987" y="2707184"/>
            <a:ext cx="163286" cy="163286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721428" y="657366"/>
            <a:ext cx="3592286" cy="1922555"/>
            <a:chOff x="2721428" y="657366"/>
            <a:chExt cx="3592286" cy="1922555"/>
          </a:xfrm>
        </p:grpSpPr>
        <p:sp>
          <p:nvSpPr>
            <p:cNvPr id="5" name="Oval 4"/>
            <p:cNvSpPr/>
            <p:nvPr/>
          </p:nvSpPr>
          <p:spPr>
            <a:xfrm>
              <a:off x="3850823" y="1148441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893130" y="1279070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381500" y="1148441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34594" y="1202868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06140" y="1676398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393870" y="1534883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165272" y="1393368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22220" y="1213750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74570" y="1311723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167741" y="1420585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06636" y="1137555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853543" y="1137556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172199" y="2438406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79670" y="2226133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39143" y="1534883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21428" y="1676398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938155" y="2024745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96640" y="1831524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ie 24"/>
            <p:cNvSpPr/>
            <p:nvPr/>
          </p:nvSpPr>
          <p:spPr>
            <a:xfrm>
              <a:off x="4961949" y="1113058"/>
              <a:ext cx="163286" cy="163286"/>
            </a:xfrm>
            <a:prstGeom prst="pi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Pie 27"/>
            <p:cNvSpPr/>
            <p:nvPr/>
          </p:nvSpPr>
          <p:spPr>
            <a:xfrm>
              <a:off x="5225144" y="1209669"/>
              <a:ext cx="163286" cy="163286"/>
            </a:xfrm>
            <a:prstGeom prst="pi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Pie 29"/>
            <p:cNvSpPr/>
            <p:nvPr/>
          </p:nvSpPr>
          <p:spPr>
            <a:xfrm>
              <a:off x="4343230" y="962404"/>
              <a:ext cx="163286" cy="163286"/>
            </a:xfrm>
            <a:prstGeom prst="pi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Pie 30"/>
            <p:cNvSpPr/>
            <p:nvPr/>
          </p:nvSpPr>
          <p:spPr>
            <a:xfrm>
              <a:off x="4632397" y="1015092"/>
              <a:ext cx="163286" cy="163286"/>
            </a:xfrm>
            <a:prstGeom prst="pi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Arc 48"/>
            <p:cNvSpPr/>
            <p:nvPr/>
          </p:nvSpPr>
          <p:spPr>
            <a:xfrm rot="10366476">
              <a:off x="5211337" y="1137846"/>
              <a:ext cx="735596" cy="683151"/>
            </a:xfrm>
            <a:prstGeom prst="arc">
              <a:avLst>
                <a:gd name="adj1" fmla="val 15968633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 rot="9446180">
              <a:off x="4655489" y="861291"/>
              <a:ext cx="735596" cy="683151"/>
            </a:xfrm>
            <a:prstGeom prst="arc">
              <a:avLst>
                <a:gd name="adj1" fmla="val 15968633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ie 46"/>
            <p:cNvSpPr/>
            <p:nvPr/>
          </p:nvSpPr>
          <p:spPr>
            <a:xfrm>
              <a:off x="4100894" y="941043"/>
              <a:ext cx="163286" cy="163286"/>
            </a:xfrm>
            <a:prstGeom prst="pi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Pie 47"/>
            <p:cNvSpPr/>
            <p:nvPr/>
          </p:nvSpPr>
          <p:spPr>
            <a:xfrm>
              <a:off x="3712047" y="657366"/>
              <a:ext cx="163286" cy="163286"/>
            </a:xfrm>
            <a:prstGeom prst="pi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Pie 52"/>
            <p:cNvSpPr/>
            <p:nvPr/>
          </p:nvSpPr>
          <p:spPr>
            <a:xfrm>
              <a:off x="3458934" y="787924"/>
              <a:ext cx="163286" cy="163286"/>
            </a:xfrm>
            <a:prstGeom prst="pi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Pie 53"/>
            <p:cNvSpPr/>
            <p:nvPr/>
          </p:nvSpPr>
          <p:spPr>
            <a:xfrm>
              <a:off x="3172849" y="892849"/>
              <a:ext cx="163286" cy="163286"/>
            </a:xfrm>
            <a:prstGeom prst="pi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7141225" y="561643"/>
            <a:ext cx="420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 </a:t>
            </a:r>
            <a:r>
              <a:rPr lang="en-US" altLang="zh-CN" b="1" i="1" dirty="0"/>
              <a:t>2m-1</a:t>
            </a:r>
            <a:r>
              <a:rPr lang="zh-CN" altLang="en-US" dirty="0"/>
              <a:t>              </a:t>
            </a:r>
            <a:r>
              <a:rPr lang="en-US" altLang="zh-CN" b="1" i="1" dirty="0"/>
              <a:t>m</a:t>
            </a:r>
            <a:r>
              <a:rPr lang="zh-CN" altLang="en-US" dirty="0"/>
              <a:t> </a:t>
            </a:r>
            <a:r>
              <a:rPr lang="is-IS" altLang="zh-CN" b="1" i="1" dirty="0"/>
              <a:t>…</a:t>
            </a:r>
            <a:r>
              <a:rPr lang="zh-CN" altLang="en-US" dirty="0"/>
              <a:t>   </a:t>
            </a:r>
            <a:r>
              <a:rPr lang="en-US" altLang="zh-CN" b="1" i="1" dirty="0"/>
              <a:t>3</a:t>
            </a:r>
            <a:r>
              <a:rPr lang="zh-CN" altLang="en-US" dirty="0"/>
              <a:t>   </a:t>
            </a:r>
            <a:r>
              <a:rPr lang="en-US" altLang="zh-CN" b="1" i="1" dirty="0"/>
              <a:t>2</a:t>
            </a:r>
            <a:r>
              <a:rPr lang="zh-CN" altLang="en-US" dirty="0"/>
              <a:t>   </a:t>
            </a:r>
            <a:r>
              <a:rPr lang="en-US" altLang="zh-CN" b="1" i="1" dirty="0"/>
              <a:t>1</a:t>
            </a:r>
            <a:endParaRPr lang="en-US" dirty="0"/>
          </a:p>
        </p:txBody>
      </p:sp>
      <p:sp>
        <p:nvSpPr>
          <p:cNvPr id="119" name="Arc 118"/>
          <p:cNvSpPr/>
          <p:nvPr/>
        </p:nvSpPr>
        <p:spPr>
          <a:xfrm rot="8077410">
            <a:off x="9701865" y="1288430"/>
            <a:ext cx="1542964" cy="1518504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76578" y="1232139"/>
            <a:ext cx="4375231" cy="3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42527" y="5067050"/>
            <a:ext cx="7494300" cy="6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935129" y="338926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192859" y="3771944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504229" y="402548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642942" y="4033936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906608" y="3596406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066106" y="3829737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c 110"/>
          <p:cNvSpPr/>
          <p:nvPr/>
        </p:nvSpPr>
        <p:spPr>
          <a:xfrm rot="7856886">
            <a:off x="5160035" y="3138978"/>
            <a:ext cx="2238719" cy="2357299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095566" y="3530423"/>
            <a:ext cx="141515" cy="1415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2261780" y="4687902"/>
            <a:ext cx="372557" cy="3932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c 116"/>
          <p:cNvSpPr/>
          <p:nvPr/>
        </p:nvSpPr>
        <p:spPr>
          <a:xfrm rot="8444652">
            <a:off x="7026890" y="4587030"/>
            <a:ext cx="735596" cy="683151"/>
          </a:xfrm>
          <a:prstGeom prst="arc">
            <a:avLst>
              <a:gd name="adj1" fmla="val 159686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c 117"/>
          <p:cNvSpPr/>
          <p:nvPr/>
        </p:nvSpPr>
        <p:spPr>
          <a:xfrm rot="8449227">
            <a:off x="6493703" y="4569744"/>
            <a:ext cx="735596" cy="683151"/>
          </a:xfrm>
          <a:prstGeom prst="arc">
            <a:avLst>
              <a:gd name="adj1" fmla="val 159686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544180" y="5016964"/>
            <a:ext cx="141515" cy="141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279781" y="5015712"/>
            <a:ext cx="141515" cy="141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011511" y="5004335"/>
            <a:ext cx="141515" cy="1415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972441" y="5016338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718968" y="5016337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465495" y="5016336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026127" y="5015711"/>
            <a:ext cx="141515" cy="141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782108" y="5024919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759058" y="5015714"/>
            <a:ext cx="141515" cy="141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505585" y="5015713"/>
            <a:ext cx="141515" cy="141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6252112" y="5015712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236079" y="5022365"/>
            <a:ext cx="141515" cy="141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8476471" y="5032983"/>
            <a:ext cx="141515" cy="1415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8729362" y="5022133"/>
            <a:ext cx="1015306" cy="150894"/>
            <a:chOff x="10648539" y="5022082"/>
            <a:chExt cx="1015306" cy="150894"/>
          </a:xfrm>
        </p:grpSpPr>
        <p:sp>
          <p:nvSpPr>
            <p:cNvPr id="95" name="Oval 94"/>
            <p:cNvSpPr/>
            <p:nvPr/>
          </p:nvSpPr>
          <p:spPr>
            <a:xfrm>
              <a:off x="10648539" y="5022082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1522330" y="5028534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1320810" y="5029013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1085923" y="5026581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0862498" y="5031461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64180" y="4648663"/>
            <a:ext cx="7612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</a:t>
            </a:r>
            <a:r>
              <a:rPr lang="zh-CN" altLang="en-US" sz="1400" dirty="0"/>
              <a:t> </a:t>
            </a:r>
            <a:r>
              <a:rPr lang="en-US" altLang="zh-CN" sz="1400" dirty="0"/>
              <a:t>11</a:t>
            </a:r>
            <a:r>
              <a:rPr lang="zh-CN" altLang="en-US" sz="1400" dirty="0"/>
              <a:t> </a:t>
            </a:r>
            <a:r>
              <a:rPr lang="en-US" altLang="zh-CN" sz="1400" dirty="0"/>
              <a:t>12</a:t>
            </a:r>
            <a:r>
              <a:rPr lang="zh-CN" altLang="en-US" sz="1400" dirty="0"/>
              <a:t> </a:t>
            </a:r>
            <a:r>
              <a:rPr lang="en-US" altLang="zh-CN" sz="1400" dirty="0"/>
              <a:t>13</a:t>
            </a:r>
            <a:r>
              <a:rPr lang="zh-CN" altLang="en-US" sz="1400" dirty="0"/>
              <a:t> </a:t>
            </a:r>
            <a:r>
              <a:rPr lang="en-US" altLang="zh-CN" sz="1400" dirty="0"/>
              <a:t>14</a:t>
            </a:r>
            <a:r>
              <a:rPr lang="zh-CN" altLang="en-US" sz="1400" dirty="0"/>
              <a:t> </a:t>
            </a:r>
            <a:r>
              <a:rPr lang="en-US" altLang="zh-CN" sz="1400" dirty="0"/>
              <a:t>15</a:t>
            </a:r>
            <a:r>
              <a:rPr lang="zh-CN" altLang="en-US" sz="1400" dirty="0"/>
              <a:t>  </a:t>
            </a:r>
            <a:r>
              <a:rPr lang="en-US" altLang="zh-CN" sz="1400" dirty="0"/>
              <a:t>16</a:t>
            </a:r>
            <a:r>
              <a:rPr lang="zh-CN" altLang="en-US" sz="1400" dirty="0"/>
              <a:t>  </a:t>
            </a:r>
            <a:r>
              <a:rPr lang="en-US" altLang="zh-CN" sz="1400" dirty="0"/>
              <a:t>17</a:t>
            </a:r>
            <a:r>
              <a:rPr lang="zh-CN" altLang="en-US" sz="1400" dirty="0"/>
              <a:t>  </a:t>
            </a:r>
            <a:r>
              <a:rPr lang="en-US" altLang="zh-CN" sz="1400" dirty="0"/>
              <a:t>18</a:t>
            </a:r>
            <a:r>
              <a:rPr lang="zh-CN" altLang="en-US" sz="1400" dirty="0"/>
              <a:t>  </a:t>
            </a:r>
            <a:r>
              <a:rPr lang="en-US" altLang="zh-CN" sz="1400" dirty="0"/>
              <a:t>19</a:t>
            </a:r>
            <a:r>
              <a:rPr lang="zh-CN" altLang="en-US" sz="1400" dirty="0"/>
              <a:t>  </a:t>
            </a:r>
            <a:r>
              <a:rPr lang="en-US" altLang="zh-CN" sz="1400" dirty="0"/>
              <a:t>20</a:t>
            </a:r>
            <a:r>
              <a:rPr lang="zh-CN" altLang="en-US" sz="1400" dirty="0"/>
              <a:t>  </a:t>
            </a:r>
            <a:r>
              <a:rPr lang="en-US" altLang="zh-CN" sz="1400" dirty="0"/>
              <a:t>21</a:t>
            </a:r>
            <a:r>
              <a:rPr lang="zh-CN" altLang="en-US" sz="1400" dirty="0"/>
              <a:t>  </a:t>
            </a:r>
            <a:r>
              <a:rPr lang="en-US" altLang="zh-CN" sz="1400" dirty="0"/>
              <a:t>22</a:t>
            </a:r>
            <a:r>
              <a:rPr lang="zh-CN" altLang="en-US" sz="1400" dirty="0"/>
              <a:t>  </a:t>
            </a:r>
            <a:r>
              <a:rPr lang="en-US" altLang="zh-CN" sz="1400" dirty="0"/>
              <a:t>23</a:t>
            </a:r>
            <a:r>
              <a:rPr lang="zh-CN" altLang="en-US" sz="1400" dirty="0"/>
              <a:t> </a:t>
            </a:r>
            <a:r>
              <a:rPr lang="en-US" altLang="zh-CN" sz="1400" dirty="0"/>
              <a:t>24</a:t>
            </a:r>
            <a:r>
              <a:rPr lang="zh-CN" altLang="en-US" sz="1400" dirty="0"/>
              <a:t>  </a:t>
            </a:r>
            <a:r>
              <a:rPr lang="en-US" altLang="zh-CN" sz="1400" dirty="0"/>
              <a:t>25</a:t>
            </a:r>
            <a:r>
              <a:rPr lang="zh-CN" altLang="en-US" sz="1400" dirty="0"/>
              <a:t> </a:t>
            </a:r>
            <a:r>
              <a:rPr lang="en-US" altLang="zh-CN" sz="1400" dirty="0"/>
              <a:t>26</a:t>
            </a:r>
            <a:r>
              <a:rPr lang="zh-CN" altLang="en-US" sz="1400" dirty="0"/>
              <a:t> </a:t>
            </a:r>
            <a:r>
              <a:rPr lang="en-US" altLang="zh-CN" sz="1400" dirty="0"/>
              <a:t>27</a:t>
            </a:r>
            <a:r>
              <a:rPr lang="zh-CN" altLang="en-US" sz="1400" dirty="0"/>
              <a:t>  </a:t>
            </a:r>
            <a:r>
              <a:rPr lang="en-US" altLang="zh-CN" sz="1400" dirty="0"/>
              <a:t>28</a:t>
            </a:r>
            <a:r>
              <a:rPr lang="zh-CN" altLang="en-US" sz="1400" dirty="0"/>
              <a:t> </a:t>
            </a:r>
            <a:r>
              <a:rPr lang="en-US" altLang="zh-CN" sz="1400" dirty="0"/>
              <a:t>29</a:t>
            </a:r>
            <a:r>
              <a:rPr lang="zh-CN" altLang="en-US" sz="1400" dirty="0"/>
              <a:t> </a:t>
            </a:r>
            <a:r>
              <a:rPr lang="en-US" altLang="zh-CN" sz="1400" dirty="0"/>
              <a:t>30</a:t>
            </a:r>
            <a:r>
              <a:rPr lang="zh-CN" altLang="en-US" sz="1400" dirty="0"/>
              <a:t>  </a:t>
            </a:r>
            <a:r>
              <a:rPr lang="en-US" altLang="zh-CN" sz="1400" dirty="0"/>
              <a:t>31</a:t>
            </a:r>
            <a:r>
              <a:rPr lang="zh-CN" altLang="en-US" sz="1400" dirty="0"/>
              <a:t> </a:t>
            </a:r>
            <a:r>
              <a:rPr lang="en-US" altLang="zh-CN" sz="1400" dirty="0"/>
              <a:t>32</a:t>
            </a:r>
            <a:r>
              <a:rPr lang="zh-CN" altLang="en-US" sz="1400" dirty="0"/>
              <a:t> </a:t>
            </a:r>
            <a:r>
              <a:rPr lang="en-US" altLang="zh-CN" sz="1400" dirty="0"/>
              <a:t>33</a:t>
            </a:r>
            <a:r>
              <a:rPr lang="zh-CN" altLang="en-US" sz="1400" dirty="0"/>
              <a:t> </a:t>
            </a:r>
            <a:r>
              <a:rPr lang="en-US" altLang="zh-CN" sz="1400" dirty="0"/>
              <a:t>34</a:t>
            </a:r>
            <a:r>
              <a:rPr lang="zh-CN" altLang="en-US" sz="1400" dirty="0"/>
              <a:t> </a:t>
            </a:r>
            <a:r>
              <a:rPr lang="en-US" altLang="zh-CN" sz="1400" dirty="0"/>
              <a:t>35</a:t>
            </a:r>
            <a:r>
              <a:rPr lang="zh-CN" altLang="en-US" sz="1400" dirty="0"/>
              <a:t> </a:t>
            </a:r>
            <a:r>
              <a:rPr lang="en-US" altLang="zh-CN" sz="1400" dirty="0"/>
              <a:t>36</a:t>
            </a:r>
            <a:r>
              <a:rPr lang="zh-CN" altLang="en-US" sz="1400" dirty="0"/>
              <a:t> </a:t>
            </a:r>
            <a:r>
              <a:rPr lang="en-US" altLang="zh-CN" sz="1400" dirty="0"/>
              <a:t>37</a:t>
            </a:r>
            <a:r>
              <a:rPr lang="zh-CN" altLang="en-US" sz="1400" dirty="0"/>
              <a:t> </a:t>
            </a:r>
            <a:r>
              <a:rPr lang="en-US" altLang="zh-CN" sz="1400" dirty="0"/>
              <a:t>38</a:t>
            </a:r>
            <a:r>
              <a:rPr lang="zh-CN" altLang="en-US" sz="1400" dirty="0"/>
              <a:t> </a:t>
            </a:r>
            <a:r>
              <a:rPr lang="en-US" altLang="zh-CN" sz="1400" dirty="0"/>
              <a:t>39</a:t>
            </a:r>
            <a:r>
              <a:rPr lang="zh-CN" altLang="en-US" sz="1400" dirty="0"/>
              <a:t> </a:t>
            </a:r>
            <a:r>
              <a:rPr lang="en-US" altLang="zh-CN" sz="1400" dirty="0"/>
              <a:t>40</a:t>
            </a:r>
            <a:endParaRPr lang="en-US" sz="14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4355820" y="5015712"/>
            <a:ext cx="1015306" cy="150894"/>
            <a:chOff x="10648539" y="5022082"/>
            <a:chExt cx="1015306" cy="150894"/>
          </a:xfrm>
        </p:grpSpPr>
        <p:sp>
          <p:nvSpPr>
            <p:cNvPr id="121" name="Oval 120"/>
            <p:cNvSpPr/>
            <p:nvPr/>
          </p:nvSpPr>
          <p:spPr>
            <a:xfrm>
              <a:off x="10648539" y="5022082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11522330" y="5028534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1320810" y="5029013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1085923" y="5026581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0862498" y="5031461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Arc 130"/>
          <p:cNvSpPr/>
          <p:nvPr/>
        </p:nvSpPr>
        <p:spPr>
          <a:xfrm rot="7856886">
            <a:off x="6697648" y="3189085"/>
            <a:ext cx="2130441" cy="2303818"/>
          </a:xfrm>
          <a:prstGeom prst="arc">
            <a:avLst>
              <a:gd name="adj1" fmla="val 163294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9892044" y="5040026"/>
            <a:ext cx="1015306" cy="150894"/>
            <a:chOff x="10648539" y="5022082"/>
            <a:chExt cx="1015306" cy="150894"/>
          </a:xfrm>
        </p:grpSpPr>
        <p:sp>
          <p:nvSpPr>
            <p:cNvPr id="134" name="Oval 133"/>
            <p:cNvSpPr/>
            <p:nvPr/>
          </p:nvSpPr>
          <p:spPr>
            <a:xfrm>
              <a:off x="10648539" y="5022082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1522330" y="5028534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1320810" y="5029013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11085923" y="5026581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0862498" y="5031461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Oval 139"/>
          <p:cNvSpPr/>
          <p:nvPr/>
        </p:nvSpPr>
        <p:spPr>
          <a:xfrm>
            <a:off x="10994608" y="5015712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1431992" y="502021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1208567" y="502509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ie 99"/>
          <p:cNvSpPr/>
          <p:nvPr/>
        </p:nvSpPr>
        <p:spPr>
          <a:xfrm>
            <a:off x="1840305" y="4524616"/>
            <a:ext cx="163286" cy="163286"/>
          </a:xfrm>
          <a:prstGeom prst="pi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Pie 32"/>
          <p:cNvSpPr/>
          <p:nvPr/>
        </p:nvSpPr>
        <p:spPr>
          <a:xfrm>
            <a:off x="7057211" y="5562585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031313" y="5510376"/>
                <a:ext cx="218008" cy="276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313" y="5510376"/>
                <a:ext cx="2180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789" r="-1315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Pie 31"/>
          <p:cNvSpPr/>
          <p:nvPr/>
        </p:nvSpPr>
        <p:spPr>
          <a:xfrm>
            <a:off x="6838585" y="5569554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Pie 78"/>
          <p:cNvSpPr/>
          <p:nvPr/>
        </p:nvSpPr>
        <p:spPr>
          <a:xfrm>
            <a:off x="7839090" y="5592496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>
            <a:off x="7563450" y="5594266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Pie 89"/>
          <p:cNvSpPr/>
          <p:nvPr/>
        </p:nvSpPr>
        <p:spPr>
          <a:xfrm>
            <a:off x="6564077" y="5579956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Pie 98"/>
          <p:cNvSpPr/>
          <p:nvPr/>
        </p:nvSpPr>
        <p:spPr>
          <a:xfrm>
            <a:off x="6028811" y="5579939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Pie 100"/>
          <p:cNvSpPr/>
          <p:nvPr/>
        </p:nvSpPr>
        <p:spPr>
          <a:xfrm>
            <a:off x="7321054" y="5592496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Pie 101"/>
          <p:cNvSpPr/>
          <p:nvPr/>
        </p:nvSpPr>
        <p:spPr>
          <a:xfrm>
            <a:off x="6292079" y="5584422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Pie 111"/>
          <p:cNvSpPr/>
          <p:nvPr/>
        </p:nvSpPr>
        <p:spPr>
          <a:xfrm>
            <a:off x="5776743" y="5564407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Pie 144"/>
          <p:cNvSpPr/>
          <p:nvPr/>
        </p:nvSpPr>
        <p:spPr>
          <a:xfrm>
            <a:off x="5071415" y="5564407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Pie 145"/>
          <p:cNvSpPr/>
          <p:nvPr/>
        </p:nvSpPr>
        <p:spPr>
          <a:xfrm>
            <a:off x="5288242" y="5567233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Pie 146"/>
          <p:cNvSpPr/>
          <p:nvPr/>
        </p:nvSpPr>
        <p:spPr>
          <a:xfrm>
            <a:off x="5515044" y="5578100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Pie 147"/>
          <p:cNvSpPr/>
          <p:nvPr/>
        </p:nvSpPr>
        <p:spPr>
          <a:xfrm>
            <a:off x="4829104" y="5564407"/>
            <a:ext cx="163286" cy="163286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9365" y="1907427"/>
            <a:ext cx="3167645" cy="215998"/>
            <a:chOff x="6266087" y="5933165"/>
            <a:chExt cx="3167645" cy="215998"/>
          </a:xfrm>
        </p:grpSpPr>
        <p:sp>
          <p:nvSpPr>
            <p:cNvPr id="150" name="Pie 149"/>
            <p:cNvSpPr/>
            <p:nvPr/>
          </p:nvSpPr>
          <p:spPr>
            <a:xfrm>
              <a:off x="8394703" y="5960304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Pie 150"/>
            <p:cNvSpPr/>
            <p:nvPr/>
          </p:nvSpPr>
          <p:spPr>
            <a:xfrm>
              <a:off x="9061072" y="5945621"/>
              <a:ext cx="163286" cy="163286"/>
            </a:xfrm>
            <a:prstGeom prst="pi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Pie 151"/>
            <p:cNvSpPr/>
            <p:nvPr/>
          </p:nvSpPr>
          <p:spPr>
            <a:xfrm>
              <a:off x="8830173" y="5951569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Pie 152"/>
            <p:cNvSpPr/>
            <p:nvPr/>
          </p:nvSpPr>
          <p:spPr>
            <a:xfrm>
              <a:off x="8116689" y="5957907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Pie 153"/>
            <p:cNvSpPr/>
            <p:nvPr/>
          </p:nvSpPr>
          <p:spPr>
            <a:xfrm>
              <a:off x="7636117" y="5979069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Pie 154"/>
            <p:cNvSpPr/>
            <p:nvPr/>
          </p:nvSpPr>
          <p:spPr>
            <a:xfrm>
              <a:off x="8598641" y="5957907"/>
              <a:ext cx="163286" cy="163286"/>
            </a:xfrm>
            <a:prstGeom prst="pi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Pie 155"/>
            <p:cNvSpPr/>
            <p:nvPr/>
          </p:nvSpPr>
          <p:spPr>
            <a:xfrm>
              <a:off x="9270446" y="5933165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Pie 156"/>
            <p:cNvSpPr/>
            <p:nvPr/>
          </p:nvSpPr>
          <p:spPr>
            <a:xfrm>
              <a:off x="7885474" y="5951512"/>
              <a:ext cx="163286" cy="163286"/>
            </a:xfrm>
            <a:prstGeom prst="pi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Pie 157"/>
            <p:cNvSpPr/>
            <p:nvPr/>
          </p:nvSpPr>
          <p:spPr>
            <a:xfrm>
              <a:off x="7339484" y="5973019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Pie 158"/>
            <p:cNvSpPr/>
            <p:nvPr/>
          </p:nvSpPr>
          <p:spPr>
            <a:xfrm>
              <a:off x="6551934" y="5973019"/>
              <a:ext cx="163286" cy="163286"/>
            </a:xfrm>
            <a:prstGeom prst="pi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Pie 159"/>
            <p:cNvSpPr/>
            <p:nvPr/>
          </p:nvSpPr>
          <p:spPr>
            <a:xfrm>
              <a:off x="6828290" y="5985877"/>
              <a:ext cx="163286" cy="163286"/>
            </a:xfrm>
            <a:prstGeom prst="pi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Pie 160"/>
            <p:cNvSpPr/>
            <p:nvPr/>
          </p:nvSpPr>
          <p:spPr>
            <a:xfrm>
              <a:off x="7089893" y="5975291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Pie 161"/>
            <p:cNvSpPr/>
            <p:nvPr/>
          </p:nvSpPr>
          <p:spPr>
            <a:xfrm>
              <a:off x="6266087" y="5973019"/>
              <a:ext cx="163286" cy="163286"/>
            </a:xfrm>
            <a:prstGeom prst="pi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9464632" y="6446282"/>
            <a:ext cx="6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7492116" y="6301037"/>
            <a:ext cx="3173272" cy="276999"/>
            <a:chOff x="4829104" y="5573648"/>
            <a:chExt cx="3173272" cy="276999"/>
          </a:xfrm>
        </p:grpSpPr>
        <p:sp>
          <p:nvSpPr>
            <p:cNvPr id="179" name="Pie 178"/>
            <p:cNvSpPr/>
            <p:nvPr/>
          </p:nvSpPr>
          <p:spPr>
            <a:xfrm>
              <a:off x="7057211" y="5625857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7031313" y="5573648"/>
                  <a:ext cx="218008" cy="276999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313" y="5573648"/>
                  <a:ext cx="218008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789" r="-13158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Pie 180"/>
            <p:cNvSpPr/>
            <p:nvPr/>
          </p:nvSpPr>
          <p:spPr>
            <a:xfrm>
              <a:off x="6838585" y="5632826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2" name="Pie 181"/>
            <p:cNvSpPr/>
            <p:nvPr/>
          </p:nvSpPr>
          <p:spPr>
            <a:xfrm>
              <a:off x="7839090" y="5655768"/>
              <a:ext cx="163286" cy="163286"/>
            </a:xfrm>
            <a:prstGeom prst="pi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Pie 182"/>
            <p:cNvSpPr/>
            <p:nvPr/>
          </p:nvSpPr>
          <p:spPr>
            <a:xfrm>
              <a:off x="7563450" y="5657538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4" name="Pie 183"/>
            <p:cNvSpPr/>
            <p:nvPr/>
          </p:nvSpPr>
          <p:spPr>
            <a:xfrm>
              <a:off x="6564077" y="5643228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Pie 184"/>
            <p:cNvSpPr/>
            <p:nvPr/>
          </p:nvSpPr>
          <p:spPr>
            <a:xfrm>
              <a:off x="6028811" y="5643211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6" name="Pie 185"/>
            <p:cNvSpPr/>
            <p:nvPr/>
          </p:nvSpPr>
          <p:spPr>
            <a:xfrm>
              <a:off x="7321054" y="5655768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Pie 186"/>
            <p:cNvSpPr/>
            <p:nvPr/>
          </p:nvSpPr>
          <p:spPr>
            <a:xfrm>
              <a:off x="6292079" y="5647694"/>
              <a:ext cx="163286" cy="163286"/>
            </a:xfrm>
            <a:prstGeom prst="pi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8" name="Pie 187"/>
            <p:cNvSpPr/>
            <p:nvPr/>
          </p:nvSpPr>
          <p:spPr>
            <a:xfrm>
              <a:off x="5776743" y="5627679"/>
              <a:ext cx="163286" cy="163286"/>
            </a:xfrm>
            <a:prstGeom prst="pi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Pie 188"/>
            <p:cNvSpPr/>
            <p:nvPr/>
          </p:nvSpPr>
          <p:spPr>
            <a:xfrm>
              <a:off x="5071415" y="5627679"/>
              <a:ext cx="163286" cy="163286"/>
            </a:xfrm>
            <a:prstGeom prst="pi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0" name="Pie 189"/>
            <p:cNvSpPr/>
            <p:nvPr/>
          </p:nvSpPr>
          <p:spPr>
            <a:xfrm>
              <a:off x="5288242" y="5630505"/>
              <a:ext cx="163286" cy="163286"/>
            </a:xfrm>
            <a:prstGeom prst="pi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Pie 190"/>
            <p:cNvSpPr/>
            <p:nvPr/>
          </p:nvSpPr>
          <p:spPr>
            <a:xfrm>
              <a:off x="5515044" y="5641372"/>
              <a:ext cx="163286" cy="163286"/>
            </a:xfrm>
            <a:prstGeom prst="pi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2" name="Pie 191"/>
            <p:cNvSpPr/>
            <p:nvPr/>
          </p:nvSpPr>
          <p:spPr>
            <a:xfrm>
              <a:off x="4829104" y="5627679"/>
              <a:ext cx="163286" cy="163286"/>
            </a:xfrm>
            <a:prstGeom prst="pi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15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 rot="8444652">
            <a:off x="8913968" y="4588263"/>
            <a:ext cx="735596" cy="683151"/>
          </a:xfrm>
          <a:prstGeom prst="arc">
            <a:avLst>
              <a:gd name="adj1" fmla="val 159686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8449227">
            <a:off x="8380781" y="4570977"/>
            <a:ext cx="735596" cy="683151"/>
          </a:xfrm>
          <a:prstGeom prst="arc">
            <a:avLst>
              <a:gd name="adj1" fmla="val 159686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431258" y="5018197"/>
            <a:ext cx="141515" cy="141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66859" y="5016945"/>
            <a:ext cx="141515" cy="141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98589" y="5005568"/>
            <a:ext cx="141515" cy="1415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59519" y="5017571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06046" y="5017570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52573" y="5017569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964402" y="5016946"/>
            <a:ext cx="141515" cy="1415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710929" y="501694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646136" y="5016947"/>
            <a:ext cx="141515" cy="141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392663" y="5016946"/>
            <a:ext cx="141515" cy="141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139190" y="5016945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217875" y="5004003"/>
            <a:ext cx="141515" cy="1415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426310" y="5025502"/>
            <a:ext cx="141515" cy="14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648539" y="5022082"/>
            <a:ext cx="1015306" cy="150894"/>
            <a:chOff x="10648539" y="5022082"/>
            <a:chExt cx="1015306" cy="150894"/>
          </a:xfrm>
        </p:grpSpPr>
        <p:sp>
          <p:nvSpPr>
            <p:cNvPr id="20" name="Oval 19"/>
            <p:cNvSpPr/>
            <p:nvPr/>
          </p:nvSpPr>
          <p:spPr>
            <a:xfrm>
              <a:off x="10648539" y="5022082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1522330" y="5028534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320810" y="5029013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085923" y="5026581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0862498" y="5031461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Pie 24"/>
          <p:cNvSpPr/>
          <p:nvPr/>
        </p:nvSpPr>
        <p:spPr>
          <a:xfrm>
            <a:off x="9195595" y="5407747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Pie 25"/>
          <p:cNvSpPr/>
          <p:nvPr/>
        </p:nvSpPr>
        <p:spPr>
          <a:xfrm>
            <a:off x="8932481" y="5417309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ie 26"/>
          <p:cNvSpPr/>
          <p:nvPr/>
        </p:nvSpPr>
        <p:spPr>
          <a:xfrm>
            <a:off x="9453852" y="5418555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ie 27"/>
          <p:cNvSpPr/>
          <p:nvPr/>
        </p:nvSpPr>
        <p:spPr>
          <a:xfrm>
            <a:off x="7908648" y="5660581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Pie 28"/>
          <p:cNvSpPr/>
          <p:nvPr/>
        </p:nvSpPr>
        <p:spPr>
          <a:xfrm>
            <a:off x="8229377" y="5676677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Pie 29"/>
          <p:cNvSpPr/>
          <p:nvPr/>
        </p:nvSpPr>
        <p:spPr>
          <a:xfrm>
            <a:off x="8161384" y="5428930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Pie 30"/>
          <p:cNvSpPr/>
          <p:nvPr/>
        </p:nvSpPr>
        <p:spPr>
          <a:xfrm>
            <a:off x="8681425" y="5669783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Pie 31"/>
          <p:cNvSpPr/>
          <p:nvPr/>
        </p:nvSpPr>
        <p:spPr>
          <a:xfrm>
            <a:off x="8945247" y="5656525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Pie 32"/>
          <p:cNvSpPr/>
          <p:nvPr/>
        </p:nvSpPr>
        <p:spPr>
          <a:xfrm>
            <a:off x="7393261" y="5407747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Pie 33"/>
          <p:cNvSpPr/>
          <p:nvPr/>
        </p:nvSpPr>
        <p:spPr>
          <a:xfrm>
            <a:off x="7132127" y="5399869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Pie 34"/>
          <p:cNvSpPr/>
          <p:nvPr/>
        </p:nvSpPr>
        <p:spPr>
          <a:xfrm>
            <a:off x="6900171" y="5407747"/>
            <a:ext cx="163286" cy="1632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81547" y="4633419"/>
            <a:ext cx="351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-5</a:t>
            </a:r>
            <a:r>
              <a:rPr lang="zh-CN" altLang="en-US" dirty="0"/>
              <a:t>  </a:t>
            </a:r>
            <a:r>
              <a:rPr lang="en-US" altLang="zh-CN" dirty="0"/>
              <a:t>-4</a:t>
            </a:r>
            <a:r>
              <a:rPr lang="zh-CN" altLang="en-US" dirty="0"/>
              <a:t>  </a:t>
            </a:r>
            <a:r>
              <a:rPr lang="en-US" altLang="zh-CN" dirty="0"/>
              <a:t>-3</a:t>
            </a:r>
            <a:r>
              <a:rPr lang="zh-CN" altLang="en-US" dirty="0"/>
              <a:t> </a:t>
            </a:r>
            <a:r>
              <a:rPr lang="en-US" altLang="zh-CN" dirty="0"/>
              <a:t>-2</a:t>
            </a:r>
            <a:r>
              <a:rPr lang="zh-CN" altLang="en-US" dirty="0"/>
              <a:t> </a:t>
            </a:r>
            <a:r>
              <a:rPr lang="en-US" altLang="zh-CN" dirty="0"/>
              <a:t>-1</a:t>
            </a:r>
            <a:r>
              <a:rPr lang="zh-CN" altLang="en-US" dirty="0"/>
              <a:t>  </a:t>
            </a:r>
            <a:r>
              <a:rPr lang="en-US" altLang="zh-CN" dirty="0"/>
              <a:t>0</a:t>
            </a:r>
            <a:r>
              <a:rPr lang="zh-CN" altLang="en-US" dirty="0"/>
              <a:t>   </a:t>
            </a:r>
            <a:r>
              <a:rPr lang="en-US" altLang="zh-CN" dirty="0"/>
              <a:t>1</a:t>
            </a:r>
            <a:r>
              <a:rPr lang="zh-CN" altLang="en-US" dirty="0"/>
              <a:t>   </a:t>
            </a:r>
            <a:r>
              <a:rPr lang="en-US" altLang="zh-CN" dirty="0"/>
              <a:t>2</a:t>
            </a:r>
            <a:r>
              <a:rPr lang="zh-CN" altLang="en-US" dirty="0"/>
              <a:t>   </a:t>
            </a:r>
            <a:r>
              <a:rPr lang="en-US" altLang="zh-CN" dirty="0"/>
              <a:t>3</a:t>
            </a:r>
            <a:r>
              <a:rPr lang="zh-CN" altLang="en-US" dirty="0"/>
              <a:t>   </a:t>
            </a:r>
            <a:r>
              <a:rPr lang="en-US" altLang="zh-CN" dirty="0"/>
              <a:t>4</a:t>
            </a:r>
            <a:r>
              <a:rPr lang="zh-CN" altLang="en-US" dirty="0"/>
              <a:t>  </a:t>
            </a:r>
            <a:r>
              <a:rPr lang="en-US" altLang="zh-CN" dirty="0"/>
              <a:t>5</a:t>
            </a:r>
            <a:r>
              <a:rPr lang="zh-CN" altLang="en-US" dirty="0"/>
              <a:t>  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242898" y="5016945"/>
            <a:ext cx="1015306" cy="150894"/>
            <a:chOff x="10648539" y="5022082"/>
            <a:chExt cx="1015306" cy="150894"/>
          </a:xfrm>
        </p:grpSpPr>
        <p:sp>
          <p:nvSpPr>
            <p:cNvPr id="38" name="Oval 37"/>
            <p:cNvSpPr/>
            <p:nvPr/>
          </p:nvSpPr>
          <p:spPr>
            <a:xfrm>
              <a:off x="10648539" y="5022082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522330" y="5028534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1320810" y="5029013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085923" y="5026581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862498" y="5031461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99555" y="5366378"/>
                <a:ext cx="218008" cy="276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555" y="5366378"/>
                <a:ext cx="2180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789" r="-1315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4242527" y="5067050"/>
            <a:ext cx="7494300" cy="6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43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CCE5814-4B61-4DBB-9A11-931FCF116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37294"/>
              </p:ext>
            </p:extLst>
          </p:nvPr>
        </p:nvGraphicFramePr>
        <p:xfrm>
          <a:off x="2335303" y="2079972"/>
          <a:ext cx="503800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00">
                  <a:extLst>
                    <a:ext uri="{9D8B030D-6E8A-4147-A177-3AD203B41FA5}">
                      <a16:colId xmlns:a16="http://schemas.microsoft.com/office/drawing/2014/main" val="3718374824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1528776781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907594566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1910320266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3067004109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4254257457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1477360644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3130236360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330399890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2989841972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2397422866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4122723354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2305147262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1457410911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8011342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624112903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1803181988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25294240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3103909165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2718429375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3968874117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376636162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624214"/>
                  </a:ext>
                </a:extLst>
              </a:tr>
            </a:tbl>
          </a:graphicData>
        </a:graphic>
      </p:graphicFrame>
      <p:grpSp>
        <p:nvGrpSpPr>
          <p:cNvPr id="68" name="组合 67">
            <a:extLst>
              <a:ext uri="{FF2B5EF4-FFF2-40B4-BE49-F238E27FC236}">
                <a16:creationId xmlns:a16="http://schemas.microsoft.com/office/drawing/2014/main" id="{BE44BD38-0B85-4C8D-9C07-7D50678D879D}"/>
              </a:ext>
            </a:extLst>
          </p:cNvPr>
          <p:cNvGrpSpPr/>
          <p:nvPr/>
        </p:nvGrpSpPr>
        <p:grpSpPr>
          <a:xfrm>
            <a:off x="2241550" y="2481207"/>
            <a:ext cx="5200650" cy="412197"/>
            <a:chOff x="2241550" y="2481207"/>
            <a:chExt cx="5200650" cy="412197"/>
          </a:xfrm>
        </p:grpSpPr>
        <p:cxnSp>
          <p:nvCxnSpPr>
            <p:cNvPr id="4" name="Straight Connector 123">
              <a:extLst>
                <a:ext uri="{FF2B5EF4-FFF2-40B4-BE49-F238E27FC236}">
                  <a16:creationId xmlns:a16="http://schemas.microsoft.com/office/drawing/2014/main" id="{A9740FF5-9222-4D2B-AF46-C562389A6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1550" y="2551964"/>
              <a:ext cx="5200650" cy="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86">
              <a:extLst>
                <a:ext uri="{FF2B5EF4-FFF2-40B4-BE49-F238E27FC236}">
                  <a16:creationId xmlns:a16="http://schemas.microsoft.com/office/drawing/2014/main" id="{00EBCFAA-57F9-4A7C-92BF-4CB4EB17566A}"/>
                </a:ext>
              </a:extLst>
            </p:cNvPr>
            <p:cNvSpPr/>
            <p:nvPr/>
          </p:nvSpPr>
          <p:spPr>
            <a:xfrm>
              <a:off x="5585282" y="2481207"/>
              <a:ext cx="141515" cy="14151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87">
              <a:extLst>
                <a:ext uri="{FF2B5EF4-FFF2-40B4-BE49-F238E27FC236}">
                  <a16:creationId xmlns:a16="http://schemas.microsoft.com/office/drawing/2014/main" id="{42BE4035-E6A2-4D05-A50B-D254752248FC}"/>
                </a:ext>
              </a:extLst>
            </p:cNvPr>
            <p:cNvSpPr/>
            <p:nvPr/>
          </p:nvSpPr>
          <p:spPr>
            <a:xfrm>
              <a:off x="5356293" y="2481207"/>
              <a:ext cx="141515" cy="14151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88">
              <a:extLst>
                <a:ext uri="{FF2B5EF4-FFF2-40B4-BE49-F238E27FC236}">
                  <a16:creationId xmlns:a16="http://schemas.microsoft.com/office/drawing/2014/main" id="{C8EBE036-E12A-43F1-8426-282FC444C7D5}"/>
                </a:ext>
              </a:extLst>
            </p:cNvPr>
            <p:cNvSpPr/>
            <p:nvPr/>
          </p:nvSpPr>
          <p:spPr>
            <a:xfrm>
              <a:off x="5127304" y="2481207"/>
              <a:ext cx="141515" cy="14151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90">
              <a:extLst>
                <a:ext uri="{FF2B5EF4-FFF2-40B4-BE49-F238E27FC236}">
                  <a16:creationId xmlns:a16="http://schemas.microsoft.com/office/drawing/2014/main" id="{AFBA437D-9ECA-4EBB-A2C6-653D0C302333}"/>
                </a:ext>
              </a:extLst>
            </p:cNvPr>
            <p:cNvSpPr/>
            <p:nvPr/>
          </p:nvSpPr>
          <p:spPr>
            <a:xfrm>
              <a:off x="4211348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91">
              <a:extLst>
                <a:ext uri="{FF2B5EF4-FFF2-40B4-BE49-F238E27FC236}">
                  <a16:creationId xmlns:a16="http://schemas.microsoft.com/office/drawing/2014/main" id="{093EE04B-B805-4413-9472-32B6FD675844}"/>
                </a:ext>
              </a:extLst>
            </p:cNvPr>
            <p:cNvSpPr/>
            <p:nvPr/>
          </p:nvSpPr>
          <p:spPr>
            <a:xfrm>
              <a:off x="3982359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2">
              <a:extLst>
                <a:ext uri="{FF2B5EF4-FFF2-40B4-BE49-F238E27FC236}">
                  <a16:creationId xmlns:a16="http://schemas.microsoft.com/office/drawing/2014/main" id="{6ACF559B-9E1F-448B-806C-B5ABA54B9EAF}"/>
                </a:ext>
              </a:extLst>
            </p:cNvPr>
            <p:cNvSpPr/>
            <p:nvPr/>
          </p:nvSpPr>
          <p:spPr>
            <a:xfrm>
              <a:off x="3753370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5">
              <a:extLst>
                <a:ext uri="{FF2B5EF4-FFF2-40B4-BE49-F238E27FC236}">
                  <a16:creationId xmlns:a16="http://schemas.microsoft.com/office/drawing/2014/main" id="{5B78B6B6-173A-4992-9D97-FCEA01BC945F}"/>
                </a:ext>
              </a:extLst>
            </p:cNvPr>
            <p:cNvSpPr/>
            <p:nvPr/>
          </p:nvSpPr>
          <p:spPr>
            <a:xfrm>
              <a:off x="6043260" y="2481207"/>
              <a:ext cx="141515" cy="14151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96">
              <a:extLst>
                <a:ext uri="{FF2B5EF4-FFF2-40B4-BE49-F238E27FC236}">
                  <a16:creationId xmlns:a16="http://schemas.microsoft.com/office/drawing/2014/main" id="{753FEA88-51A4-455D-8492-953BE4D83CD1}"/>
                </a:ext>
              </a:extLst>
            </p:cNvPr>
            <p:cNvSpPr/>
            <p:nvPr/>
          </p:nvSpPr>
          <p:spPr>
            <a:xfrm>
              <a:off x="5814271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06">
              <a:extLst>
                <a:ext uri="{FF2B5EF4-FFF2-40B4-BE49-F238E27FC236}">
                  <a16:creationId xmlns:a16="http://schemas.microsoft.com/office/drawing/2014/main" id="{FFA4BD5A-F224-4143-A93D-2E7ED7F7851D}"/>
                </a:ext>
              </a:extLst>
            </p:cNvPr>
            <p:cNvSpPr/>
            <p:nvPr/>
          </p:nvSpPr>
          <p:spPr>
            <a:xfrm>
              <a:off x="4898315" y="2481207"/>
              <a:ext cx="141515" cy="14151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07">
              <a:extLst>
                <a:ext uri="{FF2B5EF4-FFF2-40B4-BE49-F238E27FC236}">
                  <a16:creationId xmlns:a16="http://schemas.microsoft.com/office/drawing/2014/main" id="{8F8FA390-CF63-4C6A-A5CC-9BD98157593D}"/>
                </a:ext>
              </a:extLst>
            </p:cNvPr>
            <p:cNvSpPr/>
            <p:nvPr/>
          </p:nvSpPr>
          <p:spPr>
            <a:xfrm>
              <a:off x="4669326" y="2481207"/>
              <a:ext cx="141515" cy="14151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08">
              <a:extLst>
                <a:ext uri="{FF2B5EF4-FFF2-40B4-BE49-F238E27FC236}">
                  <a16:creationId xmlns:a16="http://schemas.microsoft.com/office/drawing/2014/main" id="{CC6FF3F7-7A90-44ED-99BA-B64496B15456}"/>
                </a:ext>
              </a:extLst>
            </p:cNvPr>
            <p:cNvSpPr/>
            <p:nvPr/>
          </p:nvSpPr>
          <p:spPr>
            <a:xfrm>
              <a:off x="4440337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26">
              <a:extLst>
                <a:ext uri="{FF2B5EF4-FFF2-40B4-BE49-F238E27FC236}">
                  <a16:creationId xmlns:a16="http://schemas.microsoft.com/office/drawing/2014/main" id="{394BF462-3E75-4A15-B2C7-C674B39945F0}"/>
                </a:ext>
              </a:extLst>
            </p:cNvPr>
            <p:cNvSpPr/>
            <p:nvPr/>
          </p:nvSpPr>
          <p:spPr>
            <a:xfrm>
              <a:off x="6272249" y="2481207"/>
              <a:ext cx="141515" cy="14151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28">
              <a:extLst>
                <a:ext uri="{FF2B5EF4-FFF2-40B4-BE49-F238E27FC236}">
                  <a16:creationId xmlns:a16="http://schemas.microsoft.com/office/drawing/2014/main" id="{B64DE6AE-F919-4A92-87B2-2A9B6211A561}"/>
                </a:ext>
              </a:extLst>
            </p:cNvPr>
            <p:cNvSpPr/>
            <p:nvPr/>
          </p:nvSpPr>
          <p:spPr>
            <a:xfrm>
              <a:off x="6501238" y="2481207"/>
              <a:ext cx="141515" cy="14151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94">
              <a:extLst>
                <a:ext uri="{FF2B5EF4-FFF2-40B4-BE49-F238E27FC236}">
                  <a16:creationId xmlns:a16="http://schemas.microsoft.com/office/drawing/2014/main" id="{8D38FE5E-FC82-4593-86BC-B536995D484C}"/>
                </a:ext>
              </a:extLst>
            </p:cNvPr>
            <p:cNvSpPr/>
            <p:nvPr/>
          </p:nvSpPr>
          <p:spPr>
            <a:xfrm>
              <a:off x="6730227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79">
              <a:extLst>
                <a:ext uri="{FF2B5EF4-FFF2-40B4-BE49-F238E27FC236}">
                  <a16:creationId xmlns:a16="http://schemas.microsoft.com/office/drawing/2014/main" id="{89CAA3CE-E79E-4220-B7D1-8965CFC28B12}"/>
                </a:ext>
              </a:extLst>
            </p:cNvPr>
            <p:cNvSpPr/>
            <p:nvPr/>
          </p:nvSpPr>
          <p:spPr>
            <a:xfrm>
              <a:off x="6959216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20">
              <a:extLst>
                <a:ext uri="{FF2B5EF4-FFF2-40B4-BE49-F238E27FC236}">
                  <a16:creationId xmlns:a16="http://schemas.microsoft.com/office/drawing/2014/main" id="{661073BE-81D7-445A-9E5A-5521B5BD3E6E}"/>
                </a:ext>
              </a:extLst>
            </p:cNvPr>
            <p:cNvSpPr/>
            <p:nvPr/>
          </p:nvSpPr>
          <p:spPr>
            <a:xfrm>
              <a:off x="2608425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22">
              <a:extLst>
                <a:ext uri="{FF2B5EF4-FFF2-40B4-BE49-F238E27FC236}">
                  <a16:creationId xmlns:a16="http://schemas.microsoft.com/office/drawing/2014/main" id="{AE1326B1-557A-4B49-92A9-DFED871039D1}"/>
                </a:ext>
              </a:extLst>
            </p:cNvPr>
            <p:cNvSpPr/>
            <p:nvPr/>
          </p:nvSpPr>
          <p:spPr>
            <a:xfrm>
              <a:off x="3524381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24">
              <a:extLst>
                <a:ext uri="{FF2B5EF4-FFF2-40B4-BE49-F238E27FC236}">
                  <a16:creationId xmlns:a16="http://schemas.microsoft.com/office/drawing/2014/main" id="{1EDB08B1-4FFF-4927-94C7-F0ACA0D8DDB4}"/>
                </a:ext>
              </a:extLst>
            </p:cNvPr>
            <p:cNvSpPr/>
            <p:nvPr/>
          </p:nvSpPr>
          <p:spPr>
            <a:xfrm>
              <a:off x="3295392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25">
              <a:extLst>
                <a:ext uri="{FF2B5EF4-FFF2-40B4-BE49-F238E27FC236}">
                  <a16:creationId xmlns:a16="http://schemas.microsoft.com/office/drawing/2014/main" id="{AC9CFAE5-AC82-4198-9E9E-C3171E9B222F}"/>
                </a:ext>
              </a:extLst>
            </p:cNvPr>
            <p:cNvSpPr/>
            <p:nvPr/>
          </p:nvSpPr>
          <p:spPr>
            <a:xfrm>
              <a:off x="3066403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129">
              <a:extLst>
                <a:ext uri="{FF2B5EF4-FFF2-40B4-BE49-F238E27FC236}">
                  <a16:creationId xmlns:a16="http://schemas.microsoft.com/office/drawing/2014/main" id="{98B7F3F0-B614-4266-B32D-98CEE0FE58F1}"/>
                </a:ext>
              </a:extLst>
            </p:cNvPr>
            <p:cNvSpPr/>
            <p:nvPr/>
          </p:nvSpPr>
          <p:spPr>
            <a:xfrm>
              <a:off x="2837414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ie 32">
              <a:extLst>
                <a:ext uri="{FF2B5EF4-FFF2-40B4-BE49-F238E27FC236}">
                  <a16:creationId xmlns:a16="http://schemas.microsoft.com/office/drawing/2014/main" id="{C5A7FC2C-6949-4589-8A99-72BE1D90BF99}"/>
                </a:ext>
              </a:extLst>
            </p:cNvPr>
            <p:cNvSpPr/>
            <p:nvPr/>
          </p:nvSpPr>
          <p:spPr>
            <a:xfrm>
              <a:off x="4657635" y="2730118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Pie 31">
              <a:extLst>
                <a:ext uri="{FF2B5EF4-FFF2-40B4-BE49-F238E27FC236}">
                  <a16:creationId xmlns:a16="http://schemas.microsoft.com/office/drawing/2014/main" id="{484A98C0-04A6-453B-BC96-B186056E8030}"/>
                </a:ext>
              </a:extLst>
            </p:cNvPr>
            <p:cNvSpPr/>
            <p:nvPr/>
          </p:nvSpPr>
          <p:spPr>
            <a:xfrm>
              <a:off x="4429101" y="2730118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Pie 89">
              <a:extLst>
                <a:ext uri="{FF2B5EF4-FFF2-40B4-BE49-F238E27FC236}">
                  <a16:creationId xmlns:a16="http://schemas.microsoft.com/office/drawing/2014/main" id="{C43E90CD-F728-4D08-90C0-9D2D78D0F87D}"/>
                </a:ext>
              </a:extLst>
            </p:cNvPr>
            <p:cNvSpPr/>
            <p:nvPr/>
          </p:nvSpPr>
          <p:spPr>
            <a:xfrm>
              <a:off x="4200563" y="2730118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Pie 98">
              <a:extLst>
                <a:ext uri="{FF2B5EF4-FFF2-40B4-BE49-F238E27FC236}">
                  <a16:creationId xmlns:a16="http://schemas.microsoft.com/office/drawing/2014/main" id="{54AC509F-508C-4DD7-9105-F459060C76C1}"/>
                </a:ext>
              </a:extLst>
            </p:cNvPr>
            <p:cNvSpPr/>
            <p:nvPr/>
          </p:nvSpPr>
          <p:spPr>
            <a:xfrm>
              <a:off x="3743487" y="2730118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Pie 101">
              <a:extLst>
                <a:ext uri="{FF2B5EF4-FFF2-40B4-BE49-F238E27FC236}">
                  <a16:creationId xmlns:a16="http://schemas.microsoft.com/office/drawing/2014/main" id="{060D835B-C890-47E1-BE1F-59952662F30F}"/>
                </a:ext>
              </a:extLst>
            </p:cNvPr>
            <p:cNvSpPr/>
            <p:nvPr/>
          </p:nvSpPr>
          <p:spPr>
            <a:xfrm>
              <a:off x="3972025" y="2730118"/>
              <a:ext cx="163286" cy="163286"/>
            </a:xfrm>
            <a:prstGeom prst="pi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Pie 111">
              <a:extLst>
                <a:ext uri="{FF2B5EF4-FFF2-40B4-BE49-F238E27FC236}">
                  <a16:creationId xmlns:a16="http://schemas.microsoft.com/office/drawing/2014/main" id="{5E608A5F-4C53-4511-BA51-3801C3FFF1A9}"/>
                </a:ext>
              </a:extLst>
            </p:cNvPr>
            <p:cNvSpPr/>
            <p:nvPr/>
          </p:nvSpPr>
          <p:spPr>
            <a:xfrm>
              <a:off x="3514949" y="2730118"/>
              <a:ext cx="163286" cy="163286"/>
            </a:xfrm>
            <a:prstGeom prst="pi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Pie 144">
              <a:extLst>
                <a:ext uri="{FF2B5EF4-FFF2-40B4-BE49-F238E27FC236}">
                  <a16:creationId xmlns:a16="http://schemas.microsoft.com/office/drawing/2014/main" id="{F744A2A4-60EB-427D-8AE5-0053D3D20A5C}"/>
                </a:ext>
              </a:extLst>
            </p:cNvPr>
            <p:cNvSpPr/>
            <p:nvPr/>
          </p:nvSpPr>
          <p:spPr>
            <a:xfrm>
              <a:off x="2829335" y="2730118"/>
              <a:ext cx="163286" cy="163286"/>
            </a:xfrm>
            <a:prstGeom prst="pi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Pie 145">
              <a:extLst>
                <a:ext uri="{FF2B5EF4-FFF2-40B4-BE49-F238E27FC236}">
                  <a16:creationId xmlns:a16="http://schemas.microsoft.com/office/drawing/2014/main" id="{FBBDEA23-DCF9-4D5E-9E08-0C1EE9AF1D3D}"/>
                </a:ext>
              </a:extLst>
            </p:cNvPr>
            <p:cNvSpPr/>
            <p:nvPr/>
          </p:nvSpPr>
          <p:spPr>
            <a:xfrm>
              <a:off x="3057873" y="2730118"/>
              <a:ext cx="163286" cy="163286"/>
            </a:xfrm>
            <a:prstGeom prst="pi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Pie 146">
              <a:extLst>
                <a:ext uri="{FF2B5EF4-FFF2-40B4-BE49-F238E27FC236}">
                  <a16:creationId xmlns:a16="http://schemas.microsoft.com/office/drawing/2014/main" id="{EDF7D353-BF63-4E26-9726-15397E133ABA}"/>
                </a:ext>
              </a:extLst>
            </p:cNvPr>
            <p:cNvSpPr/>
            <p:nvPr/>
          </p:nvSpPr>
          <p:spPr>
            <a:xfrm>
              <a:off x="3286411" y="2730118"/>
              <a:ext cx="163286" cy="163286"/>
            </a:xfrm>
            <a:prstGeom prst="pi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Pie 147">
              <a:extLst>
                <a:ext uri="{FF2B5EF4-FFF2-40B4-BE49-F238E27FC236}">
                  <a16:creationId xmlns:a16="http://schemas.microsoft.com/office/drawing/2014/main" id="{4B4FAB1D-297F-403A-A7EA-A2FCB54DAF47}"/>
                </a:ext>
              </a:extLst>
            </p:cNvPr>
            <p:cNvSpPr/>
            <p:nvPr/>
          </p:nvSpPr>
          <p:spPr>
            <a:xfrm>
              <a:off x="2600797" y="2730118"/>
              <a:ext cx="163286" cy="163286"/>
            </a:xfrm>
            <a:prstGeom prst="pi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Oval 120">
              <a:extLst>
                <a:ext uri="{FF2B5EF4-FFF2-40B4-BE49-F238E27FC236}">
                  <a16:creationId xmlns:a16="http://schemas.microsoft.com/office/drawing/2014/main" id="{544D6592-9B02-4F3A-8AD6-CCAF856D50E0}"/>
                </a:ext>
              </a:extLst>
            </p:cNvPr>
            <p:cNvSpPr/>
            <p:nvPr/>
          </p:nvSpPr>
          <p:spPr>
            <a:xfrm>
              <a:off x="2379436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79">
              <a:extLst>
                <a:ext uri="{FF2B5EF4-FFF2-40B4-BE49-F238E27FC236}">
                  <a16:creationId xmlns:a16="http://schemas.microsoft.com/office/drawing/2014/main" id="{33FF4ECE-EB39-4484-B50B-A7889EE078E6}"/>
                </a:ext>
              </a:extLst>
            </p:cNvPr>
            <p:cNvSpPr/>
            <p:nvPr/>
          </p:nvSpPr>
          <p:spPr>
            <a:xfrm>
              <a:off x="7188200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562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CCE5814-4B61-4DBB-9A11-931FCF116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35095"/>
              </p:ext>
            </p:extLst>
          </p:nvPr>
        </p:nvGraphicFramePr>
        <p:xfrm>
          <a:off x="2335303" y="2079972"/>
          <a:ext cx="503800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00">
                  <a:extLst>
                    <a:ext uri="{9D8B030D-6E8A-4147-A177-3AD203B41FA5}">
                      <a16:colId xmlns:a16="http://schemas.microsoft.com/office/drawing/2014/main" val="3718374824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1528776781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907594566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1910320266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3067004109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4254257457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1477360644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3130236360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330399890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2989841972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2397422866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4122723354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2305147262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1457410911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8011342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624112903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1803181988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25294240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3103909165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2718429375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3968874117"/>
                    </a:ext>
                  </a:extLst>
                </a:gridCol>
                <a:gridCol w="229000">
                  <a:extLst>
                    <a:ext uri="{9D8B030D-6E8A-4147-A177-3AD203B41FA5}">
                      <a16:colId xmlns:a16="http://schemas.microsoft.com/office/drawing/2014/main" val="376636162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624214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048E7619-C5AA-4D98-978C-105D4310291E}"/>
              </a:ext>
            </a:extLst>
          </p:cNvPr>
          <p:cNvGrpSpPr/>
          <p:nvPr/>
        </p:nvGrpSpPr>
        <p:grpSpPr>
          <a:xfrm>
            <a:off x="2241550" y="2481207"/>
            <a:ext cx="5200650" cy="412197"/>
            <a:chOff x="2241550" y="2481207"/>
            <a:chExt cx="5200650" cy="412197"/>
          </a:xfrm>
        </p:grpSpPr>
        <p:cxnSp>
          <p:nvCxnSpPr>
            <p:cNvPr id="4" name="Straight Connector 123">
              <a:extLst>
                <a:ext uri="{FF2B5EF4-FFF2-40B4-BE49-F238E27FC236}">
                  <a16:creationId xmlns:a16="http://schemas.microsoft.com/office/drawing/2014/main" id="{A9740FF5-9222-4D2B-AF46-C562389A6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1550" y="2551964"/>
              <a:ext cx="5200650" cy="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86">
              <a:extLst>
                <a:ext uri="{FF2B5EF4-FFF2-40B4-BE49-F238E27FC236}">
                  <a16:creationId xmlns:a16="http://schemas.microsoft.com/office/drawing/2014/main" id="{00EBCFAA-57F9-4A7C-92BF-4CB4EB17566A}"/>
                </a:ext>
              </a:extLst>
            </p:cNvPr>
            <p:cNvSpPr/>
            <p:nvPr/>
          </p:nvSpPr>
          <p:spPr>
            <a:xfrm>
              <a:off x="5585282" y="2481207"/>
              <a:ext cx="141515" cy="14151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87">
              <a:extLst>
                <a:ext uri="{FF2B5EF4-FFF2-40B4-BE49-F238E27FC236}">
                  <a16:creationId xmlns:a16="http://schemas.microsoft.com/office/drawing/2014/main" id="{42BE4035-E6A2-4D05-A50B-D254752248FC}"/>
                </a:ext>
              </a:extLst>
            </p:cNvPr>
            <p:cNvSpPr/>
            <p:nvPr/>
          </p:nvSpPr>
          <p:spPr>
            <a:xfrm>
              <a:off x="5356293" y="2481207"/>
              <a:ext cx="141515" cy="14151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88">
              <a:extLst>
                <a:ext uri="{FF2B5EF4-FFF2-40B4-BE49-F238E27FC236}">
                  <a16:creationId xmlns:a16="http://schemas.microsoft.com/office/drawing/2014/main" id="{C8EBE036-E12A-43F1-8426-282FC444C7D5}"/>
                </a:ext>
              </a:extLst>
            </p:cNvPr>
            <p:cNvSpPr/>
            <p:nvPr/>
          </p:nvSpPr>
          <p:spPr>
            <a:xfrm>
              <a:off x="5127304" y="2481207"/>
              <a:ext cx="141515" cy="14151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90">
              <a:extLst>
                <a:ext uri="{FF2B5EF4-FFF2-40B4-BE49-F238E27FC236}">
                  <a16:creationId xmlns:a16="http://schemas.microsoft.com/office/drawing/2014/main" id="{AFBA437D-9ECA-4EBB-A2C6-653D0C302333}"/>
                </a:ext>
              </a:extLst>
            </p:cNvPr>
            <p:cNvSpPr/>
            <p:nvPr/>
          </p:nvSpPr>
          <p:spPr>
            <a:xfrm>
              <a:off x="4211348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91">
              <a:extLst>
                <a:ext uri="{FF2B5EF4-FFF2-40B4-BE49-F238E27FC236}">
                  <a16:creationId xmlns:a16="http://schemas.microsoft.com/office/drawing/2014/main" id="{093EE04B-B805-4413-9472-32B6FD675844}"/>
                </a:ext>
              </a:extLst>
            </p:cNvPr>
            <p:cNvSpPr/>
            <p:nvPr/>
          </p:nvSpPr>
          <p:spPr>
            <a:xfrm>
              <a:off x="3982359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2">
              <a:extLst>
                <a:ext uri="{FF2B5EF4-FFF2-40B4-BE49-F238E27FC236}">
                  <a16:creationId xmlns:a16="http://schemas.microsoft.com/office/drawing/2014/main" id="{6ACF559B-9E1F-448B-806C-B5ABA54B9EAF}"/>
                </a:ext>
              </a:extLst>
            </p:cNvPr>
            <p:cNvSpPr/>
            <p:nvPr/>
          </p:nvSpPr>
          <p:spPr>
            <a:xfrm>
              <a:off x="3753370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5">
              <a:extLst>
                <a:ext uri="{FF2B5EF4-FFF2-40B4-BE49-F238E27FC236}">
                  <a16:creationId xmlns:a16="http://schemas.microsoft.com/office/drawing/2014/main" id="{5B78B6B6-173A-4992-9D97-FCEA01BC945F}"/>
                </a:ext>
              </a:extLst>
            </p:cNvPr>
            <p:cNvSpPr/>
            <p:nvPr/>
          </p:nvSpPr>
          <p:spPr>
            <a:xfrm>
              <a:off x="6043260" y="2481207"/>
              <a:ext cx="141515" cy="14151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96">
              <a:extLst>
                <a:ext uri="{FF2B5EF4-FFF2-40B4-BE49-F238E27FC236}">
                  <a16:creationId xmlns:a16="http://schemas.microsoft.com/office/drawing/2014/main" id="{753FEA88-51A4-455D-8492-953BE4D83CD1}"/>
                </a:ext>
              </a:extLst>
            </p:cNvPr>
            <p:cNvSpPr/>
            <p:nvPr/>
          </p:nvSpPr>
          <p:spPr>
            <a:xfrm>
              <a:off x="5814271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06">
              <a:extLst>
                <a:ext uri="{FF2B5EF4-FFF2-40B4-BE49-F238E27FC236}">
                  <a16:creationId xmlns:a16="http://schemas.microsoft.com/office/drawing/2014/main" id="{FFA4BD5A-F224-4143-A93D-2E7ED7F7851D}"/>
                </a:ext>
              </a:extLst>
            </p:cNvPr>
            <p:cNvSpPr/>
            <p:nvPr/>
          </p:nvSpPr>
          <p:spPr>
            <a:xfrm>
              <a:off x="4898315" y="2481207"/>
              <a:ext cx="141515" cy="14151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07">
              <a:extLst>
                <a:ext uri="{FF2B5EF4-FFF2-40B4-BE49-F238E27FC236}">
                  <a16:creationId xmlns:a16="http://schemas.microsoft.com/office/drawing/2014/main" id="{8F8FA390-CF63-4C6A-A5CC-9BD98157593D}"/>
                </a:ext>
              </a:extLst>
            </p:cNvPr>
            <p:cNvSpPr/>
            <p:nvPr/>
          </p:nvSpPr>
          <p:spPr>
            <a:xfrm>
              <a:off x="4669326" y="2481207"/>
              <a:ext cx="141515" cy="14151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08">
              <a:extLst>
                <a:ext uri="{FF2B5EF4-FFF2-40B4-BE49-F238E27FC236}">
                  <a16:creationId xmlns:a16="http://schemas.microsoft.com/office/drawing/2014/main" id="{CC6FF3F7-7A90-44ED-99BA-B64496B15456}"/>
                </a:ext>
              </a:extLst>
            </p:cNvPr>
            <p:cNvSpPr/>
            <p:nvPr/>
          </p:nvSpPr>
          <p:spPr>
            <a:xfrm>
              <a:off x="4440337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26">
              <a:extLst>
                <a:ext uri="{FF2B5EF4-FFF2-40B4-BE49-F238E27FC236}">
                  <a16:creationId xmlns:a16="http://schemas.microsoft.com/office/drawing/2014/main" id="{394BF462-3E75-4A15-B2C7-C674B39945F0}"/>
                </a:ext>
              </a:extLst>
            </p:cNvPr>
            <p:cNvSpPr/>
            <p:nvPr/>
          </p:nvSpPr>
          <p:spPr>
            <a:xfrm>
              <a:off x="6272249" y="2481207"/>
              <a:ext cx="141515" cy="14151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28">
              <a:extLst>
                <a:ext uri="{FF2B5EF4-FFF2-40B4-BE49-F238E27FC236}">
                  <a16:creationId xmlns:a16="http://schemas.microsoft.com/office/drawing/2014/main" id="{B64DE6AE-F919-4A92-87B2-2A9B6211A561}"/>
                </a:ext>
              </a:extLst>
            </p:cNvPr>
            <p:cNvSpPr/>
            <p:nvPr/>
          </p:nvSpPr>
          <p:spPr>
            <a:xfrm>
              <a:off x="6501238" y="2481207"/>
              <a:ext cx="141515" cy="14151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94">
              <a:extLst>
                <a:ext uri="{FF2B5EF4-FFF2-40B4-BE49-F238E27FC236}">
                  <a16:creationId xmlns:a16="http://schemas.microsoft.com/office/drawing/2014/main" id="{8D38FE5E-FC82-4593-86BC-B536995D484C}"/>
                </a:ext>
              </a:extLst>
            </p:cNvPr>
            <p:cNvSpPr/>
            <p:nvPr/>
          </p:nvSpPr>
          <p:spPr>
            <a:xfrm>
              <a:off x="6730227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79">
              <a:extLst>
                <a:ext uri="{FF2B5EF4-FFF2-40B4-BE49-F238E27FC236}">
                  <a16:creationId xmlns:a16="http://schemas.microsoft.com/office/drawing/2014/main" id="{89CAA3CE-E79E-4220-B7D1-8965CFC28B12}"/>
                </a:ext>
              </a:extLst>
            </p:cNvPr>
            <p:cNvSpPr/>
            <p:nvPr/>
          </p:nvSpPr>
          <p:spPr>
            <a:xfrm>
              <a:off x="6959216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20">
              <a:extLst>
                <a:ext uri="{FF2B5EF4-FFF2-40B4-BE49-F238E27FC236}">
                  <a16:creationId xmlns:a16="http://schemas.microsoft.com/office/drawing/2014/main" id="{661073BE-81D7-445A-9E5A-5521B5BD3E6E}"/>
                </a:ext>
              </a:extLst>
            </p:cNvPr>
            <p:cNvSpPr/>
            <p:nvPr/>
          </p:nvSpPr>
          <p:spPr>
            <a:xfrm>
              <a:off x="2608425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22">
              <a:extLst>
                <a:ext uri="{FF2B5EF4-FFF2-40B4-BE49-F238E27FC236}">
                  <a16:creationId xmlns:a16="http://schemas.microsoft.com/office/drawing/2014/main" id="{AE1326B1-557A-4B49-92A9-DFED871039D1}"/>
                </a:ext>
              </a:extLst>
            </p:cNvPr>
            <p:cNvSpPr/>
            <p:nvPr/>
          </p:nvSpPr>
          <p:spPr>
            <a:xfrm>
              <a:off x="3524381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24">
              <a:extLst>
                <a:ext uri="{FF2B5EF4-FFF2-40B4-BE49-F238E27FC236}">
                  <a16:creationId xmlns:a16="http://schemas.microsoft.com/office/drawing/2014/main" id="{1EDB08B1-4FFF-4927-94C7-F0ACA0D8DDB4}"/>
                </a:ext>
              </a:extLst>
            </p:cNvPr>
            <p:cNvSpPr/>
            <p:nvPr/>
          </p:nvSpPr>
          <p:spPr>
            <a:xfrm>
              <a:off x="3295392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25">
              <a:extLst>
                <a:ext uri="{FF2B5EF4-FFF2-40B4-BE49-F238E27FC236}">
                  <a16:creationId xmlns:a16="http://schemas.microsoft.com/office/drawing/2014/main" id="{AC9CFAE5-AC82-4198-9E9E-C3171E9B222F}"/>
                </a:ext>
              </a:extLst>
            </p:cNvPr>
            <p:cNvSpPr/>
            <p:nvPr/>
          </p:nvSpPr>
          <p:spPr>
            <a:xfrm>
              <a:off x="3066403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129">
              <a:extLst>
                <a:ext uri="{FF2B5EF4-FFF2-40B4-BE49-F238E27FC236}">
                  <a16:creationId xmlns:a16="http://schemas.microsoft.com/office/drawing/2014/main" id="{98B7F3F0-B614-4266-B32D-98CEE0FE58F1}"/>
                </a:ext>
              </a:extLst>
            </p:cNvPr>
            <p:cNvSpPr/>
            <p:nvPr/>
          </p:nvSpPr>
          <p:spPr>
            <a:xfrm>
              <a:off x="2837414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ie 32">
              <a:extLst>
                <a:ext uri="{FF2B5EF4-FFF2-40B4-BE49-F238E27FC236}">
                  <a16:creationId xmlns:a16="http://schemas.microsoft.com/office/drawing/2014/main" id="{C5A7FC2C-6949-4589-8A99-72BE1D90BF99}"/>
                </a:ext>
              </a:extLst>
            </p:cNvPr>
            <p:cNvSpPr/>
            <p:nvPr/>
          </p:nvSpPr>
          <p:spPr>
            <a:xfrm>
              <a:off x="5806985" y="2730118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Pie 31">
              <a:extLst>
                <a:ext uri="{FF2B5EF4-FFF2-40B4-BE49-F238E27FC236}">
                  <a16:creationId xmlns:a16="http://schemas.microsoft.com/office/drawing/2014/main" id="{484A98C0-04A6-453B-BC96-B186056E8030}"/>
                </a:ext>
              </a:extLst>
            </p:cNvPr>
            <p:cNvSpPr/>
            <p:nvPr/>
          </p:nvSpPr>
          <p:spPr>
            <a:xfrm>
              <a:off x="5578451" y="2730118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Pie 89">
              <a:extLst>
                <a:ext uri="{FF2B5EF4-FFF2-40B4-BE49-F238E27FC236}">
                  <a16:creationId xmlns:a16="http://schemas.microsoft.com/office/drawing/2014/main" id="{C43E90CD-F728-4D08-90C0-9D2D78D0F87D}"/>
                </a:ext>
              </a:extLst>
            </p:cNvPr>
            <p:cNvSpPr/>
            <p:nvPr/>
          </p:nvSpPr>
          <p:spPr>
            <a:xfrm>
              <a:off x="5349913" y="2730118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Pie 98">
              <a:extLst>
                <a:ext uri="{FF2B5EF4-FFF2-40B4-BE49-F238E27FC236}">
                  <a16:creationId xmlns:a16="http://schemas.microsoft.com/office/drawing/2014/main" id="{54AC509F-508C-4DD7-9105-F459060C76C1}"/>
                </a:ext>
              </a:extLst>
            </p:cNvPr>
            <p:cNvSpPr/>
            <p:nvPr/>
          </p:nvSpPr>
          <p:spPr>
            <a:xfrm>
              <a:off x="4892837" y="2730118"/>
              <a:ext cx="163286" cy="16328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Pie 101">
              <a:extLst>
                <a:ext uri="{FF2B5EF4-FFF2-40B4-BE49-F238E27FC236}">
                  <a16:creationId xmlns:a16="http://schemas.microsoft.com/office/drawing/2014/main" id="{060D835B-C890-47E1-BE1F-59952662F30F}"/>
                </a:ext>
              </a:extLst>
            </p:cNvPr>
            <p:cNvSpPr/>
            <p:nvPr/>
          </p:nvSpPr>
          <p:spPr>
            <a:xfrm>
              <a:off x="5121375" y="2730118"/>
              <a:ext cx="163286" cy="163286"/>
            </a:xfrm>
            <a:prstGeom prst="pi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Pie 111">
              <a:extLst>
                <a:ext uri="{FF2B5EF4-FFF2-40B4-BE49-F238E27FC236}">
                  <a16:creationId xmlns:a16="http://schemas.microsoft.com/office/drawing/2014/main" id="{5E608A5F-4C53-4511-BA51-3801C3FFF1A9}"/>
                </a:ext>
              </a:extLst>
            </p:cNvPr>
            <p:cNvSpPr/>
            <p:nvPr/>
          </p:nvSpPr>
          <p:spPr>
            <a:xfrm>
              <a:off x="4664299" y="2730118"/>
              <a:ext cx="163286" cy="163286"/>
            </a:xfrm>
            <a:prstGeom prst="pi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Pie 144">
              <a:extLst>
                <a:ext uri="{FF2B5EF4-FFF2-40B4-BE49-F238E27FC236}">
                  <a16:creationId xmlns:a16="http://schemas.microsoft.com/office/drawing/2014/main" id="{F744A2A4-60EB-427D-8AE5-0053D3D20A5C}"/>
                </a:ext>
              </a:extLst>
            </p:cNvPr>
            <p:cNvSpPr/>
            <p:nvPr/>
          </p:nvSpPr>
          <p:spPr>
            <a:xfrm>
              <a:off x="3978685" y="2730118"/>
              <a:ext cx="163286" cy="163286"/>
            </a:xfrm>
            <a:prstGeom prst="pi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Pie 145">
              <a:extLst>
                <a:ext uri="{FF2B5EF4-FFF2-40B4-BE49-F238E27FC236}">
                  <a16:creationId xmlns:a16="http://schemas.microsoft.com/office/drawing/2014/main" id="{FBBDEA23-DCF9-4D5E-9E08-0C1EE9AF1D3D}"/>
                </a:ext>
              </a:extLst>
            </p:cNvPr>
            <p:cNvSpPr/>
            <p:nvPr/>
          </p:nvSpPr>
          <p:spPr>
            <a:xfrm>
              <a:off x="4207223" y="2730118"/>
              <a:ext cx="163286" cy="163286"/>
            </a:xfrm>
            <a:prstGeom prst="pi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Pie 146">
              <a:extLst>
                <a:ext uri="{FF2B5EF4-FFF2-40B4-BE49-F238E27FC236}">
                  <a16:creationId xmlns:a16="http://schemas.microsoft.com/office/drawing/2014/main" id="{EDF7D353-BF63-4E26-9726-15397E133ABA}"/>
                </a:ext>
              </a:extLst>
            </p:cNvPr>
            <p:cNvSpPr/>
            <p:nvPr/>
          </p:nvSpPr>
          <p:spPr>
            <a:xfrm>
              <a:off x="4435761" y="2730118"/>
              <a:ext cx="163286" cy="163286"/>
            </a:xfrm>
            <a:prstGeom prst="pi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Pie 147">
              <a:extLst>
                <a:ext uri="{FF2B5EF4-FFF2-40B4-BE49-F238E27FC236}">
                  <a16:creationId xmlns:a16="http://schemas.microsoft.com/office/drawing/2014/main" id="{4B4FAB1D-297F-403A-A7EA-A2FCB54DAF47}"/>
                </a:ext>
              </a:extLst>
            </p:cNvPr>
            <p:cNvSpPr/>
            <p:nvPr/>
          </p:nvSpPr>
          <p:spPr>
            <a:xfrm>
              <a:off x="3750147" y="2730118"/>
              <a:ext cx="163286" cy="163286"/>
            </a:xfrm>
            <a:prstGeom prst="pi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Oval 120">
              <a:extLst>
                <a:ext uri="{FF2B5EF4-FFF2-40B4-BE49-F238E27FC236}">
                  <a16:creationId xmlns:a16="http://schemas.microsoft.com/office/drawing/2014/main" id="{544D6592-9B02-4F3A-8AD6-CCAF856D50E0}"/>
                </a:ext>
              </a:extLst>
            </p:cNvPr>
            <p:cNvSpPr/>
            <p:nvPr/>
          </p:nvSpPr>
          <p:spPr>
            <a:xfrm>
              <a:off x="2379436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79">
              <a:extLst>
                <a:ext uri="{FF2B5EF4-FFF2-40B4-BE49-F238E27FC236}">
                  <a16:creationId xmlns:a16="http://schemas.microsoft.com/office/drawing/2014/main" id="{33FF4ECE-EB39-4484-B50B-A7889EE078E6}"/>
                </a:ext>
              </a:extLst>
            </p:cNvPr>
            <p:cNvSpPr/>
            <p:nvPr/>
          </p:nvSpPr>
          <p:spPr>
            <a:xfrm>
              <a:off x="7188200" y="2481207"/>
              <a:ext cx="141515" cy="141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574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15871</TotalTime>
  <Words>117</Words>
  <Application>Microsoft Office PowerPoint</Application>
  <PresentationFormat>宽屏</PresentationFormat>
  <Paragraphs>53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DengXian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Yichao Lin</dc:creator>
  <cp:lastModifiedBy>RAY HUANG</cp:lastModifiedBy>
  <cp:revision>57</cp:revision>
  <dcterms:created xsi:type="dcterms:W3CDTF">2017-08-19T23:10:35Z</dcterms:created>
  <dcterms:modified xsi:type="dcterms:W3CDTF">2017-11-25T21:42:11Z</dcterms:modified>
</cp:coreProperties>
</file>