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70" r:id="rId12"/>
    <p:sldId id="268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0" r:id="rId24"/>
    <p:sldId id="281" r:id="rId25"/>
    <p:sldId id="282" r:id="rId26"/>
    <p:sldId id="283" r:id="rId27"/>
    <p:sldId id="285" r:id="rId28"/>
    <p:sldId id="305" r:id="rId29"/>
    <p:sldId id="306" r:id="rId30"/>
    <p:sldId id="307" r:id="rId31"/>
    <p:sldId id="308" r:id="rId32"/>
    <p:sldId id="30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10" r:id="rId48"/>
    <p:sldId id="311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12" r:id="rId60"/>
    <p:sldId id="316" r:id="rId61"/>
    <p:sldId id="313" r:id="rId62"/>
    <p:sldId id="314" r:id="rId63"/>
    <p:sldId id="315" r:id="rId64"/>
    <p:sldId id="317" r:id="rId65"/>
    <p:sldId id="329" r:id="rId66"/>
    <p:sldId id="330" r:id="rId67"/>
    <p:sldId id="331" r:id="rId68"/>
    <p:sldId id="332" r:id="rId69"/>
    <p:sldId id="333" r:id="rId70"/>
    <p:sldId id="334" r:id="rId71"/>
    <p:sldId id="337" r:id="rId72"/>
    <p:sldId id="343" r:id="rId73"/>
    <p:sldId id="338" r:id="rId74"/>
    <p:sldId id="339" r:id="rId75"/>
    <p:sldId id="340" r:id="rId76"/>
    <p:sldId id="344" r:id="rId77"/>
    <p:sldId id="34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23" autoAdjust="0"/>
    <p:restoredTop sz="94646"/>
  </p:normalViewPr>
  <p:slideViewPr>
    <p:cSldViewPr snapToGrid="0" snapToObjects="1">
      <p:cViewPr>
        <p:scale>
          <a:sx n="50" d="100"/>
          <a:sy n="50" d="100"/>
        </p:scale>
        <p:origin x="80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56BD2-FCA5-9441-9C16-3E494EBA37D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03D6-54DB-AA40-8A51-C2974278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3AB0-E62D-3841-9076-92AD659A3C00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0E44-8F0E-8D4E-A4B0-5CF731D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32974"/>
              </p:ext>
            </p:extLst>
          </p:nvPr>
        </p:nvGraphicFramePr>
        <p:xfrm>
          <a:off x="399139" y="729344"/>
          <a:ext cx="10464804" cy="54615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221"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zh-CN" altLang="en-US" baseline="0" dirty="0"/>
                        <a:t>         </a:t>
                      </a:r>
                      <a:r>
                        <a:rPr lang="zh-CN" altLang="en-US" dirty="0"/>
                        <a:t>                  </a:t>
                      </a:r>
                      <a:endParaRPr lang="en-US" b="0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         </a:t>
                      </a:r>
                      <a:r>
                        <a:rPr lang="en-US" altLang="zh-CN" b="0" i="1" baseline="0" dirty="0"/>
                        <a:t>T1</a:t>
                      </a:r>
                      <a:endParaRPr lang="en-US" b="0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1" dirty="0"/>
                        <a:t>             </a:t>
                      </a:r>
                      <a:r>
                        <a:rPr lang="en-US" altLang="zh-CN" b="0" i="1" dirty="0"/>
                        <a:t>T2</a:t>
                      </a:r>
                      <a:r>
                        <a:rPr lang="zh-CN" altLang="en-US" b="0" i="0" baseline="0" dirty="0"/>
                        <a:t> </a:t>
                      </a:r>
                      <a:endParaRPr lang="en-US" b="0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  </a:t>
                      </a:r>
                      <a:r>
                        <a:rPr lang="en-US" altLang="zh-CN" b="0" i="1" dirty="0">
                          <a:latin typeface="+mn-lt"/>
                        </a:rPr>
                        <a:t>T3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243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000001</a:t>
                      </a:r>
                    </a:p>
                    <a:p>
                      <a:r>
                        <a:rPr lang="en-US" altLang="zh-CN" dirty="0"/>
                        <a:t>(having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children)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Computing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the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number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of</a:t>
                      </a:r>
                      <a:r>
                        <a:rPr lang="zh-CN" altLang="en-US" sz="1400" baseline="0" dirty="0"/>
                        <a:t>  </a:t>
                      </a:r>
                      <a:r>
                        <a:rPr lang="en-US" altLang="zh-CN" sz="1400" baseline="0" dirty="0"/>
                        <a:t>agents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needed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which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is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4,then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send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them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to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(000011),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(000101),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(001001),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(010001),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(100001).Notice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that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after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sending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all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the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cloning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agents,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there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is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still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one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agent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residing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node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(000001).</a:t>
                      </a:r>
                      <a:r>
                        <a:rPr lang="zh-CN" altLang="en-US" sz="1400" baseline="0" dirty="0"/>
                        <a:t>    </a:t>
                      </a:r>
                      <a:r>
                        <a:rPr lang="en-US" altLang="zh-CN" sz="1400" i="1" baseline="0" dirty="0"/>
                        <a:t>Release</a:t>
                      </a:r>
                      <a:r>
                        <a:rPr lang="zh-CN" altLang="en-US" sz="1400" i="1" baseline="0" dirty="0"/>
                        <a:t> </a:t>
                      </a:r>
                      <a:r>
                        <a:rPr lang="en-US" altLang="zh-CN" sz="1400" i="1" baseline="0" dirty="0"/>
                        <a:t>Phase</a:t>
                      </a:r>
                      <a:endParaRPr lang="en-US" sz="1400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Case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1:If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one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of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its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big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neighbors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contains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a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black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virus,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than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its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clones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spreading</a:t>
                      </a:r>
                      <a:r>
                        <a:rPr lang="zh-CN" altLang="en-US" sz="1400" baseline="0" dirty="0"/>
                        <a:t>  </a:t>
                      </a:r>
                      <a:r>
                        <a:rPr lang="en-US" altLang="zh-CN" sz="1400" baseline="0" dirty="0"/>
                        <a:t>to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(000001),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(000010)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will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be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destroy,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but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clones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spreading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to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node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(000111),(001011),(010011),(100011)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will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contaminate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the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nodes.</a:t>
                      </a:r>
                      <a:r>
                        <a:rPr lang="zh-CN" altLang="en-US" sz="1400" baseline="0" dirty="0"/>
                        <a:t> </a:t>
                      </a:r>
                      <a:endParaRPr lang="en-US" altLang="zh-CN" sz="1400" baseline="0" dirty="0"/>
                    </a:p>
                    <a:p>
                      <a:r>
                        <a:rPr lang="en-US" altLang="zh-CN" sz="1400" baseline="0" dirty="0"/>
                        <a:t>Case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2:If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all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its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neighbors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are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clean,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node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(000001)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receive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nothing.</a:t>
                      </a:r>
                      <a:r>
                        <a:rPr lang="zh-CN" altLang="en-US" sz="1400" baseline="0" dirty="0"/>
                        <a:t>           </a:t>
                      </a:r>
                      <a:endParaRPr lang="en-US" altLang="zh-CN" sz="1400" baseline="0" dirty="0"/>
                    </a:p>
                    <a:p>
                      <a:r>
                        <a:rPr lang="en-US" altLang="zh-CN" sz="1400" i="1" baseline="0" dirty="0"/>
                        <a:t>Move</a:t>
                      </a:r>
                      <a:r>
                        <a:rPr lang="zh-CN" altLang="en-US" sz="1400" i="1" baseline="0" dirty="0"/>
                        <a:t> </a:t>
                      </a:r>
                      <a:r>
                        <a:rPr lang="en-US" altLang="zh-CN" sz="1400" i="1" baseline="0" dirty="0"/>
                        <a:t>phase</a:t>
                      </a:r>
                      <a:endParaRPr lang="en-US" sz="1400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Case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1:Start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elimination</a:t>
                      </a:r>
                    </a:p>
                    <a:p>
                      <a:r>
                        <a:rPr lang="en-US" altLang="zh-CN" sz="1400" dirty="0"/>
                        <a:t>Phase</a:t>
                      </a:r>
                    </a:p>
                    <a:p>
                      <a:r>
                        <a:rPr lang="en-US" altLang="zh-CN" sz="1400" dirty="0"/>
                        <a:t>Case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2:Agnets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in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(000001)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move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to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(000011)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 dirty="0"/>
                        <a:t>Move</a:t>
                      </a:r>
                      <a:r>
                        <a:rPr lang="zh-CN" altLang="en-US" sz="1400" i="1" baseline="0" dirty="0"/>
                        <a:t> </a:t>
                      </a:r>
                      <a:r>
                        <a:rPr lang="en-US" altLang="zh-CN" sz="1400" i="1" baseline="0" dirty="0"/>
                        <a:t>phase</a:t>
                      </a:r>
                      <a:endParaRPr lang="en-US" sz="1400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36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</a:p>
                    <a:p>
                      <a:r>
                        <a:rPr lang="en-US" altLang="zh-CN" dirty="0"/>
                        <a:t>(without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children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but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has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brothers)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altLang="zh-CN" baseline="0" dirty="0"/>
                        <a:t>110000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(without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children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and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brothers)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Move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to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(000000)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 dirty="0"/>
                        <a:t>Move</a:t>
                      </a:r>
                      <a:r>
                        <a:rPr lang="zh-CN" altLang="en-US" sz="1400" i="1" baseline="0" dirty="0"/>
                        <a:t> </a:t>
                      </a:r>
                      <a:r>
                        <a:rPr lang="en-US" altLang="zh-CN" sz="1400" i="1" baseline="0" dirty="0"/>
                        <a:t>phase</a:t>
                      </a:r>
                      <a:endParaRPr lang="en-US" sz="1400" i="1" dirty="0"/>
                    </a:p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Move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to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(000010)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 dirty="0"/>
                        <a:t>Move</a:t>
                      </a:r>
                      <a:r>
                        <a:rPr lang="zh-CN" altLang="en-US" sz="1400" i="1" baseline="0" dirty="0"/>
                        <a:t> </a:t>
                      </a:r>
                      <a:r>
                        <a:rPr lang="en-US" altLang="zh-CN" sz="1400" i="1" baseline="0" dirty="0"/>
                        <a:t>phase</a:t>
                      </a:r>
                      <a:endParaRPr lang="en-US" sz="1400" i="1" dirty="0"/>
                    </a:p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Move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to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(000011)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 dirty="0"/>
                        <a:t>Move</a:t>
                      </a:r>
                      <a:r>
                        <a:rPr lang="zh-CN" altLang="en-US" sz="1400" i="1" baseline="0" dirty="0"/>
                        <a:t> </a:t>
                      </a:r>
                      <a:r>
                        <a:rPr lang="en-US" altLang="zh-CN" sz="1400" i="1" baseline="0" dirty="0"/>
                        <a:t>phase</a:t>
                      </a:r>
                      <a:endParaRPr lang="en-US" sz="1400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99454" y="729343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139" y="914009"/>
            <a:ext cx="70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Node</a:t>
            </a:r>
            <a:endParaRPr lang="en-US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99139" y="729343"/>
            <a:ext cx="1037772" cy="55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139" y="4702629"/>
            <a:ext cx="10475690" cy="10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11086" y="484414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(010000)</a:t>
            </a:r>
          </a:p>
          <a:p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31972" y="480584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(010001)</a:t>
            </a:r>
          </a:p>
          <a:p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9" y="1208314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0823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3130" y="12790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4594" y="12028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6140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3870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5272" y="13933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220" y="121375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4570" y="131172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7741" y="14205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6636" y="113755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3543" y="113755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199" y="2438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9670" y="22261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9143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21428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8155" y="20247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6640" y="183152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6393925" y="2013621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>
            <a:off x="6232070" y="2145843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6539044" y="1761905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>
            <a:off x="6487213" y="2265889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ie 26"/>
          <p:cNvSpPr/>
          <p:nvPr/>
        </p:nvSpPr>
        <p:spPr>
          <a:xfrm>
            <a:off x="6616139" y="251868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6695441" y="2854513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6343140" y="2368546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6455228" y="2603261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 rot="11331742">
            <a:off x="5945915" y="1868197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1570582">
            <a:off x="5635559" y="1505543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0298461">
            <a:off x="5932766" y="1238066"/>
            <a:ext cx="590773" cy="1766403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0800000">
            <a:off x="5192194" y="701286"/>
            <a:ext cx="1631021" cy="1461006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e 34"/>
          <p:cNvSpPr/>
          <p:nvPr/>
        </p:nvSpPr>
        <p:spPr>
          <a:xfrm>
            <a:off x="3796142" y="917263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>
            <a:off x="3548761" y="1015092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>
            <a:off x="3276008" y="1104329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3056161" y="1214660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Pie 38"/>
          <p:cNvSpPr/>
          <p:nvPr/>
        </p:nvSpPr>
        <p:spPr>
          <a:xfrm>
            <a:off x="2819039" y="135526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70171" y="267517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13714" y="2909787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40928" y="3165317"/>
            <a:ext cx="141515" cy="141515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60492" y="3389456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13713" y="36567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45809" y="3871993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72199" y="407739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823215" y="1956383"/>
            <a:ext cx="372242" cy="95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80750" y="5148942"/>
            <a:ext cx="272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58335" y="4954368"/>
                <a:ext cx="2422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moves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check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black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virus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5" y="4954368"/>
                <a:ext cx="2422323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226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 flipV="1">
            <a:off x="6259968" y="2785570"/>
            <a:ext cx="767031" cy="315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ie 61"/>
          <p:cNvSpPr/>
          <p:nvPr/>
        </p:nvSpPr>
        <p:spPr>
          <a:xfrm>
            <a:off x="6122508" y="1882945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Pie 62"/>
          <p:cNvSpPr/>
          <p:nvPr/>
        </p:nvSpPr>
        <p:spPr>
          <a:xfrm>
            <a:off x="410685" y="5843084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63778" y="5706362"/>
                <a:ext cx="29718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𝑐𝑜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moves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black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virus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8" y="5706362"/>
                <a:ext cx="297181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84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9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9" y="1208314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0823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3130" y="12790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4594" y="12028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6140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3870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5272" y="13933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220" y="121375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4570" y="131172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7741" y="14205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6636" y="113755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3543" y="113755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199" y="2438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9670" y="22261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9143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21428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8155" y="20247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6640" y="183152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6393925" y="2013621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>
            <a:off x="6232070" y="2145843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6742024" y="3628377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>
            <a:off x="6509662" y="2285279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ie 26"/>
          <p:cNvSpPr/>
          <p:nvPr/>
        </p:nvSpPr>
        <p:spPr>
          <a:xfrm>
            <a:off x="6516983" y="3671945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6695441" y="2854513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6343140" y="2368546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6455228" y="2603261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 rot="11331742">
            <a:off x="5945915" y="1868197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1570582">
            <a:off x="5635559" y="1505543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0298461">
            <a:off x="5932766" y="1238066"/>
            <a:ext cx="590773" cy="1766403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0800000">
            <a:off x="5192194" y="701286"/>
            <a:ext cx="1631021" cy="1461006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e 34"/>
          <p:cNvSpPr/>
          <p:nvPr/>
        </p:nvSpPr>
        <p:spPr>
          <a:xfrm>
            <a:off x="3796142" y="917263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>
            <a:off x="3548761" y="1015092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>
            <a:off x="3276008" y="1104329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3056161" y="1214660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Pie 38"/>
          <p:cNvSpPr/>
          <p:nvPr/>
        </p:nvSpPr>
        <p:spPr>
          <a:xfrm>
            <a:off x="2819039" y="135526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70171" y="267517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13714" y="2909787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40928" y="3165317"/>
            <a:ext cx="141515" cy="141515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60492" y="3389456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13713" y="36567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45809" y="3871993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72199" y="407739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ie 61"/>
          <p:cNvSpPr/>
          <p:nvPr/>
        </p:nvSpPr>
        <p:spPr>
          <a:xfrm>
            <a:off x="6122508" y="1882945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6296753" y="3580429"/>
            <a:ext cx="767031" cy="315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9" y="1208314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0823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3130" y="12790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4594" y="12028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6140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3870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5272" y="13933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220" y="121375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4570" y="131172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7741" y="14205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6636" y="113755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3543" y="113755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199" y="2438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9670" y="22261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9143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21428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8155" y="20247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6640" y="183152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6708650" y="280808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>
            <a:off x="6232070" y="2145843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4083501" y="889903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>
            <a:off x="6487213" y="2265889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ie 26"/>
          <p:cNvSpPr/>
          <p:nvPr/>
        </p:nvSpPr>
        <p:spPr>
          <a:xfrm>
            <a:off x="6616139" y="251868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6073845" y="1929494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6343140" y="2368546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6455228" y="2603261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 rot="11331742">
            <a:off x="5945915" y="1868197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1570582">
            <a:off x="5635559" y="1505543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0298461">
            <a:off x="5932766" y="1238066"/>
            <a:ext cx="590773" cy="1766403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0800000">
            <a:off x="5192194" y="701286"/>
            <a:ext cx="1631021" cy="1461006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e 34"/>
          <p:cNvSpPr/>
          <p:nvPr/>
        </p:nvSpPr>
        <p:spPr>
          <a:xfrm>
            <a:off x="6091989" y="4700252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>
            <a:off x="5942553" y="4884696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>
            <a:off x="5747655" y="5069939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6258642" y="4431797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Pie 38"/>
          <p:cNvSpPr/>
          <p:nvPr/>
        </p:nvSpPr>
        <p:spPr>
          <a:xfrm>
            <a:off x="6349224" y="417442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70171" y="267517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13714" y="2909787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40928" y="3165317"/>
            <a:ext cx="141515" cy="141515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60492" y="3389456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13713" y="36567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45809" y="3871993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72199" y="407739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38851" y="457445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4064" y="474046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52355" y="5188409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59975" y="502455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29065" y="4883037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73845" y="4339842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00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597168" y="101971"/>
            <a:ext cx="3708334" cy="2714034"/>
            <a:chOff x="597168" y="101971"/>
            <a:chExt cx="3708334" cy="2714034"/>
          </a:xfrm>
        </p:grpSpPr>
        <p:sp>
          <p:nvSpPr>
            <p:cNvPr id="4" name="Rectangle 3"/>
            <p:cNvSpPr/>
            <p:nvPr/>
          </p:nvSpPr>
          <p:spPr>
            <a:xfrm>
              <a:off x="1003785" y="561764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003785" y="1593492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09025" y="1092915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09025" y="2094074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08669" y="57322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76150" y="57322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25781" y="573222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65313" y="561764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941054" y="477698"/>
              <a:ext cx="153736" cy="2208660"/>
              <a:chOff x="1289960" y="713016"/>
              <a:chExt cx="239486" cy="314596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289960" y="71301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289960" y="2939140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89960" y="2215243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289960" y="1475015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89960" y="361949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2514942" y="561764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424099" y="477698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24099" y="2040573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424099" y="1012668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24099" y="2518225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22516" y="286637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2516" y="286637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872246" y="1513435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7168" y="2556711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78931" y="101971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90802" y="328803"/>
            <a:ext cx="3381763" cy="2529368"/>
            <a:chOff x="4490802" y="328803"/>
            <a:chExt cx="3381763" cy="2529368"/>
          </a:xfrm>
        </p:grpSpPr>
        <p:sp>
          <p:nvSpPr>
            <p:cNvPr id="31" name="Rectangle 30"/>
            <p:cNvSpPr/>
            <p:nvPr/>
          </p:nvSpPr>
          <p:spPr>
            <a:xfrm>
              <a:off x="4897419" y="603930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897419" y="1635658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02659" y="1135081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02659" y="2136240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02303" y="615392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69784" y="615392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08576" y="615388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58947" y="603930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6323849" y="519864"/>
              <a:ext cx="153736" cy="2208660"/>
              <a:chOff x="1289960" y="713016"/>
              <a:chExt cx="239486" cy="3145966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89960" y="71301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289960" y="2939140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289960" y="2215243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289960" y="1475015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289960" y="361949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5915927" y="603930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784824" y="5313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784824" y="2082739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784824" y="1064388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792916" y="2582758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616150" y="328803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616150" y="328803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775449" y="1554852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0802" y="2598877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872564" y="11624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60188" y="3198397"/>
            <a:ext cx="3703620" cy="2762460"/>
            <a:chOff x="923739" y="3186937"/>
            <a:chExt cx="3703620" cy="2762460"/>
          </a:xfrm>
        </p:grpSpPr>
        <p:sp>
          <p:nvSpPr>
            <p:cNvPr id="57" name="Rectangle 56"/>
            <p:cNvSpPr/>
            <p:nvPr/>
          </p:nvSpPr>
          <p:spPr>
            <a:xfrm>
              <a:off x="1330356" y="3695156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330356" y="4726884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335596" y="4226307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335596" y="5227466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35240" y="3706618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302721" y="3706618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791884" y="369515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4344" y="3698378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221583" y="3613905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709617" y="4657509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13637" y="5674546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348864" y="369515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715016" y="3611093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217761" y="5173965"/>
              <a:ext cx="153736" cy="1681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17761" y="4155614"/>
              <a:ext cx="153736" cy="1681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715016" y="5674546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1049087" y="3420029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049087" y="3420029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208386" y="4646078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23739" y="5690103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00788" y="3186937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091029" y="3196407"/>
            <a:ext cx="3703620" cy="2762460"/>
            <a:chOff x="4897419" y="3164149"/>
            <a:chExt cx="3703620" cy="2762460"/>
          </a:xfrm>
        </p:grpSpPr>
        <p:sp>
          <p:nvSpPr>
            <p:cNvPr id="104" name="TextBox 103"/>
            <p:cNvSpPr txBox="1"/>
            <p:nvPr/>
          </p:nvSpPr>
          <p:spPr>
            <a:xfrm>
              <a:off x="8274468" y="3164149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4897419" y="3397241"/>
              <a:ext cx="3434176" cy="2529368"/>
              <a:chOff x="4897419" y="3397241"/>
              <a:chExt cx="3434176" cy="252936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304036" y="3672368"/>
                <a:ext cx="2969906" cy="20405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5304036" y="4704096"/>
                <a:ext cx="29699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309276" y="4203519"/>
                <a:ext cx="29699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309276" y="5204678"/>
                <a:ext cx="29699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808920" y="3683830"/>
                <a:ext cx="0" cy="2040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276401" y="3683830"/>
                <a:ext cx="0" cy="2040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765564" y="3672368"/>
                <a:ext cx="0" cy="2040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768024" y="3675590"/>
                <a:ext cx="0" cy="2040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7673232" y="3614354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683297" y="46347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7698742" y="56630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6322544" y="3672368"/>
                <a:ext cx="0" cy="2040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8171086" y="3599763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7191441" y="5151177"/>
                <a:ext cx="153736" cy="16813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191441" y="4132826"/>
                <a:ext cx="153736" cy="16813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8177859" y="565175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5022767" y="3397241"/>
                <a:ext cx="0" cy="2411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022767" y="3397241"/>
                <a:ext cx="32564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7182066" y="4623290"/>
                <a:ext cx="150242" cy="1643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897419" y="5667315"/>
                <a:ext cx="209640" cy="25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en-US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7358947" y="4323748"/>
                <a:ext cx="3297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7867325" y="4323748"/>
                <a:ext cx="0" cy="310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7657121" y="4622892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11424267" y="3196407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453835" y="3704626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8453835" y="473635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459075" y="4235777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459075" y="5236936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958719" y="3716088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0426200" y="3716088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915363" y="370462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917823" y="3707848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0823031" y="3646612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833096" y="46669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848541" y="569533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72343" y="370462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1320885" y="363202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0341240" y="5183435"/>
            <a:ext cx="153736" cy="1681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341240" y="4165084"/>
            <a:ext cx="153736" cy="1681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1327658" y="5684016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8172566" y="3429499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172566" y="3429499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0331865" y="4655548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047218" y="5699573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10806920" y="4655150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0331865" y="4835113"/>
            <a:ext cx="0" cy="348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10272149" y="4641532"/>
            <a:ext cx="248243" cy="240077"/>
            <a:chOff x="8665029" y="1384118"/>
            <a:chExt cx="248243" cy="240077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8665029" y="1393371"/>
              <a:ext cx="206828" cy="2308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8665029" y="1384118"/>
              <a:ext cx="248243" cy="226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80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183346" y="209627"/>
            <a:ext cx="3743566" cy="2829508"/>
            <a:chOff x="634096" y="168438"/>
            <a:chExt cx="4042540" cy="2805069"/>
          </a:xfrm>
        </p:grpSpPr>
        <p:sp>
          <p:nvSpPr>
            <p:cNvPr id="30" name="TextBox 29"/>
            <p:cNvSpPr txBox="1"/>
            <p:nvPr/>
          </p:nvSpPr>
          <p:spPr>
            <a:xfrm>
              <a:off x="4445167" y="168438"/>
              <a:ext cx="231469" cy="27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89620" y="662173"/>
              <a:ext cx="3279144" cy="21906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89620" y="1769787"/>
              <a:ext cx="3279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95406" y="1232390"/>
              <a:ext cx="3279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95406" y="2307189"/>
              <a:ext cx="3279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47074" y="674477"/>
              <a:ext cx="0" cy="2190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67356" y="674477"/>
              <a:ext cx="0" cy="2190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34978" y="674477"/>
              <a:ext cx="0" cy="2190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02600" y="674477"/>
              <a:ext cx="0" cy="2190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07452" y="662172"/>
              <a:ext cx="0" cy="2190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225440" y="584228"/>
              <a:ext cx="169744" cy="180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25440" y="2262058"/>
              <a:ext cx="169744" cy="180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25440" y="1716457"/>
              <a:ext cx="169744" cy="180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25440" y="1158547"/>
              <a:ext cx="169744" cy="180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79065" y="366808"/>
              <a:ext cx="0" cy="25885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79065" y="366808"/>
              <a:ext cx="3595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34096" y="2635660"/>
              <a:ext cx="231469" cy="27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750104" y="2795357"/>
              <a:ext cx="154313" cy="1640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677630" y="602392"/>
              <a:ext cx="169744" cy="2371115"/>
              <a:chOff x="1289960" y="713016"/>
              <a:chExt cx="239486" cy="31459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289960" y="71301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89960" y="2939140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89960" y="2215243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89960" y="1475015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89960" y="361949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11765784" y="165359"/>
            <a:ext cx="233757" cy="26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873049" y="196609"/>
            <a:ext cx="3743566" cy="2815328"/>
            <a:chOff x="3873049" y="196609"/>
            <a:chExt cx="3743566" cy="2815328"/>
          </a:xfrm>
        </p:grpSpPr>
        <p:sp>
          <p:nvSpPr>
            <p:cNvPr id="168" name="TextBox 167"/>
            <p:cNvSpPr txBox="1"/>
            <p:nvPr/>
          </p:nvSpPr>
          <p:spPr>
            <a:xfrm>
              <a:off x="7402265" y="196609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387488" y="694646"/>
              <a:ext cx="3036628" cy="2209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4387488" y="1811910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4392846" y="1269831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392846" y="2353994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4903715" y="707057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404165" y="707057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911160" y="707057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418156" y="707057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904318" y="694645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/>
            <p:cNvGrpSpPr/>
            <p:nvPr/>
          </p:nvGrpSpPr>
          <p:grpSpPr>
            <a:xfrm>
              <a:off x="5825418" y="595667"/>
              <a:ext cx="157190" cy="1874522"/>
              <a:chOff x="5346702" y="616022"/>
              <a:chExt cx="157190" cy="1874522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346702" y="616022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346702" y="2308470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346702" y="1758115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346702" y="1195344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>
              <a:off x="4099901" y="396707"/>
              <a:ext cx="0" cy="2611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099901" y="396707"/>
              <a:ext cx="3329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9" y="2685327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5832563" y="2846415"/>
              <a:ext cx="142900" cy="1655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339557" y="593568"/>
              <a:ext cx="157190" cy="2391773"/>
              <a:chOff x="1289960" y="713016"/>
              <a:chExt cx="239486" cy="3145966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1289960" y="71301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289960" y="2939140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1289960" y="2215243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1289960" y="1475015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1289960" y="361949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71867" y="3353988"/>
            <a:ext cx="3743566" cy="2815328"/>
            <a:chOff x="71867" y="3353988"/>
            <a:chExt cx="3743566" cy="2815328"/>
          </a:xfrm>
        </p:grpSpPr>
        <p:sp>
          <p:nvSpPr>
            <p:cNvPr id="195" name="TextBox 194"/>
            <p:cNvSpPr txBox="1"/>
            <p:nvPr/>
          </p:nvSpPr>
          <p:spPr>
            <a:xfrm>
              <a:off x="3601083" y="3353988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86306" y="3852025"/>
              <a:ext cx="3036628" cy="2209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586306" y="4969289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91664" y="4427210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91664" y="5511373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102533" y="3864436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02983" y="3864436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109978" y="3864436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616974" y="3864436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03136" y="3852024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024236" y="3753046"/>
              <a:ext cx="157190" cy="182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2024236" y="5445494"/>
              <a:ext cx="157190" cy="1820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2024236" y="4895139"/>
              <a:ext cx="157190" cy="182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2024236" y="4332368"/>
              <a:ext cx="157190" cy="182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298719" y="3554086"/>
              <a:ext cx="0" cy="2611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98719" y="3554086"/>
              <a:ext cx="3329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71867" y="5842706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209" name="Oval 208"/>
            <p:cNvSpPr/>
            <p:nvPr/>
          </p:nvSpPr>
          <p:spPr>
            <a:xfrm>
              <a:off x="2031381" y="6003794"/>
              <a:ext cx="142900" cy="1655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2507591" y="3764760"/>
              <a:ext cx="157190" cy="761395"/>
              <a:chOff x="1538375" y="3750947"/>
              <a:chExt cx="157190" cy="761395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1538375" y="3750947"/>
                <a:ext cx="157190" cy="1820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1538375" y="4330269"/>
                <a:ext cx="157190" cy="1820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538375" y="5960647"/>
              <a:ext cx="157190" cy="182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815433" y="3343912"/>
            <a:ext cx="3743566" cy="2815328"/>
            <a:chOff x="3815433" y="3343912"/>
            <a:chExt cx="3743566" cy="281532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924992" y="5594337"/>
              <a:ext cx="3545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7344649" y="3343912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329872" y="3841949"/>
              <a:ext cx="3036628" cy="2209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26" name="Straight Connector 225"/>
            <p:cNvCxnSpPr/>
            <p:nvPr/>
          </p:nvCxnSpPr>
          <p:spPr>
            <a:xfrm>
              <a:off x="4329872" y="4959213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4335230" y="4417134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4335230" y="5501297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4846099" y="3854360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46549" y="3854360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5853544" y="3854360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360540" y="3854360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46702" y="3841948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5767802" y="5435418"/>
              <a:ext cx="157190" cy="1820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5767802" y="4885063"/>
              <a:ext cx="157190" cy="182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6268882" y="3753046"/>
              <a:ext cx="157190" cy="761396"/>
              <a:chOff x="5767802" y="3742970"/>
              <a:chExt cx="157190" cy="761396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5767802" y="3742970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5767802" y="4322292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8" name="Straight Arrow Connector 237"/>
            <p:cNvCxnSpPr/>
            <p:nvPr/>
          </p:nvCxnSpPr>
          <p:spPr>
            <a:xfrm>
              <a:off x="4042285" y="3544010"/>
              <a:ext cx="0" cy="2611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4042285" y="3544010"/>
              <a:ext cx="3329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815433" y="5832630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241" name="Oval 240"/>
            <p:cNvSpPr/>
            <p:nvPr/>
          </p:nvSpPr>
          <p:spPr>
            <a:xfrm>
              <a:off x="5774947" y="5993718"/>
              <a:ext cx="142900" cy="1655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753577" y="3764903"/>
              <a:ext cx="157190" cy="761395"/>
              <a:chOff x="1538375" y="3750947"/>
              <a:chExt cx="157190" cy="761395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1538375" y="3750947"/>
                <a:ext cx="157190" cy="1820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1538375" y="4330269"/>
                <a:ext cx="157190" cy="1820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3" name="Oval 242"/>
            <p:cNvSpPr/>
            <p:nvPr/>
          </p:nvSpPr>
          <p:spPr>
            <a:xfrm>
              <a:off x="5281941" y="5950571"/>
              <a:ext cx="157190" cy="182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5975463" y="5627568"/>
              <a:ext cx="3040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404165" y="5617492"/>
              <a:ext cx="0" cy="39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>
              <a:off x="6246975" y="5973634"/>
              <a:ext cx="157190" cy="182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7856652" y="3316199"/>
            <a:ext cx="3743566" cy="2838899"/>
            <a:chOff x="7856652" y="3100740"/>
            <a:chExt cx="3743566" cy="2838899"/>
          </a:xfrm>
        </p:grpSpPr>
        <p:cxnSp>
          <p:nvCxnSpPr>
            <p:cNvPr id="254" name="Straight Arrow Connector 253"/>
            <p:cNvCxnSpPr/>
            <p:nvPr/>
          </p:nvCxnSpPr>
          <p:spPr>
            <a:xfrm>
              <a:off x="9966211" y="5351165"/>
              <a:ext cx="3545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11385868" y="3100740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371091" y="3598777"/>
              <a:ext cx="3036628" cy="2209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8371091" y="4716041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8376449" y="4173962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376449" y="5258125"/>
              <a:ext cx="3036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8887318" y="3611188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0387768" y="3611188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9894763" y="3611188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9401759" y="3611188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10887921" y="3598776"/>
              <a:ext cx="0" cy="2209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9809021" y="5192246"/>
              <a:ext cx="157190" cy="1820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9809021" y="4641891"/>
              <a:ext cx="157190" cy="182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10310101" y="3509874"/>
              <a:ext cx="157190" cy="761396"/>
              <a:chOff x="5767802" y="3742970"/>
              <a:chExt cx="157190" cy="761396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5767802" y="3742970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767802" y="4322292"/>
                <a:ext cx="157190" cy="1820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8" name="Straight Arrow Connector 267"/>
            <p:cNvCxnSpPr/>
            <p:nvPr/>
          </p:nvCxnSpPr>
          <p:spPr>
            <a:xfrm>
              <a:off x="8083504" y="3300838"/>
              <a:ext cx="0" cy="2611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8083504" y="3300838"/>
              <a:ext cx="3329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7856652" y="5589458"/>
              <a:ext cx="214350" cy="28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9816166" y="5750546"/>
              <a:ext cx="142900" cy="1655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10794796" y="3521731"/>
              <a:ext cx="157190" cy="761395"/>
              <a:chOff x="1538375" y="3750947"/>
              <a:chExt cx="157190" cy="761395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1538375" y="3750947"/>
                <a:ext cx="157190" cy="1820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538375" y="4330269"/>
                <a:ext cx="157190" cy="1820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9323160" y="5707399"/>
              <a:ext cx="157190" cy="182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10288194" y="5730462"/>
              <a:ext cx="157190" cy="182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728434" y="5715858"/>
              <a:ext cx="268390" cy="223781"/>
              <a:chOff x="9748291" y="6194477"/>
              <a:chExt cx="268390" cy="223781"/>
            </a:xfrm>
          </p:grpSpPr>
          <p:cxnSp>
            <p:nvCxnSpPr>
              <p:cNvPr id="284" name="Straight Connector 283"/>
              <p:cNvCxnSpPr/>
              <p:nvPr/>
            </p:nvCxnSpPr>
            <p:spPr>
              <a:xfrm>
                <a:off x="9748291" y="6194477"/>
                <a:ext cx="268390" cy="2131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>
                <a:off x="9798761" y="6206888"/>
                <a:ext cx="217920" cy="21137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981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97168" y="101971"/>
            <a:ext cx="3708334" cy="2714034"/>
            <a:chOff x="597168" y="101971"/>
            <a:chExt cx="3708334" cy="2714034"/>
          </a:xfrm>
        </p:grpSpPr>
        <p:sp>
          <p:nvSpPr>
            <p:cNvPr id="5" name="Rectangle 4"/>
            <p:cNvSpPr/>
            <p:nvPr/>
          </p:nvSpPr>
          <p:spPr>
            <a:xfrm>
              <a:off x="1003785" y="561764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03785" y="1593492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09025" y="1092915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09025" y="2094074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08669" y="57322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76150" y="57322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25781" y="573222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65313" y="561764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891292" y="489157"/>
              <a:ext cx="153736" cy="2208660"/>
              <a:chOff x="1289960" y="713016"/>
              <a:chExt cx="239486" cy="314596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289960" y="71301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89960" y="2939140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89960" y="2215243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289960" y="1475015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89960" y="361949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2506369" y="561761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88445" y="491086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88445" y="205396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88445" y="1026056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88445" y="2531613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22516" y="286637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2516" y="286637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908176" y="1499873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7168" y="2556711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78931" y="101971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09413" y="10197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427650" y="286637"/>
            <a:ext cx="3461250" cy="2529368"/>
            <a:chOff x="4427650" y="286637"/>
            <a:chExt cx="3461250" cy="2529368"/>
          </a:xfrm>
        </p:grpSpPr>
        <p:sp>
          <p:nvSpPr>
            <p:cNvPr id="33" name="Rectangle 32"/>
            <p:cNvSpPr/>
            <p:nvPr/>
          </p:nvSpPr>
          <p:spPr>
            <a:xfrm>
              <a:off x="4834267" y="561764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834267" y="1593492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39507" y="1092915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39507" y="2094074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39151" y="57322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06632" y="57322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856263" y="573222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36851" y="561761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293179" y="561761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7717054" y="502009"/>
              <a:ext cx="153736" cy="1681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717054" y="2064884"/>
              <a:ext cx="153736" cy="1681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717054" y="1036979"/>
              <a:ext cx="153736" cy="1681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717054" y="2542536"/>
              <a:ext cx="153736" cy="1681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552998" y="286637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552998" y="286637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738658" y="1499873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650" y="2556711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199942" y="1543812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050820" y="3792472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050820" y="4824200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060" y="4323623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6060" y="532478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555704" y="380393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023185" y="380393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72816" y="3803930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3404" y="3792469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09732" y="3792469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933607" y="3732717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933607" y="5295592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33607" y="4267687"/>
            <a:ext cx="153736" cy="1681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933607" y="577324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9551" y="3517345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69551" y="3517345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955211" y="4730581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44203" y="5787419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3416495" y="4774520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006702" y="3304687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929834" y="4435821"/>
            <a:ext cx="0" cy="29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929834" y="4705752"/>
            <a:ext cx="206828" cy="221817"/>
            <a:chOff x="8512629" y="1177939"/>
            <a:chExt cx="206828" cy="221817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512629" y="1177939"/>
              <a:ext cx="206828" cy="2218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8518425" y="1177939"/>
              <a:ext cx="185740" cy="2060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99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3785" y="56176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03785" y="159349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9025" y="109291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9025" y="209407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669" y="57322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6150" y="57322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25781" y="57322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65313" y="56176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891292" y="489157"/>
            <a:ext cx="153736" cy="2208660"/>
            <a:chOff x="1289960" y="713016"/>
            <a:chExt cx="239486" cy="3145966"/>
          </a:xfrm>
        </p:grpSpPr>
        <p:sp>
          <p:nvSpPr>
            <p:cNvPr id="27" name="Oval 26"/>
            <p:cNvSpPr/>
            <p:nvPr/>
          </p:nvSpPr>
          <p:spPr>
            <a:xfrm>
              <a:off x="1289960" y="71301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89960" y="2939140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89960" y="2215243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289960" y="1475015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289960" y="361949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506369" y="56176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88445" y="491086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88445" y="205396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88445" y="1026056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2516" y="28663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2516" y="28663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168" y="255671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8931" y="10197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864621" y="2520135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88445" y="1509420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4349444" y="47559"/>
            <a:ext cx="3708334" cy="2714034"/>
            <a:chOff x="4349444" y="47559"/>
            <a:chExt cx="3708334" cy="2714034"/>
          </a:xfrm>
        </p:grpSpPr>
        <p:sp>
          <p:nvSpPr>
            <p:cNvPr id="114" name="Rectangle 113"/>
            <p:cNvSpPr/>
            <p:nvPr/>
          </p:nvSpPr>
          <p:spPr>
            <a:xfrm>
              <a:off x="4756061" y="507352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4756061" y="1539080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761301" y="1038503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761301" y="2039662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260945" y="518814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28426" y="518814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778057" y="518810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217589" y="507352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7144332" y="423284"/>
              <a:ext cx="153736" cy="2208660"/>
              <a:chOff x="1289960" y="713016"/>
              <a:chExt cx="239486" cy="3145966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1289960" y="71301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289960" y="2939140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289960" y="2215243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289960" y="1475015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289960" y="3619496"/>
                <a:ext cx="239486" cy="239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3" name="Straight Connector 122"/>
            <p:cNvCxnSpPr/>
            <p:nvPr/>
          </p:nvCxnSpPr>
          <p:spPr>
            <a:xfrm>
              <a:off x="6258645" y="507349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4474792" y="232225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4474792" y="232225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349444" y="2502299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31207" y="47559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7616897" y="2465723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7642824" y="414966"/>
              <a:ext cx="153736" cy="1731009"/>
              <a:chOff x="7140721" y="436674"/>
              <a:chExt cx="153736" cy="1731009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7140721" y="436674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140721" y="199954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140721" y="971644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140721" y="145500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455165" y="2819741"/>
            <a:ext cx="3708334" cy="2714034"/>
            <a:chOff x="455165" y="2819741"/>
            <a:chExt cx="3708334" cy="2714034"/>
          </a:xfrm>
        </p:grpSpPr>
        <p:sp>
          <p:nvSpPr>
            <p:cNvPr id="142" name="Rectangle 141"/>
            <p:cNvSpPr/>
            <p:nvPr/>
          </p:nvSpPr>
          <p:spPr>
            <a:xfrm>
              <a:off x="861782" y="3279534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861782" y="4311262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67022" y="3810685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867022" y="4811844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366666" y="329099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834147" y="329099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883778" y="3290992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323310" y="3279534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250053" y="5235992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2364366" y="3279531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580513" y="3004407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580513" y="3004407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55165" y="5274481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36928" y="2819741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3722618" y="5237905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748545" y="3187148"/>
              <a:ext cx="153736" cy="1731009"/>
              <a:chOff x="7140721" y="436674"/>
              <a:chExt cx="153736" cy="1731009"/>
            </a:xfrm>
            <a:solidFill>
              <a:srgbClr val="FF0000"/>
            </a:solidFill>
          </p:grpSpPr>
          <p:sp>
            <p:nvSpPr>
              <p:cNvPr id="158" name="Oval 157"/>
              <p:cNvSpPr/>
              <p:nvPr/>
            </p:nvSpPr>
            <p:spPr>
              <a:xfrm>
                <a:off x="7140721" y="436674"/>
                <a:ext cx="153736" cy="16813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40721" y="1999549"/>
                <a:ext cx="153736" cy="16813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140721" y="971644"/>
                <a:ext cx="153736" cy="16813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140721" y="1455008"/>
                <a:ext cx="153736" cy="16813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3" name="Group 192"/>
          <p:cNvGrpSpPr/>
          <p:nvPr/>
        </p:nvGrpSpPr>
        <p:grpSpPr>
          <a:xfrm>
            <a:off x="4557286" y="2980350"/>
            <a:ext cx="3708334" cy="2714034"/>
            <a:chOff x="4168739" y="2887965"/>
            <a:chExt cx="3708334" cy="2714034"/>
          </a:xfrm>
        </p:grpSpPr>
        <p:grpSp>
          <p:nvGrpSpPr>
            <p:cNvPr id="109" name="Group 108"/>
            <p:cNvGrpSpPr/>
            <p:nvPr/>
          </p:nvGrpSpPr>
          <p:grpSpPr>
            <a:xfrm>
              <a:off x="7407678" y="5291424"/>
              <a:ext cx="206828" cy="221817"/>
              <a:chOff x="8512629" y="1177939"/>
              <a:chExt cx="206828" cy="221817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8512629" y="1177939"/>
                <a:ext cx="206828" cy="2218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8518425" y="1177939"/>
                <a:ext cx="185740" cy="2060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tangle 170"/>
            <p:cNvSpPr/>
            <p:nvPr/>
          </p:nvSpPr>
          <p:spPr>
            <a:xfrm>
              <a:off x="4575356" y="3347758"/>
              <a:ext cx="2969906" cy="2040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4575356" y="4379486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4580596" y="3878909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4580596" y="4880068"/>
              <a:ext cx="2969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080240" y="3359220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547721" y="3359220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597352" y="3359216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036884" y="3347758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6963627" y="5304216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6077940" y="3347755"/>
              <a:ext cx="0" cy="204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294087" y="3072631"/>
              <a:ext cx="0" cy="241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4294087" y="3072631"/>
              <a:ext cx="3256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168739" y="5342705"/>
              <a:ext cx="209640" cy="25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550502" y="2887965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436192" y="5306129"/>
              <a:ext cx="150242" cy="1643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7462119" y="3255372"/>
              <a:ext cx="153736" cy="1731009"/>
              <a:chOff x="7140721" y="436674"/>
              <a:chExt cx="153736" cy="1731009"/>
            </a:xfrm>
            <a:solidFill>
              <a:srgbClr val="FF0000"/>
            </a:solidFill>
          </p:grpSpPr>
          <p:sp>
            <p:nvSpPr>
              <p:cNvPr id="187" name="Oval 186"/>
              <p:cNvSpPr/>
              <p:nvPr/>
            </p:nvSpPr>
            <p:spPr>
              <a:xfrm>
                <a:off x="7140721" y="436674"/>
                <a:ext cx="153736" cy="16813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7140721" y="1999549"/>
                <a:ext cx="153736" cy="16813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7140721" y="971644"/>
                <a:ext cx="153736" cy="16813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140721" y="1455008"/>
                <a:ext cx="153736" cy="16813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2" name="Straight Arrow Connector 191"/>
            <p:cNvCxnSpPr/>
            <p:nvPr/>
          </p:nvCxnSpPr>
          <p:spPr>
            <a:xfrm>
              <a:off x="7436192" y="4986381"/>
              <a:ext cx="0" cy="317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09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-84966" y="-73231"/>
            <a:ext cx="4700813" cy="3484190"/>
            <a:chOff x="1482271" y="165668"/>
            <a:chExt cx="4700813" cy="3484190"/>
          </a:xfrm>
        </p:grpSpPr>
        <p:sp>
          <p:nvSpPr>
            <p:cNvPr id="39" name="TextBox 38"/>
            <p:cNvSpPr txBox="1"/>
            <p:nvPr/>
          </p:nvSpPr>
          <p:spPr>
            <a:xfrm>
              <a:off x="5834739" y="165668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482271" y="535000"/>
              <a:ext cx="4613728" cy="3114858"/>
              <a:chOff x="1504043" y="535000"/>
              <a:chExt cx="4613728" cy="3114858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707" y="708780"/>
                <a:ext cx="3998976" cy="2767584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/>
              <p:nvPr/>
            </p:nvCxnSpPr>
            <p:spPr>
              <a:xfrm>
                <a:off x="1792514" y="535000"/>
                <a:ext cx="0" cy="3079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792514" y="535000"/>
                <a:ext cx="43252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504043" y="3280526"/>
                <a:ext cx="27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71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71461" y="98839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733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735944" y="977512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268388" y="0"/>
            <a:ext cx="4700813" cy="3484190"/>
            <a:chOff x="1482271" y="165668"/>
            <a:chExt cx="4700813" cy="3484190"/>
          </a:xfrm>
        </p:grpSpPr>
        <p:sp>
          <p:nvSpPr>
            <p:cNvPr id="48" name="TextBox 47"/>
            <p:cNvSpPr txBox="1"/>
            <p:nvPr/>
          </p:nvSpPr>
          <p:spPr>
            <a:xfrm>
              <a:off x="5834739" y="165668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482271" y="535000"/>
              <a:ext cx="4613728" cy="3114858"/>
              <a:chOff x="1504043" y="535000"/>
              <a:chExt cx="4613728" cy="3114858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707" y="708780"/>
                <a:ext cx="3998976" cy="2767584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1792514" y="535000"/>
                <a:ext cx="0" cy="3079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792514" y="535000"/>
                <a:ext cx="43252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504043" y="3280526"/>
                <a:ext cx="27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971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971461" y="98839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733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35944" y="977512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 rot="21353176">
            <a:off x="5569276" y="790989"/>
            <a:ext cx="407024" cy="362636"/>
            <a:chOff x="6631285" y="4107518"/>
            <a:chExt cx="407024" cy="362636"/>
          </a:xfrm>
        </p:grpSpPr>
        <p:sp>
          <p:nvSpPr>
            <p:cNvPr id="106" name="Arc 105"/>
            <p:cNvSpPr/>
            <p:nvPr/>
          </p:nvSpPr>
          <p:spPr>
            <a:xfrm rot="10800000" flipV="1">
              <a:off x="6631286" y="4107518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7" name="Arc 106"/>
            <p:cNvSpPr/>
            <p:nvPr/>
          </p:nvSpPr>
          <p:spPr>
            <a:xfrm rot="5400000" flipV="1">
              <a:off x="6653479" y="4085324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584694" y="449207"/>
            <a:ext cx="4487596" cy="2793339"/>
            <a:chOff x="5584694" y="449207"/>
            <a:chExt cx="4487596" cy="2793339"/>
          </a:xfrm>
        </p:grpSpPr>
        <p:grpSp>
          <p:nvGrpSpPr>
            <p:cNvPr id="94" name="Group 93"/>
            <p:cNvGrpSpPr/>
            <p:nvPr/>
          </p:nvGrpSpPr>
          <p:grpSpPr>
            <a:xfrm>
              <a:off x="9615985" y="449207"/>
              <a:ext cx="407023" cy="362637"/>
              <a:chOff x="9092348" y="5160688"/>
              <a:chExt cx="407023" cy="402771"/>
            </a:xfrm>
          </p:grpSpPr>
          <p:sp>
            <p:nvSpPr>
              <p:cNvPr id="64" name="Arc 63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Arc 64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 flipV="1">
              <a:off x="5733433" y="449207"/>
              <a:ext cx="4173149" cy="1088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5796052" y="790337"/>
              <a:ext cx="400682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9632075" y="1142443"/>
              <a:ext cx="407023" cy="362637"/>
              <a:chOff x="9092348" y="5160688"/>
              <a:chExt cx="407023" cy="402771"/>
            </a:xfrm>
          </p:grpSpPr>
          <p:sp>
            <p:nvSpPr>
              <p:cNvPr id="116" name="Arc 11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Arc 11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V="1">
              <a:off x="5749523" y="1142443"/>
              <a:ext cx="4173149" cy="1088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 flipV="1">
              <a:off x="5812142" y="1483573"/>
              <a:ext cx="400682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749523" y="1818002"/>
              <a:ext cx="4173149" cy="1088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 rot="21353176">
              <a:off x="5592540" y="1487547"/>
              <a:ext cx="407024" cy="362636"/>
              <a:chOff x="6631285" y="4107518"/>
              <a:chExt cx="407024" cy="362636"/>
            </a:xfrm>
          </p:grpSpPr>
          <p:sp>
            <p:nvSpPr>
              <p:cNvPr id="119" name="Arc 118"/>
              <p:cNvSpPr/>
              <p:nvPr/>
            </p:nvSpPr>
            <p:spPr>
              <a:xfrm rot="10800000" flipV="1">
                <a:off x="6631286" y="4107518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Arc 119"/>
              <p:cNvSpPr/>
              <p:nvPr/>
            </p:nvSpPr>
            <p:spPr>
              <a:xfrm rot="5400000" flipV="1">
                <a:off x="6653479" y="4085324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 flipV="1">
              <a:off x="5803551" y="3202353"/>
              <a:ext cx="4173149" cy="1088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 flipV="1">
              <a:off x="5803551" y="2181679"/>
              <a:ext cx="400682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 rot="21353176">
              <a:off x="5593099" y="2879910"/>
              <a:ext cx="407024" cy="362636"/>
              <a:chOff x="6631285" y="4107518"/>
              <a:chExt cx="407024" cy="362636"/>
            </a:xfrm>
          </p:grpSpPr>
          <p:sp>
            <p:nvSpPr>
              <p:cNvPr id="131" name="Arc 130"/>
              <p:cNvSpPr/>
              <p:nvPr/>
            </p:nvSpPr>
            <p:spPr>
              <a:xfrm rot="10800000" flipV="1">
                <a:off x="6631286" y="4107518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Arc 131"/>
              <p:cNvSpPr/>
              <p:nvPr/>
            </p:nvSpPr>
            <p:spPr>
              <a:xfrm rot="5400000" flipV="1">
                <a:off x="6653479" y="4085324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243058">
              <a:off x="9665267" y="1803238"/>
              <a:ext cx="407023" cy="362637"/>
              <a:chOff x="9092348" y="5160688"/>
              <a:chExt cx="407023" cy="402771"/>
            </a:xfrm>
          </p:grpSpPr>
          <p:sp>
            <p:nvSpPr>
              <p:cNvPr id="129" name="Arc 128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Arc 129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 rot="21353176">
              <a:off x="5584694" y="2164387"/>
              <a:ext cx="407024" cy="362636"/>
              <a:chOff x="6631285" y="4107518"/>
              <a:chExt cx="407024" cy="362636"/>
            </a:xfrm>
          </p:grpSpPr>
          <p:sp>
            <p:nvSpPr>
              <p:cNvPr id="140" name="Arc 139"/>
              <p:cNvSpPr/>
              <p:nvPr/>
            </p:nvSpPr>
            <p:spPr>
              <a:xfrm rot="10800000" flipV="1">
                <a:off x="6631286" y="4107518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Arc 140"/>
              <p:cNvSpPr/>
              <p:nvPr/>
            </p:nvSpPr>
            <p:spPr>
              <a:xfrm rot="5400000" flipV="1">
                <a:off x="6653479" y="4085324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 flipV="1">
              <a:off x="5772788" y="2521703"/>
              <a:ext cx="4173149" cy="1088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9651762" y="2522013"/>
              <a:ext cx="407023" cy="362637"/>
              <a:chOff x="9092348" y="5160688"/>
              <a:chExt cx="407023" cy="402771"/>
            </a:xfrm>
          </p:grpSpPr>
          <p:sp>
            <p:nvSpPr>
              <p:cNvPr id="144" name="Arc 143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Arc 144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 flipH="1" flipV="1">
              <a:off x="5803551" y="2874848"/>
              <a:ext cx="400682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rot="21353176">
            <a:off x="3490307" y="4050103"/>
            <a:ext cx="407024" cy="362636"/>
            <a:chOff x="6631285" y="4107518"/>
            <a:chExt cx="407024" cy="362636"/>
          </a:xfrm>
        </p:grpSpPr>
        <p:sp>
          <p:nvSpPr>
            <p:cNvPr id="182" name="Arc 181"/>
            <p:cNvSpPr/>
            <p:nvPr/>
          </p:nvSpPr>
          <p:spPr>
            <a:xfrm rot="10800000" flipV="1">
              <a:off x="6631286" y="4107518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3" name="Arc 182"/>
            <p:cNvSpPr/>
            <p:nvPr/>
          </p:nvSpPr>
          <p:spPr>
            <a:xfrm rot="5400000" flipV="1">
              <a:off x="6653479" y="4085324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537016" y="3708321"/>
            <a:ext cx="407023" cy="362637"/>
            <a:chOff x="9092348" y="5160688"/>
            <a:chExt cx="407023" cy="402771"/>
          </a:xfrm>
        </p:grpSpPr>
        <p:sp>
          <p:nvSpPr>
            <p:cNvPr id="213" name="Arc 212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4" name="Arc 213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86" name="Straight Arrow Connector 185"/>
          <p:cNvCxnSpPr/>
          <p:nvPr/>
        </p:nvCxnSpPr>
        <p:spPr>
          <a:xfrm flipV="1">
            <a:off x="3654464" y="3708321"/>
            <a:ext cx="4173149" cy="108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3717083" y="4049451"/>
            <a:ext cx="40068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553106" y="4401557"/>
            <a:ext cx="407023" cy="362637"/>
            <a:chOff x="9092348" y="5160688"/>
            <a:chExt cx="407023" cy="402771"/>
          </a:xfrm>
        </p:grpSpPr>
        <p:sp>
          <p:nvSpPr>
            <p:cNvPr id="211" name="Arc 210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2" name="Arc 211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 flipV="1">
            <a:off x="3670554" y="4401557"/>
            <a:ext cx="4173149" cy="108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 flipV="1">
            <a:off x="3733173" y="4742687"/>
            <a:ext cx="40068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3670554" y="5077116"/>
            <a:ext cx="4173149" cy="108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 rot="21353176">
            <a:off x="3513571" y="4746661"/>
            <a:ext cx="407024" cy="362636"/>
            <a:chOff x="6631285" y="4107518"/>
            <a:chExt cx="407024" cy="362636"/>
          </a:xfrm>
        </p:grpSpPr>
        <p:sp>
          <p:nvSpPr>
            <p:cNvPr id="209" name="Arc 208"/>
            <p:cNvSpPr/>
            <p:nvPr/>
          </p:nvSpPr>
          <p:spPr>
            <a:xfrm rot="10800000" flipV="1">
              <a:off x="6631286" y="4107518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0" name="Arc 209"/>
            <p:cNvSpPr/>
            <p:nvPr/>
          </p:nvSpPr>
          <p:spPr>
            <a:xfrm rot="5400000" flipV="1">
              <a:off x="6653479" y="4085324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93" name="Straight Arrow Connector 192"/>
          <p:cNvCxnSpPr/>
          <p:nvPr/>
        </p:nvCxnSpPr>
        <p:spPr>
          <a:xfrm flipV="1">
            <a:off x="3724582" y="6461467"/>
            <a:ext cx="4173149" cy="108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 flipV="1">
            <a:off x="3724582" y="5440793"/>
            <a:ext cx="40068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 rot="21353176">
            <a:off x="3514130" y="6139024"/>
            <a:ext cx="407024" cy="362636"/>
            <a:chOff x="6631285" y="4107518"/>
            <a:chExt cx="407024" cy="362636"/>
          </a:xfrm>
        </p:grpSpPr>
        <p:sp>
          <p:nvSpPr>
            <p:cNvPr id="207" name="Arc 206"/>
            <p:cNvSpPr/>
            <p:nvPr/>
          </p:nvSpPr>
          <p:spPr>
            <a:xfrm rot="10800000" flipV="1">
              <a:off x="6631286" y="4107518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8" name="Arc 207"/>
            <p:cNvSpPr/>
            <p:nvPr/>
          </p:nvSpPr>
          <p:spPr>
            <a:xfrm rot="5400000" flipV="1">
              <a:off x="6653479" y="4085324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243058">
            <a:off x="7586298" y="5062352"/>
            <a:ext cx="407023" cy="362637"/>
            <a:chOff x="9092348" y="5160688"/>
            <a:chExt cx="407023" cy="402771"/>
          </a:xfrm>
        </p:grpSpPr>
        <p:sp>
          <p:nvSpPr>
            <p:cNvPr id="205" name="Arc 204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6" name="Arc 205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 rot="21353176">
            <a:off x="3505725" y="5423501"/>
            <a:ext cx="407024" cy="362636"/>
            <a:chOff x="6631285" y="4107518"/>
            <a:chExt cx="407024" cy="362636"/>
          </a:xfrm>
        </p:grpSpPr>
        <p:sp>
          <p:nvSpPr>
            <p:cNvPr id="203" name="Arc 202"/>
            <p:cNvSpPr/>
            <p:nvPr/>
          </p:nvSpPr>
          <p:spPr>
            <a:xfrm rot="10800000" flipV="1">
              <a:off x="6631286" y="4107518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4" name="Arc 203"/>
            <p:cNvSpPr/>
            <p:nvPr/>
          </p:nvSpPr>
          <p:spPr>
            <a:xfrm rot="5400000" flipV="1">
              <a:off x="6653479" y="4085324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 flipV="1">
            <a:off x="3693819" y="5780817"/>
            <a:ext cx="4173149" cy="108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572793" y="5781127"/>
            <a:ext cx="407023" cy="362637"/>
            <a:chOff x="9092348" y="5160688"/>
            <a:chExt cx="407023" cy="402771"/>
          </a:xfrm>
        </p:grpSpPr>
        <p:sp>
          <p:nvSpPr>
            <p:cNvPr id="201" name="Arc 200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2" name="Arc 201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200" name="Straight Arrow Connector 199"/>
          <p:cNvCxnSpPr/>
          <p:nvPr/>
        </p:nvCxnSpPr>
        <p:spPr>
          <a:xfrm flipH="1" flipV="1">
            <a:off x="3724582" y="6133962"/>
            <a:ext cx="40068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2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844923" y="0"/>
            <a:ext cx="3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9" y="543112"/>
            <a:ext cx="3998976" cy="2767584"/>
          </a:xfrm>
          <a:prstGeom prst="rect">
            <a:avLst/>
          </a:prstGeom>
        </p:spPr>
      </p:pic>
      <p:cxnSp>
        <p:nvCxnSpPr>
          <p:cNvPr id="124" name="Straight Arrow Connector 123"/>
          <p:cNvCxnSpPr/>
          <p:nvPr/>
        </p:nvCxnSpPr>
        <p:spPr>
          <a:xfrm>
            <a:off x="780926" y="369332"/>
            <a:ext cx="0" cy="307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80926" y="369332"/>
            <a:ext cx="4325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92455" y="3114858"/>
            <a:ext cx="2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959873" y="822730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959873" y="469931"/>
            <a:ext cx="915736" cy="168134"/>
            <a:chOff x="6926919" y="2674621"/>
            <a:chExt cx="915736" cy="168134"/>
          </a:xfrm>
        </p:grpSpPr>
        <p:sp>
          <p:nvSpPr>
            <p:cNvPr id="201" name="Oval 200"/>
            <p:cNvSpPr/>
            <p:nvPr/>
          </p:nvSpPr>
          <p:spPr>
            <a:xfrm>
              <a:off x="6926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7688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Oval 128"/>
          <p:cNvSpPr/>
          <p:nvPr/>
        </p:nvSpPr>
        <p:spPr>
          <a:xfrm>
            <a:off x="1724356" y="811844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959873" y="1176390"/>
            <a:ext cx="915736" cy="168134"/>
            <a:chOff x="6926919" y="2674621"/>
            <a:chExt cx="915736" cy="168134"/>
          </a:xfrm>
        </p:grpSpPr>
        <p:sp>
          <p:nvSpPr>
            <p:cNvPr id="199" name="Oval 198"/>
            <p:cNvSpPr/>
            <p:nvPr/>
          </p:nvSpPr>
          <p:spPr>
            <a:xfrm>
              <a:off x="6926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7688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82420" y="466521"/>
            <a:ext cx="3610847" cy="2732518"/>
            <a:chOff x="6510387" y="1000782"/>
            <a:chExt cx="3610847" cy="2732518"/>
          </a:xfrm>
        </p:grpSpPr>
        <p:cxnSp>
          <p:nvCxnSpPr>
            <p:cNvPr id="166" name="Straight Arrow Connector 165"/>
            <p:cNvCxnSpPr/>
            <p:nvPr/>
          </p:nvCxnSpPr>
          <p:spPr>
            <a:xfrm>
              <a:off x="6750520" y="1000782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9714211" y="1000782"/>
              <a:ext cx="407023" cy="362637"/>
              <a:chOff x="9092348" y="5160688"/>
              <a:chExt cx="407023" cy="402771"/>
            </a:xfrm>
          </p:grpSpPr>
          <p:sp>
            <p:nvSpPr>
              <p:cNvPr id="197" name="Arc 196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98" name="Arc 197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>
            <a:xfrm flipH="1" flipV="1">
              <a:off x="6733898" y="1342584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6522328" y="1339927"/>
              <a:ext cx="407024" cy="362636"/>
              <a:chOff x="8037810" y="3904904"/>
              <a:chExt cx="407024" cy="362636"/>
            </a:xfrm>
          </p:grpSpPr>
          <p:sp>
            <p:nvSpPr>
              <p:cNvPr id="195" name="Arc 194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96" name="Arc 195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70" name="Straight Arrow Connector 169"/>
            <p:cNvCxnSpPr/>
            <p:nvPr/>
          </p:nvCxnSpPr>
          <p:spPr>
            <a:xfrm>
              <a:off x="6750520" y="1681432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9714211" y="1681431"/>
              <a:ext cx="407023" cy="362637"/>
              <a:chOff x="9092348" y="5160688"/>
              <a:chExt cx="407023" cy="402771"/>
            </a:xfrm>
          </p:grpSpPr>
          <p:sp>
            <p:nvSpPr>
              <p:cNvPr id="193" name="Arc 192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94" name="Arc 193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72" name="Straight Arrow Connector 171"/>
            <p:cNvCxnSpPr/>
            <p:nvPr/>
          </p:nvCxnSpPr>
          <p:spPr>
            <a:xfrm flipH="1" flipV="1">
              <a:off x="6733898" y="2010159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6522328" y="2020576"/>
              <a:ext cx="407024" cy="362636"/>
              <a:chOff x="8037810" y="3904904"/>
              <a:chExt cx="407024" cy="362636"/>
            </a:xfrm>
          </p:grpSpPr>
          <p:sp>
            <p:nvSpPr>
              <p:cNvPr id="191" name="Arc 190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92" name="Arc 191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74" name="Straight Arrow Connector 173"/>
            <p:cNvCxnSpPr/>
            <p:nvPr/>
          </p:nvCxnSpPr>
          <p:spPr>
            <a:xfrm>
              <a:off x="6750520" y="2383212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9714211" y="2372795"/>
              <a:ext cx="407023" cy="362637"/>
              <a:chOff x="9092348" y="5160688"/>
              <a:chExt cx="407023" cy="402771"/>
            </a:xfrm>
          </p:grpSpPr>
          <p:sp>
            <p:nvSpPr>
              <p:cNvPr id="189" name="Arc 188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90" name="Arc 189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 flipH="1" flipV="1">
              <a:off x="6733898" y="2690807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6522328" y="2690807"/>
              <a:ext cx="407024" cy="362636"/>
              <a:chOff x="8037810" y="3904904"/>
              <a:chExt cx="407024" cy="362636"/>
            </a:xfrm>
          </p:grpSpPr>
          <p:sp>
            <p:nvSpPr>
              <p:cNvPr id="187" name="Arc 186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88" name="Arc 187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78" name="Straight Arrow Connector 177"/>
            <p:cNvCxnSpPr/>
            <p:nvPr/>
          </p:nvCxnSpPr>
          <p:spPr>
            <a:xfrm flipH="1" flipV="1">
              <a:off x="6733343" y="3370665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6750520" y="305344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9714211" y="3052654"/>
              <a:ext cx="407023" cy="362637"/>
              <a:chOff x="9092348" y="5160688"/>
              <a:chExt cx="407023" cy="402771"/>
            </a:xfrm>
          </p:grpSpPr>
          <p:sp>
            <p:nvSpPr>
              <p:cNvPr id="185" name="Arc 184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86" name="Arc 185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6510387" y="3370664"/>
              <a:ext cx="407024" cy="362636"/>
              <a:chOff x="8037810" y="3904904"/>
              <a:chExt cx="407024" cy="362636"/>
            </a:xfrm>
          </p:grpSpPr>
          <p:sp>
            <p:nvSpPr>
              <p:cNvPr id="183" name="Arc 182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84" name="Arc 183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>
              <a:off x="6750520" y="3723296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809462" y="451610"/>
            <a:ext cx="3610847" cy="2732518"/>
            <a:chOff x="5572541" y="469931"/>
            <a:chExt cx="3610847" cy="2732518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812674" y="469931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8776365" y="469931"/>
              <a:ext cx="407023" cy="362637"/>
              <a:chOff x="9092348" y="5160688"/>
              <a:chExt cx="407023" cy="402771"/>
            </a:xfrm>
          </p:grpSpPr>
          <p:sp>
            <p:nvSpPr>
              <p:cNvPr id="164" name="Arc 163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5" name="Arc 164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H="1" flipV="1">
              <a:off x="5796052" y="811733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5584482" y="809076"/>
              <a:ext cx="407024" cy="362636"/>
              <a:chOff x="8037810" y="3904904"/>
              <a:chExt cx="407024" cy="362636"/>
            </a:xfrm>
          </p:grpSpPr>
          <p:sp>
            <p:nvSpPr>
              <p:cNvPr id="162" name="Arc 161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Arc 162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37" name="Straight Arrow Connector 136"/>
            <p:cNvCxnSpPr/>
            <p:nvPr/>
          </p:nvCxnSpPr>
          <p:spPr>
            <a:xfrm>
              <a:off x="5812674" y="1150581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8776365" y="1150580"/>
              <a:ext cx="407023" cy="362637"/>
              <a:chOff x="9092348" y="5160688"/>
              <a:chExt cx="407023" cy="402771"/>
            </a:xfrm>
          </p:grpSpPr>
          <p:sp>
            <p:nvSpPr>
              <p:cNvPr id="160" name="Arc 159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1" name="Arc 160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39" name="Straight Arrow Connector 138"/>
            <p:cNvCxnSpPr/>
            <p:nvPr/>
          </p:nvCxnSpPr>
          <p:spPr>
            <a:xfrm flipH="1" flipV="1">
              <a:off x="5796052" y="1479308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5584482" y="1489725"/>
              <a:ext cx="407024" cy="362636"/>
              <a:chOff x="8037810" y="3904904"/>
              <a:chExt cx="407024" cy="362636"/>
            </a:xfrm>
          </p:grpSpPr>
          <p:sp>
            <p:nvSpPr>
              <p:cNvPr id="158" name="Arc 157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Arc 158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41" name="Straight Arrow Connector 140"/>
            <p:cNvCxnSpPr/>
            <p:nvPr/>
          </p:nvCxnSpPr>
          <p:spPr>
            <a:xfrm>
              <a:off x="5812674" y="1852361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8776365" y="1841944"/>
              <a:ext cx="407023" cy="362637"/>
              <a:chOff x="9092348" y="5160688"/>
              <a:chExt cx="407023" cy="402771"/>
            </a:xfrm>
          </p:grpSpPr>
          <p:sp>
            <p:nvSpPr>
              <p:cNvPr id="156" name="Arc 15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7" name="Arc 15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 flipH="1" flipV="1">
              <a:off x="5796052" y="2159956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5584482" y="2159956"/>
              <a:ext cx="407024" cy="362636"/>
              <a:chOff x="8037810" y="3904904"/>
              <a:chExt cx="407024" cy="362636"/>
            </a:xfrm>
          </p:grpSpPr>
          <p:sp>
            <p:nvSpPr>
              <p:cNvPr id="154" name="Arc 15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5" name="Arc 15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45" name="Straight Arrow Connector 144"/>
            <p:cNvCxnSpPr/>
            <p:nvPr/>
          </p:nvCxnSpPr>
          <p:spPr>
            <a:xfrm flipH="1" flipV="1">
              <a:off x="5795497" y="2839814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5812674" y="2522592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8776365" y="2521803"/>
              <a:ext cx="407023" cy="362637"/>
              <a:chOff x="9092348" y="5160688"/>
              <a:chExt cx="407023" cy="402771"/>
            </a:xfrm>
          </p:grpSpPr>
          <p:sp>
            <p:nvSpPr>
              <p:cNvPr id="152" name="Arc 151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Arc 152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572541" y="2839813"/>
              <a:ext cx="407024" cy="362636"/>
              <a:chOff x="8037810" y="3904904"/>
              <a:chExt cx="407024" cy="362636"/>
            </a:xfrm>
          </p:grpSpPr>
          <p:sp>
            <p:nvSpPr>
              <p:cNvPr id="150" name="Arc 149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Arc 150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>
              <a:off x="5812674" y="3192445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10167595" y="-65550"/>
            <a:ext cx="3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91" y="477562"/>
            <a:ext cx="3998976" cy="2767584"/>
          </a:xfrm>
          <a:prstGeom prst="rect">
            <a:avLst/>
          </a:prstGeom>
        </p:spPr>
      </p:pic>
      <p:cxnSp>
        <p:nvCxnSpPr>
          <p:cNvPr id="206" name="Straight Arrow Connector 205"/>
          <p:cNvCxnSpPr/>
          <p:nvPr/>
        </p:nvCxnSpPr>
        <p:spPr>
          <a:xfrm>
            <a:off x="6103598" y="303782"/>
            <a:ext cx="0" cy="307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6103598" y="303782"/>
            <a:ext cx="4325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6282545" y="404381"/>
            <a:ext cx="915736" cy="168134"/>
            <a:chOff x="6926919" y="2674621"/>
            <a:chExt cx="915736" cy="168134"/>
          </a:xfrm>
        </p:grpSpPr>
        <p:sp>
          <p:nvSpPr>
            <p:cNvPr id="283" name="Oval 282"/>
            <p:cNvSpPr/>
            <p:nvPr/>
          </p:nvSpPr>
          <p:spPr>
            <a:xfrm>
              <a:off x="6926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688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Straight Arrow Connector 247"/>
          <p:cNvCxnSpPr/>
          <p:nvPr/>
        </p:nvCxnSpPr>
        <p:spPr>
          <a:xfrm>
            <a:off x="7123435" y="730103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10087126" y="730103"/>
            <a:ext cx="407023" cy="362637"/>
            <a:chOff x="9092348" y="5160688"/>
            <a:chExt cx="407023" cy="402771"/>
          </a:xfrm>
        </p:grpSpPr>
        <p:sp>
          <p:nvSpPr>
            <p:cNvPr id="279" name="Arc 278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80" name="Arc 279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50" name="Straight Arrow Connector 249"/>
          <p:cNvCxnSpPr/>
          <p:nvPr/>
        </p:nvCxnSpPr>
        <p:spPr>
          <a:xfrm flipH="1" flipV="1">
            <a:off x="7106813" y="1071905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6895243" y="1069248"/>
            <a:ext cx="407024" cy="362636"/>
            <a:chOff x="8037810" y="3904904"/>
            <a:chExt cx="407024" cy="362636"/>
          </a:xfrm>
        </p:grpSpPr>
        <p:sp>
          <p:nvSpPr>
            <p:cNvPr id="277" name="Arc 276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8" name="Arc 277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52" name="Straight Arrow Connector 251"/>
          <p:cNvCxnSpPr/>
          <p:nvPr/>
        </p:nvCxnSpPr>
        <p:spPr>
          <a:xfrm>
            <a:off x="7123435" y="1410753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10087126" y="1410752"/>
            <a:ext cx="407023" cy="362637"/>
            <a:chOff x="9092348" y="5160688"/>
            <a:chExt cx="407023" cy="402771"/>
          </a:xfrm>
        </p:grpSpPr>
        <p:sp>
          <p:nvSpPr>
            <p:cNvPr id="275" name="Arc 274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6" name="Arc 275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54" name="Straight Arrow Connector 253"/>
          <p:cNvCxnSpPr/>
          <p:nvPr/>
        </p:nvCxnSpPr>
        <p:spPr>
          <a:xfrm flipH="1" flipV="1">
            <a:off x="7106813" y="1739480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6895243" y="1749897"/>
            <a:ext cx="407024" cy="362636"/>
            <a:chOff x="8037810" y="3904904"/>
            <a:chExt cx="407024" cy="362636"/>
          </a:xfrm>
        </p:grpSpPr>
        <p:sp>
          <p:nvSpPr>
            <p:cNvPr id="273" name="Arc 272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4" name="Arc 273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56" name="Straight Arrow Connector 255"/>
          <p:cNvCxnSpPr/>
          <p:nvPr/>
        </p:nvCxnSpPr>
        <p:spPr>
          <a:xfrm>
            <a:off x="7123435" y="2112533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10087126" y="2102116"/>
            <a:ext cx="407023" cy="362637"/>
            <a:chOff x="9092348" y="5160688"/>
            <a:chExt cx="407023" cy="402771"/>
          </a:xfrm>
        </p:grpSpPr>
        <p:sp>
          <p:nvSpPr>
            <p:cNvPr id="271" name="Arc 270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2" name="Arc 271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 flipV="1">
            <a:off x="7106813" y="2420128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6895243" y="2420128"/>
            <a:ext cx="407024" cy="362636"/>
            <a:chOff x="8037810" y="3904904"/>
            <a:chExt cx="407024" cy="362636"/>
          </a:xfrm>
        </p:grpSpPr>
        <p:sp>
          <p:nvSpPr>
            <p:cNvPr id="269" name="Arc 268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0" name="Arc 269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60" name="Straight Arrow Connector 259"/>
          <p:cNvCxnSpPr/>
          <p:nvPr/>
        </p:nvCxnSpPr>
        <p:spPr>
          <a:xfrm flipH="1" flipV="1">
            <a:off x="7106258" y="3099986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7123435" y="2782764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10087126" y="2781975"/>
            <a:ext cx="407023" cy="362637"/>
            <a:chOff x="9092348" y="5160688"/>
            <a:chExt cx="407023" cy="402771"/>
          </a:xfrm>
        </p:grpSpPr>
        <p:sp>
          <p:nvSpPr>
            <p:cNvPr id="267" name="Arc 266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68" name="Arc 267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6282545" y="723452"/>
            <a:ext cx="918219" cy="532680"/>
            <a:chOff x="4148945" y="3794418"/>
            <a:chExt cx="918219" cy="532680"/>
          </a:xfrm>
        </p:grpSpPr>
        <p:sp>
          <p:nvSpPr>
            <p:cNvPr id="209" name="Oval 208"/>
            <p:cNvSpPr/>
            <p:nvPr/>
          </p:nvSpPr>
          <p:spPr>
            <a:xfrm>
              <a:off x="4148945" y="3805304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4913428" y="3794418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4148945" y="4158964"/>
              <a:ext cx="915736" cy="168134"/>
              <a:chOff x="6926919" y="2674621"/>
              <a:chExt cx="915736" cy="168134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6926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7688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1" name="Straight Arrow Connector 290"/>
          <p:cNvCxnSpPr/>
          <p:nvPr/>
        </p:nvCxnSpPr>
        <p:spPr>
          <a:xfrm>
            <a:off x="6353481" y="746274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9317172" y="746274"/>
            <a:ext cx="407023" cy="362637"/>
            <a:chOff x="9092348" y="5160688"/>
            <a:chExt cx="407023" cy="402771"/>
          </a:xfrm>
        </p:grpSpPr>
        <p:sp>
          <p:nvSpPr>
            <p:cNvPr id="322" name="Arc 321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3" name="Arc 322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293" name="Straight Arrow Connector 292"/>
          <p:cNvCxnSpPr/>
          <p:nvPr/>
        </p:nvCxnSpPr>
        <p:spPr>
          <a:xfrm flipH="1" flipV="1">
            <a:off x="6336859" y="1088076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6125289" y="1085419"/>
            <a:ext cx="407024" cy="362636"/>
            <a:chOff x="8037810" y="3904904"/>
            <a:chExt cx="407024" cy="362636"/>
          </a:xfrm>
        </p:grpSpPr>
        <p:sp>
          <p:nvSpPr>
            <p:cNvPr id="320" name="Arc 319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1" name="Arc 320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295" name="Straight Arrow Connector 294"/>
          <p:cNvCxnSpPr/>
          <p:nvPr/>
        </p:nvCxnSpPr>
        <p:spPr>
          <a:xfrm>
            <a:off x="6353481" y="1426924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9317172" y="1426923"/>
            <a:ext cx="407023" cy="362637"/>
            <a:chOff x="9092348" y="5160688"/>
            <a:chExt cx="407023" cy="402771"/>
          </a:xfrm>
        </p:grpSpPr>
        <p:sp>
          <p:nvSpPr>
            <p:cNvPr id="318" name="Arc 317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9" name="Arc 318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297" name="Straight Arrow Connector 296"/>
          <p:cNvCxnSpPr/>
          <p:nvPr/>
        </p:nvCxnSpPr>
        <p:spPr>
          <a:xfrm flipH="1" flipV="1">
            <a:off x="6336859" y="1755651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6125289" y="1766068"/>
            <a:ext cx="407024" cy="362636"/>
            <a:chOff x="8037810" y="3904904"/>
            <a:chExt cx="407024" cy="362636"/>
          </a:xfrm>
        </p:grpSpPr>
        <p:sp>
          <p:nvSpPr>
            <p:cNvPr id="316" name="Arc 315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7" name="Arc 316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299" name="Straight Arrow Connector 298"/>
          <p:cNvCxnSpPr/>
          <p:nvPr/>
        </p:nvCxnSpPr>
        <p:spPr>
          <a:xfrm>
            <a:off x="6353481" y="2128704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/>
          <p:cNvGrpSpPr/>
          <p:nvPr/>
        </p:nvGrpSpPr>
        <p:grpSpPr>
          <a:xfrm>
            <a:off x="9317172" y="2118287"/>
            <a:ext cx="407023" cy="362637"/>
            <a:chOff x="9092348" y="5160688"/>
            <a:chExt cx="407023" cy="402771"/>
          </a:xfrm>
        </p:grpSpPr>
        <p:sp>
          <p:nvSpPr>
            <p:cNvPr id="314" name="Arc 313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5" name="Arc 314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01" name="Straight Arrow Connector 300"/>
          <p:cNvCxnSpPr/>
          <p:nvPr/>
        </p:nvCxnSpPr>
        <p:spPr>
          <a:xfrm flipH="1" flipV="1">
            <a:off x="6336859" y="2436299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6125289" y="2436299"/>
            <a:ext cx="407024" cy="362636"/>
            <a:chOff x="8037810" y="3904904"/>
            <a:chExt cx="407024" cy="362636"/>
          </a:xfrm>
        </p:grpSpPr>
        <p:sp>
          <p:nvSpPr>
            <p:cNvPr id="312" name="Arc 311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3" name="Arc 312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03" name="Straight Arrow Connector 302"/>
          <p:cNvCxnSpPr/>
          <p:nvPr/>
        </p:nvCxnSpPr>
        <p:spPr>
          <a:xfrm flipH="1" flipV="1">
            <a:off x="6336304" y="3116157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6353481" y="2798935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oup 304"/>
          <p:cNvGrpSpPr/>
          <p:nvPr/>
        </p:nvGrpSpPr>
        <p:grpSpPr>
          <a:xfrm>
            <a:off x="9317172" y="2798146"/>
            <a:ext cx="407023" cy="362637"/>
            <a:chOff x="9092348" y="5160688"/>
            <a:chExt cx="407023" cy="402771"/>
          </a:xfrm>
        </p:grpSpPr>
        <p:sp>
          <p:nvSpPr>
            <p:cNvPr id="310" name="Arc 309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1" name="Arc 310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24" name="TextBox 323"/>
          <p:cNvSpPr txBox="1"/>
          <p:nvPr/>
        </p:nvSpPr>
        <p:spPr>
          <a:xfrm>
            <a:off x="5814511" y="3079448"/>
            <a:ext cx="2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grpSp>
        <p:nvGrpSpPr>
          <p:cNvPr id="411" name="Group 410"/>
          <p:cNvGrpSpPr/>
          <p:nvPr/>
        </p:nvGrpSpPr>
        <p:grpSpPr>
          <a:xfrm>
            <a:off x="576512" y="3323172"/>
            <a:ext cx="4701429" cy="3514330"/>
            <a:chOff x="1531203" y="303785"/>
            <a:chExt cx="4701429" cy="3514330"/>
          </a:xfrm>
        </p:grpSpPr>
        <p:sp>
          <p:nvSpPr>
            <p:cNvPr id="412" name="TextBox 411"/>
            <p:cNvSpPr txBox="1"/>
            <p:nvPr/>
          </p:nvSpPr>
          <p:spPr>
            <a:xfrm>
              <a:off x="5884287" y="303785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483" y="846897"/>
              <a:ext cx="3998976" cy="2767584"/>
            </a:xfrm>
            <a:prstGeom prst="rect">
              <a:avLst/>
            </a:prstGeom>
          </p:spPr>
        </p:pic>
        <p:cxnSp>
          <p:nvCxnSpPr>
            <p:cNvPr id="414" name="Straight Arrow Connector 413"/>
            <p:cNvCxnSpPr/>
            <p:nvPr/>
          </p:nvCxnSpPr>
          <p:spPr>
            <a:xfrm>
              <a:off x="1820290" y="673117"/>
              <a:ext cx="0" cy="3079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/>
            <p:nvPr/>
          </p:nvCxnSpPr>
          <p:spPr>
            <a:xfrm>
              <a:off x="1820290" y="673117"/>
              <a:ext cx="43252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6" name="Group 415"/>
            <p:cNvGrpSpPr/>
            <p:nvPr/>
          </p:nvGrpSpPr>
          <p:grpSpPr>
            <a:xfrm>
              <a:off x="1999237" y="773716"/>
              <a:ext cx="915736" cy="168134"/>
              <a:chOff x="6926919" y="2674621"/>
              <a:chExt cx="915736" cy="168134"/>
            </a:xfrm>
          </p:grpSpPr>
          <p:sp>
            <p:nvSpPr>
              <p:cNvPr id="475" name="Oval 474"/>
              <p:cNvSpPr/>
              <p:nvPr/>
            </p:nvSpPr>
            <p:spPr>
              <a:xfrm>
                <a:off x="6926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7688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>
              <a:off x="2633726" y="1796478"/>
              <a:ext cx="407024" cy="362636"/>
              <a:chOff x="8037810" y="3904904"/>
              <a:chExt cx="407024" cy="362636"/>
            </a:xfrm>
          </p:grpSpPr>
          <p:sp>
            <p:nvSpPr>
              <p:cNvPr id="473" name="Arc 472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74" name="Arc 473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18" name="Group 417"/>
            <p:cNvGrpSpPr/>
            <p:nvPr/>
          </p:nvGrpSpPr>
          <p:grpSpPr>
            <a:xfrm>
              <a:off x="2633726" y="2477127"/>
              <a:ext cx="407024" cy="362636"/>
              <a:chOff x="8037810" y="3904904"/>
              <a:chExt cx="407024" cy="362636"/>
            </a:xfrm>
          </p:grpSpPr>
          <p:sp>
            <p:nvSpPr>
              <p:cNvPr id="471" name="Arc 470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72" name="Arc 471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>
              <a:off x="2633726" y="3147358"/>
              <a:ext cx="407024" cy="362636"/>
              <a:chOff x="8037810" y="3904904"/>
              <a:chExt cx="407024" cy="362636"/>
            </a:xfrm>
          </p:grpSpPr>
          <p:sp>
            <p:nvSpPr>
              <p:cNvPr id="469" name="Arc 468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70" name="Arc 469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>
              <a:off x="2845296" y="1457333"/>
              <a:ext cx="3387336" cy="2052661"/>
              <a:chOff x="2845296" y="1457333"/>
              <a:chExt cx="3387336" cy="2052661"/>
            </a:xfrm>
          </p:grpSpPr>
          <p:cxnSp>
            <p:nvCxnSpPr>
              <p:cNvPr id="453" name="Straight Arrow Connector 452"/>
              <p:cNvCxnSpPr/>
              <p:nvPr/>
            </p:nvCxnSpPr>
            <p:spPr>
              <a:xfrm>
                <a:off x="2861918" y="145733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Group 453"/>
              <p:cNvGrpSpPr/>
              <p:nvPr/>
            </p:nvGrpSpPr>
            <p:grpSpPr>
              <a:xfrm>
                <a:off x="5825609" y="1457333"/>
                <a:ext cx="407023" cy="362637"/>
                <a:chOff x="9092348" y="5160688"/>
                <a:chExt cx="407023" cy="402771"/>
              </a:xfrm>
            </p:grpSpPr>
            <p:sp>
              <p:nvSpPr>
                <p:cNvPr id="467" name="Arc 466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68" name="Arc 467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55" name="Straight Arrow Connector 454"/>
              <p:cNvCxnSpPr/>
              <p:nvPr/>
            </p:nvCxnSpPr>
            <p:spPr>
              <a:xfrm flipH="1" flipV="1">
                <a:off x="2845296" y="1799135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/>
              <p:nvPr/>
            </p:nvCxnSpPr>
            <p:spPr>
              <a:xfrm>
                <a:off x="2861918" y="213798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/>
              <p:cNvGrpSpPr/>
              <p:nvPr/>
            </p:nvGrpSpPr>
            <p:grpSpPr>
              <a:xfrm>
                <a:off x="5825609" y="2137982"/>
                <a:ext cx="407023" cy="362637"/>
                <a:chOff x="9092348" y="5160688"/>
                <a:chExt cx="407023" cy="402771"/>
              </a:xfrm>
            </p:grpSpPr>
            <p:sp>
              <p:nvSpPr>
                <p:cNvPr id="465" name="Arc 464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66" name="Arc 465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58" name="Straight Arrow Connector 457"/>
              <p:cNvCxnSpPr/>
              <p:nvPr/>
            </p:nvCxnSpPr>
            <p:spPr>
              <a:xfrm flipH="1" flipV="1">
                <a:off x="2845296" y="2466710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/>
              <p:nvPr/>
            </p:nvCxnSpPr>
            <p:spPr>
              <a:xfrm>
                <a:off x="2861918" y="283976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0" name="Group 459"/>
              <p:cNvGrpSpPr/>
              <p:nvPr/>
            </p:nvGrpSpPr>
            <p:grpSpPr>
              <a:xfrm>
                <a:off x="5825609" y="2829346"/>
                <a:ext cx="407023" cy="362637"/>
                <a:chOff x="9092348" y="5160688"/>
                <a:chExt cx="407023" cy="402771"/>
              </a:xfrm>
            </p:grpSpPr>
            <p:sp>
              <p:nvSpPr>
                <p:cNvPr id="463" name="Arc 462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64" name="Arc 463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61" name="Straight Arrow Connector 460"/>
              <p:cNvCxnSpPr/>
              <p:nvPr/>
            </p:nvCxnSpPr>
            <p:spPr>
              <a:xfrm flipH="1" flipV="1">
                <a:off x="2845296" y="3147358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>
                <a:off x="2861918" y="3509994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1" name="Group 420"/>
            <p:cNvGrpSpPr/>
            <p:nvPr/>
          </p:nvGrpSpPr>
          <p:grpSpPr>
            <a:xfrm>
              <a:off x="1999237" y="1092787"/>
              <a:ext cx="918219" cy="532680"/>
              <a:chOff x="4148945" y="3794418"/>
              <a:chExt cx="918219" cy="532680"/>
            </a:xfrm>
          </p:grpSpPr>
          <p:sp>
            <p:nvSpPr>
              <p:cNvPr id="448" name="Oval 447"/>
              <p:cNvSpPr/>
              <p:nvPr/>
            </p:nvSpPr>
            <p:spPr>
              <a:xfrm>
                <a:off x="4148945" y="3805304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913428" y="379441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0" name="Group 449"/>
              <p:cNvGrpSpPr/>
              <p:nvPr/>
            </p:nvGrpSpPr>
            <p:grpSpPr>
              <a:xfrm>
                <a:off x="4148945" y="4158964"/>
                <a:ext cx="915736" cy="168134"/>
                <a:chOff x="6926919" y="2674621"/>
                <a:chExt cx="915736" cy="168134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6926919" y="2674621"/>
                  <a:ext cx="153736" cy="1681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/>
                <p:cNvSpPr/>
                <p:nvPr/>
              </p:nvSpPr>
              <p:spPr>
                <a:xfrm>
                  <a:off x="7688919" y="2674621"/>
                  <a:ext cx="153736" cy="1681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22" name="Straight Arrow Connector 421"/>
            <p:cNvCxnSpPr/>
            <p:nvPr/>
          </p:nvCxnSpPr>
          <p:spPr>
            <a:xfrm>
              <a:off x="2122213" y="1492399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3" name="Group 422"/>
            <p:cNvGrpSpPr/>
            <p:nvPr/>
          </p:nvGrpSpPr>
          <p:grpSpPr>
            <a:xfrm>
              <a:off x="5085904" y="1492399"/>
              <a:ext cx="407023" cy="362637"/>
              <a:chOff x="9092348" y="5160688"/>
              <a:chExt cx="407023" cy="402771"/>
            </a:xfrm>
          </p:grpSpPr>
          <p:sp>
            <p:nvSpPr>
              <p:cNvPr id="446" name="Arc 44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7" name="Arc 44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4" name="Straight Arrow Connector 423"/>
            <p:cNvCxnSpPr/>
            <p:nvPr/>
          </p:nvCxnSpPr>
          <p:spPr>
            <a:xfrm flipH="1" flipV="1">
              <a:off x="2105591" y="1834201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5" name="Group 424"/>
            <p:cNvGrpSpPr/>
            <p:nvPr/>
          </p:nvGrpSpPr>
          <p:grpSpPr>
            <a:xfrm>
              <a:off x="1894021" y="1831544"/>
              <a:ext cx="407024" cy="362636"/>
              <a:chOff x="8037810" y="3904904"/>
              <a:chExt cx="407024" cy="362636"/>
            </a:xfrm>
          </p:grpSpPr>
          <p:sp>
            <p:nvSpPr>
              <p:cNvPr id="444" name="Arc 44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5" name="Arc 44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6" name="Straight Arrow Connector 425"/>
            <p:cNvCxnSpPr/>
            <p:nvPr/>
          </p:nvCxnSpPr>
          <p:spPr>
            <a:xfrm>
              <a:off x="2122213" y="2173049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7" name="Group 426"/>
            <p:cNvGrpSpPr/>
            <p:nvPr/>
          </p:nvGrpSpPr>
          <p:grpSpPr>
            <a:xfrm>
              <a:off x="5085904" y="2173048"/>
              <a:ext cx="407023" cy="362637"/>
              <a:chOff x="9092348" y="5160688"/>
              <a:chExt cx="407023" cy="402771"/>
            </a:xfrm>
          </p:grpSpPr>
          <p:sp>
            <p:nvSpPr>
              <p:cNvPr id="442" name="Arc 441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3" name="Arc 442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8" name="Straight Arrow Connector 427"/>
            <p:cNvCxnSpPr/>
            <p:nvPr/>
          </p:nvCxnSpPr>
          <p:spPr>
            <a:xfrm flipH="1" flipV="1">
              <a:off x="2105591" y="2501776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9" name="Group 428"/>
            <p:cNvGrpSpPr/>
            <p:nvPr/>
          </p:nvGrpSpPr>
          <p:grpSpPr>
            <a:xfrm>
              <a:off x="1894021" y="2512193"/>
              <a:ext cx="407024" cy="362636"/>
              <a:chOff x="8037810" y="3904904"/>
              <a:chExt cx="407024" cy="362636"/>
            </a:xfrm>
          </p:grpSpPr>
          <p:sp>
            <p:nvSpPr>
              <p:cNvPr id="440" name="Arc 439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1" name="Arc 440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30" name="Straight Arrow Connector 429"/>
            <p:cNvCxnSpPr/>
            <p:nvPr/>
          </p:nvCxnSpPr>
          <p:spPr>
            <a:xfrm>
              <a:off x="2122213" y="2874829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1" name="Group 430"/>
            <p:cNvGrpSpPr/>
            <p:nvPr/>
          </p:nvGrpSpPr>
          <p:grpSpPr>
            <a:xfrm>
              <a:off x="5085904" y="2864412"/>
              <a:ext cx="407023" cy="362637"/>
              <a:chOff x="9092348" y="5160688"/>
              <a:chExt cx="407023" cy="402771"/>
            </a:xfrm>
          </p:grpSpPr>
          <p:sp>
            <p:nvSpPr>
              <p:cNvPr id="438" name="Arc 437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9" name="Arc 438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32" name="Straight Arrow Connector 431"/>
            <p:cNvCxnSpPr/>
            <p:nvPr/>
          </p:nvCxnSpPr>
          <p:spPr>
            <a:xfrm flipH="1" flipV="1">
              <a:off x="2105591" y="3182424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3" name="Group 432"/>
            <p:cNvGrpSpPr/>
            <p:nvPr/>
          </p:nvGrpSpPr>
          <p:grpSpPr>
            <a:xfrm>
              <a:off x="1894021" y="3182424"/>
              <a:ext cx="407024" cy="362636"/>
              <a:chOff x="8037810" y="3904904"/>
              <a:chExt cx="407024" cy="362636"/>
            </a:xfrm>
          </p:grpSpPr>
          <p:sp>
            <p:nvSpPr>
              <p:cNvPr id="436" name="Arc 435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7" name="Arc 436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34" name="Straight Arrow Connector 433"/>
            <p:cNvCxnSpPr/>
            <p:nvPr/>
          </p:nvCxnSpPr>
          <p:spPr>
            <a:xfrm>
              <a:off x="2122213" y="3545060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TextBox 434"/>
            <p:cNvSpPr txBox="1"/>
            <p:nvPr/>
          </p:nvSpPr>
          <p:spPr>
            <a:xfrm>
              <a:off x="1531203" y="3448783"/>
              <a:ext cx="272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2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866" y="849085"/>
            <a:ext cx="4626428" cy="2906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17866" y="2318655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26029" y="1605644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26029" y="3031672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0356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39243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8129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52358" y="8490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4424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9714" y="457200"/>
            <a:ext cx="0" cy="343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79714" y="457200"/>
            <a:ext cx="5072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7723" y="13606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4096" y="3467484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76" name="Curved Down Arrow 75"/>
          <p:cNvSpPr/>
          <p:nvPr/>
        </p:nvSpPr>
        <p:spPr>
          <a:xfrm>
            <a:off x="2173064" y="505401"/>
            <a:ext cx="1660073" cy="2509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urved Down Arrow 76"/>
          <p:cNvSpPr/>
          <p:nvPr/>
        </p:nvSpPr>
        <p:spPr>
          <a:xfrm>
            <a:off x="1374321" y="505401"/>
            <a:ext cx="1660073" cy="2509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845253" y="745670"/>
            <a:ext cx="239486" cy="3145966"/>
            <a:chOff x="1289960" y="713016"/>
            <a:chExt cx="239486" cy="3145966"/>
          </a:xfrm>
        </p:grpSpPr>
        <p:sp>
          <p:nvSpPr>
            <p:cNvPr id="88" name="Oval 87"/>
            <p:cNvSpPr/>
            <p:nvPr/>
          </p:nvSpPr>
          <p:spPr>
            <a:xfrm>
              <a:off x="1289960" y="71301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289960" y="2939140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289960" y="2215243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289960" y="1475015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89960" y="361949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08612" y="729343"/>
            <a:ext cx="239486" cy="3145966"/>
            <a:chOff x="1289960" y="713016"/>
            <a:chExt cx="239486" cy="3145966"/>
          </a:xfrm>
        </p:grpSpPr>
        <p:sp>
          <p:nvSpPr>
            <p:cNvPr id="94" name="Oval 93"/>
            <p:cNvSpPr/>
            <p:nvPr/>
          </p:nvSpPr>
          <p:spPr>
            <a:xfrm>
              <a:off x="1289960" y="71301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289960" y="2939140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289960" y="2215243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289960" y="1475015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289960" y="361949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711780" y="44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114678" y="44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35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177034" y="0"/>
            <a:ext cx="4700813" cy="3484190"/>
            <a:chOff x="1482271" y="165668"/>
            <a:chExt cx="4700813" cy="3484190"/>
          </a:xfrm>
        </p:grpSpPr>
        <p:sp>
          <p:nvSpPr>
            <p:cNvPr id="74" name="TextBox 73"/>
            <p:cNvSpPr txBox="1"/>
            <p:nvPr/>
          </p:nvSpPr>
          <p:spPr>
            <a:xfrm>
              <a:off x="5834739" y="165668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482271" y="535000"/>
              <a:ext cx="4613728" cy="3114858"/>
              <a:chOff x="1504043" y="535000"/>
              <a:chExt cx="4613728" cy="3114858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707" y="708780"/>
                <a:ext cx="3998976" cy="2767584"/>
              </a:xfrm>
              <a:prstGeom prst="rect">
                <a:avLst/>
              </a:prstGeom>
            </p:spPr>
          </p:pic>
          <p:cxnSp>
            <p:nvCxnSpPr>
              <p:cNvPr id="77" name="Straight Arrow Connector 76"/>
              <p:cNvCxnSpPr/>
              <p:nvPr/>
            </p:nvCxnSpPr>
            <p:spPr>
              <a:xfrm>
                <a:off x="1792514" y="535000"/>
                <a:ext cx="0" cy="3079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1792514" y="535000"/>
                <a:ext cx="43252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504043" y="3280526"/>
                <a:ext cx="27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71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971461" y="98839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733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735944" y="977512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3" name="Group 282"/>
          <p:cNvGrpSpPr/>
          <p:nvPr/>
        </p:nvGrpSpPr>
        <p:grpSpPr>
          <a:xfrm>
            <a:off x="1510966" y="442513"/>
            <a:ext cx="4366881" cy="2788378"/>
            <a:chOff x="1510966" y="442513"/>
            <a:chExt cx="4366881" cy="2788378"/>
          </a:xfrm>
        </p:grpSpPr>
        <p:grpSp>
          <p:nvGrpSpPr>
            <p:cNvPr id="84" name="Group 83"/>
            <p:cNvGrpSpPr/>
            <p:nvPr/>
          </p:nvGrpSpPr>
          <p:grpSpPr>
            <a:xfrm>
              <a:off x="2267000" y="442513"/>
              <a:ext cx="3610847" cy="2732518"/>
              <a:chOff x="6510387" y="1000782"/>
              <a:chExt cx="3610847" cy="2732518"/>
            </a:xfrm>
          </p:grpSpPr>
          <p:cxnSp>
            <p:nvCxnSpPr>
              <p:cNvPr id="41" name="Straight Arrow Connector 40"/>
              <p:cNvCxnSpPr>
                <a:stCxn id="47" idx="0"/>
              </p:cNvCxnSpPr>
              <p:nvPr/>
            </p:nvCxnSpPr>
            <p:spPr>
              <a:xfrm>
                <a:off x="6750520" y="1000782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9714211" y="1000782"/>
                <a:ext cx="407023" cy="362637"/>
                <a:chOff x="9092348" y="5160688"/>
                <a:chExt cx="407023" cy="402771"/>
              </a:xfrm>
            </p:grpSpPr>
            <p:sp>
              <p:nvSpPr>
                <p:cNvPr id="72" name="Arc 71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6733898" y="1342584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6522328" y="1339927"/>
                <a:ext cx="407024" cy="362636"/>
                <a:chOff x="8037810" y="3904904"/>
                <a:chExt cx="407024" cy="362636"/>
              </a:xfrm>
            </p:grpSpPr>
            <p:sp>
              <p:nvSpPr>
                <p:cNvPr id="70" name="Arc 69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Arc 70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6750520" y="1681432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9714211" y="1681431"/>
                <a:ext cx="407023" cy="362637"/>
                <a:chOff x="9092348" y="5160688"/>
                <a:chExt cx="407023" cy="402771"/>
              </a:xfrm>
            </p:grpSpPr>
            <p:sp>
              <p:nvSpPr>
                <p:cNvPr id="68" name="Arc 67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9" name="Arc 68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6733898" y="2010159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6522328" y="2020576"/>
                <a:ext cx="407024" cy="362636"/>
                <a:chOff x="8037810" y="3904904"/>
                <a:chExt cx="407024" cy="362636"/>
              </a:xfrm>
            </p:grpSpPr>
            <p:sp>
              <p:nvSpPr>
                <p:cNvPr id="66" name="Arc 65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7" name="Arc 66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6750520" y="2383212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9714211" y="2372795"/>
                <a:ext cx="407023" cy="362637"/>
                <a:chOff x="9092348" y="5160688"/>
                <a:chExt cx="407023" cy="402771"/>
              </a:xfrm>
            </p:grpSpPr>
            <p:sp>
              <p:nvSpPr>
                <p:cNvPr id="64" name="Arc 63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5" name="Arc 64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6733898" y="2690807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>
                <a:off x="6522328" y="2690807"/>
                <a:ext cx="407024" cy="362636"/>
                <a:chOff x="8037810" y="3904904"/>
                <a:chExt cx="407024" cy="362636"/>
              </a:xfrm>
            </p:grpSpPr>
            <p:sp>
              <p:nvSpPr>
                <p:cNvPr id="62" name="Arc 61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733343" y="3370665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50520" y="305344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9714211" y="3052654"/>
                <a:ext cx="407023" cy="362637"/>
                <a:chOff x="9092348" y="5160688"/>
                <a:chExt cx="407023" cy="402771"/>
              </a:xfrm>
            </p:grpSpPr>
            <p:sp>
              <p:nvSpPr>
                <p:cNvPr id="60" name="Arc 59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1" name="Arc 60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510387" y="3370664"/>
                <a:ext cx="407024" cy="362636"/>
                <a:chOff x="8037810" y="3904904"/>
                <a:chExt cx="407024" cy="362636"/>
              </a:xfrm>
            </p:grpSpPr>
            <p:sp>
              <p:nvSpPr>
                <p:cNvPr id="58" name="Arc 57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6750520" y="3723296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510966" y="498373"/>
              <a:ext cx="3610847" cy="2732518"/>
              <a:chOff x="5572541" y="469931"/>
              <a:chExt cx="3610847" cy="2732518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5812674" y="469931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/>
            </p:nvGrpSpPr>
            <p:grpSpPr>
              <a:xfrm>
                <a:off x="8776365" y="469931"/>
                <a:ext cx="407023" cy="362637"/>
                <a:chOff x="9092348" y="5160688"/>
                <a:chExt cx="407023" cy="402771"/>
              </a:xfrm>
            </p:grpSpPr>
            <p:sp>
              <p:nvSpPr>
                <p:cNvPr id="117" name="Arc 116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Arc 117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96052" y="811733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584482" y="809076"/>
                <a:ext cx="407024" cy="362636"/>
                <a:chOff x="8037810" y="3904904"/>
                <a:chExt cx="407024" cy="362636"/>
              </a:xfrm>
            </p:grpSpPr>
            <p:sp>
              <p:nvSpPr>
                <p:cNvPr id="115" name="Arc 114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6" name="Arc 115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90" name="Straight Arrow Connector 89"/>
              <p:cNvCxnSpPr/>
              <p:nvPr/>
            </p:nvCxnSpPr>
            <p:spPr>
              <a:xfrm>
                <a:off x="5812674" y="1150581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776365" y="1150580"/>
                <a:ext cx="407023" cy="362637"/>
                <a:chOff x="9092348" y="5160688"/>
                <a:chExt cx="407023" cy="402771"/>
              </a:xfrm>
            </p:grpSpPr>
            <p:sp>
              <p:nvSpPr>
                <p:cNvPr id="113" name="Arc 112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4" name="Arc 113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5796052" y="1479308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5584482" y="1489725"/>
                <a:ext cx="407024" cy="362636"/>
                <a:chOff x="8037810" y="3904904"/>
                <a:chExt cx="407024" cy="362636"/>
              </a:xfrm>
            </p:grpSpPr>
            <p:sp>
              <p:nvSpPr>
                <p:cNvPr id="111" name="Arc 110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Arc 111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94" name="Straight Arrow Connector 93"/>
              <p:cNvCxnSpPr/>
              <p:nvPr/>
            </p:nvCxnSpPr>
            <p:spPr>
              <a:xfrm>
                <a:off x="5812674" y="1852361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/>
              <p:cNvGrpSpPr/>
              <p:nvPr/>
            </p:nvGrpSpPr>
            <p:grpSpPr>
              <a:xfrm>
                <a:off x="8776365" y="1841944"/>
                <a:ext cx="407023" cy="362637"/>
                <a:chOff x="9092348" y="5160688"/>
                <a:chExt cx="407023" cy="402771"/>
              </a:xfrm>
            </p:grpSpPr>
            <p:sp>
              <p:nvSpPr>
                <p:cNvPr id="109" name="Arc 108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5796052" y="2159956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584482" y="2159956"/>
                <a:ext cx="407024" cy="362636"/>
                <a:chOff x="8037810" y="3904904"/>
                <a:chExt cx="407024" cy="362636"/>
              </a:xfrm>
            </p:grpSpPr>
            <p:sp>
              <p:nvSpPr>
                <p:cNvPr id="107" name="Arc 106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98" name="Straight Arrow Connector 97"/>
              <p:cNvCxnSpPr/>
              <p:nvPr/>
            </p:nvCxnSpPr>
            <p:spPr>
              <a:xfrm flipH="1" flipV="1">
                <a:off x="5795497" y="2839814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5812674" y="2522592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8776365" y="2521803"/>
                <a:ext cx="407023" cy="362637"/>
                <a:chOff x="9092348" y="5160688"/>
                <a:chExt cx="407023" cy="402771"/>
              </a:xfrm>
            </p:grpSpPr>
            <p:sp>
              <p:nvSpPr>
                <p:cNvPr id="105" name="Arc 104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72541" y="2839813"/>
                <a:ext cx="407024" cy="362636"/>
                <a:chOff x="8037810" y="3904904"/>
                <a:chExt cx="407024" cy="362636"/>
              </a:xfrm>
            </p:grpSpPr>
            <p:sp>
              <p:nvSpPr>
                <p:cNvPr id="103" name="Arc 102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" name="Arc 103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02" name="Straight Arrow Connector 101"/>
              <p:cNvCxnSpPr/>
              <p:nvPr/>
            </p:nvCxnSpPr>
            <p:spPr>
              <a:xfrm>
                <a:off x="5812674" y="3192445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3" name="Group 442"/>
          <p:cNvGrpSpPr/>
          <p:nvPr/>
        </p:nvGrpSpPr>
        <p:grpSpPr>
          <a:xfrm>
            <a:off x="6153243" y="82848"/>
            <a:ext cx="4708934" cy="3484190"/>
            <a:chOff x="6153243" y="82848"/>
            <a:chExt cx="4708934" cy="3484190"/>
          </a:xfrm>
        </p:grpSpPr>
        <p:sp>
          <p:nvSpPr>
            <p:cNvPr id="356" name="TextBox 355"/>
            <p:cNvSpPr txBox="1"/>
            <p:nvPr/>
          </p:nvSpPr>
          <p:spPr>
            <a:xfrm>
              <a:off x="10505711" y="82848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pic>
          <p:nvPicPr>
            <p:cNvPr id="358" name="Picture 3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361" y="617699"/>
              <a:ext cx="3998976" cy="2767584"/>
            </a:xfrm>
            <a:prstGeom prst="rect">
              <a:avLst/>
            </a:prstGeom>
          </p:spPr>
        </p:pic>
        <p:cxnSp>
          <p:nvCxnSpPr>
            <p:cNvPr id="359" name="Straight Arrow Connector 358"/>
            <p:cNvCxnSpPr/>
            <p:nvPr/>
          </p:nvCxnSpPr>
          <p:spPr>
            <a:xfrm>
              <a:off x="6441714" y="452180"/>
              <a:ext cx="0" cy="3079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6441714" y="452180"/>
              <a:ext cx="43252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6153243" y="3197706"/>
              <a:ext cx="272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6620661" y="552779"/>
              <a:ext cx="915736" cy="168134"/>
              <a:chOff x="6620661" y="552779"/>
              <a:chExt cx="915736" cy="168134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6620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7382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5" name="Straight Arrow Connector 404"/>
            <p:cNvCxnSpPr>
              <a:stCxn id="414" idx="0"/>
            </p:cNvCxnSpPr>
            <p:nvPr/>
          </p:nvCxnSpPr>
          <p:spPr>
            <a:xfrm>
              <a:off x="7491463" y="83883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6" name="Group 405"/>
            <p:cNvGrpSpPr/>
            <p:nvPr/>
          </p:nvGrpSpPr>
          <p:grpSpPr>
            <a:xfrm>
              <a:off x="10455154" y="838833"/>
              <a:ext cx="407023" cy="362637"/>
              <a:chOff x="9092348" y="5160688"/>
              <a:chExt cx="407023" cy="402771"/>
            </a:xfrm>
          </p:grpSpPr>
          <p:sp>
            <p:nvSpPr>
              <p:cNvPr id="436" name="Arc 43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37" name="Arc 43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07" name="Straight Arrow Connector 406"/>
            <p:cNvCxnSpPr/>
            <p:nvPr/>
          </p:nvCxnSpPr>
          <p:spPr>
            <a:xfrm flipH="1" flipV="1">
              <a:off x="7474841" y="1180635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8" name="Group 407"/>
            <p:cNvGrpSpPr/>
            <p:nvPr/>
          </p:nvGrpSpPr>
          <p:grpSpPr>
            <a:xfrm>
              <a:off x="7263271" y="1177978"/>
              <a:ext cx="407024" cy="362636"/>
              <a:chOff x="8037810" y="3904904"/>
              <a:chExt cx="407024" cy="362636"/>
            </a:xfrm>
          </p:grpSpPr>
          <p:sp>
            <p:nvSpPr>
              <p:cNvPr id="434" name="Arc 43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35" name="Arc 43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09" name="Straight Arrow Connector 408"/>
            <p:cNvCxnSpPr/>
            <p:nvPr/>
          </p:nvCxnSpPr>
          <p:spPr>
            <a:xfrm>
              <a:off x="7491463" y="151948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" name="Group 409"/>
            <p:cNvGrpSpPr/>
            <p:nvPr/>
          </p:nvGrpSpPr>
          <p:grpSpPr>
            <a:xfrm>
              <a:off x="10455154" y="1519482"/>
              <a:ext cx="407023" cy="362637"/>
              <a:chOff x="9092348" y="5160688"/>
              <a:chExt cx="407023" cy="402771"/>
            </a:xfrm>
          </p:grpSpPr>
          <p:sp>
            <p:nvSpPr>
              <p:cNvPr id="432" name="Arc 431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33" name="Arc 432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11" name="Straight Arrow Connector 410"/>
            <p:cNvCxnSpPr/>
            <p:nvPr/>
          </p:nvCxnSpPr>
          <p:spPr>
            <a:xfrm flipH="1" flipV="1">
              <a:off x="7474841" y="1848210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Group 411"/>
            <p:cNvGrpSpPr/>
            <p:nvPr/>
          </p:nvGrpSpPr>
          <p:grpSpPr>
            <a:xfrm>
              <a:off x="7263271" y="1858627"/>
              <a:ext cx="407024" cy="362636"/>
              <a:chOff x="8037810" y="3904904"/>
              <a:chExt cx="407024" cy="362636"/>
            </a:xfrm>
          </p:grpSpPr>
          <p:sp>
            <p:nvSpPr>
              <p:cNvPr id="430" name="Arc 429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31" name="Arc 430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13" name="Straight Arrow Connector 412"/>
            <p:cNvCxnSpPr/>
            <p:nvPr/>
          </p:nvCxnSpPr>
          <p:spPr>
            <a:xfrm>
              <a:off x="7491463" y="222126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/>
            <p:cNvGrpSpPr/>
            <p:nvPr/>
          </p:nvGrpSpPr>
          <p:grpSpPr>
            <a:xfrm>
              <a:off x="10455154" y="2210846"/>
              <a:ext cx="407023" cy="362637"/>
              <a:chOff x="9092348" y="5160688"/>
              <a:chExt cx="407023" cy="402771"/>
            </a:xfrm>
          </p:grpSpPr>
          <p:sp>
            <p:nvSpPr>
              <p:cNvPr id="428" name="Arc 427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29" name="Arc 428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15" name="Straight Arrow Connector 414"/>
            <p:cNvCxnSpPr/>
            <p:nvPr/>
          </p:nvCxnSpPr>
          <p:spPr>
            <a:xfrm flipH="1" flipV="1">
              <a:off x="7474841" y="2528858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6" name="Group 415"/>
            <p:cNvGrpSpPr/>
            <p:nvPr/>
          </p:nvGrpSpPr>
          <p:grpSpPr>
            <a:xfrm>
              <a:off x="7263271" y="2528858"/>
              <a:ext cx="407024" cy="362636"/>
              <a:chOff x="8037810" y="3904904"/>
              <a:chExt cx="407024" cy="362636"/>
            </a:xfrm>
          </p:grpSpPr>
          <p:sp>
            <p:nvSpPr>
              <p:cNvPr id="426" name="Arc 425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27" name="Arc 426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17" name="Straight Arrow Connector 416"/>
            <p:cNvCxnSpPr/>
            <p:nvPr/>
          </p:nvCxnSpPr>
          <p:spPr>
            <a:xfrm flipH="1" flipV="1">
              <a:off x="7474286" y="3208716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>
              <a:off x="7491463" y="2891494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9" name="Group 418"/>
            <p:cNvGrpSpPr/>
            <p:nvPr/>
          </p:nvGrpSpPr>
          <p:grpSpPr>
            <a:xfrm>
              <a:off x="10455154" y="2890705"/>
              <a:ext cx="407023" cy="362637"/>
              <a:chOff x="9092348" y="5160688"/>
              <a:chExt cx="407023" cy="402771"/>
            </a:xfrm>
          </p:grpSpPr>
          <p:sp>
            <p:nvSpPr>
              <p:cNvPr id="424" name="Arc 423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25" name="Arc 424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372" name="Straight Arrow Connector 371"/>
            <p:cNvCxnSpPr/>
            <p:nvPr/>
          </p:nvCxnSpPr>
          <p:spPr>
            <a:xfrm>
              <a:off x="6735429" y="894693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/>
            <p:cNvGrpSpPr/>
            <p:nvPr/>
          </p:nvGrpSpPr>
          <p:grpSpPr>
            <a:xfrm>
              <a:off x="9699120" y="894693"/>
              <a:ext cx="407023" cy="362637"/>
              <a:chOff x="9092348" y="5160688"/>
              <a:chExt cx="407023" cy="402771"/>
            </a:xfrm>
          </p:grpSpPr>
          <p:sp>
            <p:nvSpPr>
              <p:cNvPr id="403" name="Arc 402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4" name="Arc 403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4" name="Straight Arrow Connector 373"/>
            <p:cNvCxnSpPr/>
            <p:nvPr/>
          </p:nvCxnSpPr>
          <p:spPr>
            <a:xfrm flipH="1" flipV="1">
              <a:off x="6718807" y="1236495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5" name="Group 374"/>
            <p:cNvGrpSpPr/>
            <p:nvPr/>
          </p:nvGrpSpPr>
          <p:grpSpPr>
            <a:xfrm>
              <a:off x="6507237" y="1233838"/>
              <a:ext cx="407024" cy="362636"/>
              <a:chOff x="8037810" y="3904904"/>
              <a:chExt cx="407024" cy="362636"/>
            </a:xfrm>
          </p:grpSpPr>
          <p:sp>
            <p:nvSpPr>
              <p:cNvPr id="401" name="Arc 400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2" name="Arc 401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6" name="Straight Arrow Connector 375"/>
            <p:cNvCxnSpPr/>
            <p:nvPr/>
          </p:nvCxnSpPr>
          <p:spPr>
            <a:xfrm>
              <a:off x="6735429" y="1575343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7" name="Group 376"/>
            <p:cNvGrpSpPr/>
            <p:nvPr/>
          </p:nvGrpSpPr>
          <p:grpSpPr>
            <a:xfrm>
              <a:off x="9699120" y="1575342"/>
              <a:ext cx="407023" cy="362637"/>
              <a:chOff x="9092348" y="5160688"/>
              <a:chExt cx="407023" cy="402771"/>
            </a:xfrm>
          </p:grpSpPr>
          <p:sp>
            <p:nvSpPr>
              <p:cNvPr id="399" name="Arc 398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0" name="Arc 399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8" name="Straight Arrow Connector 377"/>
            <p:cNvCxnSpPr/>
            <p:nvPr/>
          </p:nvCxnSpPr>
          <p:spPr>
            <a:xfrm flipH="1" flipV="1">
              <a:off x="6718807" y="1904070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Group 378"/>
            <p:cNvGrpSpPr/>
            <p:nvPr/>
          </p:nvGrpSpPr>
          <p:grpSpPr>
            <a:xfrm>
              <a:off x="6507237" y="1914487"/>
              <a:ext cx="407024" cy="362636"/>
              <a:chOff x="8037810" y="3904904"/>
              <a:chExt cx="407024" cy="362636"/>
            </a:xfrm>
          </p:grpSpPr>
          <p:sp>
            <p:nvSpPr>
              <p:cNvPr id="397" name="Arc 396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8" name="Arc 397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6735429" y="2277123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/>
            <p:cNvGrpSpPr/>
            <p:nvPr/>
          </p:nvGrpSpPr>
          <p:grpSpPr>
            <a:xfrm>
              <a:off x="9699120" y="2266706"/>
              <a:ext cx="407023" cy="362637"/>
              <a:chOff x="9092348" y="5160688"/>
              <a:chExt cx="407023" cy="402771"/>
            </a:xfrm>
          </p:grpSpPr>
          <p:sp>
            <p:nvSpPr>
              <p:cNvPr id="395" name="Arc 394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6" name="Arc 395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82" name="Straight Arrow Connector 381"/>
            <p:cNvCxnSpPr/>
            <p:nvPr/>
          </p:nvCxnSpPr>
          <p:spPr>
            <a:xfrm flipH="1" flipV="1">
              <a:off x="6718807" y="2584718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Group 382"/>
            <p:cNvGrpSpPr/>
            <p:nvPr/>
          </p:nvGrpSpPr>
          <p:grpSpPr>
            <a:xfrm>
              <a:off x="6507237" y="2584718"/>
              <a:ext cx="407024" cy="362636"/>
              <a:chOff x="8037810" y="3904904"/>
              <a:chExt cx="407024" cy="362636"/>
            </a:xfrm>
          </p:grpSpPr>
          <p:sp>
            <p:nvSpPr>
              <p:cNvPr id="393" name="Arc 392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4" name="Arc 393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84" name="Straight Arrow Connector 383"/>
            <p:cNvCxnSpPr/>
            <p:nvPr/>
          </p:nvCxnSpPr>
          <p:spPr>
            <a:xfrm flipH="1" flipV="1">
              <a:off x="6718252" y="3264576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6735429" y="2947354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/>
            <p:cNvGrpSpPr/>
            <p:nvPr/>
          </p:nvGrpSpPr>
          <p:grpSpPr>
            <a:xfrm>
              <a:off x="9699120" y="2946565"/>
              <a:ext cx="407023" cy="362637"/>
              <a:chOff x="9092348" y="5160688"/>
              <a:chExt cx="407023" cy="402771"/>
            </a:xfrm>
          </p:grpSpPr>
          <p:sp>
            <p:nvSpPr>
              <p:cNvPr id="391" name="Arc 390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2" name="Arc 391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6607023" y="846234"/>
              <a:ext cx="915736" cy="168134"/>
              <a:chOff x="6620661" y="552779"/>
              <a:chExt cx="915736" cy="168134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6620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7382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376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1617785" y="597877"/>
            <a:ext cx="750277" cy="844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2368062" y="1441938"/>
            <a:ext cx="4700813" cy="3484190"/>
            <a:chOff x="1482271" y="165668"/>
            <a:chExt cx="4700813" cy="3484190"/>
          </a:xfrm>
        </p:grpSpPr>
        <p:sp>
          <p:nvSpPr>
            <p:cNvPr id="98" name="TextBox 97"/>
            <p:cNvSpPr txBox="1"/>
            <p:nvPr/>
          </p:nvSpPr>
          <p:spPr>
            <a:xfrm>
              <a:off x="5834739" y="165668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82271" y="535000"/>
              <a:ext cx="4613728" cy="3114858"/>
              <a:chOff x="1504043" y="535000"/>
              <a:chExt cx="4613728" cy="311485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707" y="708780"/>
                <a:ext cx="3998976" cy="2767584"/>
              </a:xfrm>
              <a:prstGeom prst="rect">
                <a:avLst/>
              </a:prstGeom>
            </p:spPr>
          </p:pic>
          <p:cxnSp>
            <p:nvCxnSpPr>
              <p:cNvPr id="101" name="Straight Arrow Connector 100"/>
              <p:cNvCxnSpPr/>
              <p:nvPr/>
            </p:nvCxnSpPr>
            <p:spPr>
              <a:xfrm>
                <a:off x="1792514" y="535000"/>
                <a:ext cx="0" cy="3079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1792514" y="535000"/>
                <a:ext cx="43252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04043" y="3280526"/>
                <a:ext cx="27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971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971461" y="98839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733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735944" y="977512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81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1617785" y="597877"/>
            <a:ext cx="750277" cy="844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530" y="1441938"/>
            <a:ext cx="3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26" y="1985050"/>
            <a:ext cx="3998976" cy="27675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56533" y="1811270"/>
            <a:ext cx="0" cy="307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56533" y="1811270"/>
            <a:ext cx="4325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8062" y="4556796"/>
            <a:ext cx="2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35480" y="226466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35480" y="1911869"/>
            <a:ext cx="915736" cy="168134"/>
            <a:chOff x="6926919" y="2674621"/>
            <a:chExt cx="915736" cy="168134"/>
          </a:xfrm>
        </p:grpSpPr>
        <p:sp>
          <p:nvSpPr>
            <p:cNvPr id="12" name="Oval 11"/>
            <p:cNvSpPr/>
            <p:nvPr/>
          </p:nvSpPr>
          <p:spPr>
            <a:xfrm>
              <a:off x="6926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88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3599963" y="2253782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835480" y="2618328"/>
            <a:ext cx="915736" cy="168134"/>
            <a:chOff x="6926919" y="2674621"/>
            <a:chExt cx="915736" cy="168134"/>
          </a:xfrm>
        </p:grpSpPr>
        <p:sp>
          <p:nvSpPr>
            <p:cNvPr id="16" name="Oval 15"/>
            <p:cNvSpPr/>
            <p:nvPr/>
          </p:nvSpPr>
          <p:spPr>
            <a:xfrm>
              <a:off x="6926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88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58027" y="1908459"/>
            <a:ext cx="3610847" cy="2732518"/>
            <a:chOff x="6510387" y="1000782"/>
            <a:chExt cx="3610847" cy="273251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750520" y="1000782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9714211" y="1000782"/>
              <a:ext cx="407023" cy="362637"/>
              <a:chOff x="9092348" y="5160688"/>
              <a:chExt cx="407023" cy="402771"/>
            </a:xfrm>
          </p:grpSpPr>
          <p:sp>
            <p:nvSpPr>
              <p:cNvPr id="50" name="Arc 49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 flipV="1">
              <a:off x="6733898" y="1342584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522328" y="1339927"/>
              <a:ext cx="407024" cy="362636"/>
              <a:chOff x="8037810" y="3904904"/>
              <a:chExt cx="407024" cy="362636"/>
            </a:xfrm>
          </p:grpSpPr>
          <p:sp>
            <p:nvSpPr>
              <p:cNvPr id="48" name="Arc 47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6750520" y="1681432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9714211" y="1681431"/>
              <a:ext cx="407023" cy="362637"/>
              <a:chOff x="9092348" y="5160688"/>
              <a:chExt cx="407023" cy="402771"/>
            </a:xfrm>
          </p:grpSpPr>
          <p:sp>
            <p:nvSpPr>
              <p:cNvPr id="46" name="Arc 4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6733898" y="2010159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522328" y="2020576"/>
              <a:ext cx="407024" cy="362636"/>
              <a:chOff x="8037810" y="3904904"/>
              <a:chExt cx="407024" cy="362636"/>
            </a:xfrm>
          </p:grpSpPr>
          <p:sp>
            <p:nvSpPr>
              <p:cNvPr id="44" name="Arc 4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5" name="Arc 4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6750520" y="2383212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714211" y="2372795"/>
              <a:ext cx="407023" cy="362637"/>
              <a:chOff x="9092348" y="5160688"/>
              <a:chExt cx="407023" cy="402771"/>
            </a:xfrm>
          </p:grpSpPr>
          <p:sp>
            <p:nvSpPr>
              <p:cNvPr id="42" name="Arc 41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 flipV="1">
              <a:off x="6733898" y="2690807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522328" y="2690807"/>
              <a:ext cx="407024" cy="362636"/>
              <a:chOff x="8037810" y="3904904"/>
              <a:chExt cx="407024" cy="362636"/>
            </a:xfrm>
          </p:grpSpPr>
          <p:sp>
            <p:nvSpPr>
              <p:cNvPr id="40" name="Arc 39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 flipV="1">
              <a:off x="6733343" y="3370665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50520" y="305344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9714211" y="3052654"/>
              <a:ext cx="407023" cy="362637"/>
              <a:chOff x="9092348" y="5160688"/>
              <a:chExt cx="407023" cy="402771"/>
            </a:xfrm>
          </p:grpSpPr>
          <p:sp>
            <p:nvSpPr>
              <p:cNvPr id="38" name="Arc 37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Arc 38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0387" y="3370664"/>
              <a:ext cx="407024" cy="362636"/>
              <a:chOff x="8037810" y="3904904"/>
              <a:chExt cx="407024" cy="362636"/>
            </a:xfrm>
          </p:grpSpPr>
          <p:sp>
            <p:nvSpPr>
              <p:cNvPr id="36" name="Arc 35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Arc 36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6750520" y="3723296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685069" y="1893548"/>
            <a:ext cx="3610847" cy="2732518"/>
            <a:chOff x="5572541" y="469931"/>
            <a:chExt cx="3610847" cy="27325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812674" y="469931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8776365" y="469931"/>
              <a:ext cx="407023" cy="362637"/>
              <a:chOff x="9092348" y="5160688"/>
              <a:chExt cx="407023" cy="402771"/>
            </a:xfrm>
          </p:grpSpPr>
          <p:sp>
            <p:nvSpPr>
              <p:cNvPr id="84" name="Arc 83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Arc 84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H="1" flipV="1">
              <a:off x="5796052" y="811733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5584482" y="809076"/>
              <a:ext cx="407024" cy="362636"/>
              <a:chOff x="8037810" y="3904904"/>
              <a:chExt cx="407024" cy="362636"/>
            </a:xfrm>
          </p:grpSpPr>
          <p:sp>
            <p:nvSpPr>
              <p:cNvPr id="82" name="Arc 81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Arc 82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5812674" y="1150581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8776365" y="1150580"/>
              <a:ext cx="407023" cy="362637"/>
              <a:chOff x="9092348" y="5160688"/>
              <a:chExt cx="407023" cy="402771"/>
            </a:xfrm>
          </p:grpSpPr>
          <p:sp>
            <p:nvSpPr>
              <p:cNvPr id="80" name="Arc 79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Arc 80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 flipH="1" flipV="1">
              <a:off x="5796052" y="1479308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5584482" y="1489725"/>
              <a:ext cx="407024" cy="362636"/>
              <a:chOff x="8037810" y="3904904"/>
              <a:chExt cx="407024" cy="362636"/>
            </a:xfrm>
          </p:grpSpPr>
          <p:sp>
            <p:nvSpPr>
              <p:cNvPr id="78" name="Arc 77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Arc 78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812674" y="1852361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776365" y="1841944"/>
              <a:ext cx="407023" cy="362637"/>
              <a:chOff x="9092348" y="5160688"/>
              <a:chExt cx="407023" cy="402771"/>
            </a:xfrm>
          </p:grpSpPr>
          <p:sp>
            <p:nvSpPr>
              <p:cNvPr id="76" name="Arc 7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Arc 7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 flipV="1">
              <a:off x="5796052" y="2159956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584482" y="2159956"/>
              <a:ext cx="407024" cy="362636"/>
              <a:chOff x="8037810" y="3904904"/>
              <a:chExt cx="407024" cy="362636"/>
            </a:xfrm>
          </p:grpSpPr>
          <p:sp>
            <p:nvSpPr>
              <p:cNvPr id="74" name="Arc 7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Arc 7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 flipH="1" flipV="1">
              <a:off x="5795497" y="2839814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812674" y="2522592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8776365" y="2521803"/>
              <a:ext cx="407023" cy="362637"/>
              <a:chOff x="9092348" y="5160688"/>
              <a:chExt cx="407023" cy="402771"/>
            </a:xfrm>
          </p:grpSpPr>
          <p:sp>
            <p:nvSpPr>
              <p:cNvPr id="72" name="Arc 71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Arc 72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572541" y="2839813"/>
              <a:ext cx="407024" cy="362636"/>
              <a:chOff x="8037810" y="3904904"/>
              <a:chExt cx="407024" cy="362636"/>
            </a:xfrm>
          </p:grpSpPr>
          <p:sp>
            <p:nvSpPr>
              <p:cNvPr id="70" name="Arc 69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Arc 70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>
              <a:off x="5812674" y="3192445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28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1617785" y="597877"/>
            <a:ext cx="750277" cy="844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21146" y="1441938"/>
            <a:ext cx="3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42" y="1985050"/>
            <a:ext cx="3998976" cy="27675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57149" y="1811270"/>
            <a:ext cx="0" cy="307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57149" y="1811270"/>
            <a:ext cx="4325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836096" y="1911869"/>
            <a:ext cx="915736" cy="168134"/>
            <a:chOff x="6926919" y="2674621"/>
            <a:chExt cx="915736" cy="168134"/>
          </a:xfrm>
        </p:grpSpPr>
        <p:sp>
          <p:nvSpPr>
            <p:cNvPr id="9" name="Oval 8"/>
            <p:cNvSpPr/>
            <p:nvPr/>
          </p:nvSpPr>
          <p:spPr>
            <a:xfrm>
              <a:off x="6926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688919" y="2674621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676986" y="2237591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640677" y="2237591"/>
            <a:ext cx="407023" cy="362637"/>
            <a:chOff x="9092348" y="5160688"/>
            <a:chExt cx="407023" cy="402771"/>
          </a:xfrm>
        </p:grpSpPr>
        <p:sp>
          <p:nvSpPr>
            <p:cNvPr id="13" name="Arc 12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4" name="Arc 13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3660364" y="2579393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448794" y="2576736"/>
            <a:ext cx="407024" cy="362636"/>
            <a:chOff x="8037810" y="3904904"/>
            <a:chExt cx="407024" cy="362636"/>
          </a:xfrm>
        </p:grpSpPr>
        <p:sp>
          <p:nvSpPr>
            <p:cNvPr id="17" name="Arc 16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676986" y="2918241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640677" y="2918240"/>
            <a:ext cx="407023" cy="362637"/>
            <a:chOff x="9092348" y="5160688"/>
            <a:chExt cx="407023" cy="402771"/>
          </a:xfrm>
        </p:grpSpPr>
        <p:sp>
          <p:nvSpPr>
            <p:cNvPr id="21" name="Arc 20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 flipV="1">
            <a:off x="3660364" y="3246968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448794" y="3257385"/>
            <a:ext cx="407024" cy="362636"/>
            <a:chOff x="8037810" y="3904904"/>
            <a:chExt cx="407024" cy="362636"/>
          </a:xfrm>
        </p:grpSpPr>
        <p:sp>
          <p:nvSpPr>
            <p:cNvPr id="25" name="Arc 24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6" name="Arc 25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676986" y="3620021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640677" y="3609604"/>
            <a:ext cx="407023" cy="362637"/>
            <a:chOff x="9092348" y="5160688"/>
            <a:chExt cx="407023" cy="402771"/>
          </a:xfrm>
        </p:grpSpPr>
        <p:sp>
          <p:nvSpPr>
            <p:cNvPr id="29" name="Arc 28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 flipV="1">
            <a:off x="3660364" y="3927616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448794" y="3927616"/>
            <a:ext cx="407024" cy="362636"/>
            <a:chOff x="8037810" y="3904904"/>
            <a:chExt cx="407024" cy="362636"/>
          </a:xfrm>
        </p:grpSpPr>
        <p:sp>
          <p:nvSpPr>
            <p:cNvPr id="33" name="Arc 32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659809" y="4607474"/>
            <a:ext cx="3183824" cy="2083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76986" y="4290252"/>
            <a:ext cx="31672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640677" y="4289463"/>
            <a:ext cx="407023" cy="362637"/>
            <a:chOff x="9092348" y="5160688"/>
            <a:chExt cx="407023" cy="402771"/>
          </a:xfrm>
        </p:grpSpPr>
        <p:sp>
          <p:nvSpPr>
            <p:cNvPr id="38" name="Arc 37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chemeClr val="accent1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36096" y="2230940"/>
            <a:ext cx="918219" cy="532680"/>
            <a:chOff x="4148945" y="3794418"/>
            <a:chExt cx="918219" cy="532680"/>
          </a:xfrm>
        </p:grpSpPr>
        <p:sp>
          <p:nvSpPr>
            <p:cNvPr id="41" name="Oval 40"/>
            <p:cNvSpPr/>
            <p:nvPr/>
          </p:nvSpPr>
          <p:spPr>
            <a:xfrm>
              <a:off x="4148945" y="3805304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13428" y="3794418"/>
              <a:ext cx="153736" cy="168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48945" y="4158964"/>
              <a:ext cx="915736" cy="168134"/>
              <a:chOff x="6926919" y="2674621"/>
              <a:chExt cx="915736" cy="16813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926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88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6" name="Straight Arrow Connector 45"/>
          <p:cNvCxnSpPr/>
          <p:nvPr/>
        </p:nvCxnSpPr>
        <p:spPr>
          <a:xfrm>
            <a:off x="2907032" y="2253762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870723" y="2253762"/>
            <a:ext cx="407023" cy="362637"/>
            <a:chOff x="9092348" y="5160688"/>
            <a:chExt cx="407023" cy="402771"/>
          </a:xfrm>
        </p:grpSpPr>
        <p:sp>
          <p:nvSpPr>
            <p:cNvPr id="48" name="Arc 47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Arc 48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 flipV="1">
            <a:off x="2890410" y="2595564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678840" y="2592907"/>
            <a:ext cx="407024" cy="362636"/>
            <a:chOff x="8037810" y="3904904"/>
            <a:chExt cx="407024" cy="362636"/>
          </a:xfrm>
        </p:grpSpPr>
        <p:sp>
          <p:nvSpPr>
            <p:cNvPr id="52" name="Arc 51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2907032" y="2934412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870723" y="2934411"/>
            <a:ext cx="407023" cy="362637"/>
            <a:chOff x="9092348" y="5160688"/>
            <a:chExt cx="407023" cy="402771"/>
          </a:xfrm>
        </p:grpSpPr>
        <p:sp>
          <p:nvSpPr>
            <p:cNvPr id="56" name="Arc 55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7" name="Arc 56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H="1" flipV="1">
            <a:off x="2890410" y="3263139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678840" y="3273556"/>
            <a:ext cx="407024" cy="362636"/>
            <a:chOff x="8037810" y="3904904"/>
            <a:chExt cx="407024" cy="362636"/>
          </a:xfrm>
        </p:grpSpPr>
        <p:sp>
          <p:nvSpPr>
            <p:cNvPr id="60" name="Arc 59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2907032" y="3636192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870723" y="3625775"/>
            <a:ext cx="407023" cy="362637"/>
            <a:chOff x="9092348" y="5160688"/>
            <a:chExt cx="407023" cy="402771"/>
          </a:xfrm>
        </p:grpSpPr>
        <p:sp>
          <p:nvSpPr>
            <p:cNvPr id="64" name="Arc 63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H="1" flipV="1">
            <a:off x="2890410" y="3943787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678840" y="3943787"/>
            <a:ext cx="407024" cy="362636"/>
            <a:chOff x="8037810" y="3904904"/>
            <a:chExt cx="407024" cy="362636"/>
          </a:xfrm>
        </p:grpSpPr>
        <p:sp>
          <p:nvSpPr>
            <p:cNvPr id="68" name="Arc 67"/>
            <p:cNvSpPr/>
            <p:nvPr/>
          </p:nvSpPr>
          <p:spPr>
            <a:xfrm rot="10800000" flipV="1">
              <a:off x="8037811" y="3904904"/>
              <a:ext cx="407023" cy="36263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Arc 68"/>
            <p:cNvSpPr/>
            <p:nvPr/>
          </p:nvSpPr>
          <p:spPr>
            <a:xfrm rot="5400000" flipV="1">
              <a:off x="8060004" y="3882710"/>
              <a:ext cx="362636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H="1" flipV="1">
            <a:off x="2889855" y="4623645"/>
            <a:ext cx="3183824" cy="208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7032" y="4306423"/>
            <a:ext cx="31672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870723" y="4305634"/>
            <a:ext cx="407023" cy="362637"/>
            <a:chOff x="9092348" y="5160688"/>
            <a:chExt cx="407023" cy="402771"/>
          </a:xfrm>
        </p:grpSpPr>
        <p:sp>
          <p:nvSpPr>
            <p:cNvPr id="73" name="Arc 72"/>
            <p:cNvSpPr/>
            <p:nvPr/>
          </p:nvSpPr>
          <p:spPr>
            <a:xfrm flipV="1">
              <a:off x="9092348" y="5160688"/>
              <a:ext cx="407023" cy="402770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4" name="Arc 73"/>
            <p:cNvSpPr/>
            <p:nvPr/>
          </p:nvSpPr>
          <p:spPr>
            <a:xfrm rot="16200000" flipV="1">
              <a:off x="9094475" y="5158562"/>
              <a:ext cx="402770" cy="407023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368062" y="4586936"/>
            <a:ext cx="2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1617785" y="597877"/>
            <a:ext cx="750277" cy="844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68062" y="1441938"/>
            <a:ext cx="4701429" cy="3514330"/>
            <a:chOff x="1531203" y="303785"/>
            <a:chExt cx="4701429" cy="3514330"/>
          </a:xfrm>
        </p:grpSpPr>
        <p:sp>
          <p:nvSpPr>
            <p:cNvPr id="5" name="TextBox 4"/>
            <p:cNvSpPr txBox="1"/>
            <p:nvPr/>
          </p:nvSpPr>
          <p:spPr>
            <a:xfrm>
              <a:off x="5884287" y="303785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483" y="846897"/>
              <a:ext cx="3998976" cy="2767584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820290" y="673117"/>
              <a:ext cx="0" cy="3079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20290" y="673117"/>
              <a:ext cx="43252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999237" y="773716"/>
              <a:ext cx="915736" cy="168134"/>
              <a:chOff x="6926919" y="2674621"/>
              <a:chExt cx="915736" cy="16813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926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88919" y="2674621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633726" y="1796478"/>
              <a:ext cx="407024" cy="362636"/>
              <a:chOff x="8037810" y="3904904"/>
              <a:chExt cx="407024" cy="362636"/>
            </a:xfrm>
          </p:grpSpPr>
          <p:sp>
            <p:nvSpPr>
              <p:cNvPr id="66" name="Arc 65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33726" y="2477127"/>
              <a:ext cx="407024" cy="362636"/>
              <a:chOff x="8037810" y="3904904"/>
              <a:chExt cx="407024" cy="362636"/>
            </a:xfrm>
          </p:grpSpPr>
          <p:sp>
            <p:nvSpPr>
              <p:cNvPr id="64" name="Arc 6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5" name="Arc 6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33726" y="3147358"/>
              <a:ext cx="407024" cy="362636"/>
              <a:chOff x="8037810" y="3904904"/>
              <a:chExt cx="407024" cy="362636"/>
            </a:xfrm>
          </p:grpSpPr>
          <p:sp>
            <p:nvSpPr>
              <p:cNvPr id="62" name="Arc 61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Arc 62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45296" y="1457333"/>
              <a:ext cx="3387336" cy="2052661"/>
              <a:chOff x="2845296" y="1457333"/>
              <a:chExt cx="3387336" cy="205266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861918" y="145733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5825609" y="1457333"/>
                <a:ext cx="407023" cy="362637"/>
                <a:chOff x="9092348" y="5160688"/>
                <a:chExt cx="407023" cy="402771"/>
              </a:xfrm>
            </p:grpSpPr>
            <p:sp>
              <p:nvSpPr>
                <p:cNvPr id="60" name="Arc 59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1" name="Arc 60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2845296" y="1799135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2861918" y="213798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5825609" y="2137982"/>
                <a:ext cx="407023" cy="362637"/>
                <a:chOff x="9092348" y="5160688"/>
                <a:chExt cx="407023" cy="402771"/>
              </a:xfrm>
            </p:grpSpPr>
            <p:sp>
              <p:nvSpPr>
                <p:cNvPr id="58" name="Arc 57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2845296" y="2466710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861918" y="283976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5825609" y="2829346"/>
                <a:ext cx="407023" cy="362637"/>
                <a:chOff x="9092348" y="5160688"/>
                <a:chExt cx="407023" cy="402771"/>
              </a:xfrm>
            </p:grpSpPr>
            <p:sp>
              <p:nvSpPr>
                <p:cNvPr id="56" name="Arc 55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7" name="Arc 56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2845296" y="3147358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2861918" y="3509994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999237" y="1092787"/>
              <a:ext cx="918219" cy="532680"/>
              <a:chOff x="4148945" y="3794418"/>
              <a:chExt cx="918219" cy="53268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148945" y="3805304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13428" y="379441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148945" y="4158964"/>
                <a:ext cx="915736" cy="168134"/>
                <a:chOff x="6926919" y="2674621"/>
                <a:chExt cx="915736" cy="168134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926919" y="2674621"/>
                  <a:ext cx="153736" cy="1681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7688919" y="2674621"/>
                  <a:ext cx="153736" cy="1681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Arrow Connector 14"/>
            <p:cNvCxnSpPr/>
            <p:nvPr/>
          </p:nvCxnSpPr>
          <p:spPr>
            <a:xfrm>
              <a:off x="2122213" y="1492399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085904" y="1492399"/>
              <a:ext cx="407023" cy="362637"/>
              <a:chOff x="9092348" y="5160688"/>
              <a:chExt cx="407023" cy="402771"/>
            </a:xfrm>
          </p:grpSpPr>
          <p:sp>
            <p:nvSpPr>
              <p:cNvPr id="39" name="Arc 38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Arc 39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2105591" y="1834201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894021" y="1831544"/>
              <a:ext cx="407024" cy="362636"/>
              <a:chOff x="8037810" y="3904904"/>
              <a:chExt cx="407024" cy="362636"/>
            </a:xfrm>
          </p:grpSpPr>
          <p:sp>
            <p:nvSpPr>
              <p:cNvPr id="37" name="Arc 36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Arc 37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2122213" y="2173049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85904" y="2173048"/>
              <a:ext cx="407023" cy="362637"/>
              <a:chOff x="9092348" y="5160688"/>
              <a:chExt cx="407023" cy="402771"/>
            </a:xfrm>
          </p:grpSpPr>
          <p:sp>
            <p:nvSpPr>
              <p:cNvPr id="35" name="Arc 34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Arc 35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 flipV="1">
              <a:off x="2105591" y="2501776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894021" y="2512193"/>
              <a:ext cx="407024" cy="362636"/>
              <a:chOff x="8037810" y="3904904"/>
              <a:chExt cx="407024" cy="362636"/>
            </a:xfrm>
          </p:grpSpPr>
          <p:sp>
            <p:nvSpPr>
              <p:cNvPr id="33" name="Arc 32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Arc 33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2122213" y="2874829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085904" y="2864412"/>
              <a:ext cx="407023" cy="362637"/>
              <a:chOff x="9092348" y="5160688"/>
              <a:chExt cx="407023" cy="402771"/>
            </a:xfrm>
          </p:grpSpPr>
          <p:sp>
            <p:nvSpPr>
              <p:cNvPr id="31" name="Arc 30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2105591" y="3182424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894021" y="3182424"/>
              <a:ext cx="407024" cy="362636"/>
              <a:chOff x="8037810" y="3904904"/>
              <a:chExt cx="407024" cy="362636"/>
            </a:xfrm>
          </p:grpSpPr>
          <p:sp>
            <p:nvSpPr>
              <p:cNvPr id="29" name="Arc 28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Arc 29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122213" y="3545060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531203" y="3448783"/>
              <a:ext cx="272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442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1617785" y="597877"/>
            <a:ext cx="750277" cy="844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68062" y="1441938"/>
            <a:ext cx="4700813" cy="3484190"/>
            <a:chOff x="1482271" y="165668"/>
            <a:chExt cx="4700813" cy="3484190"/>
          </a:xfrm>
        </p:grpSpPr>
        <p:sp>
          <p:nvSpPr>
            <p:cNvPr id="5" name="TextBox 4"/>
            <p:cNvSpPr txBox="1"/>
            <p:nvPr/>
          </p:nvSpPr>
          <p:spPr>
            <a:xfrm>
              <a:off x="5834739" y="165668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82271" y="535000"/>
              <a:ext cx="4613728" cy="3114858"/>
              <a:chOff x="1504043" y="535000"/>
              <a:chExt cx="4613728" cy="311485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707" y="708780"/>
                <a:ext cx="3998976" cy="2767584"/>
              </a:xfrm>
              <a:prstGeom prst="rect">
                <a:avLst/>
              </a:prstGeom>
            </p:spPr>
          </p:pic>
          <p:cxnSp>
            <p:nvCxnSpPr>
              <p:cNvPr id="8" name="Straight Arrow Connector 7"/>
              <p:cNvCxnSpPr/>
              <p:nvPr/>
            </p:nvCxnSpPr>
            <p:spPr>
              <a:xfrm>
                <a:off x="1792514" y="535000"/>
                <a:ext cx="0" cy="3079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792514" y="535000"/>
                <a:ext cx="43252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504043" y="3280526"/>
                <a:ext cx="27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71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71461" y="988398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33461" y="63559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35944" y="977512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701994" y="1884451"/>
            <a:ext cx="4366881" cy="2788378"/>
            <a:chOff x="1510966" y="442513"/>
            <a:chExt cx="4366881" cy="2788378"/>
          </a:xfrm>
        </p:grpSpPr>
        <p:grpSp>
          <p:nvGrpSpPr>
            <p:cNvPr id="16" name="Group 15"/>
            <p:cNvGrpSpPr/>
            <p:nvPr/>
          </p:nvGrpSpPr>
          <p:grpSpPr>
            <a:xfrm>
              <a:off x="2267000" y="442513"/>
              <a:ext cx="3610847" cy="2732518"/>
              <a:chOff x="6510387" y="1000782"/>
              <a:chExt cx="3610847" cy="2732518"/>
            </a:xfrm>
          </p:grpSpPr>
          <p:cxnSp>
            <p:nvCxnSpPr>
              <p:cNvPr id="51" name="Straight Arrow Connector 50"/>
              <p:cNvCxnSpPr>
                <a:stCxn id="49" idx="0"/>
              </p:cNvCxnSpPr>
              <p:nvPr/>
            </p:nvCxnSpPr>
            <p:spPr>
              <a:xfrm>
                <a:off x="6750520" y="1000782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>
                <a:off x="9714211" y="1000782"/>
                <a:ext cx="407023" cy="362637"/>
                <a:chOff x="9092348" y="5160688"/>
                <a:chExt cx="407023" cy="402771"/>
              </a:xfrm>
            </p:grpSpPr>
            <p:sp>
              <p:nvSpPr>
                <p:cNvPr id="82" name="Arc 81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3" name="Arc 82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733898" y="1342584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6522328" y="1339927"/>
                <a:ext cx="407024" cy="362636"/>
                <a:chOff x="8037810" y="3904904"/>
                <a:chExt cx="407024" cy="362636"/>
              </a:xfrm>
            </p:grpSpPr>
            <p:sp>
              <p:nvSpPr>
                <p:cNvPr id="80" name="Arc 79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1" name="Arc 80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750520" y="1681432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9714211" y="1681431"/>
                <a:ext cx="407023" cy="362637"/>
                <a:chOff x="9092348" y="5160688"/>
                <a:chExt cx="407023" cy="402771"/>
              </a:xfrm>
            </p:grpSpPr>
            <p:sp>
              <p:nvSpPr>
                <p:cNvPr id="78" name="Arc 77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733898" y="2010159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6522328" y="2020576"/>
                <a:ext cx="407024" cy="362636"/>
                <a:chOff x="8037810" y="3904904"/>
                <a:chExt cx="407024" cy="362636"/>
              </a:xfrm>
            </p:grpSpPr>
            <p:sp>
              <p:nvSpPr>
                <p:cNvPr id="76" name="Arc 75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59" name="Straight Arrow Connector 58"/>
              <p:cNvCxnSpPr/>
              <p:nvPr/>
            </p:nvCxnSpPr>
            <p:spPr>
              <a:xfrm>
                <a:off x="6750520" y="2383212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9714211" y="2372795"/>
                <a:ext cx="407023" cy="362637"/>
                <a:chOff x="9092348" y="5160688"/>
                <a:chExt cx="407023" cy="402771"/>
              </a:xfrm>
            </p:grpSpPr>
            <p:sp>
              <p:nvSpPr>
                <p:cNvPr id="74" name="Arc 73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6733898" y="2690807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6522328" y="2690807"/>
                <a:ext cx="407024" cy="362636"/>
                <a:chOff x="8037810" y="3904904"/>
                <a:chExt cx="407024" cy="362636"/>
              </a:xfrm>
            </p:grpSpPr>
            <p:sp>
              <p:nvSpPr>
                <p:cNvPr id="72" name="Arc 71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6733343" y="3370665"/>
                <a:ext cx="3183824" cy="208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750520" y="3053443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9714211" y="3052654"/>
                <a:ext cx="407023" cy="362637"/>
                <a:chOff x="9092348" y="5160688"/>
                <a:chExt cx="407023" cy="402771"/>
              </a:xfrm>
            </p:grpSpPr>
            <p:sp>
              <p:nvSpPr>
                <p:cNvPr id="70" name="Arc 69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Arc 70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510387" y="3370664"/>
                <a:ext cx="407024" cy="362636"/>
                <a:chOff x="8037810" y="3904904"/>
                <a:chExt cx="407024" cy="362636"/>
              </a:xfrm>
            </p:grpSpPr>
            <p:sp>
              <p:nvSpPr>
                <p:cNvPr id="68" name="Arc 67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9" name="Arc 68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chemeClr val="accent1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67" name="Straight Arrow Connector 66"/>
              <p:cNvCxnSpPr/>
              <p:nvPr/>
            </p:nvCxnSpPr>
            <p:spPr>
              <a:xfrm>
                <a:off x="6750520" y="3723296"/>
                <a:ext cx="316720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510966" y="498373"/>
              <a:ext cx="3610847" cy="2732518"/>
              <a:chOff x="5572541" y="469931"/>
              <a:chExt cx="3610847" cy="2732518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812674" y="469931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8776365" y="469931"/>
                <a:ext cx="407023" cy="362637"/>
                <a:chOff x="9092348" y="5160688"/>
                <a:chExt cx="407023" cy="402771"/>
              </a:xfrm>
            </p:grpSpPr>
            <p:sp>
              <p:nvSpPr>
                <p:cNvPr id="49" name="Arc 48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Arc 49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5796052" y="811733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5584482" y="809076"/>
                <a:ext cx="407024" cy="362636"/>
                <a:chOff x="8037810" y="3904904"/>
                <a:chExt cx="407024" cy="362636"/>
              </a:xfrm>
            </p:grpSpPr>
            <p:sp>
              <p:nvSpPr>
                <p:cNvPr id="47" name="Arc 46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Arc 47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5812674" y="1150581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8776365" y="1150580"/>
                <a:ext cx="407023" cy="362637"/>
                <a:chOff x="9092348" y="5160688"/>
                <a:chExt cx="407023" cy="402771"/>
              </a:xfrm>
            </p:grpSpPr>
            <p:sp>
              <p:nvSpPr>
                <p:cNvPr id="45" name="Arc 44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Arc 45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796052" y="1479308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5584482" y="1489725"/>
                <a:ext cx="407024" cy="362636"/>
                <a:chOff x="8037810" y="3904904"/>
                <a:chExt cx="407024" cy="362636"/>
              </a:xfrm>
            </p:grpSpPr>
            <p:sp>
              <p:nvSpPr>
                <p:cNvPr id="43" name="Arc 42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Arc 43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5812674" y="1852361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8776365" y="1841944"/>
                <a:ext cx="407023" cy="362637"/>
                <a:chOff x="9092348" y="5160688"/>
                <a:chExt cx="407023" cy="402771"/>
              </a:xfrm>
            </p:grpSpPr>
            <p:sp>
              <p:nvSpPr>
                <p:cNvPr id="41" name="Arc 40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5796052" y="2159956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5584482" y="2159956"/>
                <a:ext cx="407024" cy="362636"/>
                <a:chOff x="8037810" y="3904904"/>
                <a:chExt cx="407024" cy="362636"/>
              </a:xfrm>
            </p:grpSpPr>
            <p:sp>
              <p:nvSpPr>
                <p:cNvPr id="39" name="Arc 38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5795497" y="2839814"/>
                <a:ext cx="3183824" cy="208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812674" y="2522592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776365" y="2521803"/>
                <a:ext cx="407023" cy="362637"/>
                <a:chOff x="9092348" y="5160688"/>
                <a:chExt cx="407023" cy="402771"/>
              </a:xfrm>
            </p:grpSpPr>
            <p:sp>
              <p:nvSpPr>
                <p:cNvPr id="37" name="Arc 36"/>
                <p:cNvSpPr/>
                <p:nvPr/>
              </p:nvSpPr>
              <p:spPr>
                <a:xfrm flipV="1">
                  <a:off x="9092348" y="5160688"/>
                  <a:ext cx="407023" cy="402770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 rot="16200000" flipV="1">
                  <a:off x="9094475" y="5158562"/>
                  <a:ext cx="402770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572541" y="2839813"/>
                <a:ext cx="407024" cy="362636"/>
                <a:chOff x="8037810" y="3904904"/>
                <a:chExt cx="407024" cy="362636"/>
              </a:xfrm>
            </p:grpSpPr>
            <p:sp>
              <p:nvSpPr>
                <p:cNvPr id="35" name="Arc 34"/>
                <p:cNvSpPr/>
                <p:nvPr/>
              </p:nvSpPr>
              <p:spPr>
                <a:xfrm rot="10800000" flipV="1">
                  <a:off x="8037811" y="3904904"/>
                  <a:ext cx="407023" cy="362636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5400000" flipV="1">
                  <a:off x="8060004" y="3882710"/>
                  <a:ext cx="362636" cy="407023"/>
                </a:xfrm>
                <a:prstGeom prst="arc">
                  <a:avLst/>
                </a:prstGeom>
                <a:ln>
                  <a:solidFill>
                    <a:srgbClr val="FF0000"/>
                  </a:solidFill>
                  <a:prstDash val="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>
                <a:off x="5812674" y="3192445"/>
                <a:ext cx="3167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44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1617785" y="597877"/>
            <a:ext cx="750277" cy="844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68062" y="1441938"/>
            <a:ext cx="4708934" cy="3484190"/>
            <a:chOff x="6153243" y="82848"/>
            <a:chExt cx="4708934" cy="3484190"/>
          </a:xfrm>
        </p:grpSpPr>
        <p:sp>
          <p:nvSpPr>
            <p:cNvPr id="5" name="TextBox 4"/>
            <p:cNvSpPr txBox="1"/>
            <p:nvPr/>
          </p:nvSpPr>
          <p:spPr>
            <a:xfrm>
              <a:off x="10505711" y="82848"/>
              <a:ext cx="34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361" y="617699"/>
              <a:ext cx="3998976" cy="2767584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6441714" y="452180"/>
              <a:ext cx="0" cy="3079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441714" y="452180"/>
              <a:ext cx="43252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153243" y="3197706"/>
              <a:ext cx="272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620661" y="552779"/>
              <a:ext cx="915736" cy="168134"/>
              <a:chOff x="6620661" y="552779"/>
              <a:chExt cx="915736" cy="16813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620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382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7491463" y="83883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0455154" y="838833"/>
              <a:ext cx="407023" cy="362637"/>
              <a:chOff x="9092348" y="5160688"/>
              <a:chExt cx="407023" cy="402771"/>
            </a:xfrm>
          </p:grpSpPr>
          <p:sp>
            <p:nvSpPr>
              <p:cNvPr id="70" name="Arc 69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Arc 70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 flipV="1">
              <a:off x="7474841" y="1180635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7263271" y="1177978"/>
              <a:ext cx="407024" cy="362636"/>
              <a:chOff x="8037810" y="3904904"/>
              <a:chExt cx="407024" cy="362636"/>
            </a:xfrm>
          </p:grpSpPr>
          <p:sp>
            <p:nvSpPr>
              <p:cNvPr id="68" name="Arc 67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9" name="Arc 68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7491463" y="151948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0455154" y="1519482"/>
              <a:ext cx="407023" cy="362637"/>
              <a:chOff x="9092348" y="5160688"/>
              <a:chExt cx="407023" cy="402771"/>
            </a:xfrm>
          </p:grpSpPr>
          <p:sp>
            <p:nvSpPr>
              <p:cNvPr id="66" name="Arc 6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7474841" y="1848210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263271" y="1858627"/>
              <a:ext cx="407024" cy="362636"/>
              <a:chOff x="8037810" y="3904904"/>
              <a:chExt cx="407024" cy="362636"/>
            </a:xfrm>
          </p:grpSpPr>
          <p:sp>
            <p:nvSpPr>
              <p:cNvPr id="64" name="Arc 6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5" name="Arc 6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7491463" y="2221263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0455154" y="2210846"/>
              <a:ext cx="407023" cy="362637"/>
              <a:chOff x="9092348" y="5160688"/>
              <a:chExt cx="407023" cy="402771"/>
            </a:xfrm>
          </p:grpSpPr>
          <p:sp>
            <p:nvSpPr>
              <p:cNvPr id="62" name="Arc 61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Arc 62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 flipV="1">
              <a:off x="7474841" y="2528858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7263271" y="2528858"/>
              <a:ext cx="407024" cy="362636"/>
              <a:chOff x="8037810" y="3904904"/>
              <a:chExt cx="407024" cy="362636"/>
            </a:xfrm>
          </p:grpSpPr>
          <p:sp>
            <p:nvSpPr>
              <p:cNvPr id="60" name="Arc 59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 flipV="1">
              <a:off x="7474286" y="3208716"/>
              <a:ext cx="3183824" cy="208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491463" y="2891494"/>
              <a:ext cx="3167203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0455154" y="2890705"/>
              <a:ext cx="407023" cy="362637"/>
              <a:chOff x="9092348" y="5160688"/>
              <a:chExt cx="407023" cy="402771"/>
            </a:xfrm>
          </p:grpSpPr>
          <p:sp>
            <p:nvSpPr>
              <p:cNvPr id="58" name="Arc 57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chemeClr val="accent1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6735429" y="894693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699120" y="894693"/>
              <a:ext cx="407023" cy="362637"/>
              <a:chOff x="9092348" y="5160688"/>
              <a:chExt cx="407023" cy="402771"/>
            </a:xfrm>
          </p:grpSpPr>
          <p:sp>
            <p:nvSpPr>
              <p:cNvPr id="56" name="Arc 55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6718807" y="1236495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6507237" y="1233838"/>
              <a:ext cx="407024" cy="362636"/>
              <a:chOff x="8037810" y="3904904"/>
              <a:chExt cx="407024" cy="362636"/>
            </a:xfrm>
          </p:grpSpPr>
          <p:sp>
            <p:nvSpPr>
              <p:cNvPr id="54" name="Arc 53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6735429" y="1575343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9699120" y="1575342"/>
              <a:ext cx="407023" cy="362637"/>
              <a:chOff x="9092348" y="5160688"/>
              <a:chExt cx="407023" cy="402771"/>
            </a:xfrm>
          </p:grpSpPr>
          <p:sp>
            <p:nvSpPr>
              <p:cNvPr id="52" name="Arc 51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Arc 52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 flipV="1">
              <a:off x="6718807" y="1904070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6507237" y="1914487"/>
              <a:ext cx="407024" cy="362636"/>
              <a:chOff x="8037810" y="3904904"/>
              <a:chExt cx="407024" cy="362636"/>
            </a:xfrm>
          </p:grpSpPr>
          <p:sp>
            <p:nvSpPr>
              <p:cNvPr id="50" name="Arc 49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6735429" y="2277123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9699120" y="2266706"/>
              <a:ext cx="407023" cy="362637"/>
              <a:chOff x="9092348" y="5160688"/>
              <a:chExt cx="407023" cy="402771"/>
            </a:xfrm>
          </p:grpSpPr>
          <p:sp>
            <p:nvSpPr>
              <p:cNvPr id="48" name="Arc 47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Arc 48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 flipV="1">
              <a:off x="6718807" y="2584718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6507237" y="2584718"/>
              <a:ext cx="407024" cy="362636"/>
              <a:chOff x="8037810" y="3904904"/>
              <a:chExt cx="407024" cy="362636"/>
            </a:xfrm>
          </p:grpSpPr>
          <p:sp>
            <p:nvSpPr>
              <p:cNvPr id="46" name="Arc 45"/>
              <p:cNvSpPr/>
              <p:nvPr/>
            </p:nvSpPr>
            <p:spPr>
              <a:xfrm rot="10800000" flipV="1">
                <a:off x="8037811" y="3904904"/>
                <a:ext cx="407023" cy="362636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 rot="5400000" flipV="1">
                <a:off x="8060004" y="3882710"/>
                <a:ext cx="362636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H="1" flipV="1">
              <a:off x="6718252" y="3264576"/>
              <a:ext cx="3183824" cy="2083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735429" y="2947354"/>
              <a:ext cx="3167203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9699120" y="2946565"/>
              <a:ext cx="407023" cy="362637"/>
              <a:chOff x="9092348" y="5160688"/>
              <a:chExt cx="407023" cy="402771"/>
            </a:xfrm>
          </p:grpSpPr>
          <p:sp>
            <p:nvSpPr>
              <p:cNvPr id="44" name="Arc 43"/>
              <p:cNvSpPr/>
              <p:nvPr/>
            </p:nvSpPr>
            <p:spPr>
              <a:xfrm flipV="1">
                <a:off x="9092348" y="5160688"/>
                <a:ext cx="407023" cy="402770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Arc 44"/>
              <p:cNvSpPr/>
              <p:nvPr/>
            </p:nvSpPr>
            <p:spPr>
              <a:xfrm rot="16200000" flipV="1">
                <a:off x="9094475" y="5158562"/>
                <a:ext cx="402770" cy="407023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607023" y="846234"/>
              <a:ext cx="915736" cy="168134"/>
              <a:chOff x="6620661" y="552779"/>
              <a:chExt cx="915736" cy="1681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6620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2661" y="552779"/>
                <a:ext cx="153736" cy="168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86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F4A28FD6-50D9-4D82-BEA1-7601F1F5EE4A}"/>
              </a:ext>
            </a:extLst>
          </p:cNvPr>
          <p:cNvCxnSpPr/>
          <p:nvPr/>
        </p:nvCxnSpPr>
        <p:spPr>
          <a:xfrm>
            <a:off x="7202666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3D5236C-D52B-44EA-A2DD-F43B61DCD7F8}"/>
              </a:ext>
            </a:extLst>
          </p:cNvPr>
          <p:cNvCxnSpPr/>
          <p:nvPr/>
        </p:nvCxnSpPr>
        <p:spPr>
          <a:xfrm>
            <a:off x="4238000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32760" y="339053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2760" y="2881023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2760" y="3900047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">
            <a:extLst>
              <a:ext uri="{FF2B5EF4-FFF2-40B4-BE49-F238E27FC236}">
                <a16:creationId xmlns:a16="http://schemas.microsoft.com/office/drawing/2014/main" id="{619BE9BD-EABF-4D89-8D05-62A68D3B413C}"/>
              </a:ext>
            </a:extLst>
          </p:cNvPr>
          <p:cNvCxnSpPr/>
          <p:nvPr/>
        </p:nvCxnSpPr>
        <p:spPr>
          <a:xfrm>
            <a:off x="4232760" y="2371511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ED58B6D2-3411-417D-B666-4832680EA306}"/>
              </a:ext>
            </a:extLst>
          </p:cNvPr>
          <p:cNvCxnSpPr/>
          <p:nvPr/>
        </p:nvCxnSpPr>
        <p:spPr>
          <a:xfrm>
            <a:off x="4232760" y="4409560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2111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14444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6222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8555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47778" y="228131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45661" y="381061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45661" y="330084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45661" y="27910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45661" y="432037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20333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45475" y="228938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44817" y="3818812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45134" y="279859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45134" y="432638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7741" y="3312069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62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20333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F4A28FD6-50D9-4D82-BEA1-7601F1F5EE4A}"/>
              </a:ext>
            </a:extLst>
          </p:cNvPr>
          <p:cNvCxnSpPr/>
          <p:nvPr/>
        </p:nvCxnSpPr>
        <p:spPr>
          <a:xfrm>
            <a:off x="7202666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3D5236C-D52B-44EA-A2DD-F43B61DCD7F8}"/>
              </a:ext>
            </a:extLst>
          </p:cNvPr>
          <p:cNvCxnSpPr/>
          <p:nvPr/>
        </p:nvCxnSpPr>
        <p:spPr>
          <a:xfrm>
            <a:off x="4238000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32760" y="339053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2760" y="2881023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2760" y="3900047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">
            <a:extLst>
              <a:ext uri="{FF2B5EF4-FFF2-40B4-BE49-F238E27FC236}">
                <a16:creationId xmlns:a16="http://schemas.microsoft.com/office/drawing/2014/main" id="{619BE9BD-EABF-4D89-8D05-62A68D3B413C}"/>
              </a:ext>
            </a:extLst>
          </p:cNvPr>
          <p:cNvCxnSpPr/>
          <p:nvPr/>
        </p:nvCxnSpPr>
        <p:spPr>
          <a:xfrm>
            <a:off x="4232760" y="2371511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ED58B6D2-3411-417D-B666-4832680EA306}"/>
              </a:ext>
            </a:extLst>
          </p:cNvPr>
          <p:cNvCxnSpPr/>
          <p:nvPr/>
        </p:nvCxnSpPr>
        <p:spPr>
          <a:xfrm>
            <a:off x="4232760" y="4409560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2111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14444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6222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8555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38839" y="228131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36722" y="381061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36722" y="330084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6722" y="27910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36722" y="432037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36536" y="228938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35878" y="3818812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36195" y="279859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36195" y="432638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7741" y="3312069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2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20333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F4A28FD6-50D9-4D82-BEA1-7601F1F5EE4A}"/>
              </a:ext>
            </a:extLst>
          </p:cNvPr>
          <p:cNvCxnSpPr/>
          <p:nvPr/>
        </p:nvCxnSpPr>
        <p:spPr>
          <a:xfrm>
            <a:off x="7202666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3D5236C-D52B-44EA-A2DD-F43B61DCD7F8}"/>
              </a:ext>
            </a:extLst>
          </p:cNvPr>
          <p:cNvCxnSpPr/>
          <p:nvPr/>
        </p:nvCxnSpPr>
        <p:spPr>
          <a:xfrm>
            <a:off x="4238000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32760" y="339053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2760" y="2881023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2760" y="3900047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">
            <a:extLst>
              <a:ext uri="{FF2B5EF4-FFF2-40B4-BE49-F238E27FC236}">
                <a16:creationId xmlns:a16="http://schemas.microsoft.com/office/drawing/2014/main" id="{619BE9BD-EABF-4D89-8D05-62A68D3B413C}"/>
              </a:ext>
            </a:extLst>
          </p:cNvPr>
          <p:cNvCxnSpPr/>
          <p:nvPr/>
        </p:nvCxnSpPr>
        <p:spPr>
          <a:xfrm>
            <a:off x="4232760" y="2371511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ED58B6D2-3411-417D-B666-4832680EA306}"/>
              </a:ext>
            </a:extLst>
          </p:cNvPr>
          <p:cNvCxnSpPr/>
          <p:nvPr/>
        </p:nvCxnSpPr>
        <p:spPr>
          <a:xfrm>
            <a:off x="4232760" y="4409560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2111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14444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6222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8555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38371" y="228131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36722" y="330084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36254" y="432037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36068" y="228938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35878" y="3818812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36195" y="279859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5727" y="432638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7741" y="3312069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9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17866" y="849085"/>
            <a:ext cx="4626428" cy="2906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17866" y="2318655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26029" y="1605644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6029" y="3031672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4358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0356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9243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88129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52358" y="8490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084615" y="729343"/>
            <a:ext cx="239486" cy="3145966"/>
            <a:chOff x="1289960" y="713016"/>
            <a:chExt cx="239486" cy="3145966"/>
          </a:xfrm>
        </p:grpSpPr>
        <p:sp>
          <p:nvSpPr>
            <p:cNvPr id="17" name="Oval 16"/>
            <p:cNvSpPr/>
            <p:nvPr/>
          </p:nvSpPr>
          <p:spPr>
            <a:xfrm>
              <a:off x="1289960" y="71301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89960" y="2939140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89960" y="2215243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89960" y="1475015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89960" y="361949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2846617" y="745670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46617" y="2971794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46617" y="1507669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46617" y="3652150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9714" y="457200"/>
            <a:ext cx="0" cy="343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79714" y="457200"/>
            <a:ext cx="5072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633110" y="2215250"/>
            <a:ext cx="234042" cy="2340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98421" y="1873128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(x,</a:t>
            </a:r>
            <a:r>
              <a:rPr lang="zh-CN" altLang="en-US" dirty="0"/>
              <a:t> </a:t>
            </a:r>
            <a:r>
              <a:rPr lang="en-US" altLang="zh-CN" dirty="0"/>
              <a:t>y)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4096" y="3467484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25886" y="47438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8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20333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F4A28FD6-50D9-4D82-BEA1-7601F1F5EE4A}"/>
              </a:ext>
            </a:extLst>
          </p:cNvPr>
          <p:cNvCxnSpPr/>
          <p:nvPr/>
        </p:nvCxnSpPr>
        <p:spPr>
          <a:xfrm>
            <a:off x="7202666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3D5236C-D52B-44EA-A2DD-F43B61DCD7F8}"/>
              </a:ext>
            </a:extLst>
          </p:cNvPr>
          <p:cNvCxnSpPr/>
          <p:nvPr/>
        </p:nvCxnSpPr>
        <p:spPr>
          <a:xfrm>
            <a:off x="4238000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32760" y="339053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2760" y="2881023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2760" y="3900047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">
            <a:extLst>
              <a:ext uri="{FF2B5EF4-FFF2-40B4-BE49-F238E27FC236}">
                <a16:creationId xmlns:a16="http://schemas.microsoft.com/office/drawing/2014/main" id="{619BE9BD-EABF-4D89-8D05-62A68D3B413C}"/>
              </a:ext>
            </a:extLst>
          </p:cNvPr>
          <p:cNvCxnSpPr/>
          <p:nvPr/>
        </p:nvCxnSpPr>
        <p:spPr>
          <a:xfrm>
            <a:off x="4232760" y="2371511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ED58B6D2-3411-417D-B666-4832680EA306}"/>
              </a:ext>
            </a:extLst>
          </p:cNvPr>
          <p:cNvCxnSpPr/>
          <p:nvPr/>
        </p:nvCxnSpPr>
        <p:spPr>
          <a:xfrm>
            <a:off x="4232760" y="4409560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2111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14444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6222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8555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29432" y="228131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36722" y="330084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27315" y="432037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27129" y="228938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35878" y="3818812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36195" y="279859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6788" y="432638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7741" y="3312069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299683" y="293810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5">
            <a:extLst>
              <a:ext uri="{FF2B5EF4-FFF2-40B4-BE49-F238E27FC236}">
                <a16:creationId xmlns:a16="http://schemas.microsoft.com/office/drawing/2014/main" id="{1AFDD6D2-DB44-4288-B0A6-37BAD9B62A60}"/>
              </a:ext>
            </a:extLst>
          </p:cNvPr>
          <p:cNvSpPr/>
          <p:nvPr/>
        </p:nvSpPr>
        <p:spPr>
          <a:xfrm>
            <a:off x="6627315" y="279859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9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20333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F4A28FD6-50D9-4D82-BEA1-7601F1F5EE4A}"/>
              </a:ext>
            </a:extLst>
          </p:cNvPr>
          <p:cNvCxnSpPr/>
          <p:nvPr/>
        </p:nvCxnSpPr>
        <p:spPr>
          <a:xfrm>
            <a:off x="7202666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3D5236C-D52B-44EA-A2DD-F43B61DCD7F8}"/>
              </a:ext>
            </a:extLst>
          </p:cNvPr>
          <p:cNvCxnSpPr/>
          <p:nvPr/>
        </p:nvCxnSpPr>
        <p:spPr>
          <a:xfrm>
            <a:off x="4238000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32760" y="339053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2760" y="2881023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2760" y="3900047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">
            <a:extLst>
              <a:ext uri="{FF2B5EF4-FFF2-40B4-BE49-F238E27FC236}">
                <a16:creationId xmlns:a16="http://schemas.microsoft.com/office/drawing/2014/main" id="{619BE9BD-EABF-4D89-8D05-62A68D3B413C}"/>
              </a:ext>
            </a:extLst>
          </p:cNvPr>
          <p:cNvCxnSpPr/>
          <p:nvPr/>
        </p:nvCxnSpPr>
        <p:spPr>
          <a:xfrm>
            <a:off x="4232760" y="2371511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ED58B6D2-3411-417D-B666-4832680EA306}"/>
              </a:ext>
            </a:extLst>
          </p:cNvPr>
          <p:cNvCxnSpPr/>
          <p:nvPr/>
        </p:nvCxnSpPr>
        <p:spPr>
          <a:xfrm>
            <a:off x="4232760" y="4409560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2111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14444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6222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8555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6722" y="330084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27129" y="2289383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35878" y="3818812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36195" y="279859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6788" y="4326387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7741" y="3312069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299683" y="293810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638960" y="2958745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5">
            <a:extLst>
              <a:ext uri="{FF2B5EF4-FFF2-40B4-BE49-F238E27FC236}">
                <a16:creationId xmlns:a16="http://schemas.microsoft.com/office/drawing/2014/main" id="{1AFDD6D2-DB44-4288-B0A6-37BAD9B62A60}"/>
              </a:ext>
            </a:extLst>
          </p:cNvPr>
          <p:cNvSpPr/>
          <p:nvPr/>
        </p:nvSpPr>
        <p:spPr>
          <a:xfrm>
            <a:off x="6635101" y="330824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8">
            <a:extLst>
              <a:ext uri="{FF2B5EF4-FFF2-40B4-BE49-F238E27FC236}">
                <a16:creationId xmlns:a16="http://schemas.microsoft.com/office/drawing/2014/main" id="{F0A394F8-C784-4CC3-9B38-C2D7AF362073}"/>
              </a:ext>
            </a:extLst>
          </p:cNvPr>
          <p:cNvSpPr/>
          <p:nvPr/>
        </p:nvSpPr>
        <p:spPr>
          <a:xfrm>
            <a:off x="10114724" y="1911721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07">
            <a:extLst>
              <a:ext uri="{FF2B5EF4-FFF2-40B4-BE49-F238E27FC236}">
                <a16:creationId xmlns:a16="http://schemas.microsoft.com/office/drawing/2014/main" id="{80F3F477-4CF8-49B0-8487-10C4AE1D2B3A}"/>
              </a:ext>
            </a:extLst>
          </p:cNvPr>
          <p:cNvCxnSpPr>
            <a:cxnSpLocks/>
          </p:cNvCxnSpPr>
          <p:nvPr/>
        </p:nvCxnSpPr>
        <p:spPr>
          <a:xfrm flipV="1">
            <a:off x="8708968" y="3468979"/>
            <a:ext cx="0" cy="237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9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20333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F4A28FD6-50D9-4D82-BEA1-7601F1F5EE4A}"/>
              </a:ext>
            </a:extLst>
          </p:cNvPr>
          <p:cNvCxnSpPr/>
          <p:nvPr/>
        </p:nvCxnSpPr>
        <p:spPr>
          <a:xfrm>
            <a:off x="7202666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3D5236C-D52B-44EA-A2DD-F43B61DCD7F8}"/>
              </a:ext>
            </a:extLst>
          </p:cNvPr>
          <p:cNvCxnSpPr/>
          <p:nvPr/>
        </p:nvCxnSpPr>
        <p:spPr>
          <a:xfrm>
            <a:off x="4238000" y="2371511"/>
            <a:ext cx="0" cy="2040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32760" y="339053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2760" y="2881023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2760" y="3900047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">
            <a:extLst>
              <a:ext uri="{FF2B5EF4-FFF2-40B4-BE49-F238E27FC236}">
                <a16:creationId xmlns:a16="http://schemas.microsoft.com/office/drawing/2014/main" id="{619BE9BD-EABF-4D89-8D05-62A68D3B413C}"/>
              </a:ext>
            </a:extLst>
          </p:cNvPr>
          <p:cNvCxnSpPr/>
          <p:nvPr/>
        </p:nvCxnSpPr>
        <p:spPr>
          <a:xfrm>
            <a:off x="4232760" y="2371511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ED58B6D2-3411-417D-B666-4832680EA306}"/>
              </a:ext>
            </a:extLst>
          </p:cNvPr>
          <p:cNvCxnSpPr/>
          <p:nvPr/>
        </p:nvCxnSpPr>
        <p:spPr>
          <a:xfrm>
            <a:off x="4232760" y="4409560"/>
            <a:ext cx="2969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2111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14444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6222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8555" y="2371511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6722" y="330084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27129" y="2289383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35878" y="3818812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36195" y="279859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6788" y="4326387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7741" y="3312069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299683" y="293810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638960" y="2958745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5">
            <a:extLst>
              <a:ext uri="{FF2B5EF4-FFF2-40B4-BE49-F238E27FC236}">
                <a16:creationId xmlns:a16="http://schemas.microsoft.com/office/drawing/2014/main" id="{1AFDD6D2-DB44-4288-B0A6-37BAD9B62A60}"/>
              </a:ext>
            </a:extLst>
          </p:cNvPr>
          <p:cNvSpPr/>
          <p:nvPr/>
        </p:nvSpPr>
        <p:spPr>
          <a:xfrm>
            <a:off x="6635101" y="330824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8">
            <a:extLst>
              <a:ext uri="{FF2B5EF4-FFF2-40B4-BE49-F238E27FC236}">
                <a16:creationId xmlns:a16="http://schemas.microsoft.com/office/drawing/2014/main" id="{F0A394F8-C784-4CC3-9B38-C2D7AF362073}"/>
              </a:ext>
            </a:extLst>
          </p:cNvPr>
          <p:cNvSpPr/>
          <p:nvPr/>
        </p:nvSpPr>
        <p:spPr>
          <a:xfrm>
            <a:off x="10114724" y="1911721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07">
            <a:extLst>
              <a:ext uri="{FF2B5EF4-FFF2-40B4-BE49-F238E27FC236}">
                <a16:creationId xmlns:a16="http://schemas.microsoft.com/office/drawing/2014/main" id="{80F3F477-4CF8-49B0-8487-10C4AE1D2B3A}"/>
              </a:ext>
            </a:extLst>
          </p:cNvPr>
          <p:cNvCxnSpPr>
            <a:cxnSpLocks/>
          </p:cNvCxnSpPr>
          <p:nvPr/>
        </p:nvCxnSpPr>
        <p:spPr>
          <a:xfrm flipV="1">
            <a:off x="6265758" y="3513429"/>
            <a:ext cx="0" cy="237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48">
            <a:extLst>
              <a:ext uri="{FF2B5EF4-FFF2-40B4-BE49-F238E27FC236}">
                <a16:creationId xmlns:a16="http://schemas.microsoft.com/office/drawing/2014/main" id="{8C530966-1BFA-4507-863A-DAA21C058234}"/>
              </a:ext>
            </a:extLst>
          </p:cNvPr>
          <p:cNvGrpSpPr/>
          <p:nvPr/>
        </p:nvGrpSpPr>
        <p:grpSpPr>
          <a:xfrm>
            <a:off x="6082282" y="3289185"/>
            <a:ext cx="248243" cy="240077"/>
            <a:chOff x="8665029" y="1384118"/>
            <a:chExt cx="248243" cy="240077"/>
          </a:xfrm>
        </p:grpSpPr>
        <p:cxnSp>
          <p:nvCxnSpPr>
            <p:cNvPr id="38" name="Straight Connector 145">
              <a:extLst>
                <a:ext uri="{FF2B5EF4-FFF2-40B4-BE49-F238E27FC236}">
                  <a16:creationId xmlns:a16="http://schemas.microsoft.com/office/drawing/2014/main" id="{B53B6B6A-E79C-42AE-ADB4-0DF9F73A6022}"/>
                </a:ext>
              </a:extLst>
            </p:cNvPr>
            <p:cNvCxnSpPr/>
            <p:nvPr/>
          </p:nvCxnSpPr>
          <p:spPr>
            <a:xfrm flipV="1">
              <a:off x="8665029" y="1393371"/>
              <a:ext cx="206828" cy="2308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46">
              <a:extLst>
                <a:ext uri="{FF2B5EF4-FFF2-40B4-BE49-F238E27FC236}">
                  <a16:creationId xmlns:a16="http://schemas.microsoft.com/office/drawing/2014/main" id="{B3DC6F59-202C-4466-A3BA-3CF8609913C9}"/>
                </a:ext>
              </a:extLst>
            </p:cNvPr>
            <p:cNvCxnSpPr/>
            <p:nvPr/>
          </p:nvCxnSpPr>
          <p:spPr>
            <a:xfrm flipH="1" flipV="1">
              <a:off x="8665029" y="1384118"/>
              <a:ext cx="248243" cy="226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16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35228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35228" y="385032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35228" y="334210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35228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35228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18273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8273" y="385032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18273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18273" y="432797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5682" y="3323185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3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13590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13590" y="385032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13590" y="334210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13590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13590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22033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2033" y="385032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2033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2033" y="432797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5682" y="3323185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13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13590" y="334210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22033" y="2287448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2033" y="385032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2033" y="282241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2033" y="4327975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5682" y="3323185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1F7FBD6B-8CF1-40BE-83CD-DF3F74A92114}"/>
              </a:ext>
            </a:extLst>
          </p:cNvPr>
          <p:cNvSpPr/>
          <p:nvPr/>
        </p:nvSpPr>
        <p:spPr>
          <a:xfrm>
            <a:off x="10114724" y="1911721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6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13590" y="334210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22033" y="2287448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2033" y="385032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2033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2033" y="4327975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5682" y="3323185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153783" y="3000077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48">
            <a:extLst>
              <a:ext uri="{FF2B5EF4-FFF2-40B4-BE49-F238E27FC236}">
                <a16:creationId xmlns:a16="http://schemas.microsoft.com/office/drawing/2014/main" id="{B91290C1-882B-458B-991D-B651853BEF54}"/>
              </a:ext>
            </a:extLst>
          </p:cNvPr>
          <p:cNvGrpSpPr/>
          <p:nvPr/>
        </p:nvGrpSpPr>
        <p:grpSpPr>
          <a:xfrm>
            <a:off x="7082403" y="3291859"/>
            <a:ext cx="248243" cy="240077"/>
            <a:chOff x="8665029" y="1384118"/>
            <a:chExt cx="248243" cy="240077"/>
          </a:xfrm>
        </p:grpSpPr>
        <p:cxnSp>
          <p:nvCxnSpPr>
            <p:cNvPr id="27" name="Straight Connector 145">
              <a:extLst>
                <a:ext uri="{FF2B5EF4-FFF2-40B4-BE49-F238E27FC236}">
                  <a16:creationId xmlns:a16="http://schemas.microsoft.com/office/drawing/2014/main" id="{FAA94DD0-FC01-426E-9568-2E6D6475296F}"/>
                </a:ext>
              </a:extLst>
            </p:cNvPr>
            <p:cNvCxnSpPr/>
            <p:nvPr/>
          </p:nvCxnSpPr>
          <p:spPr>
            <a:xfrm flipV="1">
              <a:off x="8665029" y="1393371"/>
              <a:ext cx="206828" cy="2308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46">
              <a:extLst>
                <a:ext uri="{FF2B5EF4-FFF2-40B4-BE49-F238E27FC236}">
                  <a16:creationId xmlns:a16="http://schemas.microsoft.com/office/drawing/2014/main" id="{2902ACAB-3CE4-48E8-8719-9C91AF9CEAC9}"/>
                </a:ext>
              </a:extLst>
            </p:cNvPr>
            <p:cNvCxnSpPr/>
            <p:nvPr/>
          </p:nvCxnSpPr>
          <p:spPr>
            <a:xfrm flipH="1" flipV="1">
              <a:off x="8665029" y="1384118"/>
              <a:ext cx="248243" cy="226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18">
            <a:extLst>
              <a:ext uri="{FF2B5EF4-FFF2-40B4-BE49-F238E27FC236}">
                <a16:creationId xmlns:a16="http://schemas.microsoft.com/office/drawing/2014/main" id="{5F7AD999-CF12-4384-8945-21BA407984A4}"/>
              </a:ext>
            </a:extLst>
          </p:cNvPr>
          <p:cNvSpPr/>
          <p:nvPr/>
        </p:nvSpPr>
        <p:spPr>
          <a:xfrm>
            <a:off x="10114724" y="1911721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2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0029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70029" y="382492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70029" y="332517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70029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70029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65776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65776" y="3320370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65776" y="2810260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65776" y="38177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0004" y="4338193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74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67869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7869" y="382492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67869" y="332517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67869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67869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28053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30004" y="332517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30004" y="281647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8790" y="38177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0004" y="4338193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7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30149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30149" y="332517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30149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67869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0813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21550" y="331825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18274" y="282295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8790" y="3817779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0004" y="4338193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866" y="849085"/>
            <a:ext cx="4626428" cy="2906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17866" y="2318655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6029" y="1605644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26029" y="3031672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4358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0356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9900" y="865405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52358" y="8490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877915" y="729343"/>
            <a:ext cx="239486" cy="3145966"/>
            <a:chOff x="1289960" y="713016"/>
            <a:chExt cx="239486" cy="3145966"/>
          </a:xfrm>
        </p:grpSpPr>
        <p:sp>
          <p:nvSpPr>
            <p:cNvPr id="14" name="Oval 13"/>
            <p:cNvSpPr/>
            <p:nvPr/>
          </p:nvSpPr>
          <p:spPr>
            <a:xfrm>
              <a:off x="1289960" y="71301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89960" y="2939140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89960" y="2215243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89960" y="1475015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89960" y="361949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771900" y="8490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30388" y="72934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30388" y="2955467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30388" y="1491342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30388" y="363582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79714" y="457200"/>
            <a:ext cx="0" cy="343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9714" y="457200"/>
            <a:ext cx="5072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33110" y="2215250"/>
            <a:ext cx="234042" cy="2340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2067" y="350636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25886" y="12557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9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22909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2909" y="332517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22909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67869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13573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0661" y="331825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3736" y="2820841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8790" y="38177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0004" y="4338193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295486" y="3956234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5">
            <a:extLst>
              <a:ext uri="{FF2B5EF4-FFF2-40B4-BE49-F238E27FC236}">
                <a16:creationId xmlns:a16="http://schemas.microsoft.com/office/drawing/2014/main" id="{B92382F0-A6C6-4A79-B5BB-266749B19F01}"/>
              </a:ext>
            </a:extLst>
          </p:cNvPr>
          <p:cNvSpPr/>
          <p:nvPr/>
        </p:nvSpPr>
        <p:spPr>
          <a:xfrm>
            <a:off x="6617420" y="38177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869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24158" y="2287448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2778" y="3320370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1619" y="282295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8790" y="38177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0004" y="4338193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295486" y="3956234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611819" y="3981441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5">
            <a:extLst>
              <a:ext uri="{FF2B5EF4-FFF2-40B4-BE49-F238E27FC236}">
                <a16:creationId xmlns:a16="http://schemas.microsoft.com/office/drawing/2014/main" id="{B92382F0-A6C6-4A79-B5BB-266749B19F01}"/>
              </a:ext>
            </a:extLst>
          </p:cNvPr>
          <p:cNvSpPr/>
          <p:nvPr/>
        </p:nvSpPr>
        <p:spPr>
          <a:xfrm>
            <a:off x="6622500" y="43355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8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67869" y="4327974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24158" y="2287448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0661" y="331825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3736" y="282295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8790" y="38177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30004" y="4338193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295486" y="3956234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611819" y="3981441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5">
            <a:extLst>
              <a:ext uri="{FF2B5EF4-FFF2-40B4-BE49-F238E27FC236}">
                <a16:creationId xmlns:a16="http://schemas.microsoft.com/office/drawing/2014/main" id="{B92382F0-A6C6-4A79-B5BB-266749B19F01}"/>
              </a:ext>
            </a:extLst>
          </p:cNvPr>
          <p:cNvSpPr/>
          <p:nvPr/>
        </p:nvSpPr>
        <p:spPr>
          <a:xfrm>
            <a:off x="6622500" y="4335579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105">
            <a:extLst>
              <a:ext uri="{FF2B5EF4-FFF2-40B4-BE49-F238E27FC236}">
                <a16:creationId xmlns:a16="http://schemas.microsoft.com/office/drawing/2014/main" id="{364D1ACD-CEDD-45B8-86EF-871B9822CA54}"/>
              </a:ext>
            </a:extLst>
          </p:cNvPr>
          <p:cNvCxnSpPr/>
          <p:nvPr/>
        </p:nvCxnSpPr>
        <p:spPr>
          <a:xfrm>
            <a:off x="5821605" y="4497172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48">
            <a:extLst>
              <a:ext uri="{FF2B5EF4-FFF2-40B4-BE49-F238E27FC236}">
                <a16:creationId xmlns:a16="http://schemas.microsoft.com/office/drawing/2014/main" id="{1B0478BE-090F-4213-8223-0D805D27C5E2}"/>
              </a:ext>
            </a:extLst>
          </p:cNvPr>
          <p:cNvGrpSpPr/>
          <p:nvPr/>
        </p:nvGrpSpPr>
        <p:grpSpPr>
          <a:xfrm>
            <a:off x="6085509" y="4299607"/>
            <a:ext cx="248243" cy="240077"/>
            <a:chOff x="8665029" y="1384118"/>
            <a:chExt cx="248243" cy="240077"/>
          </a:xfrm>
        </p:grpSpPr>
        <p:cxnSp>
          <p:nvCxnSpPr>
            <p:cNvPr id="31" name="Straight Connector 145">
              <a:extLst>
                <a:ext uri="{FF2B5EF4-FFF2-40B4-BE49-F238E27FC236}">
                  <a16:creationId xmlns:a16="http://schemas.microsoft.com/office/drawing/2014/main" id="{E9B12BEE-4840-4A02-BD16-407F33C388E6}"/>
                </a:ext>
              </a:extLst>
            </p:cNvPr>
            <p:cNvCxnSpPr/>
            <p:nvPr/>
          </p:nvCxnSpPr>
          <p:spPr>
            <a:xfrm flipV="1">
              <a:off x="8665029" y="1393371"/>
              <a:ext cx="206828" cy="2308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6">
              <a:extLst>
                <a:ext uri="{FF2B5EF4-FFF2-40B4-BE49-F238E27FC236}">
                  <a16:creationId xmlns:a16="http://schemas.microsoft.com/office/drawing/2014/main" id="{BAD7C7D6-5847-4940-8793-819868F705B9}"/>
                </a:ext>
              </a:extLst>
            </p:cNvPr>
            <p:cNvCxnSpPr/>
            <p:nvPr/>
          </p:nvCxnSpPr>
          <p:spPr>
            <a:xfrm flipH="1" flipV="1">
              <a:off x="8665029" y="1384118"/>
              <a:ext cx="248243" cy="226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582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35228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33111" y="3822806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35228" y="3318816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35228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37345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18273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8529" y="3321905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20390" y="2818184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16412" y="382072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2684" y="4322456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28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13593" y="228744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19944" y="381856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19944" y="3320933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19944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15710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22036" y="228744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2292" y="3324022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2036" y="28224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2292" y="382072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4801" y="4326690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95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7827" y="4327974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22036" y="2287448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15941" y="3324022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2036" y="282241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15941" y="3820727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2684" y="4328807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66329" y="55612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4A793EF7-5822-469B-8B95-B7BF6486C79E}"/>
              </a:ext>
            </a:extLst>
          </p:cNvPr>
          <p:cNvSpPr/>
          <p:nvPr/>
        </p:nvSpPr>
        <p:spPr>
          <a:xfrm>
            <a:off x="8849240" y="2012320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2E8ADD93-29AE-4136-A807-E6EC116BB408}"/>
              </a:ext>
            </a:extLst>
          </p:cNvPr>
          <p:cNvSpPr/>
          <p:nvPr/>
        </p:nvSpPr>
        <p:spPr>
          <a:xfrm>
            <a:off x="8849240" y="23398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9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760" y="2371514"/>
            <a:ext cx="2969906" cy="20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2760" y="3403242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8000" y="2902665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8000" y="3903824"/>
            <a:ext cx="296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37644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5125" y="2382976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4756" y="2382972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288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7827" y="4325857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43917" y="2371514"/>
            <a:ext cx="0" cy="204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23424" y="2283170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20175" y="3324022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4153" y="2822418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2292" y="3818610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1491" y="2096387"/>
            <a:ext cx="0" cy="24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1491" y="2096387"/>
            <a:ext cx="3256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22684" y="4309754"/>
            <a:ext cx="150242" cy="164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43" y="4366461"/>
            <a:ext cx="209640" cy="25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07906" y="191172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794658" y="4469474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812259" y="78322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4A793EF7-5822-469B-8B95-B7BF6486C79E}"/>
              </a:ext>
            </a:extLst>
          </p:cNvPr>
          <p:cNvSpPr/>
          <p:nvPr/>
        </p:nvSpPr>
        <p:spPr>
          <a:xfrm>
            <a:off x="8849240" y="2012320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2E8ADD93-29AE-4136-A807-E6EC116BB408}"/>
              </a:ext>
            </a:extLst>
          </p:cNvPr>
          <p:cNvSpPr/>
          <p:nvPr/>
        </p:nvSpPr>
        <p:spPr>
          <a:xfrm>
            <a:off x="8849240" y="2339818"/>
            <a:ext cx="153736" cy="1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48">
            <a:extLst>
              <a:ext uri="{FF2B5EF4-FFF2-40B4-BE49-F238E27FC236}">
                <a16:creationId xmlns:a16="http://schemas.microsoft.com/office/drawing/2014/main" id="{18CF7901-255C-46CB-B296-C5CEE7C05E4E}"/>
              </a:ext>
            </a:extLst>
          </p:cNvPr>
          <p:cNvGrpSpPr/>
          <p:nvPr/>
        </p:nvGrpSpPr>
        <p:grpSpPr>
          <a:xfrm>
            <a:off x="7075037" y="4285555"/>
            <a:ext cx="248243" cy="240077"/>
            <a:chOff x="8665029" y="1384118"/>
            <a:chExt cx="248243" cy="240077"/>
          </a:xfrm>
        </p:grpSpPr>
        <p:cxnSp>
          <p:nvCxnSpPr>
            <p:cNvPr id="27" name="Straight Connector 145">
              <a:extLst>
                <a:ext uri="{FF2B5EF4-FFF2-40B4-BE49-F238E27FC236}">
                  <a16:creationId xmlns:a16="http://schemas.microsoft.com/office/drawing/2014/main" id="{D288CBA5-EBF5-4926-AD5D-3FAE531B0840}"/>
                </a:ext>
              </a:extLst>
            </p:cNvPr>
            <p:cNvCxnSpPr/>
            <p:nvPr/>
          </p:nvCxnSpPr>
          <p:spPr>
            <a:xfrm flipV="1">
              <a:off x="8665029" y="1393371"/>
              <a:ext cx="206828" cy="2308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6">
              <a:extLst>
                <a:ext uri="{FF2B5EF4-FFF2-40B4-BE49-F238E27FC236}">
                  <a16:creationId xmlns:a16="http://schemas.microsoft.com/office/drawing/2014/main" id="{183B66E5-3DD7-41A4-ABC1-C5B25ED64AD7}"/>
                </a:ext>
              </a:extLst>
            </p:cNvPr>
            <p:cNvCxnSpPr/>
            <p:nvPr/>
          </p:nvCxnSpPr>
          <p:spPr>
            <a:xfrm flipH="1" flipV="1">
              <a:off x="8665029" y="1384118"/>
              <a:ext cx="248243" cy="226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6236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3066" y="1979385"/>
            <a:ext cx="4626428" cy="2906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53066" y="3448955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61229" y="2735944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61229" y="4161972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25556" y="19957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74443" y="19957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3329" y="19957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87558" y="19793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9624" y="19957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14914" y="1587500"/>
            <a:ext cx="0" cy="343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14914" y="1587500"/>
            <a:ext cx="5072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52923" y="126636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869296" y="4597784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77" name="Curved Down Arrow 76"/>
          <p:cNvSpPr/>
          <p:nvPr/>
        </p:nvSpPr>
        <p:spPr>
          <a:xfrm>
            <a:off x="3633102" y="1621054"/>
            <a:ext cx="762002" cy="2331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293053" y="1875970"/>
            <a:ext cx="239486" cy="2394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93053" y="4044935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293053" y="3328970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293053" y="2615739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293053" y="4768158"/>
            <a:ext cx="239486" cy="2394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107212" y="185964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07212" y="4041309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107212" y="3328527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107212" y="2615290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107212" y="476612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8">
            <a:extLst>
              <a:ext uri="{FF2B5EF4-FFF2-40B4-BE49-F238E27FC236}">
                <a16:creationId xmlns:a16="http://schemas.microsoft.com/office/drawing/2014/main" id="{FF689343-E82B-448C-8A09-6D4EB95EBEE0}"/>
              </a:ext>
            </a:extLst>
          </p:cNvPr>
          <p:cNvSpPr/>
          <p:nvPr/>
        </p:nvSpPr>
        <p:spPr>
          <a:xfrm>
            <a:off x="10009547" y="1802782"/>
            <a:ext cx="153736" cy="1681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96">
            <a:extLst>
              <a:ext uri="{FF2B5EF4-FFF2-40B4-BE49-F238E27FC236}">
                <a16:creationId xmlns:a16="http://schemas.microsoft.com/office/drawing/2014/main" id="{3BC924C8-70D1-40E7-A213-74BE76D92DA7}"/>
              </a:ext>
            </a:extLst>
          </p:cNvPr>
          <p:cNvSpPr/>
          <p:nvPr/>
        </p:nvSpPr>
        <p:spPr>
          <a:xfrm>
            <a:off x="10009547" y="1016073"/>
            <a:ext cx="153736" cy="1681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Down Arrow 76">
            <a:extLst>
              <a:ext uri="{FF2B5EF4-FFF2-40B4-BE49-F238E27FC236}">
                <a16:creationId xmlns:a16="http://schemas.microsoft.com/office/drawing/2014/main" id="{5A4F68FD-8081-46F4-89F4-5E381976CB5C}"/>
              </a:ext>
            </a:extLst>
          </p:cNvPr>
          <p:cNvSpPr/>
          <p:nvPr/>
        </p:nvSpPr>
        <p:spPr>
          <a:xfrm>
            <a:off x="4424736" y="1621057"/>
            <a:ext cx="762002" cy="2331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A51A55-1D04-4BC3-B7CD-81F8ED309604}"/>
                  </a:ext>
                </a:extLst>
              </p:cNvPr>
              <p:cNvSpPr txBox="1"/>
              <p:nvPr/>
            </p:nvSpPr>
            <p:spPr>
              <a:xfrm>
                <a:off x="3877463" y="1664283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A51A55-1D04-4BC3-B7CD-81F8ED309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63" y="1664283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1D6A23-9AEF-4022-AE8D-DDDEA3A2ED1B}"/>
                  </a:ext>
                </a:extLst>
              </p:cNvPr>
              <p:cNvSpPr txBox="1"/>
              <p:nvPr/>
            </p:nvSpPr>
            <p:spPr>
              <a:xfrm>
                <a:off x="4693548" y="1671198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1D6A23-9AEF-4022-AE8D-DDDEA3A2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48" y="1671198"/>
                <a:ext cx="273280" cy="276999"/>
              </a:xfrm>
              <a:prstGeom prst="rect">
                <a:avLst/>
              </a:prstGeom>
              <a:blipFill>
                <a:blip r:embed="rId3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581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10419126" y="428700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9690913" y="5006994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10416501" y="50036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9690075" y="357168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9692768" y="284438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9687738" y="2120218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10413060" y="356948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10413060" y="28480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10416235" y="212815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9686832" y="428228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5994379" y="439804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5275694" y="5118029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15061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274856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5277549" y="2955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5272519" y="2231253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5995626" y="512235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5991489" y="295905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5996252" y="223919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5271613" y="439331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866" y="849085"/>
            <a:ext cx="4626428" cy="2906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17866" y="2318655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6029" y="1605644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26029" y="3031672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4358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0356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9900" y="865405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2358" y="8490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77915" y="72934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40680" y="2226135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77915" y="2231570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7915" y="1491342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7915" y="363582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71900" y="8490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30388" y="72934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30388" y="2955467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30388" y="1491342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30388" y="3635823"/>
            <a:ext cx="239486" cy="23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79714" y="457200"/>
            <a:ext cx="0" cy="343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9714" y="457200"/>
            <a:ext cx="5072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33110" y="2215250"/>
            <a:ext cx="234042" cy="2340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0294" y="3522304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7723" y="109637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6715103" y="439804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5996418" y="5118029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15061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995580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5998273" y="2955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5993243" y="2231253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6716350" y="512235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6712213" y="295905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6716976" y="223919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5992337" y="439331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5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6715558" y="5118029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15061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995580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6712383" y="2231253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7435490" y="512235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7436116" y="223919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7AFD161-7728-4FCC-8CD9-E0186BC873F6}"/>
              </a:ext>
            </a:extLst>
          </p:cNvPr>
          <p:cNvGrpSpPr/>
          <p:nvPr/>
        </p:nvGrpSpPr>
        <p:grpSpPr>
          <a:xfrm>
            <a:off x="6714073" y="2967337"/>
            <a:ext cx="324000" cy="324000"/>
            <a:chOff x="5218417" y="2029107"/>
            <a:chExt cx="684000" cy="6840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F1D8956-F074-4788-B6ED-1B6544E67A02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938BF13-8883-4FF2-B0B8-D8E59BC5A4A9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835E674-6FC9-4C32-AAA9-C0162AD2513C}"/>
              </a:ext>
            </a:extLst>
          </p:cNvPr>
          <p:cNvGrpSpPr/>
          <p:nvPr/>
        </p:nvGrpSpPr>
        <p:grpSpPr>
          <a:xfrm>
            <a:off x="6715798" y="4408771"/>
            <a:ext cx="324000" cy="324000"/>
            <a:chOff x="5218417" y="2029107"/>
            <a:chExt cx="684000" cy="684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6326570-22D0-4472-A65B-9D002C3159BA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FE79644-181C-4CCF-A4FA-1DF9B0FEE1D4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948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7435769" y="5118029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15061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995580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7432594" y="2231253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8155701" y="512235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8156327" y="223919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835E674-6FC9-4C32-AAA9-C0162AD2513C}"/>
              </a:ext>
            </a:extLst>
          </p:cNvPr>
          <p:cNvGrpSpPr/>
          <p:nvPr/>
        </p:nvGrpSpPr>
        <p:grpSpPr>
          <a:xfrm>
            <a:off x="6715798" y="4408771"/>
            <a:ext cx="324000" cy="324000"/>
            <a:chOff x="5218417" y="2029107"/>
            <a:chExt cx="684000" cy="684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6326570-22D0-4472-A65B-9D002C3159BA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FE79644-181C-4CCF-A4FA-1DF9B0FEE1D4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24FA3D79-2786-4729-8E8B-79441E072D87}"/>
              </a:ext>
            </a:extLst>
          </p:cNvPr>
          <p:cNvSpPr/>
          <p:nvPr/>
        </p:nvSpPr>
        <p:spPr>
          <a:xfrm>
            <a:off x="6712383" y="296483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9088EC1-88AE-4EF6-BC21-9F415E2A3A48}"/>
              </a:ext>
            </a:extLst>
          </p:cNvPr>
          <p:cNvSpPr/>
          <p:nvPr/>
        </p:nvSpPr>
        <p:spPr>
          <a:xfrm>
            <a:off x="7436341" y="296206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105">
            <a:extLst>
              <a:ext uri="{FF2B5EF4-FFF2-40B4-BE49-F238E27FC236}">
                <a16:creationId xmlns:a16="http://schemas.microsoft.com/office/drawing/2014/main" id="{590B2D0D-58B2-4BD2-9554-EC3B283C5B14}"/>
              </a:ext>
            </a:extLst>
          </p:cNvPr>
          <p:cNvCxnSpPr/>
          <p:nvPr/>
        </p:nvCxnSpPr>
        <p:spPr>
          <a:xfrm>
            <a:off x="7077442" y="322097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01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15061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995580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835E674-6FC9-4C32-AAA9-C0162AD2513C}"/>
              </a:ext>
            </a:extLst>
          </p:cNvPr>
          <p:cNvGrpSpPr/>
          <p:nvPr/>
        </p:nvGrpSpPr>
        <p:grpSpPr>
          <a:xfrm>
            <a:off x="6715798" y="4408771"/>
            <a:ext cx="324000" cy="324000"/>
            <a:chOff x="5218417" y="2029107"/>
            <a:chExt cx="684000" cy="684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6326570-22D0-4472-A65B-9D002C3159BA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FE79644-181C-4CCF-A4FA-1DF9B0FEE1D4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24FA3D79-2786-4729-8E8B-79441E072D87}"/>
              </a:ext>
            </a:extLst>
          </p:cNvPr>
          <p:cNvSpPr/>
          <p:nvPr/>
        </p:nvSpPr>
        <p:spPr>
          <a:xfrm>
            <a:off x="6712383" y="296483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9088EC1-88AE-4EF6-BC21-9F415E2A3A48}"/>
              </a:ext>
            </a:extLst>
          </p:cNvPr>
          <p:cNvSpPr/>
          <p:nvPr/>
        </p:nvSpPr>
        <p:spPr>
          <a:xfrm>
            <a:off x="7436341" y="368227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105">
            <a:extLst>
              <a:ext uri="{FF2B5EF4-FFF2-40B4-BE49-F238E27FC236}">
                <a16:creationId xmlns:a16="http://schemas.microsoft.com/office/drawing/2014/main" id="{590B2D0D-58B2-4BD2-9554-EC3B283C5B14}"/>
              </a:ext>
            </a:extLst>
          </p:cNvPr>
          <p:cNvCxnSpPr/>
          <p:nvPr/>
        </p:nvCxnSpPr>
        <p:spPr>
          <a:xfrm>
            <a:off x="7077442" y="322097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07">
            <a:extLst>
              <a:ext uri="{FF2B5EF4-FFF2-40B4-BE49-F238E27FC236}">
                <a16:creationId xmlns:a16="http://schemas.microsoft.com/office/drawing/2014/main" id="{0E12C93E-06FD-4E06-8EE5-4997700CFF12}"/>
              </a:ext>
            </a:extLst>
          </p:cNvPr>
          <p:cNvCxnSpPr/>
          <p:nvPr/>
        </p:nvCxnSpPr>
        <p:spPr>
          <a:xfrm>
            <a:off x="7512159" y="3267161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63B8C96-F45F-425E-A4A1-365123D7BCED}"/>
              </a:ext>
            </a:extLst>
          </p:cNvPr>
          <p:cNvGrpSpPr/>
          <p:nvPr/>
        </p:nvGrpSpPr>
        <p:grpSpPr>
          <a:xfrm>
            <a:off x="8152527" y="2247063"/>
            <a:ext cx="324000" cy="324000"/>
            <a:chOff x="4534417" y="2581873"/>
            <a:chExt cx="684000" cy="6840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99F864E-9C20-41E2-AA5D-DA42D35A58BF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6A37487-EDA4-404B-BAAA-45F3788E76CE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F16863A-73C1-47F1-A63D-6821AED9AC0C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F0FFF1-0E9A-4283-B3D4-E04EA56F7EF0}"/>
              </a:ext>
            </a:extLst>
          </p:cNvPr>
          <p:cNvGrpSpPr/>
          <p:nvPr/>
        </p:nvGrpSpPr>
        <p:grpSpPr>
          <a:xfrm>
            <a:off x="8155467" y="5123286"/>
            <a:ext cx="324000" cy="324000"/>
            <a:chOff x="4534417" y="2581873"/>
            <a:chExt cx="684000" cy="684000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D8490F2-9A58-4037-BBBF-D79CE27D0831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7359430-412D-430F-96BF-D4B7DDD4FB17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733DD84-1D03-4FB6-B169-7C28B5A76DE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23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15061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995580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4FA3D79-2786-4729-8E8B-79441E072D87}"/>
              </a:ext>
            </a:extLst>
          </p:cNvPr>
          <p:cNvSpPr/>
          <p:nvPr/>
        </p:nvSpPr>
        <p:spPr>
          <a:xfrm>
            <a:off x="6712383" y="296483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9088EC1-88AE-4EF6-BC21-9F415E2A3A48}"/>
              </a:ext>
            </a:extLst>
          </p:cNvPr>
          <p:cNvSpPr/>
          <p:nvPr/>
        </p:nvSpPr>
        <p:spPr>
          <a:xfrm>
            <a:off x="7436341" y="368227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105">
            <a:extLst>
              <a:ext uri="{FF2B5EF4-FFF2-40B4-BE49-F238E27FC236}">
                <a16:creationId xmlns:a16="http://schemas.microsoft.com/office/drawing/2014/main" id="{590B2D0D-58B2-4BD2-9554-EC3B283C5B14}"/>
              </a:ext>
            </a:extLst>
          </p:cNvPr>
          <p:cNvCxnSpPr/>
          <p:nvPr/>
        </p:nvCxnSpPr>
        <p:spPr>
          <a:xfrm>
            <a:off x="7077442" y="3220975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07">
            <a:extLst>
              <a:ext uri="{FF2B5EF4-FFF2-40B4-BE49-F238E27FC236}">
                <a16:creationId xmlns:a16="http://schemas.microsoft.com/office/drawing/2014/main" id="{0E12C93E-06FD-4E06-8EE5-4997700CFF12}"/>
              </a:ext>
            </a:extLst>
          </p:cNvPr>
          <p:cNvCxnSpPr/>
          <p:nvPr/>
        </p:nvCxnSpPr>
        <p:spPr>
          <a:xfrm>
            <a:off x="7512159" y="3267161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63B8C96-F45F-425E-A4A1-365123D7BCED}"/>
              </a:ext>
            </a:extLst>
          </p:cNvPr>
          <p:cNvGrpSpPr/>
          <p:nvPr/>
        </p:nvGrpSpPr>
        <p:grpSpPr>
          <a:xfrm>
            <a:off x="8152527" y="2247063"/>
            <a:ext cx="324000" cy="324000"/>
            <a:chOff x="4534417" y="2581873"/>
            <a:chExt cx="684000" cy="6840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99F864E-9C20-41E2-AA5D-DA42D35A58BF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6A37487-EDA4-404B-BAAA-45F3788E76CE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F16863A-73C1-47F1-A63D-6821AED9AC0C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F0FFF1-0E9A-4283-B3D4-E04EA56F7EF0}"/>
              </a:ext>
            </a:extLst>
          </p:cNvPr>
          <p:cNvGrpSpPr/>
          <p:nvPr/>
        </p:nvGrpSpPr>
        <p:grpSpPr>
          <a:xfrm>
            <a:off x="8155467" y="5123286"/>
            <a:ext cx="324000" cy="324000"/>
            <a:chOff x="4534417" y="2581873"/>
            <a:chExt cx="684000" cy="684000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D8490F2-9A58-4037-BBBF-D79CE27D0831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7359430-412D-430F-96BF-D4B7DDD4FB17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733DD84-1D03-4FB6-B169-7C28B5A76DE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4D8D2BF7-4D9D-463A-B012-8142F1B3AA40}"/>
              </a:ext>
            </a:extLst>
          </p:cNvPr>
          <p:cNvSpPr/>
          <p:nvPr/>
        </p:nvSpPr>
        <p:spPr>
          <a:xfrm>
            <a:off x="6712383" y="440423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107">
            <a:extLst>
              <a:ext uri="{FF2B5EF4-FFF2-40B4-BE49-F238E27FC236}">
                <a16:creationId xmlns:a16="http://schemas.microsoft.com/office/drawing/2014/main" id="{FACE469D-D046-4F94-8973-9CB890E27B6E}"/>
              </a:ext>
            </a:extLst>
          </p:cNvPr>
          <p:cNvCxnSpPr/>
          <p:nvPr/>
        </p:nvCxnSpPr>
        <p:spPr>
          <a:xfrm>
            <a:off x="6944166" y="4054005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C22EF6E-4872-4859-903B-E458E39E1E5D}"/>
              </a:ext>
            </a:extLst>
          </p:cNvPr>
          <p:cNvGrpSpPr/>
          <p:nvPr/>
        </p:nvGrpSpPr>
        <p:grpSpPr>
          <a:xfrm>
            <a:off x="6753438" y="3723535"/>
            <a:ext cx="248241" cy="248241"/>
            <a:chOff x="9199005" y="1686314"/>
            <a:chExt cx="361566" cy="361566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04A7DD02-F0F2-4037-AB85-1ACF094A4428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DE720E2-9DDB-4C60-9D06-4EA11E16E881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424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7436680" y="439804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6717995" y="5118029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8157362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6717157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6719850" y="2955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6714820" y="2231253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7437927" y="512235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7433790" y="295905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7438553" y="223919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6713914" y="439331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0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8154232" y="439804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7435547" y="5118029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8157362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7434709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7437402" y="2955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7432372" y="2231253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8155479" y="512235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8151342" y="295905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8156105" y="223919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7431466" y="439331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3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8156729" y="4402846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8157362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7434709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8157362" y="2967273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4C18B1E-F5F0-4087-80F4-B7F303BDB9E2}"/>
              </a:ext>
            </a:extLst>
          </p:cNvPr>
          <p:cNvGrpSpPr/>
          <p:nvPr/>
        </p:nvGrpSpPr>
        <p:grpSpPr>
          <a:xfrm>
            <a:off x="8155976" y="5121640"/>
            <a:ext cx="324000" cy="324000"/>
            <a:chOff x="4534417" y="2581873"/>
            <a:chExt cx="684000" cy="6840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F44F103-1446-4C19-9BB3-062BD3DABF53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D152A09-CBB6-4E9F-9B05-F1334D2DBB4C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3E4015-1044-49CB-99EC-8F8AC1459807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C14E9C9-E3A5-4177-806C-299228025E13}"/>
              </a:ext>
            </a:extLst>
          </p:cNvPr>
          <p:cNvGrpSpPr/>
          <p:nvPr/>
        </p:nvGrpSpPr>
        <p:grpSpPr>
          <a:xfrm>
            <a:off x="8155420" y="2250751"/>
            <a:ext cx="324000" cy="324000"/>
            <a:chOff x="4534417" y="2581873"/>
            <a:chExt cx="684000" cy="684000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83B8FED-C5AB-4F7D-986A-1218E0140E18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DC43902-679E-49AB-B9A4-20E8A0474EBB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EF304D3-96E2-43C3-A555-7AB1C840FF10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388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8156729" y="4402846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8157362" y="3685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7434709" y="36827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4C18B1E-F5F0-4087-80F4-B7F303BDB9E2}"/>
              </a:ext>
            </a:extLst>
          </p:cNvPr>
          <p:cNvGrpSpPr/>
          <p:nvPr/>
        </p:nvGrpSpPr>
        <p:grpSpPr>
          <a:xfrm>
            <a:off x="8155976" y="5121640"/>
            <a:ext cx="324000" cy="324000"/>
            <a:chOff x="4534417" y="2581873"/>
            <a:chExt cx="684000" cy="6840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F44F103-1446-4C19-9BB3-062BD3DABF53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D152A09-CBB6-4E9F-9B05-F1334D2DBB4C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3E4015-1044-49CB-99EC-8F8AC1459807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C14E9C9-E3A5-4177-806C-299228025E13}"/>
              </a:ext>
            </a:extLst>
          </p:cNvPr>
          <p:cNvGrpSpPr/>
          <p:nvPr/>
        </p:nvGrpSpPr>
        <p:grpSpPr>
          <a:xfrm>
            <a:off x="8155420" y="2250751"/>
            <a:ext cx="324000" cy="324000"/>
            <a:chOff x="4534417" y="2581873"/>
            <a:chExt cx="684000" cy="684000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83B8FED-C5AB-4F7D-986A-1218E0140E18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DC43902-679E-49AB-B9A4-20E8A0474EBB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EF304D3-96E2-43C3-A555-7AB1C840FF10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椭圆 56">
            <a:extLst>
              <a:ext uri="{FF2B5EF4-FFF2-40B4-BE49-F238E27FC236}">
                <a16:creationId xmlns:a16="http://schemas.microsoft.com/office/drawing/2014/main" id="{15A3CE58-0323-434A-813F-8652E265C068}"/>
              </a:ext>
            </a:extLst>
          </p:cNvPr>
          <p:cNvSpPr/>
          <p:nvPr/>
        </p:nvSpPr>
        <p:spPr>
          <a:xfrm>
            <a:off x="8155204" y="296467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107">
            <a:extLst>
              <a:ext uri="{FF2B5EF4-FFF2-40B4-BE49-F238E27FC236}">
                <a16:creationId xmlns:a16="http://schemas.microsoft.com/office/drawing/2014/main" id="{F5B5FFE1-1AA2-4355-A952-7923916286A2}"/>
              </a:ext>
            </a:extLst>
          </p:cNvPr>
          <p:cNvCxnSpPr/>
          <p:nvPr/>
        </p:nvCxnSpPr>
        <p:spPr>
          <a:xfrm>
            <a:off x="8257117" y="3336090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8321951-A11F-4529-A6CC-A062E8144B31}"/>
              </a:ext>
            </a:extLst>
          </p:cNvPr>
          <p:cNvGrpSpPr/>
          <p:nvPr/>
        </p:nvGrpSpPr>
        <p:grpSpPr>
          <a:xfrm>
            <a:off x="8193236" y="3726907"/>
            <a:ext cx="248241" cy="248241"/>
            <a:chOff x="9199005" y="1686314"/>
            <a:chExt cx="361566" cy="361566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D98E8D2-FD48-4F85-9A1F-D1F337340317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D987CC7-7C86-48D9-AB0D-FCBCC297A55C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302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6003455" y="441379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5275242" y="5133785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21616" y="5117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274404" y="369847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5277097" y="297117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5272067" y="2247009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5997389" y="369628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5997389" y="297481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6000564" y="225494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5271161" y="440907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866" y="849085"/>
            <a:ext cx="4626428" cy="2906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17866" y="2318655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6029" y="1605644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26029" y="3031672"/>
            <a:ext cx="4626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4358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0356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9243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8129" y="865411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52358" y="849084"/>
            <a:ext cx="0" cy="29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879268" y="745670"/>
            <a:ext cx="239486" cy="3145966"/>
            <a:chOff x="1289960" y="713016"/>
            <a:chExt cx="239486" cy="3145966"/>
          </a:xfrm>
        </p:grpSpPr>
        <p:sp>
          <p:nvSpPr>
            <p:cNvPr id="14" name="Oval 13"/>
            <p:cNvSpPr/>
            <p:nvPr/>
          </p:nvSpPr>
          <p:spPr>
            <a:xfrm>
              <a:off x="1289960" y="71301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89960" y="2939140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89960" y="2215243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89960" y="1475015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89960" y="361949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979714" y="457200"/>
            <a:ext cx="0" cy="343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79714" y="457200"/>
            <a:ext cx="5072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096" y="3467484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619497" y="3679368"/>
            <a:ext cx="217715" cy="2177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17723" y="90198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06381" y="769769"/>
            <a:ext cx="239486" cy="3145966"/>
            <a:chOff x="1289960" y="713016"/>
            <a:chExt cx="239486" cy="3145966"/>
          </a:xfrm>
        </p:grpSpPr>
        <p:sp>
          <p:nvSpPr>
            <p:cNvPr id="32" name="Oval 31"/>
            <p:cNvSpPr/>
            <p:nvPr/>
          </p:nvSpPr>
          <p:spPr>
            <a:xfrm>
              <a:off x="1289960" y="71301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89960" y="2939140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89960" y="2215243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289960" y="1475015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89960" y="3619496"/>
              <a:ext cx="239486" cy="239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704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6724241" y="440073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5996028" y="5120726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21616" y="5117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5995190" y="368541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5997883" y="295811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5992853" y="2233950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6718175" y="368322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6718175" y="296175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6721350" y="224189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5991947" y="439601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8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5996028" y="5120726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21616" y="5117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6712710" y="369364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6715403" y="296633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6710373" y="2242172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7435695" y="369144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7435695" y="296997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7438870" y="225011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6540F5-8AC3-47D0-98EF-B48E7805711E}"/>
              </a:ext>
            </a:extLst>
          </p:cNvPr>
          <p:cNvGrpSpPr/>
          <p:nvPr/>
        </p:nvGrpSpPr>
        <p:grpSpPr>
          <a:xfrm>
            <a:off x="6715264" y="4404953"/>
            <a:ext cx="324000" cy="324000"/>
            <a:chOff x="5218417" y="2029107"/>
            <a:chExt cx="684000" cy="6840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FFA39D3-5D98-4BC3-B032-3ACE18D5D8CB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B8627CC-75DE-4228-9CC6-5E93D9121407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92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5996028" y="5120726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21616" y="5117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7436148" y="369532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7438841" y="296802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7433811" y="2243860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8159133" y="369313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8159133" y="29716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8162308" y="22518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60DB205-BE5F-4329-9366-C579458250A2}"/>
              </a:ext>
            </a:extLst>
          </p:cNvPr>
          <p:cNvSpPr/>
          <p:nvPr/>
        </p:nvSpPr>
        <p:spPr>
          <a:xfrm>
            <a:off x="6714919" y="439860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510811D-CB73-40D6-9787-140F915B024F}"/>
              </a:ext>
            </a:extLst>
          </p:cNvPr>
          <p:cNvSpPr/>
          <p:nvPr/>
        </p:nvSpPr>
        <p:spPr>
          <a:xfrm>
            <a:off x="7438841" y="439860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105">
            <a:extLst>
              <a:ext uri="{FF2B5EF4-FFF2-40B4-BE49-F238E27FC236}">
                <a16:creationId xmlns:a16="http://schemas.microsoft.com/office/drawing/2014/main" id="{D3548DDC-8F48-41BB-AA0D-F4BC425C281B}"/>
              </a:ext>
            </a:extLst>
          </p:cNvPr>
          <p:cNvCxnSpPr/>
          <p:nvPr/>
        </p:nvCxnSpPr>
        <p:spPr>
          <a:xfrm>
            <a:off x="7087951" y="46361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95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5996028" y="5120726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21616" y="5117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60DB205-BE5F-4329-9366-C579458250A2}"/>
              </a:ext>
            </a:extLst>
          </p:cNvPr>
          <p:cNvSpPr/>
          <p:nvPr/>
        </p:nvSpPr>
        <p:spPr>
          <a:xfrm>
            <a:off x="6714919" y="439860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510811D-CB73-40D6-9787-140F915B024F}"/>
              </a:ext>
            </a:extLst>
          </p:cNvPr>
          <p:cNvSpPr/>
          <p:nvPr/>
        </p:nvSpPr>
        <p:spPr>
          <a:xfrm>
            <a:off x="7433811" y="509480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183B0A4-09BA-4A5A-A50D-78F3A2547350}"/>
              </a:ext>
            </a:extLst>
          </p:cNvPr>
          <p:cNvGrpSpPr/>
          <p:nvPr/>
        </p:nvGrpSpPr>
        <p:grpSpPr>
          <a:xfrm>
            <a:off x="8159478" y="2247894"/>
            <a:ext cx="324000" cy="324000"/>
            <a:chOff x="4534417" y="2581873"/>
            <a:chExt cx="684000" cy="6840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581242-1265-40B3-98C8-934C4DF2F4A4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7390C94-976D-420D-8AC3-92D8CD6D6EC9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CD849BB-A4C3-465C-9B66-FE0F47100D9C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4A7DC9F-5235-41DE-8FA2-9BB9AEEA5911}"/>
              </a:ext>
            </a:extLst>
          </p:cNvPr>
          <p:cNvGrpSpPr/>
          <p:nvPr/>
        </p:nvGrpSpPr>
        <p:grpSpPr>
          <a:xfrm>
            <a:off x="8162842" y="2960309"/>
            <a:ext cx="324000" cy="324000"/>
            <a:chOff x="5218417" y="2029107"/>
            <a:chExt cx="684000" cy="68400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F2AAA84-781E-414D-B3C0-83BDAFB26FF0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9C4FD53-103A-4823-9441-CCA93016024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77479B4-30BA-4047-AE18-B81F07E3BCDF}"/>
              </a:ext>
            </a:extLst>
          </p:cNvPr>
          <p:cNvGrpSpPr/>
          <p:nvPr/>
        </p:nvGrpSpPr>
        <p:grpSpPr>
          <a:xfrm>
            <a:off x="8155205" y="3691444"/>
            <a:ext cx="324000" cy="324000"/>
            <a:chOff x="5218417" y="2029107"/>
            <a:chExt cx="684000" cy="684000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9FF76F6-4E64-4FEB-9EFF-A9145D8EA5AF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B4E3A06-1CF1-4772-8584-14DCB98C07B3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105">
            <a:extLst>
              <a:ext uri="{FF2B5EF4-FFF2-40B4-BE49-F238E27FC236}">
                <a16:creationId xmlns:a16="http://schemas.microsoft.com/office/drawing/2014/main" id="{5F26B668-A1FB-4985-A032-A33AFC3851A2}"/>
              </a:ext>
            </a:extLst>
          </p:cNvPr>
          <p:cNvCxnSpPr/>
          <p:nvPr/>
        </p:nvCxnSpPr>
        <p:spPr>
          <a:xfrm>
            <a:off x="7087951" y="46361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07">
            <a:extLst>
              <a:ext uri="{FF2B5EF4-FFF2-40B4-BE49-F238E27FC236}">
                <a16:creationId xmlns:a16="http://schemas.microsoft.com/office/drawing/2014/main" id="{1F7AC1B6-EE3B-4751-B62D-5FDA4CF3E77F}"/>
              </a:ext>
            </a:extLst>
          </p:cNvPr>
          <p:cNvCxnSpPr/>
          <p:nvPr/>
        </p:nvCxnSpPr>
        <p:spPr>
          <a:xfrm>
            <a:off x="7504615" y="463611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09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6721616" y="51174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60DB205-BE5F-4329-9366-C579458250A2}"/>
              </a:ext>
            </a:extLst>
          </p:cNvPr>
          <p:cNvSpPr/>
          <p:nvPr/>
        </p:nvSpPr>
        <p:spPr>
          <a:xfrm>
            <a:off x="6714919" y="439860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510811D-CB73-40D6-9787-140F915B024F}"/>
              </a:ext>
            </a:extLst>
          </p:cNvPr>
          <p:cNvSpPr/>
          <p:nvPr/>
        </p:nvSpPr>
        <p:spPr>
          <a:xfrm>
            <a:off x="7433811" y="509480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183B0A4-09BA-4A5A-A50D-78F3A2547350}"/>
              </a:ext>
            </a:extLst>
          </p:cNvPr>
          <p:cNvGrpSpPr/>
          <p:nvPr/>
        </p:nvGrpSpPr>
        <p:grpSpPr>
          <a:xfrm>
            <a:off x="8159478" y="2247894"/>
            <a:ext cx="324000" cy="324000"/>
            <a:chOff x="4534417" y="2581873"/>
            <a:chExt cx="684000" cy="6840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581242-1265-40B3-98C8-934C4DF2F4A4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7390C94-976D-420D-8AC3-92D8CD6D6EC9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CD849BB-A4C3-465C-9B66-FE0F47100D9C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4A7DC9F-5235-41DE-8FA2-9BB9AEEA5911}"/>
              </a:ext>
            </a:extLst>
          </p:cNvPr>
          <p:cNvGrpSpPr/>
          <p:nvPr/>
        </p:nvGrpSpPr>
        <p:grpSpPr>
          <a:xfrm>
            <a:off x="8162842" y="2960309"/>
            <a:ext cx="324000" cy="324000"/>
            <a:chOff x="5218417" y="2029107"/>
            <a:chExt cx="684000" cy="68400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F2AAA84-781E-414D-B3C0-83BDAFB26FF0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9C4FD53-103A-4823-9441-CCA93016024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77479B4-30BA-4047-AE18-B81F07E3BCDF}"/>
              </a:ext>
            </a:extLst>
          </p:cNvPr>
          <p:cNvGrpSpPr/>
          <p:nvPr/>
        </p:nvGrpSpPr>
        <p:grpSpPr>
          <a:xfrm>
            <a:off x="8155205" y="3691444"/>
            <a:ext cx="324000" cy="324000"/>
            <a:chOff x="5218417" y="2029107"/>
            <a:chExt cx="684000" cy="684000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9FF76F6-4E64-4FEB-9EFF-A9145D8EA5AF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B4E3A06-1CF1-4772-8584-14DCB98C07B3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105">
            <a:extLst>
              <a:ext uri="{FF2B5EF4-FFF2-40B4-BE49-F238E27FC236}">
                <a16:creationId xmlns:a16="http://schemas.microsoft.com/office/drawing/2014/main" id="{5F26B668-A1FB-4985-A032-A33AFC3851A2}"/>
              </a:ext>
            </a:extLst>
          </p:cNvPr>
          <p:cNvCxnSpPr/>
          <p:nvPr/>
        </p:nvCxnSpPr>
        <p:spPr>
          <a:xfrm>
            <a:off x="7087951" y="46361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07">
            <a:extLst>
              <a:ext uri="{FF2B5EF4-FFF2-40B4-BE49-F238E27FC236}">
                <a16:creationId xmlns:a16="http://schemas.microsoft.com/office/drawing/2014/main" id="{1F7AC1B6-EE3B-4751-B62D-5FDA4CF3E77F}"/>
              </a:ext>
            </a:extLst>
          </p:cNvPr>
          <p:cNvCxnSpPr/>
          <p:nvPr/>
        </p:nvCxnSpPr>
        <p:spPr>
          <a:xfrm>
            <a:off x="7504615" y="4636113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A33AEB2-FD44-4AE4-83DE-7C1C2E0F1809}"/>
              </a:ext>
            </a:extLst>
          </p:cNvPr>
          <p:cNvSpPr/>
          <p:nvPr/>
        </p:nvSpPr>
        <p:spPr>
          <a:xfrm>
            <a:off x="5996719" y="512940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105">
            <a:extLst>
              <a:ext uri="{FF2B5EF4-FFF2-40B4-BE49-F238E27FC236}">
                <a16:creationId xmlns:a16="http://schemas.microsoft.com/office/drawing/2014/main" id="{145E3DF8-0703-47A1-963B-3E250BAE2AD0}"/>
              </a:ext>
            </a:extLst>
          </p:cNvPr>
          <p:cNvCxnSpPr/>
          <p:nvPr/>
        </p:nvCxnSpPr>
        <p:spPr>
          <a:xfrm>
            <a:off x="6353420" y="5349671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77096AA-67F8-4DAF-AB99-C81F440EAB6E}"/>
              </a:ext>
            </a:extLst>
          </p:cNvPr>
          <p:cNvGrpSpPr/>
          <p:nvPr/>
        </p:nvGrpSpPr>
        <p:grpSpPr>
          <a:xfrm>
            <a:off x="6755614" y="5158801"/>
            <a:ext cx="248241" cy="248241"/>
            <a:chOff x="9199005" y="1686314"/>
            <a:chExt cx="361566" cy="361566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0B433F1-5411-4734-89BE-3AA6DCCD8D50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646FA4D-7D9B-4411-8D50-DF5918F32AF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491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7435092" y="440280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6714819" y="5119617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8156362" y="512513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6713981" y="368430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6716674" y="295700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6711644" y="2232841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7434751" y="368528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7436966" y="296381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7436965" y="224395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6710738" y="439490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2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8156352" y="440280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7436079" y="5119617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8156362" y="512513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7435241" y="368430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7437934" y="295700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7432904" y="2232841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8156011" y="368528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8158226" y="296381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8158225" y="224395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7431998" y="439490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5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86094F-E213-4881-878A-FD3177430DDE}"/>
              </a:ext>
            </a:extLst>
          </p:cNvPr>
          <p:cNvGrpSpPr/>
          <p:nvPr/>
        </p:nvGrpSpPr>
        <p:grpSpPr>
          <a:xfrm>
            <a:off x="3471692" y="1779798"/>
            <a:ext cx="5318826" cy="3871268"/>
            <a:chOff x="3471692" y="1779798"/>
            <a:chExt cx="5318826" cy="3871268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71692" y="1886479"/>
              <a:ext cx="0" cy="376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471692" y="1886479"/>
              <a:ext cx="53188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9142700-35DF-4C6B-8A68-A3600D3FCE90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/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B8FD488-6B2F-4B82-BB30-181B002C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104" y="1779798"/>
                  <a:ext cx="32342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/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EB922A-0327-4857-BCA7-405793D73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2" y="4959962"/>
                  <a:ext cx="32919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8156362" y="512513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8155628" y="2966715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A69E56B-8F76-4EF1-B209-787ACDF78E7C}"/>
              </a:ext>
            </a:extLst>
          </p:cNvPr>
          <p:cNvGrpSpPr/>
          <p:nvPr/>
        </p:nvGrpSpPr>
        <p:grpSpPr>
          <a:xfrm>
            <a:off x="8155395" y="3687006"/>
            <a:ext cx="324000" cy="324000"/>
            <a:chOff x="5218417" y="2029107"/>
            <a:chExt cx="684000" cy="6840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8B9BACD-4F1D-40C3-817E-4B73C4AF1461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7760C28-FDFE-40E0-B763-54907551A5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23DA44C-F193-4A74-9B8C-665CE13C266F}"/>
              </a:ext>
            </a:extLst>
          </p:cNvPr>
          <p:cNvGrpSpPr/>
          <p:nvPr/>
        </p:nvGrpSpPr>
        <p:grpSpPr>
          <a:xfrm>
            <a:off x="8156511" y="4401674"/>
            <a:ext cx="324000" cy="324000"/>
            <a:chOff x="5218417" y="2029107"/>
            <a:chExt cx="684000" cy="684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167091A-B817-4D82-8C43-C90FB7FF8476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BF4B55B-9006-4E64-87AE-8149E252FC7A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B3FDE25-FF45-4A4E-BE23-F77E1F852698}"/>
              </a:ext>
            </a:extLst>
          </p:cNvPr>
          <p:cNvGrpSpPr/>
          <p:nvPr/>
        </p:nvGrpSpPr>
        <p:grpSpPr>
          <a:xfrm>
            <a:off x="8157282" y="2251945"/>
            <a:ext cx="324000" cy="324000"/>
            <a:chOff x="4534417" y="2581873"/>
            <a:chExt cx="684000" cy="68400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51F8E88-95FF-4CC5-BD77-660EFA10A3EC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6D62394-781A-4EDA-8AA2-31B86E4B7ECA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E969509-7B2D-4944-A2F8-15D49AD23F75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83D9D7AE-DE9B-4CF9-B064-EE2E3A995A89}"/>
              </a:ext>
            </a:extLst>
          </p:cNvPr>
          <p:cNvSpPr/>
          <p:nvPr/>
        </p:nvSpPr>
        <p:spPr>
          <a:xfrm>
            <a:off x="7435821" y="512146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105">
            <a:extLst>
              <a:ext uri="{FF2B5EF4-FFF2-40B4-BE49-F238E27FC236}">
                <a16:creationId xmlns:a16="http://schemas.microsoft.com/office/drawing/2014/main" id="{D47AADE3-C47E-42BB-890B-959981B92CF1}"/>
              </a:ext>
            </a:extLst>
          </p:cNvPr>
          <p:cNvCxnSpPr/>
          <p:nvPr/>
        </p:nvCxnSpPr>
        <p:spPr>
          <a:xfrm>
            <a:off x="7788903" y="5353394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07108D0-E7EC-48CE-92E3-68F360E9D308}"/>
              </a:ext>
            </a:extLst>
          </p:cNvPr>
          <p:cNvGrpSpPr/>
          <p:nvPr/>
        </p:nvGrpSpPr>
        <p:grpSpPr>
          <a:xfrm>
            <a:off x="8193274" y="5156782"/>
            <a:ext cx="248241" cy="248241"/>
            <a:chOff x="9199005" y="1686314"/>
            <a:chExt cx="361566" cy="36156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B7233CD-9646-4EC9-834C-C0148D0C4259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C6F50E5-EBDD-4B34-913B-71CAB5F61311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164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10419126" y="428700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9690913" y="5006994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10416501" y="50036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9690075" y="357168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9692768" y="284438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9687738" y="2120218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10413060" y="356948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10413060" y="28480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10416235" y="212815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9686832" y="428228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BA5C1A-7919-45F5-B651-7ED1069477F4}"/>
              </a:ext>
            </a:extLst>
          </p:cNvPr>
          <p:cNvGrpSpPr/>
          <p:nvPr/>
        </p:nvGrpSpPr>
        <p:grpSpPr>
          <a:xfrm>
            <a:off x="3739354" y="2290685"/>
            <a:ext cx="4691843" cy="3243237"/>
            <a:chOff x="3739354" y="2290685"/>
            <a:chExt cx="4691843" cy="324323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7DFFBA2-7D1C-4D40-B57C-17D32116A966}"/>
                </a:ext>
              </a:extLst>
            </p:cNvPr>
            <p:cNvGrpSpPr/>
            <p:nvPr/>
          </p:nvGrpSpPr>
          <p:grpSpPr>
            <a:xfrm>
              <a:off x="3739354" y="2290685"/>
              <a:ext cx="4577850" cy="3123514"/>
              <a:chOff x="3739354" y="2290685"/>
              <a:chExt cx="4577850" cy="3123514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39142700-35DF-4C6B-8A68-A3600D3FCE90}"/>
                  </a:ext>
                </a:extLst>
              </p:cNvPr>
              <p:cNvGrpSpPr/>
              <p:nvPr/>
            </p:nvGrpSpPr>
            <p:grpSpPr>
              <a:xfrm>
                <a:off x="3996347" y="2409780"/>
                <a:ext cx="4320857" cy="2875277"/>
                <a:chOff x="3996347" y="2409780"/>
                <a:chExt cx="4320857" cy="2875277"/>
              </a:xfrm>
            </p:grpSpPr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2286E68B-5260-4AF1-AC7B-AF1DF7485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6347" y="2409780"/>
                  <a:ext cx="0" cy="2875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02E5A757-F8CE-470A-B92B-680BDEEA5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6490" y="2409780"/>
                  <a:ext cx="0" cy="2875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0CE6CEB3-5309-437A-9D6B-C12AC47F1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6633" y="2409780"/>
                  <a:ext cx="0" cy="2875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D62A1089-5D87-4AB0-A93A-E38282DC6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776" y="2409780"/>
                  <a:ext cx="0" cy="2875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88004E97-7E28-4BD3-9760-46797D919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6919" y="2409780"/>
                  <a:ext cx="0" cy="2875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40D37FDC-8784-45B3-BC02-AC394D4B4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7062" y="2409780"/>
                  <a:ext cx="0" cy="2875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3035E50B-8EBE-4302-AA66-BB47E898B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7204" y="2409780"/>
                  <a:ext cx="0" cy="2875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27D89BE6-98AC-44F9-B63C-2672DD72413E}"/>
                    </a:ext>
                  </a:extLst>
                </p:cNvPr>
                <p:cNvCxnSpPr/>
                <p:nvPr/>
              </p:nvCxnSpPr>
              <p:spPr>
                <a:xfrm>
                  <a:off x="3996347" y="2409780"/>
                  <a:ext cx="43208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823441C9-1052-4E8F-903E-2BCF6E8ED2C0}"/>
                    </a:ext>
                  </a:extLst>
                </p:cNvPr>
                <p:cNvCxnSpPr/>
                <p:nvPr/>
              </p:nvCxnSpPr>
              <p:spPr>
                <a:xfrm>
                  <a:off x="3996347" y="3128599"/>
                  <a:ext cx="43208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67EBCEDB-1983-41B3-BC15-1D9FE483B256}"/>
                    </a:ext>
                  </a:extLst>
                </p:cNvPr>
                <p:cNvCxnSpPr/>
                <p:nvPr/>
              </p:nvCxnSpPr>
              <p:spPr>
                <a:xfrm>
                  <a:off x="3996347" y="3847418"/>
                  <a:ext cx="43208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26D8E710-5875-4109-B179-46E0C9193F68}"/>
                    </a:ext>
                  </a:extLst>
                </p:cNvPr>
                <p:cNvCxnSpPr/>
                <p:nvPr/>
              </p:nvCxnSpPr>
              <p:spPr>
                <a:xfrm>
                  <a:off x="3996347" y="4566237"/>
                  <a:ext cx="43208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77F5694E-FD4E-4D37-B99F-E29A166604EA}"/>
                    </a:ext>
                  </a:extLst>
                </p:cNvPr>
                <p:cNvCxnSpPr/>
                <p:nvPr/>
              </p:nvCxnSpPr>
              <p:spPr>
                <a:xfrm>
                  <a:off x="3996347" y="5285057"/>
                  <a:ext cx="43208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9447B50E-A7F9-432C-B2CB-DEED73120D7E}"/>
                  </a:ext>
                </a:extLst>
              </p:cNvPr>
              <p:cNvGrpSpPr/>
              <p:nvPr/>
            </p:nvGrpSpPr>
            <p:grpSpPr>
              <a:xfrm>
                <a:off x="3739354" y="2290685"/>
                <a:ext cx="248812" cy="3123514"/>
                <a:chOff x="3747821" y="2285661"/>
                <a:chExt cx="248812" cy="3123514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9D1AB3A8-6AD4-4F73-B53D-EA3853A4462F}"/>
                    </a:ext>
                  </a:extLst>
                </p:cNvPr>
                <p:cNvGrpSpPr/>
                <p:nvPr/>
              </p:nvGrpSpPr>
              <p:grpSpPr>
                <a:xfrm flipH="1">
                  <a:off x="3747821" y="2285661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2" name="弧形 1">
                    <a:extLst>
                      <a:ext uri="{FF2B5EF4-FFF2-40B4-BE49-F238E27FC236}">
                        <a16:creationId xmlns:a16="http://schemas.microsoft.com/office/drawing/2014/main" id="{352B0711-308E-4C08-9D7D-0B22BF7258E5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弧形 45">
                    <a:extLst>
                      <a:ext uri="{FF2B5EF4-FFF2-40B4-BE49-F238E27FC236}">
                        <a16:creationId xmlns:a16="http://schemas.microsoft.com/office/drawing/2014/main" id="{9997960B-DC14-4A72-ABD2-FFB96C9E8C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302DDFE3-2DB0-487F-9E65-87297F614BD8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3748108" y="5160937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50" name="弧形 49">
                    <a:extLst>
                      <a:ext uri="{FF2B5EF4-FFF2-40B4-BE49-F238E27FC236}">
                        <a16:creationId xmlns:a16="http://schemas.microsoft.com/office/drawing/2014/main" id="{958A1D55-A098-4D0C-9250-30C11E25B436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弧形 50">
                    <a:extLst>
                      <a:ext uri="{FF2B5EF4-FFF2-40B4-BE49-F238E27FC236}">
                        <a16:creationId xmlns:a16="http://schemas.microsoft.com/office/drawing/2014/main" id="{250B9B1D-4EE8-4DAE-99B2-77CDE8B977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FC7A8448-0106-4DB6-ABC1-38EE0B6880B6}"/>
                    </a:ext>
                  </a:extLst>
                </p:cNvPr>
                <p:cNvCxnSpPr>
                  <a:cxnSpLocks/>
                  <a:stCxn id="2" idx="2"/>
                </p:cNvCxnSpPr>
                <p:nvPr/>
              </p:nvCxnSpPr>
              <p:spPr>
                <a:xfrm>
                  <a:off x="3747821" y="2409780"/>
                  <a:ext cx="573" cy="28785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27DF7AAF-246A-441C-8855-33974EBA3A8D}"/>
                  </a:ext>
                </a:extLst>
              </p:cNvPr>
              <p:cNvGrpSpPr/>
              <p:nvPr/>
            </p:nvGrpSpPr>
            <p:grpSpPr>
              <a:xfrm>
                <a:off x="4460518" y="2290685"/>
                <a:ext cx="248812" cy="3123514"/>
                <a:chOff x="3747821" y="2285661"/>
                <a:chExt cx="248812" cy="3123514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74311608-6ABA-4CB5-B545-8BE336F9367F}"/>
                    </a:ext>
                  </a:extLst>
                </p:cNvPr>
                <p:cNvGrpSpPr/>
                <p:nvPr/>
              </p:nvGrpSpPr>
              <p:grpSpPr>
                <a:xfrm flipH="1">
                  <a:off x="3747821" y="2285661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62" name="弧形 61">
                    <a:extLst>
                      <a:ext uri="{FF2B5EF4-FFF2-40B4-BE49-F238E27FC236}">
                        <a16:creationId xmlns:a16="http://schemas.microsoft.com/office/drawing/2014/main" id="{DEC5DD2C-4645-4C72-8FF8-4B533B6499D5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弧形 62">
                    <a:extLst>
                      <a:ext uri="{FF2B5EF4-FFF2-40B4-BE49-F238E27FC236}">
                        <a16:creationId xmlns:a16="http://schemas.microsoft.com/office/drawing/2014/main" id="{C774F3D9-61F5-41B5-B66D-DA48DF6B0AE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53D99F66-767E-4CF4-A7DC-48FCED560E68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3748108" y="5160937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58" name="弧形 57">
                    <a:extLst>
                      <a:ext uri="{FF2B5EF4-FFF2-40B4-BE49-F238E27FC236}">
                        <a16:creationId xmlns:a16="http://schemas.microsoft.com/office/drawing/2014/main" id="{41988482-1D41-46D4-A84F-ECE9EAB73B59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弧形 58">
                    <a:extLst>
                      <a:ext uri="{FF2B5EF4-FFF2-40B4-BE49-F238E27FC236}">
                        <a16:creationId xmlns:a16="http://schemas.microsoft.com/office/drawing/2014/main" id="{B4EE26C4-7634-4E25-AC4B-223D0487FF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993373C8-158E-48B7-BA8A-CE5A7B909E6A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>
                  <a:off x="3747821" y="2409780"/>
                  <a:ext cx="573" cy="28785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D650008-1A99-4AB8-840D-79F19AACEF87}"/>
                  </a:ext>
                </a:extLst>
              </p:cNvPr>
              <p:cNvGrpSpPr/>
              <p:nvPr/>
            </p:nvGrpSpPr>
            <p:grpSpPr>
              <a:xfrm>
                <a:off x="5179249" y="2290685"/>
                <a:ext cx="248812" cy="3123514"/>
                <a:chOff x="3747821" y="2285661"/>
                <a:chExt cx="248812" cy="3123514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5D90D282-0D93-41FB-8C35-E691B5E2A58F}"/>
                    </a:ext>
                  </a:extLst>
                </p:cNvPr>
                <p:cNvGrpSpPr/>
                <p:nvPr/>
              </p:nvGrpSpPr>
              <p:grpSpPr>
                <a:xfrm flipH="1">
                  <a:off x="3747821" y="2285661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90" name="弧形 89">
                    <a:extLst>
                      <a:ext uri="{FF2B5EF4-FFF2-40B4-BE49-F238E27FC236}">
                        <a16:creationId xmlns:a16="http://schemas.microsoft.com/office/drawing/2014/main" id="{EDD377CE-35D4-4F6C-9490-DB2DC35D6252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弧形 90">
                    <a:extLst>
                      <a:ext uri="{FF2B5EF4-FFF2-40B4-BE49-F238E27FC236}">
                        <a16:creationId xmlns:a16="http://schemas.microsoft.com/office/drawing/2014/main" id="{5EA29149-067D-4AA7-8195-39FEC0AF3F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11BC5C2B-518D-4031-AE5C-88B255676F11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3748108" y="5160937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88" name="弧形 87">
                    <a:extLst>
                      <a:ext uri="{FF2B5EF4-FFF2-40B4-BE49-F238E27FC236}">
                        <a16:creationId xmlns:a16="http://schemas.microsoft.com/office/drawing/2014/main" id="{DB227667-29E4-40FE-92FE-AC99C1D11880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弧形 88">
                    <a:extLst>
                      <a:ext uri="{FF2B5EF4-FFF2-40B4-BE49-F238E27FC236}">
                        <a16:creationId xmlns:a16="http://schemas.microsoft.com/office/drawing/2014/main" id="{0F0F8C73-C12D-454A-8571-FC886A03EE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F3E43263-899A-4E43-9D6D-416A3F0E5C71}"/>
                    </a:ext>
                  </a:extLst>
                </p:cNvPr>
                <p:cNvCxnSpPr>
                  <a:cxnSpLocks/>
                  <a:stCxn id="90" idx="2"/>
                </p:cNvCxnSpPr>
                <p:nvPr/>
              </p:nvCxnSpPr>
              <p:spPr>
                <a:xfrm>
                  <a:off x="3747821" y="2409780"/>
                  <a:ext cx="573" cy="28785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802EB54-C9E8-49FD-A5D5-B3DFDFCEE17B}"/>
                  </a:ext>
                </a:extLst>
              </p:cNvPr>
              <p:cNvGrpSpPr/>
              <p:nvPr/>
            </p:nvGrpSpPr>
            <p:grpSpPr>
              <a:xfrm>
                <a:off x="5901039" y="2290685"/>
                <a:ext cx="248812" cy="3123514"/>
                <a:chOff x="3747821" y="2285661"/>
                <a:chExt cx="248812" cy="3123514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711F3B49-72A8-4420-A179-B4F5AB3F90BE}"/>
                    </a:ext>
                  </a:extLst>
                </p:cNvPr>
                <p:cNvGrpSpPr/>
                <p:nvPr/>
              </p:nvGrpSpPr>
              <p:grpSpPr>
                <a:xfrm flipH="1">
                  <a:off x="3747821" y="2285661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98" name="弧形 97">
                    <a:extLst>
                      <a:ext uri="{FF2B5EF4-FFF2-40B4-BE49-F238E27FC236}">
                        <a16:creationId xmlns:a16="http://schemas.microsoft.com/office/drawing/2014/main" id="{CE21933D-616D-4F82-A226-5B4F7C6ABE0E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弧形 98">
                    <a:extLst>
                      <a:ext uri="{FF2B5EF4-FFF2-40B4-BE49-F238E27FC236}">
                        <a16:creationId xmlns:a16="http://schemas.microsoft.com/office/drawing/2014/main" id="{2626C1BD-EDA7-48D1-9D6B-4EE2F07A2A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A8D100D1-1A3C-496A-A7CB-9E75B9469467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3748108" y="5160937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96" name="弧形 95">
                    <a:extLst>
                      <a:ext uri="{FF2B5EF4-FFF2-40B4-BE49-F238E27FC236}">
                        <a16:creationId xmlns:a16="http://schemas.microsoft.com/office/drawing/2014/main" id="{FD3369F5-9CC1-4654-8D8F-7FB5C1961B59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弧形 96">
                    <a:extLst>
                      <a:ext uri="{FF2B5EF4-FFF2-40B4-BE49-F238E27FC236}">
                        <a16:creationId xmlns:a16="http://schemas.microsoft.com/office/drawing/2014/main" id="{59621AEC-3EDB-4072-B7E5-19747932AF8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5AEF3608-6395-4B6E-85AD-A56BD7D65B35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>
                  <a:off x="3747821" y="2409780"/>
                  <a:ext cx="573" cy="28785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DDC7DC4D-0C8B-404D-A07A-4719996863D1}"/>
                  </a:ext>
                </a:extLst>
              </p:cNvPr>
              <p:cNvGrpSpPr/>
              <p:nvPr/>
            </p:nvGrpSpPr>
            <p:grpSpPr>
              <a:xfrm>
                <a:off x="6621818" y="2290685"/>
                <a:ext cx="248812" cy="3123514"/>
                <a:chOff x="3747821" y="2285661"/>
                <a:chExt cx="248812" cy="3123514"/>
              </a:xfrm>
            </p:grpSpPr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76292024-F6C6-4849-A98C-DDECEF570D36}"/>
                    </a:ext>
                  </a:extLst>
                </p:cNvPr>
                <p:cNvGrpSpPr/>
                <p:nvPr/>
              </p:nvGrpSpPr>
              <p:grpSpPr>
                <a:xfrm flipH="1">
                  <a:off x="3747821" y="2285661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107" name="弧形 106">
                    <a:extLst>
                      <a:ext uri="{FF2B5EF4-FFF2-40B4-BE49-F238E27FC236}">
                        <a16:creationId xmlns:a16="http://schemas.microsoft.com/office/drawing/2014/main" id="{26EA70FC-7E33-4EDA-9ABE-6C1D4BD3BD3F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弧形 108">
                    <a:extLst>
                      <a:ext uri="{FF2B5EF4-FFF2-40B4-BE49-F238E27FC236}">
                        <a16:creationId xmlns:a16="http://schemas.microsoft.com/office/drawing/2014/main" id="{05F521A8-592A-44D5-A112-4231F7D434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4FDF8457-B5F8-454D-8D36-B67CC36EBC09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3748108" y="5160937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104" name="弧形 103">
                    <a:extLst>
                      <a:ext uri="{FF2B5EF4-FFF2-40B4-BE49-F238E27FC236}">
                        <a16:creationId xmlns:a16="http://schemas.microsoft.com/office/drawing/2014/main" id="{D5C5E11F-E8B8-4FAA-826C-E39DAE2D4023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弧形 104">
                    <a:extLst>
                      <a:ext uri="{FF2B5EF4-FFF2-40B4-BE49-F238E27FC236}">
                        <a16:creationId xmlns:a16="http://schemas.microsoft.com/office/drawing/2014/main" id="{9D348736-B641-4E62-83E0-16997FFA7D9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3D6FEA2E-56CD-436F-80FF-6E7A92CDA8E4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>
                  <a:off x="3747821" y="2409780"/>
                  <a:ext cx="573" cy="28785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58F9CE5B-EBEE-4032-A71C-24AD8A13A207}"/>
                  </a:ext>
                </a:extLst>
              </p:cNvPr>
              <p:cNvGrpSpPr/>
              <p:nvPr/>
            </p:nvGrpSpPr>
            <p:grpSpPr>
              <a:xfrm>
                <a:off x="7341906" y="2290685"/>
                <a:ext cx="248812" cy="3123514"/>
                <a:chOff x="3747821" y="2285661"/>
                <a:chExt cx="248812" cy="3123514"/>
              </a:xfrm>
            </p:grpSpPr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7F6931F3-958F-4058-A932-A7353DE5D266}"/>
                    </a:ext>
                  </a:extLst>
                </p:cNvPr>
                <p:cNvGrpSpPr/>
                <p:nvPr/>
              </p:nvGrpSpPr>
              <p:grpSpPr>
                <a:xfrm flipH="1">
                  <a:off x="3747821" y="2285661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116" name="弧形 115">
                    <a:extLst>
                      <a:ext uri="{FF2B5EF4-FFF2-40B4-BE49-F238E27FC236}">
                        <a16:creationId xmlns:a16="http://schemas.microsoft.com/office/drawing/2014/main" id="{2218178C-FFBD-4046-918F-9434BF110442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弧形 116">
                    <a:extLst>
                      <a:ext uri="{FF2B5EF4-FFF2-40B4-BE49-F238E27FC236}">
                        <a16:creationId xmlns:a16="http://schemas.microsoft.com/office/drawing/2014/main" id="{F0D7B5B3-D059-4C1E-A56A-6CD0DF4828A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0AC4B050-048A-410F-B226-C4E5B212670E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3748108" y="5160937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114" name="弧形 113">
                    <a:extLst>
                      <a:ext uri="{FF2B5EF4-FFF2-40B4-BE49-F238E27FC236}">
                        <a16:creationId xmlns:a16="http://schemas.microsoft.com/office/drawing/2014/main" id="{B7A652F0-054D-49FA-AD05-614FA89BADB1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弧形 114">
                    <a:extLst>
                      <a:ext uri="{FF2B5EF4-FFF2-40B4-BE49-F238E27FC236}">
                        <a16:creationId xmlns:a16="http://schemas.microsoft.com/office/drawing/2014/main" id="{63CF4B31-D859-4613-8A6F-56AF9A47B2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DE9A7BC2-7D4C-4657-938B-03C11B06D4C0}"/>
                    </a:ext>
                  </a:extLst>
                </p:cNvPr>
                <p:cNvCxnSpPr>
                  <a:cxnSpLocks/>
                  <a:stCxn id="116" idx="2"/>
                </p:cNvCxnSpPr>
                <p:nvPr/>
              </p:nvCxnSpPr>
              <p:spPr>
                <a:xfrm>
                  <a:off x="3747821" y="2409780"/>
                  <a:ext cx="573" cy="28785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0697E6A-0533-4040-9137-68DD78F75D80}"/>
                  </a:ext>
                </a:extLst>
              </p:cNvPr>
              <p:cNvGrpSpPr/>
              <p:nvPr/>
            </p:nvGrpSpPr>
            <p:grpSpPr>
              <a:xfrm>
                <a:off x="8062243" y="2290685"/>
                <a:ext cx="248812" cy="3123514"/>
                <a:chOff x="3747821" y="2285661"/>
                <a:chExt cx="248812" cy="3123514"/>
              </a:xfrm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984D1983-AC95-4955-84DE-84D031D1118D}"/>
                    </a:ext>
                  </a:extLst>
                </p:cNvPr>
                <p:cNvGrpSpPr/>
                <p:nvPr/>
              </p:nvGrpSpPr>
              <p:grpSpPr>
                <a:xfrm flipH="1">
                  <a:off x="3747821" y="2285661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124" name="弧形 123">
                    <a:extLst>
                      <a:ext uri="{FF2B5EF4-FFF2-40B4-BE49-F238E27FC236}">
                        <a16:creationId xmlns:a16="http://schemas.microsoft.com/office/drawing/2014/main" id="{0672FC66-5F75-435D-A1D2-366213BEB2E8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弧形 124">
                    <a:extLst>
                      <a:ext uri="{FF2B5EF4-FFF2-40B4-BE49-F238E27FC236}">
                        <a16:creationId xmlns:a16="http://schemas.microsoft.com/office/drawing/2014/main" id="{952A4D1B-A987-45DB-8392-A7C2A658024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4DCF603-7AF4-45A7-A95D-A0DD40E2F274}"/>
                    </a:ext>
                  </a:extLst>
                </p:cNvPr>
                <p:cNvGrpSpPr/>
                <p:nvPr/>
              </p:nvGrpSpPr>
              <p:grpSpPr>
                <a:xfrm rot="10800000" flipH="1">
                  <a:off x="3748108" y="5160937"/>
                  <a:ext cx="248525" cy="248238"/>
                  <a:chOff x="3661834" y="939800"/>
                  <a:chExt cx="915453" cy="914396"/>
                </a:xfrm>
              </p:grpSpPr>
              <p:sp>
                <p:nvSpPr>
                  <p:cNvPr id="122" name="弧形 121">
                    <a:extLst>
                      <a:ext uri="{FF2B5EF4-FFF2-40B4-BE49-F238E27FC236}">
                        <a16:creationId xmlns:a16="http://schemas.microsoft.com/office/drawing/2014/main" id="{3D0B074E-8FB3-40A0-B489-9E8AFF8089F7}"/>
                      </a:ext>
                    </a:extLst>
                  </p:cNvPr>
                  <p:cNvSpPr/>
                  <p:nvPr/>
                </p:nvSpPr>
                <p:spPr>
                  <a:xfrm>
                    <a:off x="3662891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弧形 122">
                    <a:extLst>
                      <a:ext uri="{FF2B5EF4-FFF2-40B4-BE49-F238E27FC236}">
                        <a16:creationId xmlns:a16="http://schemas.microsoft.com/office/drawing/2014/main" id="{7E6983D0-6B1A-450D-81CE-FB1D7D31FE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1834" y="939800"/>
                    <a:ext cx="914396" cy="914396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921B48B9-455E-44B7-964A-0BC19B78E796}"/>
                    </a:ext>
                  </a:extLst>
                </p:cNvPr>
                <p:cNvCxnSpPr>
                  <a:cxnSpLocks/>
                  <a:stCxn id="124" idx="2"/>
                </p:cNvCxnSpPr>
                <p:nvPr/>
              </p:nvCxnSpPr>
              <p:spPr>
                <a:xfrm>
                  <a:off x="3747821" y="2409780"/>
                  <a:ext cx="573" cy="287858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CF247FF-59AA-4449-8278-6EBE86D69F6C}"/>
                </a:ext>
              </a:extLst>
            </p:cNvPr>
            <p:cNvGrpSpPr/>
            <p:nvPr/>
          </p:nvGrpSpPr>
          <p:grpSpPr>
            <a:xfrm>
              <a:off x="3874589" y="5284770"/>
              <a:ext cx="4556608" cy="249152"/>
              <a:chOff x="3869296" y="5284770"/>
              <a:chExt cx="4556608" cy="249152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5D237C48-1725-49FD-B2D1-486412523DC8}"/>
                  </a:ext>
                </a:extLst>
              </p:cNvPr>
              <p:cNvGrpSpPr/>
              <p:nvPr/>
            </p:nvGrpSpPr>
            <p:grpSpPr>
              <a:xfrm rot="16200000" flipH="1">
                <a:off x="3869152" y="5285011"/>
                <a:ext cx="248525" cy="248238"/>
                <a:chOff x="3661834" y="939800"/>
                <a:chExt cx="915453" cy="914396"/>
              </a:xfrm>
            </p:grpSpPr>
            <p:sp>
              <p:nvSpPr>
                <p:cNvPr id="132" name="弧形 131">
                  <a:extLst>
                    <a:ext uri="{FF2B5EF4-FFF2-40B4-BE49-F238E27FC236}">
                      <a16:creationId xmlns:a16="http://schemas.microsoft.com/office/drawing/2014/main" id="{0A1E661D-1033-4AE4-8DB0-DF8077AB51AC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弧形 132">
                  <a:extLst>
                    <a:ext uri="{FF2B5EF4-FFF2-40B4-BE49-F238E27FC236}">
                      <a16:creationId xmlns:a16="http://schemas.microsoft.com/office/drawing/2014/main" id="{B3AB6639-74A6-482F-A353-D215148C7A2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456E1FB-BA2F-4B57-80CB-EFA868655122}"/>
                  </a:ext>
                </a:extLst>
              </p:cNvPr>
              <p:cNvGrpSpPr/>
              <p:nvPr/>
            </p:nvGrpSpPr>
            <p:grpSpPr>
              <a:xfrm rot="5400000" flipH="1">
                <a:off x="8177522" y="5284914"/>
                <a:ext cx="248525" cy="248238"/>
                <a:chOff x="3661834" y="939800"/>
                <a:chExt cx="915453" cy="914396"/>
              </a:xfrm>
            </p:grpSpPr>
            <p:sp>
              <p:nvSpPr>
                <p:cNvPr id="130" name="弧形 129">
                  <a:extLst>
                    <a:ext uri="{FF2B5EF4-FFF2-40B4-BE49-F238E27FC236}">
                      <a16:creationId xmlns:a16="http://schemas.microsoft.com/office/drawing/2014/main" id="{63F18332-6B97-4F51-BE5B-6365CBA6026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弧形 130">
                  <a:extLst>
                    <a:ext uri="{FF2B5EF4-FFF2-40B4-BE49-F238E27FC236}">
                      <a16:creationId xmlns:a16="http://schemas.microsoft.com/office/drawing/2014/main" id="{24247230-91C6-42DA-996B-FBA3E049F89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51C4BFAE-8D06-4817-904E-4682E8FF1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826" y="5533922"/>
                <a:ext cx="430995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2B6B992A-13E2-4E7C-9FF0-6EB59B8F8BBC}"/>
                </a:ext>
              </a:extLst>
            </p:cNvPr>
            <p:cNvGrpSpPr/>
            <p:nvPr/>
          </p:nvGrpSpPr>
          <p:grpSpPr>
            <a:xfrm>
              <a:off x="3874589" y="4566099"/>
              <a:ext cx="4556608" cy="249152"/>
              <a:chOff x="3869296" y="5284770"/>
              <a:chExt cx="4556608" cy="249152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E04CBE9F-D945-41B4-A444-E4E9976C0849}"/>
                  </a:ext>
                </a:extLst>
              </p:cNvPr>
              <p:cNvGrpSpPr/>
              <p:nvPr/>
            </p:nvGrpSpPr>
            <p:grpSpPr>
              <a:xfrm rot="16200000" flipH="1">
                <a:off x="3869152" y="5285011"/>
                <a:ext cx="248525" cy="248238"/>
                <a:chOff x="3661834" y="939800"/>
                <a:chExt cx="915453" cy="914396"/>
              </a:xfrm>
            </p:grpSpPr>
            <p:sp>
              <p:nvSpPr>
                <p:cNvPr id="140" name="弧形 139">
                  <a:extLst>
                    <a:ext uri="{FF2B5EF4-FFF2-40B4-BE49-F238E27FC236}">
                      <a16:creationId xmlns:a16="http://schemas.microsoft.com/office/drawing/2014/main" id="{2DF29DE1-F538-46F8-9525-28C4EA43DBDC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弧形 140">
                  <a:extLst>
                    <a:ext uri="{FF2B5EF4-FFF2-40B4-BE49-F238E27FC236}">
                      <a16:creationId xmlns:a16="http://schemas.microsoft.com/office/drawing/2014/main" id="{26AA6DF6-AF25-4CFE-9EEF-22B27755C9F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F4A10EA4-4CE4-4251-924A-C8F80E2E9EE8}"/>
                  </a:ext>
                </a:extLst>
              </p:cNvPr>
              <p:cNvGrpSpPr/>
              <p:nvPr/>
            </p:nvGrpSpPr>
            <p:grpSpPr>
              <a:xfrm rot="5400000" flipH="1">
                <a:off x="8177522" y="5284914"/>
                <a:ext cx="248525" cy="248238"/>
                <a:chOff x="3661834" y="939800"/>
                <a:chExt cx="915453" cy="914396"/>
              </a:xfrm>
            </p:grpSpPr>
            <p:sp>
              <p:nvSpPr>
                <p:cNvPr id="138" name="弧形 137">
                  <a:extLst>
                    <a:ext uri="{FF2B5EF4-FFF2-40B4-BE49-F238E27FC236}">
                      <a16:creationId xmlns:a16="http://schemas.microsoft.com/office/drawing/2014/main" id="{451FD466-408F-4DF0-8A4D-E15634C3A0AC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弧形 138">
                  <a:extLst>
                    <a:ext uri="{FF2B5EF4-FFF2-40B4-BE49-F238E27FC236}">
                      <a16:creationId xmlns:a16="http://schemas.microsoft.com/office/drawing/2014/main" id="{F7A8985A-4F67-46FD-8F92-F8BFF936B6C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A09661DB-5AFC-4F39-B0F2-109432A11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826" y="5533922"/>
                <a:ext cx="430995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074B7C2C-E76E-4351-AD92-9FCBCE6C396C}"/>
                </a:ext>
              </a:extLst>
            </p:cNvPr>
            <p:cNvGrpSpPr/>
            <p:nvPr/>
          </p:nvGrpSpPr>
          <p:grpSpPr>
            <a:xfrm>
              <a:off x="3874589" y="3847429"/>
              <a:ext cx="4556608" cy="249152"/>
              <a:chOff x="3869296" y="5284770"/>
              <a:chExt cx="4556608" cy="249152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BBB479FF-2907-4393-9738-6E4D31053CC2}"/>
                  </a:ext>
                </a:extLst>
              </p:cNvPr>
              <p:cNvGrpSpPr/>
              <p:nvPr/>
            </p:nvGrpSpPr>
            <p:grpSpPr>
              <a:xfrm rot="16200000" flipH="1">
                <a:off x="3869152" y="5285011"/>
                <a:ext cx="248525" cy="248238"/>
                <a:chOff x="3661834" y="939800"/>
                <a:chExt cx="915453" cy="914396"/>
              </a:xfrm>
            </p:grpSpPr>
            <p:sp>
              <p:nvSpPr>
                <p:cNvPr id="148" name="弧形 147">
                  <a:extLst>
                    <a:ext uri="{FF2B5EF4-FFF2-40B4-BE49-F238E27FC236}">
                      <a16:creationId xmlns:a16="http://schemas.microsoft.com/office/drawing/2014/main" id="{8BE349C8-3BC1-4A09-B860-B37E367EDDA4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弧形 148">
                  <a:extLst>
                    <a:ext uri="{FF2B5EF4-FFF2-40B4-BE49-F238E27FC236}">
                      <a16:creationId xmlns:a16="http://schemas.microsoft.com/office/drawing/2014/main" id="{D74D5B96-58BE-4ACD-8700-8A5EBA731167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49862BD-E9FE-4DB6-B5AA-4FC1988BC5F2}"/>
                  </a:ext>
                </a:extLst>
              </p:cNvPr>
              <p:cNvGrpSpPr/>
              <p:nvPr/>
            </p:nvGrpSpPr>
            <p:grpSpPr>
              <a:xfrm rot="5400000" flipH="1">
                <a:off x="8177522" y="5284914"/>
                <a:ext cx="248525" cy="248238"/>
                <a:chOff x="3661834" y="939800"/>
                <a:chExt cx="915453" cy="914396"/>
              </a:xfrm>
            </p:grpSpPr>
            <p:sp>
              <p:nvSpPr>
                <p:cNvPr id="146" name="弧形 145">
                  <a:extLst>
                    <a:ext uri="{FF2B5EF4-FFF2-40B4-BE49-F238E27FC236}">
                      <a16:creationId xmlns:a16="http://schemas.microsoft.com/office/drawing/2014/main" id="{0015C924-76E3-4F37-B94C-12AB3516888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弧形 146">
                  <a:extLst>
                    <a:ext uri="{FF2B5EF4-FFF2-40B4-BE49-F238E27FC236}">
                      <a16:creationId xmlns:a16="http://schemas.microsoft.com/office/drawing/2014/main" id="{94F3042F-E319-4A77-A66F-EAC648E1D373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CE42CBA2-D576-4456-9898-3DBA1428D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826" y="5533922"/>
                <a:ext cx="430995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E60DC7F7-6AAE-44BA-AE46-C02A7AEFB2AE}"/>
                </a:ext>
              </a:extLst>
            </p:cNvPr>
            <p:cNvGrpSpPr/>
            <p:nvPr/>
          </p:nvGrpSpPr>
          <p:grpSpPr>
            <a:xfrm>
              <a:off x="3874589" y="3128759"/>
              <a:ext cx="4556608" cy="249152"/>
              <a:chOff x="3869296" y="5284770"/>
              <a:chExt cx="4556608" cy="249152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22885CA8-ADFA-47A1-BD32-D02CB71CD955}"/>
                  </a:ext>
                </a:extLst>
              </p:cNvPr>
              <p:cNvGrpSpPr/>
              <p:nvPr/>
            </p:nvGrpSpPr>
            <p:grpSpPr>
              <a:xfrm rot="16200000" flipH="1">
                <a:off x="3869152" y="5285011"/>
                <a:ext cx="248525" cy="248238"/>
                <a:chOff x="3661834" y="939800"/>
                <a:chExt cx="915453" cy="914396"/>
              </a:xfrm>
            </p:grpSpPr>
            <p:sp>
              <p:nvSpPr>
                <p:cNvPr id="156" name="弧形 155">
                  <a:extLst>
                    <a:ext uri="{FF2B5EF4-FFF2-40B4-BE49-F238E27FC236}">
                      <a16:creationId xmlns:a16="http://schemas.microsoft.com/office/drawing/2014/main" id="{A6E17425-F57C-4366-B474-77370DD4D48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弧形 156">
                  <a:extLst>
                    <a:ext uri="{FF2B5EF4-FFF2-40B4-BE49-F238E27FC236}">
                      <a16:creationId xmlns:a16="http://schemas.microsoft.com/office/drawing/2014/main" id="{EE5AE767-E508-4365-9F7B-74B3FBC71867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4BB66277-C4C7-47E7-BDF1-2B7ECC588D91}"/>
                  </a:ext>
                </a:extLst>
              </p:cNvPr>
              <p:cNvGrpSpPr/>
              <p:nvPr/>
            </p:nvGrpSpPr>
            <p:grpSpPr>
              <a:xfrm rot="5400000" flipH="1">
                <a:off x="8177522" y="5284914"/>
                <a:ext cx="248525" cy="248238"/>
                <a:chOff x="3661834" y="939800"/>
                <a:chExt cx="915453" cy="914396"/>
              </a:xfrm>
            </p:grpSpPr>
            <p:sp>
              <p:nvSpPr>
                <p:cNvPr id="154" name="弧形 153">
                  <a:extLst>
                    <a:ext uri="{FF2B5EF4-FFF2-40B4-BE49-F238E27FC236}">
                      <a16:creationId xmlns:a16="http://schemas.microsoft.com/office/drawing/2014/main" id="{BE15601F-6950-443C-89EA-8FFCB60F085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弧形 154">
                  <a:extLst>
                    <a:ext uri="{FF2B5EF4-FFF2-40B4-BE49-F238E27FC236}">
                      <a16:creationId xmlns:a16="http://schemas.microsoft.com/office/drawing/2014/main" id="{78E203BA-C053-4EEB-87E4-A0FA6E56F7D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307EE449-DFBF-4417-B4A0-88220BDAB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826" y="5533922"/>
                <a:ext cx="430995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5C28BE3E-F7D8-42C1-AE42-B6759B3C85DF}"/>
                </a:ext>
              </a:extLst>
            </p:cNvPr>
            <p:cNvGrpSpPr/>
            <p:nvPr/>
          </p:nvGrpSpPr>
          <p:grpSpPr>
            <a:xfrm>
              <a:off x="3874589" y="2410089"/>
              <a:ext cx="4556608" cy="249152"/>
              <a:chOff x="3869296" y="5284770"/>
              <a:chExt cx="4556608" cy="249152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6CC314C5-E358-43C4-B564-111B0470E855}"/>
                  </a:ext>
                </a:extLst>
              </p:cNvPr>
              <p:cNvGrpSpPr/>
              <p:nvPr/>
            </p:nvGrpSpPr>
            <p:grpSpPr>
              <a:xfrm rot="16200000" flipH="1">
                <a:off x="3869152" y="5285011"/>
                <a:ext cx="248525" cy="248238"/>
                <a:chOff x="3661834" y="939800"/>
                <a:chExt cx="915453" cy="914396"/>
              </a:xfrm>
            </p:grpSpPr>
            <p:sp>
              <p:nvSpPr>
                <p:cNvPr id="164" name="弧形 163">
                  <a:extLst>
                    <a:ext uri="{FF2B5EF4-FFF2-40B4-BE49-F238E27FC236}">
                      <a16:creationId xmlns:a16="http://schemas.microsoft.com/office/drawing/2014/main" id="{EA7B8C8B-359B-4876-96B3-D4DC6596F7B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弧形 164">
                  <a:extLst>
                    <a:ext uri="{FF2B5EF4-FFF2-40B4-BE49-F238E27FC236}">
                      <a16:creationId xmlns:a16="http://schemas.microsoft.com/office/drawing/2014/main" id="{19AC6778-854F-4C0F-A8D8-DBF948A4BCF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862E63F1-2D91-4465-937B-706FE4DA8782}"/>
                  </a:ext>
                </a:extLst>
              </p:cNvPr>
              <p:cNvGrpSpPr/>
              <p:nvPr/>
            </p:nvGrpSpPr>
            <p:grpSpPr>
              <a:xfrm rot="5400000" flipH="1">
                <a:off x="8177522" y="5284914"/>
                <a:ext cx="248525" cy="248238"/>
                <a:chOff x="3661834" y="939800"/>
                <a:chExt cx="915453" cy="914396"/>
              </a:xfrm>
            </p:grpSpPr>
            <p:sp>
              <p:nvSpPr>
                <p:cNvPr id="162" name="弧形 161">
                  <a:extLst>
                    <a:ext uri="{FF2B5EF4-FFF2-40B4-BE49-F238E27FC236}">
                      <a16:creationId xmlns:a16="http://schemas.microsoft.com/office/drawing/2014/main" id="{4023E561-7197-4DF6-B3F1-170388217C9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弧形 162">
                  <a:extLst>
                    <a:ext uri="{FF2B5EF4-FFF2-40B4-BE49-F238E27FC236}">
                      <a16:creationId xmlns:a16="http://schemas.microsoft.com/office/drawing/2014/main" id="{D7A59C92-E21F-46B5-A3B1-ECFE45E7D8B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EB8DC425-F93D-4671-8B9E-379E418D2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826" y="5533922"/>
                <a:ext cx="430995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65BA51-FB14-4E75-8F2F-64912939FF0C}"/>
              </a:ext>
            </a:extLst>
          </p:cNvPr>
          <p:cNvGrpSpPr/>
          <p:nvPr/>
        </p:nvGrpSpPr>
        <p:grpSpPr>
          <a:xfrm>
            <a:off x="3967906" y="986652"/>
            <a:ext cx="4378510" cy="61183"/>
            <a:chOff x="3967906" y="986652"/>
            <a:chExt cx="4378510" cy="61183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B6609D8C-8CDD-44FC-A6D7-CA2890F7E5D0}"/>
                </a:ext>
              </a:extLst>
            </p:cNvPr>
            <p:cNvSpPr/>
            <p:nvPr/>
          </p:nvSpPr>
          <p:spPr>
            <a:xfrm>
              <a:off x="396790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1B2589E1-6D1D-467E-B482-D731119EE4F2}"/>
                </a:ext>
              </a:extLst>
            </p:cNvPr>
            <p:cNvSpPr/>
            <p:nvPr/>
          </p:nvSpPr>
          <p:spPr>
            <a:xfrm>
              <a:off x="4687920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C984D05-7CE8-4686-9A55-B23ABF3E1EEF}"/>
                </a:ext>
              </a:extLst>
            </p:cNvPr>
            <p:cNvSpPr/>
            <p:nvPr/>
          </p:nvSpPr>
          <p:spPr>
            <a:xfrm>
              <a:off x="5407934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E14A18CC-97E5-4E69-B748-833D6411E77C}"/>
                </a:ext>
              </a:extLst>
            </p:cNvPr>
            <p:cNvSpPr/>
            <p:nvPr/>
          </p:nvSpPr>
          <p:spPr>
            <a:xfrm>
              <a:off x="6127948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15F278A-CA35-4264-BA8F-066F82636211}"/>
                </a:ext>
              </a:extLst>
            </p:cNvPr>
            <p:cNvSpPr/>
            <p:nvPr/>
          </p:nvSpPr>
          <p:spPr>
            <a:xfrm>
              <a:off x="6847962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8E5E88F-A391-4994-95B4-17DF9735E415}"/>
                </a:ext>
              </a:extLst>
            </p:cNvPr>
            <p:cNvSpPr/>
            <p:nvPr/>
          </p:nvSpPr>
          <p:spPr>
            <a:xfrm>
              <a:off x="756797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AF571C73-CD25-44A5-AF8F-F582888C4399}"/>
                </a:ext>
              </a:extLst>
            </p:cNvPr>
            <p:cNvSpPr/>
            <p:nvPr/>
          </p:nvSpPr>
          <p:spPr>
            <a:xfrm>
              <a:off x="8287991" y="986652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5E8D52A-2FC3-4BD8-B371-578DAC0F214B}"/>
              </a:ext>
            </a:extLst>
          </p:cNvPr>
          <p:cNvGrpSpPr/>
          <p:nvPr/>
        </p:nvGrpSpPr>
        <p:grpSpPr>
          <a:xfrm>
            <a:off x="3969217" y="2384175"/>
            <a:ext cx="4378510" cy="2930217"/>
            <a:chOff x="3969217" y="2384175"/>
            <a:chExt cx="4378510" cy="2930217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C218596C-116A-4E09-A651-4C4290BD6FB8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747680F0-C328-4C43-8512-B01649613276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169E0565-192E-4112-ADCB-96E18C140591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ABFFF1DD-4CC6-48F2-82AF-EC96032A0DEB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A45F8A7B-DA85-41A0-ADD6-A879874A2A10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38D98777-131F-4707-BA5E-3F26D4E176DC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C2EACDF7-1021-48C9-A9F0-C53E2F9867BA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641C1F60-FCCC-4015-B5DB-355043D88AA6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407E78C8-F9F0-461E-8C4C-B6FBE1CB6698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1AF4393E-DB68-4F8F-8086-B64F7C6FA20F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326E01A-C735-427E-B6A1-95127B6634C1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557C938A-3D5F-4214-8D0B-3205FD879ECB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23206D7F-AB04-45A1-8D0D-C8ACEC23E641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19364D1D-C77A-4405-B2CD-2734766FEA4D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E200AD44-0382-4A09-868E-BB95381E3FF8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19EA4627-89C5-4A71-A6EA-08368D1B2250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84FD32A1-F9FE-403A-89DD-D7C49E3AE62B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060EC474-5F9C-4422-ADC0-D063FB789B0B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89B81337-C7A6-4006-A19A-EEBE648D290B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C03C8E-41B3-48E1-98C9-5ABE9C7C259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77BA329-F2A9-482A-8B95-AFAA8BA4CCF8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6FD1D0B0-950C-49D6-B775-598D0557D205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8762F75D-F173-4F86-859D-3C50FCD3BE91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1F6B277F-0A97-400B-AAEF-37F4C3D648CB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7EACA3BE-1FC4-46D5-AAA2-3B48462A5921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DAF90A63-6F03-49AD-A4D6-2A6BE9ECE80A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FBDDB840-A91A-457C-8862-AEEBF7D2C1A3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FE0562CA-AF0C-42A9-A286-BDA8F48AA83B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8374D1DF-DE7E-426D-B7A4-6929C9B7217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27BEBA99-6DD7-41E6-B321-50F7E3D11D00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FC109157-57AE-44ED-94C2-D7B6879758AC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35EEA226-97F1-4455-80F8-43F1A4ED976E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832E5FAD-B00A-4575-BFC0-2147D12D443C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62301BFE-DCE9-4BAF-87A4-40ED7329B77F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311BFE37-FCBD-4566-8492-D2FB9760EC5C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90FFDB74-BA74-48C3-935D-A496E0687BDB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972FD141-A53F-431B-948F-9083CC96311F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22FA01E3-D936-4798-A04C-E7AE4806A583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8ACE60F8-FD87-4AF5-8292-7FD240E2EE2E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9B1758F9-2147-41B0-A0F6-EE32C1CC9079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6962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10419126" y="428700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9690913" y="5006994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10416501" y="50036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C39FCB9-BF5F-4C93-9254-2CD29162A15D}"/>
              </a:ext>
            </a:extLst>
          </p:cNvPr>
          <p:cNvSpPr/>
          <p:nvPr/>
        </p:nvSpPr>
        <p:spPr>
          <a:xfrm>
            <a:off x="9690075" y="3571686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36C566E-27A9-4E82-B45F-7393B12DA0B1}"/>
              </a:ext>
            </a:extLst>
          </p:cNvPr>
          <p:cNvSpPr/>
          <p:nvPr/>
        </p:nvSpPr>
        <p:spPr>
          <a:xfrm>
            <a:off x="9692768" y="284438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9687738" y="2120218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10413060" y="356948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10413060" y="28480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10416235" y="212815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4283D58-EF17-4AE8-AB3A-A81AAB66456B}"/>
              </a:ext>
            </a:extLst>
          </p:cNvPr>
          <p:cNvSpPr/>
          <p:nvPr/>
        </p:nvSpPr>
        <p:spPr>
          <a:xfrm>
            <a:off x="9686832" y="428228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429604-F869-4020-9220-B39DBF47CE9F}"/>
              </a:ext>
            </a:extLst>
          </p:cNvPr>
          <p:cNvGrpSpPr/>
          <p:nvPr/>
        </p:nvGrpSpPr>
        <p:grpSpPr>
          <a:xfrm>
            <a:off x="3739354" y="2290685"/>
            <a:ext cx="248812" cy="3123514"/>
            <a:chOff x="3739354" y="2290685"/>
            <a:chExt cx="248812" cy="312351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1AB3A8-6AD4-4F73-B53D-EA3853A4462F}"/>
                </a:ext>
              </a:extLst>
            </p:cNvPr>
            <p:cNvGrpSpPr/>
            <p:nvPr/>
          </p:nvGrpSpPr>
          <p:grpSpPr>
            <a:xfrm flipH="1">
              <a:off x="3739354" y="2290685"/>
              <a:ext cx="248525" cy="248238"/>
              <a:chOff x="3661834" y="939800"/>
              <a:chExt cx="915453" cy="914396"/>
            </a:xfrm>
          </p:grpSpPr>
          <p:sp>
            <p:nvSpPr>
              <p:cNvPr id="2" name="弧形 1">
                <a:extLst>
                  <a:ext uri="{FF2B5EF4-FFF2-40B4-BE49-F238E27FC236}">
                    <a16:creationId xmlns:a16="http://schemas.microsoft.com/office/drawing/2014/main" id="{352B0711-308E-4C08-9D7D-0B22BF7258E5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997960B-DC14-4A72-ABD2-FFB96C9E8C06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02DDFE3-2DB0-487F-9E65-87297F614BD8}"/>
                </a:ext>
              </a:extLst>
            </p:cNvPr>
            <p:cNvGrpSpPr/>
            <p:nvPr/>
          </p:nvGrpSpPr>
          <p:grpSpPr>
            <a:xfrm rot="10800000" flipH="1">
              <a:off x="3739641" y="5165961"/>
              <a:ext cx="248525" cy="248238"/>
              <a:chOff x="3661834" y="939800"/>
              <a:chExt cx="915453" cy="914396"/>
            </a:xfrm>
          </p:grpSpPr>
          <p:sp>
            <p:nvSpPr>
              <p:cNvPr id="50" name="弧形 49">
                <a:extLst>
                  <a:ext uri="{FF2B5EF4-FFF2-40B4-BE49-F238E27FC236}">
                    <a16:creationId xmlns:a16="http://schemas.microsoft.com/office/drawing/2014/main" id="{958A1D55-A098-4D0C-9250-30C11E25B436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250B9B1D-4EE8-4DAE-99B2-77CDE8B97716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7A8448-0106-4DB6-ABC1-38EE0B6880B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739354" y="2414804"/>
              <a:ext cx="573" cy="2878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C52EC9E-5ECB-4AEA-AEE1-0FD009EB1886}"/>
              </a:ext>
            </a:extLst>
          </p:cNvPr>
          <p:cNvGrpSpPr/>
          <p:nvPr/>
        </p:nvGrpSpPr>
        <p:grpSpPr>
          <a:xfrm>
            <a:off x="4460518" y="2290685"/>
            <a:ext cx="248812" cy="3123514"/>
            <a:chOff x="4460518" y="2290685"/>
            <a:chExt cx="248812" cy="3123514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4311608-6ABA-4CB5-B545-8BE336F9367F}"/>
                </a:ext>
              </a:extLst>
            </p:cNvPr>
            <p:cNvGrpSpPr/>
            <p:nvPr/>
          </p:nvGrpSpPr>
          <p:grpSpPr>
            <a:xfrm flipH="1">
              <a:off x="4460518" y="2290685"/>
              <a:ext cx="248525" cy="248238"/>
              <a:chOff x="3661834" y="939800"/>
              <a:chExt cx="915453" cy="914396"/>
            </a:xfrm>
          </p:grpSpPr>
          <p:sp>
            <p:nvSpPr>
              <p:cNvPr id="62" name="弧形 61">
                <a:extLst>
                  <a:ext uri="{FF2B5EF4-FFF2-40B4-BE49-F238E27FC236}">
                    <a16:creationId xmlns:a16="http://schemas.microsoft.com/office/drawing/2014/main" id="{DEC5DD2C-4645-4C72-8FF8-4B533B6499D5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C774F3D9-61F5-41B5-B66D-DA48DF6B0AEA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3D99F66-767E-4CF4-A7DC-48FCED560E68}"/>
                </a:ext>
              </a:extLst>
            </p:cNvPr>
            <p:cNvGrpSpPr/>
            <p:nvPr/>
          </p:nvGrpSpPr>
          <p:grpSpPr>
            <a:xfrm rot="10800000" flipH="1">
              <a:off x="4460805" y="5165961"/>
              <a:ext cx="248525" cy="248238"/>
              <a:chOff x="3661834" y="939800"/>
              <a:chExt cx="915453" cy="914396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41988482-1D41-46D4-A84F-ECE9EAB73B59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弧形 58">
                <a:extLst>
                  <a:ext uri="{FF2B5EF4-FFF2-40B4-BE49-F238E27FC236}">
                    <a16:creationId xmlns:a16="http://schemas.microsoft.com/office/drawing/2014/main" id="{B4EE26C4-7634-4E25-AC4B-223D0487FFC8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93373C8-158E-48B7-BA8A-CE5A7B909E6A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4460518" y="2414804"/>
              <a:ext cx="573" cy="2878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AEBF8B9-DEA1-4C8A-8ADD-7D2C5E8805FE}"/>
              </a:ext>
            </a:extLst>
          </p:cNvPr>
          <p:cNvGrpSpPr/>
          <p:nvPr/>
        </p:nvGrpSpPr>
        <p:grpSpPr>
          <a:xfrm>
            <a:off x="5179249" y="2290685"/>
            <a:ext cx="248812" cy="3123514"/>
            <a:chOff x="5179249" y="2290685"/>
            <a:chExt cx="248812" cy="3123514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5D90D282-0D93-41FB-8C35-E691B5E2A58F}"/>
                </a:ext>
              </a:extLst>
            </p:cNvPr>
            <p:cNvGrpSpPr/>
            <p:nvPr/>
          </p:nvGrpSpPr>
          <p:grpSpPr>
            <a:xfrm flipH="1">
              <a:off x="5179249" y="2290685"/>
              <a:ext cx="248525" cy="248238"/>
              <a:chOff x="3661834" y="939800"/>
              <a:chExt cx="915453" cy="914396"/>
            </a:xfrm>
          </p:grpSpPr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EDD377CE-35D4-4F6C-9490-DB2DC35D6252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弧形 90">
                <a:extLst>
                  <a:ext uri="{FF2B5EF4-FFF2-40B4-BE49-F238E27FC236}">
                    <a16:creationId xmlns:a16="http://schemas.microsoft.com/office/drawing/2014/main" id="{5EA29149-067D-4AA7-8195-39FEC0AF3F7F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1BC5C2B-518D-4031-AE5C-88B255676F11}"/>
                </a:ext>
              </a:extLst>
            </p:cNvPr>
            <p:cNvGrpSpPr/>
            <p:nvPr/>
          </p:nvGrpSpPr>
          <p:grpSpPr>
            <a:xfrm rot="10800000" flipH="1">
              <a:off x="5179536" y="5165961"/>
              <a:ext cx="248525" cy="248238"/>
              <a:chOff x="3661834" y="939800"/>
              <a:chExt cx="915453" cy="914396"/>
            </a:xfrm>
          </p:grpSpPr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DB227667-29E4-40FE-92FE-AC99C1D11880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弧形 88">
                <a:extLst>
                  <a:ext uri="{FF2B5EF4-FFF2-40B4-BE49-F238E27FC236}">
                    <a16:creationId xmlns:a16="http://schemas.microsoft.com/office/drawing/2014/main" id="{0F0F8C73-C12D-454A-8571-FC886A03EEFB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3E43263-899A-4E43-9D6D-416A3F0E5C71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5179249" y="2414804"/>
              <a:ext cx="573" cy="2878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8F0565-8FA2-4276-8B67-0D173DCA896A}"/>
              </a:ext>
            </a:extLst>
          </p:cNvPr>
          <p:cNvGrpSpPr/>
          <p:nvPr/>
        </p:nvGrpSpPr>
        <p:grpSpPr>
          <a:xfrm>
            <a:off x="5901039" y="2290685"/>
            <a:ext cx="248812" cy="3123514"/>
            <a:chOff x="5901039" y="2290685"/>
            <a:chExt cx="248812" cy="3123514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11F3B49-72A8-4420-A179-B4F5AB3F90BE}"/>
                </a:ext>
              </a:extLst>
            </p:cNvPr>
            <p:cNvGrpSpPr/>
            <p:nvPr/>
          </p:nvGrpSpPr>
          <p:grpSpPr>
            <a:xfrm flipH="1">
              <a:off x="5901039" y="2290685"/>
              <a:ext cx="248525" cy="248238"/>
              <a:chOff x="3661834" y="939800"/>
              <a:chExt cx="915453" cy="914396"/>
            </a:xfrm>
          </p:grpSpPr>
          <p:sp>
            <p:nvSpPr>
              <p:cNvPr id="98" name="弧形 97">
                <a:extLst>
                  <a:ext uri="{FF2B5EF4-FFF2-40B4-BE49-F238E27FC236}">
                    <a16:creationId xmlns:a16="http://schemas.microsoft.com/office/drawing/2014/main" id="{CE21933D-616D-4F82-A226-5B4F7C6ABE0E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弧形 98">
                <a:extLst>
                  <a:ext uri="{FF2B5EF4-FFF2-40B4-BE49-F238E27FC236}">
                    <a16:creationId xmlns:a16="http://schemas.microsoft.com/office/drawing/2014/main" id="{2626C1BD-EDA7-48D1-9D6B-4EE2F07A2A18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8D100D1-1A3C-496A-A7CB-9E75B9469467}"/>
                </a:ext>
              </a:extLst>
            </p:cNvPr>
            <p:cNvGrpSpPr/>
            <p:nvPr/>
          </p:nvGrpSpPr>
          <p:grpSpPr>
            <a:xfrm rot="10800000" flipH="1">
              <a:off x="5901326" y="5165961"/>
              <a:ext cx="248525" cy="248238"/>
              <a:chOff x="3661834" y="939800"/>
              <a:chExt cx="915453" cy="914396"/>
            </a:xfrm>
          </p:grpSpPr>
          <p:sp>
            <p:nvSpPr>
              <p:cNvPr id="96" name="弧形 95">
                <a:extLst>
                  <a:ext uri="{FF2B5EF4-FFF2-40B4-BE49-F238E27FC236}">
                    <a16:creationId xmlns:a16="http://schemas.microsoft.com/office/drawing/2014/main" id="{FD3369F5-9CC1-4654-8D8F-7FB5C1961B59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弧形 96">
                <a:extLst>
                  <a:ext uri="{FF2B5EF4-FFF2-40B4-BE49-F238E27FC236}">
                    <a16:creationId xmlns:a16="http://schemas.microsoft.com/office/drawing/2014/main" id="{59621AEC-3EDB-4072-B7E5-19747932AF8F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5AEF3608-6395-4B6E-85AD-A56BD7D65B35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>
              <a:off x="5901039" y="2414804"/>
              <a:ext cx="573" cy="2878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346089-B463-495B-A162-F67690996D93}"/>
              </a:ext>
            </a:extLst>
          </p:cNvPr>
          <p:cNvGrpSpPr/>
          <p:nvPr/>
        </p:nvGrpSpPr>
        <p:grpSpPr>
          <a:xfrm>
            <a:off x="6621818" y="2290685"/>
            <a:ext cx="248812" cy="3123514"/>
            <a:chOff x="6621818" y="2290685"/>
            <a:chExt cx="248812" cy="3123514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76292024-F6C6-4849-A98C-DDECEF570D36}"/>
                </a:ext>
              </a:extLst>
            </p:cNvPr>
            <p:cNvGrpSpPr/>
            <p:nvPr/>
          </p:nvGrpSpPr>
          <p:grpSpPr>
            <a:xfrm flipH="1">
              <a:off x="6621818" y="2290685"/>
              <a:ext cx="248525" cy="248238"/>
              <a:chOff x="3661834" y="939800"/>
              <a:chExt cx="915453" cy="914396"/>
            </a:xfrm>
          </p:grpSpPr>
          <p:sp>
            <p:nvSpPr>
              <p:cNvPr id="107" name="弧形 106">
                <a:extLst>
                  <a:ext uri="{FF2B5EF4-FFF2-40B4-BE49-F238E27FC236}">
                    <a16:creationId xmlns:a16="http://schemas.microsoft.com/office/drawing/2014/main" id="{26EA70FC-7E33-4EDA-9ABE-6C1D4BD3BD3F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05F521A8-592A-44D5-A112-4231F7D434E0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FDF8457-B5F8-454D-8D36-B67CC36EBC09}"/>
                </a:ext>
              </a:extLst>
            </p:cNvPr>
            <p:cNvGrpSpPr/>
            <p:nvPr/>
          </p:nvGrpSpPr>
          <p:grpSpPr>
            <a:xfrm rot="10800000" flipH="1">
              <a:off x="6622105" y="5165961"/>
              <a:ext cx="248525" cy="248238"/>
              <a:chOff x="3661834" y="939800"/>
              <a:chExt cx="915453" cy="914396"/>
            </a:xfrm>
          </p:grpSpPr>
          <p:sp>
            <p:nvSpPr>
              <p:cNvPr id="104" name="弧形 103">
                <a:extLst>
                  <a:ext uri="{FF2B5EF4-FFF2-40B4-BE49-F238E27FC236}">
                    <a16:creationId xmlns:a16="http://schemas.microsoft.com/office/drawing/2014/main" id="{D5C5E11F-E8B8-4FAA-826C-E39DAE2D4023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弧形 104">
                <a:extLst>
                  <a:ext uri="{FF2B5EF4-FFF2-40B4-BE49-F238E27FC236}">
                    <a16:creationId xmlns:a16="http://schemas.microsoft.com/office/drawing/2014/main" id="{9D348736-B641-4E62-83E0-16997FFA7D92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3D6FEA2E-56CD-436F-80FF-6E7A92CDA8E4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>
              <a:off x="6621818" y="2414804"/>
              <a:ext cx="573" cy="2878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31390B-E891-4BC5-8BC7-E96C85BDB4C8}"/>
              </a:ext>
            </a:extLst>
          </p:cNvPr>
          <p:cNvGrpSpPr/>
          <p:nvPr/>
        </p:nvGrpSpPr>
        <p:grpSpPr>
          <a:xfrm>
            <a:off x="7341906" y="2290685"/>
            <a:ext cx="248812" cy="3123514"/>
            <a:chOff x="7341906" y="2290685"/>
            <a:chExt cx="248812" cy="3123514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F6931F3-958F-4058-A932-A7353DE5D266}"/>
                </a:ext>
              </a:extLst>
            </p:cNvPr>
            <p:cNvGrpSpPr/>
            <p:nvPr/>
          </p:nvGrpSpPr>
          <p:grpSpPr>
            <a:xfrm flipH="1">
              <a:off x="7341906" y="2290685"/>
              <a:ext cx="248525" cy="248238"/>
              <a:chOff x="3661834" y="939800"/>
              <a:chExt cx="915453" cy="914396"/>
            </a:xfrm>
          </p:grpSpPr>
          <p:sp>
            <p:nvSpPr>
              <p:cNvPr id="116" name="弧形 115">
                <a:extLst>
                  <a:ext uri="{FF2B5EF4-FFF2-40B4-BE49-F238E27FC236}">
                    <a16:creationId xmlns:a16="http://schemas.microsoft.com/office/drawing/2014/main" id="{2218178C-FFBD-4046-918F-9434BF110442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F0D7B5B3-D059-4C1E-A56A-6CD0DF4828A1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0AC4B050-048A-410F-B226-C4E5B212670E}"/>
                </a:ext>
              </a:extLst>
            </p:cNvPr>
            <p:cNvGrpSpPr/>
            <p:nvPr/>
          </p:nvGrpSpPr>
          <p:grpSpPr>
            <a:xfrm rot="10800000" flipH="1">
              <a:off x="7342193" y="5165961"/>
              <a:ext cx="248525" cy="248238"/>
              <a:chOff x="3661834" y="939800"/>
              <a:chExt cx="915453" cy="914396"/>
            </a:xfrm>
          </p:grpSpPr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B7A652F0-054D-49FA-AD05-614FA89BADB1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>
                <a:extLst>
                  <a:ext uri="{FF2B5EF4-FFF2-40B4-BE49-F238E27FC236}">
                    <a16:creationId xmlns:a16="http://schemas.microsoft.com/office/drawing/2014/main" id="{63CF4B31-D859-4613-8A6F-56AF9A47B2E8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E9A7BC2-7D4C-4657-938B-03C11B06D4C0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>
              <a:off x="7341906" y="2414804"/>
              <a:ext cx="573" cy="2878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60C848A-0B71-426F-940E-466F8327F1C6}"/>
              </a:ext>
            </a:extLst>
          </p:cNvPr>
          <p:cNvGrpSpPr/>
          <p:nvPr/>
        </p:nvGrpSpPr>
        <p:grpSpPr>
          <a:xfrm>
            <a:off x="8062243" y="2290685"/>
            <a:ext cx="248812" cy="3123514"/>
            <a:chOff x="8062243" y="2290685"/>
            <a:chExt cx="248812" cy="3123514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84D1983-AC95-4955-84DE-84D031D1118D}"/>
                </a:ext>
              </a:extLst>
            </p:cNvPr>
            <p:cNvGrpSpPr/>
            <p:nvPr/>
          </p:nvGrpSpPr>
          <p:grpSpPr>
            <a:xfrm flipH="1">
              <a:off x="8062243" y="2290685"/>
              <a:ext cx="248525" cy="248238"/>
              <a:chOff x="3661834" y="939800"/>
              <a:chExt cx="915453" cy="914396"/>
            </a:xfrm>
          </p:grpSpPr>
          <p:sp>
            <p:nvSpPr>
              <p:cNvPr id="124" name="弧形 123">
                <a:extLst>
                  <a:ext uri="{FF2B5EF4-FFF2-40B4-BE49-F238E27FC236}">
                    <a16:creationId xmlns:a16="http://schemas.microsoft.com/office/drawing/2014/main" id="{0672FC66-5F75-435D-A1D2-366213BEB2E8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952A4D1B-A987-45DB-8392-A7C2A658024C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D4DCF603-7AF4-45A7-A95D-A0DD40E2F274}"/>
                </a:ext>
              </a:extLst>
            </p:cNvPr>
            <p:cNvGrpSpPr/>
            <p:nvPr/>
          </p:nvGrpSpPr>
          <p:grpSpPr>
            <a:xfrm rot="10800000" flipH="1">
              <a:off x="8062530" y="5165961"/>
              <a:ext cx="248525" cy="248238"/>
              <a:chOff x="3661834" y="939800"/>
              <a:chExt cx="915453" cy="914396"/>
            </a:xfrm>
          </p:grpSpPr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3D0B074E-8FB3-40A0-B489-9E8AFF8089F7}"/>
                  </a:ext>
                </a:extLst>
              </p:cNvPr>
              <p:cNvSpPr/>
              <p:nvPr/>
            </p:nvSpPr>
            <p:spPr>
              <a:xfrm>
                <a:off x="3662891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弧形 122">
                <a:extLst>
                  <a:ext uri="{FF2B5EF4-FFF2-40B4-BE49-F238E27FC236}">
                    <a16:creationId xmlns:a16="http://schemas.microsoft.com/office/drawing/2014/main" id="{7E6983D0-6B1A-450D-81CE-FB1D7D31FEA5}"/>
                  </a:ext>
                </a:extLst>
              </p:cNvPr>
              <p:cNvSpPr/>
              <p:nvPr/>
            </p:nvSpPr>
            <p:spPr>
              <a:xfrm rot="16200000">
                <a:off x="3661834" y="939800"/>
                <a:ext cx="914396" cy="914396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921B48B9-455E-44B7-964A-0BC19B78E796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>
              <a:off x="8062243" y="2414804"/>
              <a:ext cx="573" cy="2878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4361126-C3CC-48F4-A61D-C9397E139A0A}"/>
              </a:ext>
            </a:extLst>
          </p:cNvPr>
          <p:cNvGrpSpPr/>
          <p:nvPr/>
        </p:nvGrpSpPr>
        <p:grpSpPr>
          <a:xfrm>
            <a:off x="3874588" y="5284868"/>
            <a:ext cx="248239" cy="248524"/>
            <a:chOff x="3874588" y="5284868"/>
            <a:chExt cx="248239" cy="248524"/>
          </a:xfrm>
        </p:grpSpPr>
        <p:sp>
          <p:nvSpPr>
            <p:cNvPr id="132" name="弧形 131">
              <a:extLst>
                <a:ext uri="{FF2B5EF4-FFF2-40B4-BE49-F238E27FC236}">
                  <a16:creationId xmlns:a16="http://schemas.microsoft.com/office/drawing/2014/main" id="{0A1E661D-1033-4AE4-8DB0-DF8077AB51AC}"/>
                </a:ext>
              </a:extLst>
            </p:cNvPr>
            <p:cNvSpPr/>
            <p:nvPr/>
          </p:nvSpPr>
          <p:spPr>
            <a:xfrm rot="16200000" flipH="1">
              <a:off x="3874588" y="5285154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弧形 132">
              <a:extLst>
                <a:ext uri="{FF2B5EF4-FFF2-40B4-BE49-F238E27FC236}">
                  <a16:creationId xmlns:a16="http://schemas.microsoft.com/office/drawing/2014/main" id="{B3AB6639-74A6-482F-A353-D215148C7A2C}"/>
                </a:ext>
              </a:extLst>
            </p:cNvPr>
            <p:cNvSpPr/>
            <p:nvPr/>
          </p:nvSpPr>
          <p:spPr>
            <a:xfrm flipH="1">
              <a:off x="3874589" y="5284868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BB85CA-64C4-4B57-A59D-8BFC6E8CE8E2}"/>
              </a:ext>
            </a:extLst>
          </p:cNvPr>
          <p:cNvGrpSpPr/>
          <p:nvPr/>
        </p:nvGrpSpPr>
        <p:grpSpPr>
          <a:xfrm>
            <a:off x="8182958" y="5284771"/>
            <a:ext cx="248238" cy="248524"/>
            <a:chOff x="8182958" y="5284771"/>
            <a:chExt cx="248238" cy="248524"/>
          </a:xfrm>
        </p:grpSpPr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63F18332-6B97-4F51-BE5B-6365CBA6026F}"/>
                </a:ext>
              </a:extLst>
            </p:cNvPr>
            <p:cNvSpPr/>
            <p:nvPr/>
          </p:nvSpPr>
          <p:spPr>
            <a:xfrm rot="5400000" flipH="1">
              <a:off x="8182958" y="5284771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24247230-91C6-42DA-996B-FBA3E049F89C}"/>
                </a:ext>
              </a:extLst>
            </p:cNvPr>
            <p:cNvSpPr/>
            <p:nvPr/>
          </p:nvSpPr>
          <p:spPr>
            <a:xfrm rot="10800000" flipH="1">
              <a:off x="8182958" y="5285057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51C4BFAE-8D06-4817-904E-4682E8FF18EF}"/>
              </a:ext>
            </a:extLst>
          </p:cNvPr>
          <p:cNvCxnSpPr>
            <a:cxnSpLocks/>
          </p:cNvCxnSpPr>
          <p:nvPr/>
        </p:nvCxnSpPr>
        <p:spPr>
          <a:xfrm>
            <a:off x="3997119" y="5533922"/>
            <a:ext cx="43099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937C73-E4E4-4FFE-9DBE-9EF6796DD120}"/>
              </a:ext>
            </a:extLst>
          </p:cNvPr>
          <p:cNvGrpSpPr/>
          <p:nvPr/>
        </p:nvGrpSpPr>
        <p:grpSpPr>
          <a:xfrm>
            <a:off x="3874588" y="4566197"/>
            <a:ext cx="248239" cy="248524"/>
            <a:chOff x="3874588" y="4566197"/>
            <a:chExt cx="248239" cy="248524"/>
          </a:xfrm>
        </p:grpSpPr>
        <p:sp>
          <p:nvSpPr>
            <p:cNvPr id="140" name="弧形 139">
              <a:extLst>
                <a:ext uri="{FF2B5EF4-FFF2-40B4-BE49-F238E27FC236}">
                  <a16:creationId xmlns:a16="http://schemas.microsoft.com/office/drawing/2014/main" id="{2DF29DE1-F538-46F8-9525-28C4EA43DBDC}"/>
                </a:ext>
              </a:extLst>
            </p:cNvPr>
            <p:cNvSpPr/>
            <p:nvPr/>
          </p:nvSpPr>
          <p:spPr>
            <a:xfrm rot="16200000" flipH="1">
              <a:off x="3874588" y="4566483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弧形 140">
              <a:extLst>
                <a:ext uri="{FF2B5EF4-FFF2-40B4-BE49-F238E27FC236}">
                  <a16:creationId xmlns:a16="http://schemas.microsoft.com/office/drawing/2014/main" id="{26AA6DF6-AF25-4CFE-9EEF-22B27755C9F0}"/>
                </a:ext>
              </a:extLst>
            </p:cNvPr>
            <p:cNvSpPr/>
            <p:nvPr/>
          </p:nvSpPr>
          <p:spPr>
            <a:xfrm flipH="1">
              <a:off x="3874589" y="4566197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F9FE84-780E-4023-91DF-1F6644392ADD}"/>
              </a:ext>
            </a:extLst>
          </p:cNvPr>
          <p:cNvGrpSpPr/>
          <p:nvPr/>
        </p:nvGrpSpPr>
        <p:grpSpPr>
          <a:xfrm>
            <a:off x="8182958" y="4566100"/>
            <a:ext cx="248238" cy="248524"/>
            <a:chOff x="8182958" y="4566100"/>
            <a:chExt cx="248238" cy="248524"/>
          </a:xfrm>
        </p:grpSpPr>
        <p:sp>
          <p:nvSpPr>
            <p:cNvPr id="138" name="弧形 137">
              <a:extLst>
                <a:ext uri="{FF2B5EF4-FFF2-40B4-BE49-F238E27FC236}">
                  <a16:creationId xmlns:a16="http://schemas.microsoft.com/office/drawing/2014/main" id="{451FD466-408F-4DF0-8A4D-E15634C3A0AC}"/>
                </a:ext>
              </a:extLst>
            </p:cNvPr>
            <p:cNvSpPr/>
            <p:nvPr/>
          </p:nvSpPr>
          <p:spPr>
            <a:xfrm rot="5400000" flipH="1">
              <a:off x="8182958" y="4566100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弧形 138">
              <a:extLst>
                <a:ext uri="{FF2B5EF4-FFF2-40B4-BE49-F238E27FC236}">
                  <a16:creationId xmlns:a16="http://schemas.microsoft.com/office/drawing/2014/main" id="{F7A8985A-4F67-46FD-8F92-F8BFF936B6C6}"/>
                </a:ext>
              </a:extLst>
            </p:cNvPr>
            <p:cNvSpPr/>
            <p:nvPr/>
          </p:nvSpPr>
          <p:spPr>
            <a:xfrm rot="10800000" flipH="1">
              <a:off x="8182958" y="4566386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A09661DB-5AFC-4F39-B0F2-109432A113C6}"/>
              </a:ext>
            </a:extLst>
          </p:cNvPr>
          <p:cNvCxnSpPr>
            <a:cxnSpLocks/>
          </p:cNvCxnSpPr>
          <p:nvPr/>
        </p:nvCxnSpPr>
        <p:spPr>
          <a:xfrm>
            <a:off x="3997119" y="4815251"/>
            <a:ext cx="43099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7AF3EB-B54A-455C-B206-17394014D89D}"/>
              </a:ext>
            </a:extLst>
          </p:cNvPr>
          <p:cNvGrpSpPr/>
          <p:nvPr/>
        </p:nvGrpSpPr>
        <p:grpSpPr>
          <a:xfrm>
            <a:off x="3874588" y="3847526"/>
            <a:ext cx="248239" cy="248525"/>
            <a:chOff x="3874588" y="3847526"/>
            <a:chExt cx="248239" cy="248525"/>
          </a:xfrm>
        </p:grpSpPr>
        <p:sp>
          <p:nvSpPr>
            <p:cNvPr id="148" name="弧形 147">
              <a:extLst>
                <a:ext uri="{FF2B5EF4-FFF2-40B4-BE49-F238E27FC236}">
                  <a16:creationId xmlns:a16="http://schemas.microsoft.com/office/drawing/2014/main" id="{8BE349C8-3BC1-4A09-B860-B37E367EDDA4}"/>
                </a:ext>
              </a:extLst>
            </p:cNvPr>
            <p:cNvSpPr/>
            <p:nvPr/>
          </p:nvSpPr>
          <p:spPr>
            <a:xfrm rot="16200000" flipH="1">
              <a:off x="3874588" y="3847813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弧形 148">
              <a:extLst>
                <a:ext uri="{FF2B5EF4-FFF2-40B4-BE49-F238E27FC236}">
                  <a16:creationId xmlns:a16="http://schemas.microsoft.com/office/drawing/2014/main" id="{D74D5B96-58BE-4ACD-8700-8A5EBA731167}"/>
                </a:ext>
              </a:extLst>
            </p:cNvPr>
            <p:cNvSpPr/>
            <p:nvPr/>
          </p:nvSpPr>
          <p:spPr>
            <a:xfrm flipH="1">
              <a:off x="3874589" y="3847526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AF411A-DE7D-44AF-AD4E-6AF30004C058}"/>
              </a:ext>
            </a:extLst>
          </p:cNvPr>
          <p:cNvGrpSpPr/>
          <p:nvPr/>
        </p:nvGrpSpPr>
        <p:grpSpPr>
          <a:xfrm>
            <a:off x="8182958" y="3847430"/>
            <a:ext cx="248238" cy="248524"/>
            <a:chOff x="8182958" y="3847430"/>
            <a:chExt cx="248238" cy="248524"/>
          </a:xfrm>
        </p:grpSpPr>
        <p:sp>
          <p:nvSpPr>
            <p:cNvPr id="146" name="弧形 145">
              <a:extLst>
                <a:ext uri="{FF2B5EF4-FFF2-40B4-BE49-F238E27FC236}">
                  <a16:creationId xmlns:a16="http://schemas.microsoft.com/office/drawing/2014/main" id="{0015C924-76E3-4F37-B94C-12AB35168885}"/>
                </a:ext>
              </a:extLst>
            </p:cNvPr>
            <p:cNvSpPr/>
            <p:nvPr/>
          </p:nvSpPr>
          <p:spPr>
            <a:xfrm rot="5400000" flipH="1">
              <a:off x="8182958" y="3847430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弧形 146">
              <a:extLst>
                <a:ext uri="{FF2B5EF4-FFF2-40B4-BE49-F238E27FC236}">
                  <a16:creationId xmlns:a16="http://schemas.microsoft.com/office/drawing/2014/main" id="{94F3042F-E319-4A77-A66F-EAC648E1D373}"/>
                </a:ext>
              </a:extLst>
            </p:cNvPr>
            <p:cNvSpPr/>
            <p:nvPr/>
          </p:nvSpPr>
          <p:spPr>
            <a:xfrm rot="10800000" flipH="1">
              <a:off x="8182958" y="3847716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CE42CBA2-D576-4456-9898-3DBA1428DD19}"/>
              </a:ext>
            </a:extLst>
          </p:cNvPr>
          <p:cNvCxnSpPr>
            <a:cxnSpLocks/>
          </p:cNvCxnSpPr>
          <p:nvPr/>
        </p:nvCxnSpPr>
        <p:spPr>
          <a:xfrm>
            <a:off x="3997119" y="4096581"/>
            <a:ext cx="43099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FF6B32-B091-4467-9239-F5C14E11D32A}"/>
              </a:ext>
            </a:extLst>
          </p:cNvPr>
          <p:cNvGrpSpPr/>
          <p:nvPr/>
        </p:nvGrpSpPr>
        <p:grpSpPr>
          <a:xfrm>
            <a:off x="3874588" y="3128856"/>
            <a:ext cx="248239" cy="248525"/>
            <a:chOff x="3874588" y="3128856"/>
            <a:chExt cx="248239" cy="248525"/>
          </a:xfrm>
        </p:grpSpPr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A6E17425-F57C-4366-B474-77370DD4D483}"/>
                </a:ext>
              </a:extLst>
            </p:cNvPr>
            <p:cNvSpPr/>
            <p:nvPr/>
          </p:nvSpPr>
          <p:spPr>
            <a:xfrm rot="16200000" flipH="1">
              <a:off x="3874588" y="3129143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EE5AE767-E508-4365-9F7B-74B3FBC71867}"/>
                </a:ext>
              </a:extLst>
            </p:cNvPr>
            <p:cNvSpPr/>
            <p:nvPr/>
          </p:nvSpPr>
          <p:spPr>
            <a:xfrm flipH="1">
              <a:off x="3874589" y="3128856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9163FA0-ECEB-4976-9B80-9BEAA3EC6031}"/>
              </a:ext>
            </a:extLst>
          </p:cNvPr>
          <p:cNvGrpSpPr/>
          <p:nvPr/>
        </p:nvGrpSpPr>
        <p:grpSpPr>
          <a:xfrm>
            <a:off x="8182958" y="3128760"/>
            <a:ext cx="248238" cy="248524"/>
            <a:chOff x="8182958" y="3128760"/>
            <a:chExt cx="248238" cy="248524"/>
          </a:xfrm>
        </p:grpSpPr>
        <p:sp>
          <p:nvSpPr>
            <p:cNvPr id="154" name="弧形 153">
              <a:extLst>
                <a:ext uri="{FF2B5EF4-FFF2-40B4-BE49-F238E27FC236}">
                  <a16:creationId xmlns:a16="http://schemas.microsoft.com/office/drawing/2014/main" id="{BE15601F-6950-443C-89EA-8FFCB60F0855}"/>
                </a:ext>
              </a:extLst>
            </p:cNvPr>
            <p:cNvSpPr/>
            <p:nvPr/>
          </p:nvSpPr>
          <p:spPr>
            <a:xfrm rot="5400000" flipH="1">
              <a:off x="8182958" y="3128760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弧形 154">
              <a:extLst>
                <a:ext uri="{FF2B5EF4-FFF2-40B4-BE49-F238E27FC236}">
                  <a16:creationId xmlns:a16="http://schemas.microsoft.com/office/drawing/2014/main" id="{78E203BA-C053-4EEB-87E4-A0FA6E56F7D5}"/>
                </a:ext>
              </a:extLst>
            </p:cNvPr>
            <p:cNvSpPr/>
            <p:nvPr/>
          </p:nvSpPr>
          <p:spPr>
            <a:xfrm rot="10800000" flipH="1">
              <a:off x="8182958" y="3129046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07EE449-DFBF-4417-B4A0-88220BDAB85D}"/>
              </a:ext>
            </a:extLst>
          </p:cNvPr>
          <p:cNvCxnSpPr>
            <a:cxnSpLocks/>
          </p:cNvCxnSpPr>
          <p:nvPr/>
        </p:nvCxnSpPr>
        <p:spPr>
          <a:xfrm>
            <a:off x="3997119" y="3377911"/>
            <a:ext cx="43099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261BC9-826A-48E0-ACB5-D6ADEFEAE1C7}"/>
              </a:ext>
            </a:extLst>
          </p:cNvPr>
          <p:cNvGrpSpPr/>
          <p:nvPr/>
        </p:nvGrpSpPr>
        <p:grpSpPr>
          <a:xfrm>
            <a:off x="3874588" y="2410186"/>
            <a:ext cx="248239" cy="248525"/>
            <a:chOff x="3874588" y="2410186"/>
            <a:chExt cx="248239" cy="248525"/>
          </a:xfrm>
        </p:grpSpPr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EA7B8C8B-359B-4876-96B3-D4DC6596F7B7}"/>
                </a:ext>
              </a:extLst>
            </p:cNvPr>
            <p:cNvSpPr/>
            <p:nvPr/>
          </p:nvSpPr>
          <p:spPr>
            <a:xfrm rot="16200000" flipH="1">
              <a:off x="3874588" y="2410473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弧形 164">
              <a:extLst>
                <a:ext uri="{FF2B5EF4-FFF2-40B4-BE49-F238E27FC236}">
                  <a16:creationId xmlns:a16="http://schemas.microsoft.com/office/drawing/2014/main" id="{19AC6778-854F-4C0F-A8D8-DBF948A4BCFF}"/>
                </a:ext>
              </a:extLst>
            </p:cNvPr>
            <p:cNvSpPr/>
            <p:nvPr/>
          </p:nvSpPr>
          <p:spPr>
            <a:xfrm flipH="1">
              <a:off x="3874589" y="2410186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DC5892-D754-47CE-B730-EA9A27656868}"/>
              </a:ext>
            </a:extLst>
          </p:cNvPr>
          <p:cNvGrpSpPr/>
          <p:nvPr/>
        </p:nvGrpSpPr>
        <p:grpSpPr>
          <a:xfrm>
            <a:off x="8182958" y="2410090"/>
            <a:ext cx="248238" cy="248524"/>
            <a:chOff x="8182958" y="2410090"/>
            <a:chExt cx="248238" cy="248524"/>
          </a:xfrm>
        </p:grpSpPr>
        <p:sp>
          <p:nvSpPr>
            <p:cNvPr id="162" name="弧形 161">
              <a:extLst>
                <a:ext uri="{FF2B5EF4-FFF2-40B4-BE49-F238E27FC236}">
                  <a16:creationId xmlns:a16="http://schemas.microsoft.com/office/drawing/2014/main" id="{4023E561-7197-4DF6-B3F1-170388217C99}"/>
                </a:ext>
              </a:extLst>
            </p:cNvPr>
            <p:cNvSpPr/>
            <p:nvPr/>
          </p:nvSpPr>
          <p:spPr>
            <a:xfrm rot="5400000" flipH="1">
              <a:off x="8182958" y="2410090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弧形 162">
              <a:extLst>
                <a:ext uri="{FF2B5EF4-FFF2-40B4-BE49-F238E27FC236}">
                  <a16:creationId xmlns:a16="http://schemas.microsoft.com/office/drawing/2014/main" id="{D7A59C92-E21F-46B5-A3B1-ECFE45E7D8B2}"/>
                </a:ext>
              </a:extLst>
            </p:cNvPr>
            <p:cNvSpPr/>
            <p:nvPr/>
          </p:nvSpPr>
          <p:spPr>
            <a:xfrm rot="10800000" flipH="1">
              <a:off x="8182958" y="2410376"/>
              <a:ext cx="248238" cy="248238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B8DC425-F93D-4671-8B9E-379E418D2CD3}"/>
              </a:ext>
            </a:extLst>
          </p:cNvPr>
          <p:cNvCxnSpPr>
            <a:cxnSpLocks/>
          </p:cNvCxnSpPr>
          <p:nvPr/>
        </p:nvCxnSpPr>
        <p:spPr>
          <a:xfrm>
            <a:off x="3997119" y="2659241"/>
            <a:ext cx="43099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1C1AFCD-6B84-49EC-8801-DEB0B9B09F43}"/>
              </a:ext>
            </a:extLst>
          </p:cNvPr>
          <p:cNvGrpSpPr/>
          <p:nvPr/>
        </p:nvGrpSpPr>
        <p:grpSpPr>
          <a:xfrm>
            <a:off x="3996347" y="2409780"/>
            <a:ext cx="4320857" cy="2875277"/>
            <a:chOff x="3996347" y="2409780"/>
            <a:chExt cx="4320857" cy="2875277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286E68B-5260-4AF1-AC7B-AF1DF74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3996347" y="2409780"/>
              <a:ext cx="0" cy="287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2E5A757-F8CE-470A-B92B-680BDEEA5E8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490" y="2409780"/>
              <a:ext cx="0" cy="287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CE6CEB3-5309-437A-9D6B-C12AC47F183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633" y="2409780"/>
              <a:ext cx="0" cy="287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62A1089-5D87-4AB0-A93A-E38282DC6BEF}"/>
                </a:ext>
              </a:extLst>
            </p:cNvPr>
            <p:cNvCxnSpPr>
              <a:cxnSpLocks/>
            </p:cNvCxnSpPr>
            <p:nvPr/>
          </p:nvCxnSpPr>
          <p:spPr>
            <a:xfrm>
              <a:off x="6156776" y="2409780"/>
              <a:ext cx="0" cy="287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004E97-7E28-4BD3-9760-46797D919C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6919" y="2409780"/>
              <a:ext cx="0" cy="287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0D37FDC-8784-45B3-BC02-AC394D4B49F3}"/>
                </a:ext>
              </a:extLst>
            </p:cNvPr>
            <p:cNvCxnSpPr>
              <a:cxnSpLocks/>
            </p:cNvCxnSpPr>
            <p:nvPr/>
          </p:nvCxnSpPr>
          <p:spPr>
            <a:xfrm>
              <a:off x="7597062" y="2409780"/>
              <a:ext cx="0" cy="287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035E50B-8EBE-4302-AA66-BB47E898BCB7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04" y="2409780"/>
              <a:ext cx="0" cy="287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D89BE6-98AC-44F9-B63C-2672DD72413E}"/>
                </a:ext>
              </a:extLst>
            </p:cNvPr>
            <p:cNvCxnSpPr/>
            <p:nvPr/>
          </p:nvCxnSpPr>
          <p:spPr>
            <a:xfrm>
              <a:off x="3996347" y="2409780"/>
              <a:ext cx="4320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23441C9-1052-4E8F-903E-2BCF6E8ED2C0}"/>
                </a:ext>
              </a:extLst>
            </p:cNvPr>
            <p:cNvCxnSpPr/>
            <p:nvPr/>
          </p:nvCxnSpPr>
          <p:spPr>
            <a:xfrm>
              <a:off x="3996347" y="3128599"/>
              <a:ext cx="4320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7EBCEDB-1983-41B3-BC15-1D9FE483B256}"/>
                </a:ext>
              </a:extLst>
            </p:cNvPr>
            <p:cNvCxnSpPr/>
            <p:nvPr/>
          </p:nvCxnSpPr>
          <p:spPr>
            <a:xfrm>
              <a:off x="3996347" y="3847418"/>
              <a:ext cx="4320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6D8E710-5875-4109-B179-46E0C9193F68}"/>
                </a:ext>
              </a:extLst>
            </p:cNvPr>
            <p:cNvCxnSpPr/>
            <p:nvPr/>
          </p:nvCxnSpPr>
          <p:spPr>
            <a:xfrm>
              <a:off x="3996347" y="4566237"/>
              <a:ext cx="4320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7F5694E-FD4E-4D37-B99F-E29A166604EA}"/>
                </a:ext>
              </a:extLst>
            </p:cNvPr>
            <p:cNvCxnSpPr/>
            <p:nvPr/>
          </p:nvCxnSpPr>
          <p:spPr>
            <a:xfrm>
              <a:off x="3996347" y="5285057"/>
              <a:ext cx="4320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F465DE6-52EE-4EE2-B752-27ADA11A276F}"/>
              </a:ext>
            </a:extLst>
          </p:cNvPr>
          <p:cNvGrpSpPr/>
          <p:nvPr/>
        </p:nvGrpSpPr>
        <p:grpSpPr>
          <a:xfrm>
            <a:off x="3969217" y="2384175"/>
            <a:ext cx="4378510" cy="61183"/>
            <a:chOff x="3967906" y="986652"/>
            <a:chExt cx="4378510" cy="61183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156D4FE0-C0C2-4829-8858-2D13FCE21629}"/>
                </a:ext>
              </a:extLst>
            </p:cNvPr>
            <p:cNvSpPr/>
            <p:nvPr/>
          </p:nvSpPr>
          <p:spPr>
            <a:xfrm>
              <a:off x="396790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B3D31774-4AB6-46B2-ABEB-1CD212E50A5E}"/>
                </a:ext>
              </a:extLst>
            </p:cNvPr>
            <p:cNvSpPr/>
            <p:nvPr/>
          </p:nvSpPr>
          <p:spPr>
            <a:xfrm>
              <a:off x="4687920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403E854B-C3C7-4C41-8051-87FE814C9A5C}"/>
                </a:ext>
              </a:extLst>
            </p:cNvPr>
            <p:cNvSpPr/>
            <p:nvPr/>
          </p:nvSpPr>
          <p:spPr>
            <a:xfrm>
              <a:off x="5407934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E3512B7D-460F-4D34-A229-7D4F083FA2DB}"/>
                </a:ext>
              </a:extLst>
            </p:cNvPr>
            <p:cNvSpPr/>
            <p:nvPr/>
          </p:nvSpPr>
          <p:spPr>
            <a:xfrm>
              <a:off x="6127948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05AE5404-3C48-4C4D-9471-D986074FFD0E}"/>
                </a:ext>
              </a:extLst>
            </p:cNvPr>
            <p:cNvSpPr/>
            <p:nvPr/>
          </p:nvSpPr>
          <p:spPr>
            <a:xfrm>
              <a:off x="6847962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27FDF81-A3C8-4044-8FB3-76499B7841A2}"/>
                </a:ext>
              </a:extLst>
            </p:cNvPr>
            <p:cNvSpPr/>
            <p:nvPr/>
          </p:nvSpPr>
          <p:spPr>
            <a:xfrm>
              <a:off x="756797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441390D2-47D3-41A8-A70A-827CC92224C3}"/>
                </a:ext>
              </a:extLst>
            </p:cNvPr>
            <p:cNvSpPr/>
            <p:nvPr/>
          </p:nvSpPr>
          <p:spPr>
            <a:xfrm>
              <a:off x="8287991" y="986652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1239CE38-84FE-4FF7-8114-1CC6A0EDB5E4}"/>
              </a:ext>
            </a:extLst>
          </p:cNvPr>
          <p:cNvGrpSpPr/>
          <p:nvPr/>
        </p:nvGrpSpPr>
        <p:grpSpPr>
          <a:xfrm>
            <a:off x="3969217" y="3101434"/>
            <a:ext cx="4378510" cy="61183"/>
            <a:chOff x="3967906" y="986652"/>
            <a:chExt cx="4378510" cy="61183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9D5D8647-78DC-4920-A1C9-36A2083314AD}"/>
                </a:ext>
              </a:extLst>
            </p:cNvPr>
            <p:cNvSpPr/>
            <p:nvPr/>
          </p:nvSpPr>
          <p:spPr>
            <a:xfrm>
              <a:off x="396790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CEF7A59E-F07A-45C6-A57D-3EDBEC83055E}"/>
                </a:ext>
              </a:extLst>
            </p:cNvPr>
            <p:cNvSpPr/>
            <p:nvPr/>
          </p:nvSpPr>
          <p:spPr>
            <a:xfrm>
              <a:off x="4687920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26AB3CB7-823C-489C-A3E7-DBA017126EDE}"/>
                </a:ext>
              </a:extLst>
            </p:cNvPr>
            <p:cNvSpPr/>
            <p:nvPr/>
          </p:nvSpPr>
          <p:spPr>
            <a:xfrm>
              <a:off x="5407934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B479E298-305D-4815-9E12-5B9E86E4F0E6}"/>
                </a:ext>
              </a:extLst>
            </p:cNvPr>
            <p:cNvSpPr/>
            <p:nvPr/>
          </p:nvSpPr>
          <p:spPr>
            <a:xfrm>
              <a:off x="6127948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FC0717CA-9DF0-4BE4-9706-ABAFBA013FCB}"/>
                </a:ext>
              </a:extLst>
            </p:cNvPr>
            <p:cNvSpPr/>
            <p:nvPr/>
          </p:nvSpPr>
          <p:spPr>
            <a:xfrm>
              <a:off x="6847962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81BA58F8-EC35-4F71-8DF9-E2E8B5D4664B}"/>
                </a:ext>
              </a:extLst>
            </p:cNvPr>
            <p:cNvSpPr/>
            <p:nvPr/>
          </p:nvSpPr>
          <p:spPr>
            <a:xfrm>
              <a:off x="756797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996EBEDF-FA25-4D9C-B981-C4B7D181EF43}"/>
                </a:ext>
              </a:extLst>
            </p:cNvPr>
            <p:cNvSpPr/>
            <p:nvPr/>
          </p:nvSpPr>
          <p:spPr>
            <a:xfrm>
              <a:off x="8287991" y="986652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EF78AE7-2310-4B92-8312-91B2B4A81C85}"/>
              </a:ext>
            </a:extLst>
          </p:cNvPr>
          <p:cNvGrpSpPr/>
          <p:nvPr/>
        </p:nvGrpSpPr>
        <p:grpSpPr>
          <a:xfrm>
            <a:off x="3969217" y="3818692"/>
            <a:ext cx="4378510" cy="61183"/>
            <a:chOff x="3967906" y="986652"/>
            <a:chExt cx="4378510" cy="61183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02BEFE90-A832-4E87-B72C-7625136CDDB3}"/>
                </a:ext>
              </a:extLst>
            </p:cNvPr>
            <p:cNvSpPr/>
            <p:nvPr/>
          </p:nvSpPr>
          <p:spPr>
            <a:xfrm>
              <a:off x="396790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19D0CBA4-15C6-4D22-B142-E2114C54220D}"/>
                </a:ext>
              </a:extLst>
            </p:cNvPr>
            <p:cNvSpPr/>
            <p:nvPr/>
          </p:nvSpPr>
          <p:spPr>
            <a:xfrm>
              <a:off x="4687920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43DC3D9F-C4A3-4992-AA29-6A091661E9AA}"/>
                </a:ext>
              </a:extLst>
            </p:cNvPr>
            <p:cNvSpPr/>
            <p:nvPr/>
          </p:nvSpPr>
          <p:spPr>
            <a:xfrm>
              <a:off x="5407934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B636026-14A8-42B0-92AC-B19FEFFC3EA4}"/>
                </a:ext>
              </a:extLst>
            </p:cNvPr>
            <p:cNvSpPr/>
            <p:nvPr/>
          </p:nvSpPr>
          <p:spPr>
            <a:xfrm>
              <a:off x="6127948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C2D001F9-085A-4B76-8779-45E164A87A28}"/>
                </a:ext>
              </a:extLst>
            </p:cNvPr>
            <p:cNvSpPr/>
            <p:nvPr/>
          </p:nvSpPr>
          <p:spPr>
            <a:xfrm>
              <a:off x="6847962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C3C71D1A-6C90-4DC7-A3F0-DDA10B0BADDD}"/>
                </a:ext>
              </a:extLst>
            </p:cNvPr>
            <p:cNvSpPr/>
            <p:nvPr/>
          </p:nvSpPr>
          <p:spPr>
            <a:xfrm>
              <a:off x="756797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D502D17C-1012-454C-9877-58F4EBA0A962}"/>
                </a:ext>
              </a:extLst>
            </p:cNvPr>
            <p:cNvSpPr/>
            <p:nvPr/>
          </p:nvSpPr>
          <p:spPr>
            <a:xfrm>
              <a:off x="8287991" y="986652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AA4DB7C2-1DC2-416F-931C-FFBFB6A12A37}"/>
              </a:ext>
            </a:extLst>
          </p:cNvPr>
          <p:cNvGrpSpPr/>
          <p:nvPr/>
        </p:nvGrpSpPr>
        <p:grpSpPr>
          <a:xfrm>
            <a:off x="3969217" y="4535951"/>
            <a:ext cx="4378510" cy="61183"/>
            <a:chOff x="3967906" y="986652"/>
            <a:chExt cx="4378510" cy="61183"/>
          </a:xfrm>
        </p:grpSpPr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E8A8CE7-AFDF-40DC-9C79-26CB4EDEBC51}"/>
                </a:ext>
              </a:extLst>
            </p:cNvPr>
            <p:cNvSpPr/>
            <p:nvPr/>
          </p:nvSpPr>
          <p:spPr>
            <a:xfrm>
              <a:off x="396790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388AE2AC-2F8F-4373-9299-868E603A535F}"/>
                </a:ext>
              </a:extLst>
            </p:cNvPr>
            <p:cNvSpPr/>
            <p:nvPr/>
          </p:nvSpPr>
          <p:spPr>
            <a:xfrm>
              <a:off x="4687920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6423956F-A443-4424-9B91-2DF220B1E4A7}"/>
                </a:ext>
              </a:extLst>
            </p:cNvPr>
            <p:cNvSpPr/>
            <p:nvPr/>
          </p:nvSpPr>
          <p:spPr>
            <a:xfrm>
              <a:off x="5407934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8C61E003-949F-42DE-A398-A1CCBEAC2A2C}"/>
                </a:ext>
              </a:extLst>
            </p:cNvPr>
            <p:cNvSpPr/>
            <p:nvPr/>
          </p:nvSpPr>
          <p:spPr>
            <a:xfrm>
              <a:off x="6127948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6CAF518-A4CA-445D-BCAC-D13A7638F2E7}"/>
                </a:ext>
              </a:extLst>
            </p:cNvPr>
            <p:cNvSpPr/>
            <p:nvPr/>
          </p:nvSpPr>
          <p:spPr>
            <a:xfrm>
              <a:off x="6847962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B7FA8D7-85B7-4C1F-B0DA-4A3607831FA9}"/>
                </a:ext>
              </a:extLst>
            </p:cNvPr>
            <p:cNvSpPr/>
            <p:nvPr/>
          </p:nvSpPr>
          <p:spPr>
            <a:xfrm>
              <a:off x="756797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84C61BC8-7238-401C-8B5B-C6A93D78EC71}"/>
                </a:ext>
              </a:extLst>
            </p:cNvPr>
            <p:cNvSpPr/>
            <p:nvPr/>
          </p:nvSpPr>
          <p:spPr>
            <a:xfrm>
              <a:off x="8287991" y="986652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A4C81FB5-F90F-4AE3-892E-6A119CB41AA4}"/>
              </a:ext>
            </a:extLst>
          </p:cNvPr>
          <p:cNvGrpSpPr/>
          <p:nvPr/>
        </p:nvGrpSpPr>
        <p:grpSpPr>
          <a:xfrm>
            <a:off x="3969217" y="5253209"/>
            <a:ext cx="4378510" cy="61183"/>
            <a:chOff x="3967906" y="986652"/>
            <a:chExt cx="4378510" cy="61183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CE2A7731-B6DF-41E9-ADC8-41D4409D3CD4}"/>
                </a:ext>
              </a:extLst>
            </p:cNvPr>
            <p:cNvSpPr/>
            <p:nvPr/>
          </p:nvSpPr>
          <p:spPr>
            <a:xfrm>
              <a:off x="396790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310F9D65-CD4F-4A99-BB02-905DA07F9649}"/>
                </a:ext>
              </a:extLst>
            </p:cNvPr>
            <p:cNvSpPr/>
            <p:nvPr/>
          </p:nvSpPr>
          <p:spPr>
            <a:xfrm>
              <a:off x="4687920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738BA575-C381-41CC-A012-EC014A48D84E}"/>
                </a:ext>
              </a:extLst>
            </p:cNvPr>
            <p:cNvSpPr/>
            <p:nvPr/>
          </p:nvSpPr>
          <p:spPr>
            <a:xfrm>
              <a:off x="5407934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C9E5EC93-DAA9-45BB-8CF6-BB148E37EE57}"/>
                </a:ext>
              </a:extLst>
            </p:cNvPr>
            <p:cNvSpPr/>
            <p:nvPr/>
          </p:nvSpPr>
          <p:spPr>
            <a:xfrm>
              <a:off x="6127948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426C37C0-C29D-43EA-BE7E-BF6F61067CCA}"/>
                </a:ext>
              </a:extLst>
            </p:cNvPr>
            <p:cNvSpPr/>
            <p:nvPr/>
          </p:nvSpPr>
          <p:spPr>
            <a:xfrm>
              <a:off x="6847962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5FB66A46-1B66-47F8-BDA1-28D985798422}"/>
                </a:ext>
              </a:extLst>
            </p:cNvPr>
            <p:cNvSpPr/>
            <p:nvPr/>
          </p:nvSpPr>
          <p:spPr>
            <a:xfrm>
              <a:off x="7567976" y="989410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B39B446-021A-4D09-B7FA-E412BCACFA7F}"/>
                </a:ext>
              </a:extLst>
            </p:cNvPr>
            <p:cNvSpPr/>
            <p:nvPr/>
          </p:nvSpPr>
          <p:spPr>
            <a:xfrm>
              <a:off x="8287991" y="986652"/>
              <a:ext cx="58425" cy="584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2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9" y="1208314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0823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3130" y="12790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4594" y="12028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6140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3870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5272" y="13933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220" y="121375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4570" y="131172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7741" y="14205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6636" y="113755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3543" y="113755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199" y="2438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9670" y="22261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9143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21428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8155" y="20247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6640" y="183152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e 24"/>
          <p:cNvSpPr/>
          <p:nvPr/>
        </p:nvSpPr>
        <p:spPr>
          <a:xfrm>
            <a:off x="3818166" y="928006"/>
            <a:ext cx="163286" cy="163286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4082144" y="904870"/>
            <a:ext cx="163286" cy="163286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3026221" y="1213750"/>
            <a:ext cx="163286" cy="163286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3287482" y="1113058"/>
            <a:ext cx="163286" cy="163286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/>
          <p:nvPr/>
        </p:nvSpPr>
        <p:spPr>
          <a:xfrm>
            <a:off x="3554188" y="981074"/>
            <a:ext cx="163286" cy="163286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ie 31"/>
          <p:cNvSpPr/>
          <p:nvPr/>
        </p:nvSpPr>
        <p:spPr>
          <a:xfrm>
            <a:off x="5268682" y="1190618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ie 32"/>
          <p:cNvSpPr/>
          <p:nvPr/>
        </p:nvSpPr>
        <p:spPr>
          <a:xfrm>
            <a:off x="4993823" y="1062717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Pie 33"/>
          <p:cNvSpPr/>
          <p:nvPr/>
        </p:nvSpPr>
        <p:spPr>
          <a:xfrm>
            <a:off x="4705348" y="969503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>
            <a:off x="4400550" y="904870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>
            <a:off x="468086" y="5629270"/>
            <a:ext cx="163286" cy="163286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1372" y="5508845"/>
            <a:ext cx="267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residing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  <p:sp>
        <p:nvSpPr>
          <p:cNvPr id="38" name="Pie 37"/>
          <p:cNvSpPr/>
          <p:nvPr/>
        </p:nvSpPr>
        <p:spPr>
          <a:xfrm>
            <a:off x="468086" y="5918419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4160" y="5834740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residing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  <p:sp>
        <p:nvSpPr>
          <p:cNvPr id="49" name="Arc 48"/>
          <p:cNvSpPr/>
          <p:nvPr/>
        </p:nvSpPr>
        <p:spPr>
          <a:xfrm rot="8798985">
            <a:off x="4122268" y="732999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7700558">
            <a:off x="3564663" y="732998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8798985">
            <a:off x="4064206" y="116657"/>
            <a:ext cx="1542964" cy="1518504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7015905">
            <a:off x="2889503" y="272627"/>
            <a:ext cx="1460698" cy="1310758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49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4560731" y="4403459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042554-E1CB-49E8-85C1-025C691C6B02}"/>
              </a:ext>
            </a:extLst>
          </p:cNvPr>
          <p:cNvGrpSpPr/>
          <p:nvPr/>
        </p:nvGrpSpPr>
        <p:grpSpPr>
          <a:xfrm>
            <a:off x="3833649" y="4402242"/>
            <a:ext cx="324000" cy="324000"/>
            <a:chOff x="5218417" y="2029107"/>
            <a:chExt cx="684000" cy="684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EFFF50-C60B-4CFE-A8C1-1C496F1C3A38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6B0185-D3CA-4C5B-905E-5269CB5AD3E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7436084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BC78-4D15-44B4-9DC8-536F439A8AEB}"/>
              </a:ext>
            </a:extLst>
          </p:cNvPr>
          <p:cNvGrpSpPr/>
          <p:nvPr/>
        </p:nvGrpSpPr>
        <p:grpSpPr>
          <a:xfrm>
            <a:off x="3832315" y="2968201"/>
            <a:ext cx="324000" cy="324000"/>
            <a:chOff x="5218417" y="2029107"/>
            <a:chExt cx="684000" cy="6840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D9B87E-A08E-4323-A019-139486729163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EED57FC-1BB6-46C3-AEFA-62BF2BAA1452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4554665" y="368594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4554665" y="296606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4557840" y="224461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533A405D-1A50-4A8E-BADA-C38CD72F8748}"/>
              </a:ext>
            </a:extLst>
          </p:cNvPr>
          <p:cNvGrpSpPr/>
          <p:nvPr/>
        </p:nvGrpSpPr>
        <p:grpSpPr>
          <a:xfrm>
            <a:off x="3835088" y="2248040"/>
            <a:ext cx="324000" cy="324000"/>
            <a:chOff x="4534417" y="2581873"/>
            <a:chExt cx="684000" cy="684000"/>
          </a:xfrm>
        </p:grpSpPr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45CB494E-68B3-402E-A5C1-904786EBD2A8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C01DB735-0913-47D1-9A60-E20F5D9F1651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BE6B0374-BA68-4F55-A765-EB7813C9CED8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5526AA90-8674-4416-901D-FE06264BD717}"/>
              </a:ext>
            </a:extLst>
          </p:cNvPr>
          <p:cNvGrpSpPr/>
          <p:nvPr/>
        </p:nvGrpSpPr>
        <p:grpSpPr>
          <a:xfrm>
            <a:off x="3835204" y="5123029"/>
            <a:ext cx="324000" cy="324000"/>
            <a:chOff x="4534417" y="2581873"/>
            <a:chExt cx="684000" cy="684000"/>
          </a:xfrm>
        </p:grpSpPr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E5661569-7E6E-4DC4-86FD-9616587C6EDA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FF5FF347-E024-4440-A5A7-F53DE5ED877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1A9080E3-3E4C-4A00-9029-66B4EF7333C3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1B8ADE06-8A5D-490C-BC4D-68D8DB6D3363}"/>
              </a:ext>
            </a:extLst>
          </p:cNvPr>
          <p:cNvGrpSpPr/>
          <p:nvPr/>
        </p:nvGrpSpPr>
        <p:grpSpPr>
          <a:xfrm>
            <a:off x="3834645" y="3687114"/>
            <a:ext cx="324000" cy="324000"/>
            <a:chOff x="5218417" y="2029107"/>
            <a:chExt cx="684000" cy="684000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6FA8A40F-0D83-447B-AA35-B5A7AD285A00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BBD931EB-EDAE-4C37-A2C1-9DFE716C3D01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椭圆 217">
            <a:extLst>
              <a:ext uri="{FF2B5EF4-FFF2-40B4-BE49-F238E27FC236}">
                <a16:creationId xmlns:a16="http://schemas.microsoft.com/office/drawing/2014/main" id="{B017AE77-9EC9-4E63-AB79-5AAFA63F36A6}"/>
              </a:ext>
            </a:extLst>
          </p:cNvPr>
          <p:cNvSpPr/>
          <p:nvPr/>
        </p:nvSpPr>
        <p:spPr>
          <a:xfrm>
            <a:off x="4553657" y="51216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89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5275631" y="440504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7436084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5274329" y="368753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5274329" y="296606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5275916" y="224461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017AE77-9EC9-4E63-AB79-5AAFA63F36A6}"/>
              </a:ext>
            </a:extLst>
          </p:cNvPr>
          <p:cNvSpPr/>
          <p:nvPr/>
        </p:nvSpPr>
        <p:spPr>
          <a:xfrm>
            <a:off x="5274909" y="51216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9E19F18-4BBB-4F5F-A05A-4D2875647953}"/>
              </a:ext>
            </a:extLst>
          </p:cNvPr>
          <p:cNvSpPr/>
          <p:nvPr/>
        </p:nvSpPr>
        <p:spPr>
          <a:xfrm>
            <a:off x="3839952" y="44062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3BC2BED-1654-4F81-BA37-21009D10F710}"/>
              </a:ext>
            </a:extLst>
          </p:cNvPr>
          <p:cNvSpPr/>
          <p:nvPr/>
        </p:nvSpPr>
        <p:spPr>
          <a:xfrm>
            <a:off x="3833886" y="368874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1CDCBC9-9862-4A68-8E4A-599BFFE2CF55}"/>
              </a:ext>
            </a:extLst>
          </p:cNvPr>
          <p:cNvSpPr/>
          <p:nvPr/>
        </p:nvSpPr>
        <p:spPr>
          <a:xfrm>
            <a:off x="3833886" y="296886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A65BE93D-82C2-470C-8A76-308DB5BE63E4}"/>
              </a:ext>
            </a:extLst>
          </p:cNvPr>
          <p:cNvSpPr/>
          <p:nvPr/>
        </p:nvSpPr>
        <p:spPr>
          <a:xfrm>
            <a:off x="3837061" y="224741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5DD61B-B1D3-46EE-8C9B-B7A058D0B581}"/>
              </a:ext>
            </a:extLst>
          </p:cNvPr>
          <p:cNvSpPr/>
          <p:nvPr/>
        </p:nvSpPr>
        <p:spPr>
          <a:xfrm>
            <a:off x="3832878" y="512442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85E6049-C276-4795-892D-77A9CA2941E8}"/>
              </a:ext>
            </a:extLst>
          </p:cNvPr>
          <p:cNvGrpSpPr/>
          <p:nvPr/>
        </p:nvGrpSpPr>
        <p:grpSpPr>
          <a:xfrm>
            <a:off x="4555356" y="5123447"/>
            <a:ext cx="324000" cy="324000"/>
            <a:chOff x="5218417" y="2029107"/>
            <a:chExt cx="684000" cy="684000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AC85753-F25C-4EC8-AD6D-0C23424F751D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EC77016-574A-4D03-9C4B-B02AC868DA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椭圆 226">
            <a:extLst>
              <a:ext uri="{FF2B5EF4-FFF2-40B4-BE49-F238E27FC236}">
                <a16:creationId xmlns:a16="http://schemas.microsoft.com/office/drawing/2014/main" id="{F4FF7E6D-785B-46DD-BA9E-BB236EB8BC97}"/>
              </a:ext>
            </a:extLst>
          </p:cNvPr>
          <p:cNvSpPr/>
          <p:nvPr/>
        </p:nvSpPr>
        <p:spPr>
          <a:xfrm>
            <a:off x="4552930" y="368496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5EADB65C-1560-4DD0-951E-88AF95BD24C2}"/>
              </a:ext>
            </a:extLst>
          </p:cNvPr>
          <p:cNvSpPr/>
          <p:nvPr/>
        </p:nvSpPr>
        <p:spPr>
          <a:xfrm>
            <a:off x="4552447" y="296719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CC3EB3D-5AA2-4016-8271-8BA82F23880B}"/>
              </a:ext>
            </a:extLst>
          </p:cNvPr>
          <p:cNvGrpSpPr/>
          <p:nvPr/>
        </p:nvGrpSpPr>
        <p:grpSpPr>
          <a:xfrm>
            <a:off x="4553769" y="2249375"/>
            <a:ext cx="324000" cy="324000"/>
            <a:chOff x="5218417" y="2029107"/>
            <a:chExt cx="684000" cy="68400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1BD028E-77C1-44F4-8929-0EBCCC101879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A2D6F16-7055-40AE-9275-1208BFBDC4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椭圆 231">
            <a:extLst>
              <a:ext uri="{FF2B5EF4-FFF2-40B4-BE49-F238E27FC236}">
                <a16:creationId xmlns:a16="http://schemas.microsoft.com/office/drawing/2014/main" id="{22EEF030-455D-444A-84C6-C760C6330378}"/>
              </a:ext>
            </a:extLst>
          </p:cNvPr>
          <p:cNvSpPr/>
          <p:nvPr/>
        </p:nvSpPr>
        <p:spPr>
          <a:xfrm>
            <a:off x="4554451" y="44050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8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5997429" y="440504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7436084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5996127" y="368753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5996127" y="296606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5997714" y="224461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017AE77-9EC9-4E63-AB79-5AAFA63F36A6}"/>
              </a:ext>
            </a:extLst>
          </p:cNvPr>
          <p:cNvSpPr/>
          <p:nvPr/>
        </p:nvSpPr>
        <p:spPr>
          <a:xfrm>
            <a:off x="5996707" y="51216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9E19F18-4BBB-4F5F-A05A-4D2875647953}"/>
              </a:ext>
            </a:extLst>
          </p:cNvPr>
          <p:cNvSpPr/>
          <p:nvPr/>
        </p:nvSpPr>
        <p:spPr>
          <a:xfrm>
            <a:off x="3839952" y="44062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3BC2BED-1654-4F81-BA37-21009D10F710}"/>
              </a:ext>
            </a:extLst>
          </p:cNvPr>
          <p:cNvSpPr/>
          <p:nvPr/>
        </p:nvSpPr>
        <p:spPr>
          <a:xfrm>
            <a:off x="3833886" y="368874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1CDCBC9-9862-4A68-8E4A-599BFFE2CF55}"/>
              </a:ext>
            </a:extLst>
          </p:cNvPr>
          <p:cNvSpPr/>
          <p:nvPr/>
        </p:nvSpPr>
        <p:spPr>
          <a:xfrm>
            <a:off x="3833886" y="296886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A65BE93D-82C2-470C-8A76-308DB5BE63E4}"/>
              </a:ext>
            </a:extLst>
          </p:cNvPr>
          <p:cNvSpPr/>
          <p:nvPr/>
        </p:nvSpPr>
        <p:spPr>
          <a:xfrm>
            <a:off x="3837061" y="224741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5DD61B-B1D3-46EE-8C9B-B7A058D0B581}"/>
              </a:ext>
            </a:extLst>
          </p:cNvPr>
          <p:cNvSpPr/>
          <p:nvPr/>
        </p:nvSpPr>
        <p:spPr>
          <a:xfrm>
            <a:off x="3832878" y="512442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85E6049-C276-4795-892D-77A9CA2941E8}"/>
              </a:ext>
            </a:extLst>
          </p:cNvPr>
          <p:cNvGrpSpPr/>
          <p:nvPr/>
        </p:nvGrpSpPr>
        <p:grpSpPr>
          <a:xfrm>
            <a:off x="5277154" y="5123447"/>
            <a:ext cx="324000" cy="324000"/>
            <a:chOff x="5218417" y="2029107"/>
            <a:chExt cx="684000" cy="684000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AC85753-F25C-4EC8-AD6D-0C23424F751D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EC77016-574A-4D03-9C4B-B02AC868DA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椭圆 226">
            <a:extLst>
              <a:ext uri="{FF2B5EF4-FFF2-40B4-BE49-F238E27FC236}">
                <a16:creationId xmlns:a16="http://schemas.microsoft.com/office/drawing/2014/main" id="{F4FF7E6D-785B-46DD-BA9E-BB236EB8BC97}"/>
              </a:ext>
            </a:extLst>
          </p:cNvPr>
          <p:cNvSpPr/>
          <p:nvPr/>
        </p:nvSpPr>
        <p:spPr>
          <a:xfrm>
            <a:off x="5274728" y="368496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5EADB65C-1560-4DD0-951E-88AF95BD24C2}"/>
              </a:ext>
            </a:extLst>
          </p:cNvPr>
          <p:cNvSpPr/>
          <p:nvPr/>
        </p:nvSpPr>
        <p:spPr>
          <a:xfrm>
            <a:off x="5274245" y="296719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CC3EB3D-5AA2-4016-8271-8BA82F23880B}"/>
              </a:ext>
            </a:extLst>
          </p:cNvPr>
          <p:cNvGrpSpPr/>
          <p:nvPr/>
        </p:nvGrpSpPr>
        <p:grpSpPr>
          <a:xfrm>
            <a:off x="5275567" y="2249375"/>
            <a:ext cx="324000" cy="324000"/>
            <a:chOff x="5218417" y="2029107"/>
            <a:chExt cx="684000" cy="68400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1BD028E-77C1-44F4-8929-0EBCCC101879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A2D6F16-7055-40AE-9275-1208BFBDC4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椭圆 231">
            <a:extLst>
              <a:ext uri="{FF2B5EF4-FFF2-40B4-BE49-F238E27FC236}">
                <a16:creationId xmlns:a16="http://schemas.microsoft.com/office/drawing/2014/main" id="{22EEF030-455D-444A-84C6-C760C6330378}"/>
              </a:ext>
            </a:extLst>
          </p:cNvPr>
          <p:cNvSpPr/>
          <p:nvPr/>
        </p:nvSpPr>
        <p:spPr>
          <a:xfrm>
            <a:off x="5276249" y="44050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0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6718166" y="440504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934D335-7B66-4A24-B48D-2AC01509A565}"/>
              </a:ext>
            </a:extLst>
          </p:cNvPr>
          <p:cNvSpPr/>
          <p:nvPr/>
        </p:nvSpPr>
        <p:spPr>
          <a:xfrm>
            <a:off x="7436084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91EA8E9-97B8-4048-935D-3EAD88547153}"/>
              </a:ext>
            </a:extLst>
          </p:cNvPr>
          <p:cNvSpPr/>
          <p:nvPr/>
        </p:nvSpPr>
        <p:spPr>
          <a:xfrm>
            <a:off x="6716864" y="368753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6716864" y="296606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6718451" y="224461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017AE77-9EC9-4E63-AB79-5AAFA63F36A6}"/>
              </a:ext>
            </a:extLst>
          </p:cNvPr>
          <p:cNvSpPr/>
          <p:nvPr/>
        </p:nvSpPr>
        <p:spPr>
          <a:xfrm>
            <a:off x="6717444" y="51216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9E19F18-4BBB-4F5F-A05A-4D2875647953}"/>
              </a:ext>
            </a:extLst>
          </p:cNvPr>
          <p:cNvSpPr/>
          <p:nvPr/>
        </p:nvSpPr>
        <p:spPr>
          <a:xfrm>
            <a:off x="3839952" y="44062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3BC2BED-1654-4F81-BA37-21009D10F710}"/>
              </a:ext>
            </a:extLst>
          </p:cNvPr>
          <p:cNvSpPr/>
          <p:nvPr/>
        </p:nvSpPr>
        <p:spPr>
          <a:xfrm>
            <a:off x="3833886" y="368874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1CDCBC9-9862-4A68-8E4A-599BFFE2CF55}"/>
              </a:ext>
            </a:extLst>
          </p:cNvPr>
          <p:cNvSpPr/>
          <p:nvPr/>
        </p:nvSpPr>
        <p:spPr>
          <a:xfrm>
            <a:off x="3833886" y="296886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A65BE93D-82C2-470C-8A76-308DB5BE63E4}"/>
              </a:ext>
            </a:extLst>
          </p:cNvPr>
          <p:cNvSpPr/>
          <p:nvPr/>
        </p:nvSpPr>
        <p:spPr>
          <a:xfrm>
            <a:off x="3837061" y="224741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5DD61B-B1D3-46EE-8C9B-B7A058D0B581}"/>
              </a:ext>
            </a:extLst>
          </p:cNvPr>
          <p:cNvSpPr/>
          <p:nvPr/>
        </p:nvSpPr>
        <p:spPr>
          <a:xfrm>
            <a:off x="3832878" y="512442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85E6049-C276-4795-892D-77A9CA2941E8}"/>
              </a:ext>
            </a:extLst>
          </p:cNvPr>
          <p:cNvGrpSpPr/>
          <p:nvPr/>
        </p:nvGrpSpPr>
        <p:grpSpPr>
          <a:xfrm>
            <a:off x="5997891" y="5123447"/>
            <a:ext cx="324000" cy="324000"/>
            <a:chOff x="5218417" y="2029107"/>
            <a:chExt cx="684000" cy="684000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AC85753-F25C-4EC8-AD6D-0C23424F751D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EC77016-574A-4D03-9C4B-B02AC868DA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椭圆 226">
            <a:extLst>
              <a:ext uri="{FF2B5EF4-FFF2-40B4-BE49-F238E27FC236}">
                <a16:creationId xmlns:a16="http://schemas.microsoft.com/office/drawing/2014/main" id="{F4FF7E6D-785B-46DD-BA9E-BB236EB8BC97}"/>
              </a:ext>
            </a:extLst>
          </p:cNvPr>
          <p:cNvSpPr/>
          <p:nvPr/>
        </p:nvSpPr>
        <p:spPr>
          <a:xfrm>
            <a:off x="5995465" y="368496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5EADB65C-1560-4DD0-951E-88AF95BD24C2}"/>
              </a:ext>
            </a:extLst>
          </p:cNvPr>
          <p:cNvSpPr/>
          <p:nvPr/>
        </p:nvSpPr>
        <p:spPr>
          <a:xfrm>
            <a:off x="5994982" y="296719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CC3EB3D-5AA2-4016-8271-8BA82F23880B}"/>
              </a:ext>
            </a:extLst>
          </p:cNvPr>
          <p:cNvGrpSpPr/>
          <p:nvPr/>
        </p:nvGrpSpPr>
        <p:grpSpPr>
          <a:xfrm>
            <a:off x="5996304" y="2249375"/>
            <a:ext cx="324000" cy="324000"/>
            <a:chOff x="5218417" y="2029107"/>
            <a:chExt cx="684000" cy="68400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1BD028E-77C1-44F4-8929-0EBCCC101879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A2D6F16-7055-40AE-9275-1208BFBDC4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椭圆 231">
            <a:extLst>
              <a:ext uri="{FF2B5EF4-FFF2-40B4-BE49-F238E27FC236}">
                <a16:creationId xmlns:a16="http://schemas.microsoft.com/office/drawing/2014/main" id="{22EEF030-455D-444A-84C6-C760C6330378}"/>
              </a:ext>
            </a:extLst>
          </p:cNvPr>
          <p:cNvSpPr/>
          <p:nvPr/>
        </p:nvSpPr>
        <p:spPr>
          <a:xfrm>
            <a:off x="5996986" y="44050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46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7437834" y="440504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7436532" y="296606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7438119" y="224461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017AE77-9EC9-4E63-AB79-5AAFA63F36A6}"/>
              </a:ext>
            </a:extLst>
          </p:cNvPr>
          <p:cNvSpPr/>
          <p:nvPr/>
        </p:nvSpPr>
        <p:spPr>
          <a:xfrm>
            <a:off x="7437112" y="51216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9E19F18-4BBB-4F5F-A05A-4D2875647953}"/>
              </a:ext>
            </a:extLst>
          </p:cNvPr>
          <p:cNvSpPr/>
          <p:nvPr/>
        </p:nvSpPr>
        <p:spPr>
          <a:xfrm>
            <a:off x="3839952" y="44062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3BC2BED-1654-4F81-BA37-21009D10F710}"/>
              </a:ext>
            </a:extLst>
          </p:cNvPr>
          <p:cNvSpPr/>
          <p:nvPr/>
        </p:nvSpPr>
        <p:spPr>
          <a:xfrm>
            <a:off x="3833886" y="368874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1CDCBC9-9862-4A68-8E4A-599BFFE2CF55}"/>
              </a:ext>
            </a:extLst>
          </p:cNvPr>
          <p:cNvSpPr/>
          <p:nvPr/>
        </p:nvSpPr>
        <p:spPr>
          <a:xfrm>
            <a:off x="3833886" y="296886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A65BE93D-82C2-470C-8A76-308DB5BE63E4}"/>
              </a:ext>
            </a:extLst>
          </p:cNvPr>
          <p:cNvSpPr/>
          <p:nvPr/>
        </p:nvSpPr>
        <p:spPr>
          <a:xfrm>
            <a:off x="3837061" y="224741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5DD61B-B1D3-46EE-8C9B-B7A058D0B581}"/>
              </a:ext>
            </a:extLst>
          </p:cNvPr>
          <p:cNvSpPr/>
          <p:nvPr/>
        </p:nvSpPr>
        <p:spPr>
          <a:xfrm>
            <a:off x="3832878" y="512442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85E6049-C276-4795-892D-77A9CA2941E8}"/>
              </a:ext>
            </a:extLst>
          </p:cNvPr>
          <p:cNvGrpSpPr/>
          <p:nvPr/>
        </p:nvGrpSpPr>
        <p:grpSpPr>
          <a:xfrm>
            <a:off x="6717559" y="5123447"/>
            <a:ext cx="324000" cy="324000"/>
            <a:chOff x="5218417" y="2029107"/>
            <a:chExt cx="684000" cy="684000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AC85753-F25C-4EC8-AD6D-0C23424F751D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EC77016-574A-4D03-9C4B-B02AC868DA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椭圆 226">
            <a:extLst>
              <a:ext uri="{FF2B5EF4-FFF2-40B4-BE49-F238E27FC236}">
                <a16:creationId xmlns:a16="http://schemas.microsoft.com/office/drawing/2014/main" id="{F4FF7E6D-785B-46DD-BA9E-BB236EB8BC97}"/>
              </a:ext>
            </a:extLst>
          </p:cNvPr>
          <p:cNvSpPr/>
          <p:nvPr/>
        </p:nvSpPr>
        <p:spPr>
          <a:xfrm>
            <a:off x="6715133" y="368496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5EADB65C-1560-4DD0-951E-88AF95BD24C2}"/>
              </a:ext>
            </a:extLst>
          </p:cNvPr>
          <p:cNvSpPr/>
          <p:nvPr/>
        </p:nvSpPr>
        <p:spPr>
          <a:xfrm>
            <a:off x="6714650" y="296719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CC3EB3D-5AA2-4016-8271-8BA82F23880B}"/>
              </a:ext>
            </a:extLst>
          </p:cNvPr>
          <p:cNvGrpSpPr/>
          <p:nvPr/>
        </p:nvGrpSpPr>
        <p:grpSpPr>
          <a:xfrm>
            <a:off x="6715972" y="2249375"/>
            <a:ext cx="324000" cy="324000"/>
            <a:chOff x="5218417" y="2029107"/>
            <a:chExt cx="684000" cy="68400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1BD028E-77C1-44F4-8929-0EBCCC101879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A2D6F16-7055-40AE-9275-1208BFBDC4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椭圆 231">
            <a:extLst>
              <a:ext uri="{FF2B5EF4-FFF2-40B4-BE49-F238E27FC236}">
                <a16:creationId xmlns:a16="http://schemas.microsoft.com/office/drawing/2014/main" id="{22EEF030-455D-444A-84C6-C760C6330378}"/>
              </a:ext>
            </a:extLst>
          </p:cNvPr>
          <p:cNvSpPr/>
          <p:nvPr/>
        </p:nvSpPr>
        <p:spPr>
          <a:xfrm>
            <a:off x="6716654" y="44050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FA02CD8F-6DE3-43B1-A41D-48D17A54A2D4}"/>
              </a:ext>
            </a:extLst>
          </p:cNvPr>
          <p:cNvSpPr/>
          <p:nvPr/>
        </p:nvSpPr>
        <p:spPr>
          <a:xfrm>
            <a:off x="8155758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987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92B054E5-1A69-43BE-AF99-3E34FDEDFB3A}"/>
              </a:ext>
            </a:extLst>
          </p:cNvPr>
          <p:cNvSpPr/>
          <p:nvPr/>
        </p:nvSpPr>
        <p:spPr>
          <a:xfrm>
            <a:off x="8159142" y="4405047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E08DA7D-AC5C-47C0-BCD8-C8094ABB0E83}"/>
              </a:ext>
            </a:extLst>
          </p:cNvPr>
          <p:cNvSpPr/>
          <p:nvPr/>
        </p:nvSpPr>
        <p:spPr>
          <a:xfrm>
            <a:off x="8157840" y="296606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95B0A6-70F4-46CB-8E3B-8BCB2BB6027E}"/>
              </a:ext>
            </a:extLst>
          </p:cNvPr>
          <p:cNvSpPr/>
          <p:nvPr/>
        </p:nvSpPr>
        <p:spPr>
          <a:xfrm>
            <a:off x="8159427" y="2244611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017AE77-9EC9-4E63-AB79-5AAFA63F36A6}"/>
              </a:ext>
            </a:extLst>
          </p:cNvPr>
          <p:cNvSpPr/>
          <p:nvPr/>
        </p:nvSpPr>
        <p:spPr>
          <a:xfrm>
            <a:off x="8158420" y="512162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9E19F18-4BBB-4F5F-A05A-4D2875647953}"/>
              </a:ext>
            </a:extLst>
          </p:cNvPr>
          <p:cNvSpPr/>
          <p:nvPr/>
        </p:nvSpPr>
        <p:spPr>
          <a:xfrm>
            <a:off x="3839952" y="44062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3BC2BED-1654-4F81-BA37-21009D10F710}"/>
              </a:ext>
            </a:extLst>
          </p:cNvPr>
          <p:cNvSpPr/>
          <p:nvPr/>
        </p:nvSpPr>
        <p:spPr>
          <a:xfrm>
            <a:off x="3833886" y="368874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1CDCBC9-9862-4A68-8E4A-599BFFE2CF55}"/>
              </a:ext>
            </a:extLst>
          </p:cNvPr>
          <p:cNvSpPr/>
          <p:nvPr/>
        </p:nvSpPr>
        <p:spPr>
          <a:xfrm>
            <a:off x="3833886" y="296886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A65BE93D-82C2-470C-8A76-308DB5BE63E4}"/>
              </a:ext>
            </a:extLst>
          </p:cNvPr>
          <p:cNvSpPr/>
          <p:nvPr/>
        </p:nvSpPr>
        <p:spPr>
          <a:xfrm>
            <a:off x="3837061" y="224741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5DD61B-B1D3-46EE-8C9B-B7A058D0B581}"/>
              </a:ext>
            </a:extLst>
          </p:cNvPr>
          <p:cNvSpPr/>
          <p:nvPr/>
        </p:nvSpPr>
        <p:spPr>
          <a:xfrm>
            <a:off x="3832878" y="512442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85E6049-C276-4795-892D-77A9CA2941E8}"/>
              </a:ext>
            </a:extLst>
          </p:cNvPr>
          <p:cNvGrpSpPr/>
          <p:nvPr/>
        </p:nvGrpSpPr>
        <p:grpSpPr>
          <a:xfrm>
            <a:off x="7438867" y="5123447"/>
            <a:ext cx="324000" cy="324000"/>
            <a:chOff x="5218417" y="2029107"/>
            <a:chExt cx="684000" cy="684000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AC85753-F25C-4EC8-AD6D-0C23424F751D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EC77016-574A-4D03-9C4B-B02AC868DA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椭圆 226">
            <a:extLst>
              <a:ext uri="{FF2B5EF4-FFF2-40B4-BE49-F238E27FC236}">
                <a16:creationId xmlns:a16="http://schemas.microsoft.com/office/drawing/2014/main" id="{F4FF7E6D-785B-46DD-BA9E-BB236EB8BC97}"/>
              </a:ext>
            </a:extLst>
          </p:cNvPr>
          <p:cNvSpPr/>
          <p:nvPr/>
        </p:nvSpPr>
        <p:spPr>
          <a:xfrm>
            <a:off x="7436441" y="368496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5EADB65C-1560-4DD0-951E-88AF95BD24C2}"/>
              </a:ext>
            </a:extLst>
          </p:cNvPr>
          <p:cNvSpPr/>
          <p:nvPr/>
        </p:nvSpPr>
        <p:spPr>
          <a:xfrm>
            <a:off x="7435958" y="296719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CC3EB3D-5AA2-4016-8271-8BA82F23880B}"/>
              </a:ext>
            </a:extLst>
          </p:cNvPr>
          <p:cNvGrpSpPr/>
          <p:nvPr/>
        </p:nvGrpSpPr>
        <p:grpSpPr>
          <a:xfrm>
            <a:off x="7437280" y="2249375"/>
            <a:ext cx="324000" cy="324000"/>
            <a:chOff x="5218417" y="2029107"/>
            <a:chExt cx="684000" cy="68400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1BD028E-77C1-44F4-8929-0EBCCC101879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A2D6F16-7055-40AE-9275-1208BFBDC4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椭圆 231">
            <a:extLst>
              <a:ext uri="{FF2B5EF4-FFF2-40B4-BE49-F238E27FC236}">
                <a16:creationId xmlns:a16="http://schemas.microsoft.com/office/drawing/2014/main" id="{22EEF030-455D-444A-84C6-C760C6330378}"/>
              </a:ext>
            </a:extLst>
          </p:cNvPr>
          <p:cNvSpPr/>
          <p:nvPr/>
        </p:nvSpPr>
        <p:spPr>
          <a:xfrm>
            <a:off x="7437962" y="440508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FA02CD8F-6DE3-43B1-A41D-48D17A54A2D4}"/>
              </a:ext>
            </a:extLst>
          </p:cNvPr>
          <p:cNvSpPr/>
          <p:nvPr/>
        </p:nvSpPr>
        <p:spPr>
          <a:xfrm>
            <a:off x="8155758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7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9" name="椭圆 218">
            <a:extLst>
              <a:ext uri="{FF2B5EF4-FFF2-40B4-BE49-F238E27FC236}">
                <a16:creationId xmlns:a16="http://schemas.microsoft.com/office/drawing/2014/main" id="{39E19F18-4BBB-4F5F-A05A-4D2875647953}"/>
              </a:ext>
            </a:extLst>
          </p:cNvPr>
          <p:cNvSpPr/>
          <p:nvPr/>
        </p:nvSpPr>
        <p:spPr>
          <a:xfrm>
            <a:off x="3839952" y="44062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3BC2BED-1654-4F81-BA37-21009D10F710}"/>
              </a:ext>
            </a:extLst>
          </p:cNvPr>
          <p:cNvSpPr/>
          <p:nvPr/>
        </p:nvSpPr>
        <p:spPr>
          <a:xfrm>
            <a:off x="3833886" y="368874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1CDCBC9-9862-4A68-8E4A-599BFFE2CF55}"/>
              </a:ext>
            </a:extLst>
          </p:cNvPr>
          <p:cNvSpPr/>
          <p:nvPr/>
        </p:nvSpPr>
        <p:spPr>
          <a:xfrm>
            <a:off x="3833886" y="296886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A65BE93D-82C2-470C-8A76-308DB5BE63E4}"/>
              </a:ext>
            </a:extLst>
          </p:cNvPr>
          <p:cNvSpPr/>
          <p:nvPr/>
        </p:nvSpPr>
        <p:spPr>
          <a:xfrm>
            <a:off x="3837061" y="224741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5DD61B-B1D3-46EE-8C9B-B7A058D0B581}"/>
              </a:ext>
            </a:extLst>
          </p:cNvPr>
          <p:cNvSpPr/>
          <p:nvPr/>
        </p:nvSpPr>
        <p:spPr>
          <a:xfrm>
            <a:off x="3832878" y="512442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85E6049-C276-4795-892D-77A9CA2941E8}"/>
              </a:ext>
            </a:extLst>
          </p:cNvPr>
          <p:cNvGrpSpPr/>
          <p:nvPr/>
        </p:nvGrpSpPr>
        <p:grpSpPr>
          <a:xfrm>
            <a:off x="8155348" y="4402908"/>
            <a:ext cx="324000" cy="324000"/>
            <a:chOff x="5218417" y="2029107"/>
            <a:chExt cx="684000" cy="684000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AC85753-F25C-4EC8-AD6D-0C23424F751D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EC77016-574A-4D03-9C4B-B02AC868DA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椭圆 226">
            <a:extLst>
              <a:ext uri="{FF2B5EF4-FFF2-40B4-BE49-F238E27FC236}">
                <a16:creationId xmlns:a16="http://schemas.microsoft.com/office/drawing/2014/main" id="{F4FF7E6D-785B-46DD-BA9E-BB236EB8BC97}"/>
              </a:ext>
            </a:extLst>
          </p:cNvPr>
          <p:cNvSpPr/>
          <p:nvPr/>
        </p:nvSpPr>
        <p:spPr>
          <a:xfrm>
            <a:off x="7436441" y="368496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CC3EB3D-5AA2-4016-8271-8BA82F23880B}"/>
              </a:ext>
            </a:extLst>
          </p:cNvPr>
          <p:cNvGrpSpPr/>
          <p:nvPr/>
        </p:nvGrpSpPr>
        <p:grpSpPr>
          <a:xfrm>
            <a:off x="8155348" y="2965320"/>
            <a:ext cx="324000" cy="324000"/>
            <a:chOff x="5218417" y="2029107"/>
            <a:chExt cx="684000" cy="68400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1BD028E-77C1-44F4-8929-0EBCCC101879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A2D6F16-7055-40AE-9275-1208BFBDC4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FA02CD8F-6DE3-43B1-A41D-48D17A54A2D4}"/>
              </a:ext>
            </a:extLst>
          </p:cNvPr>
          <p:cNvSpPr/>
          <p:nvPr/>
        </p:nvSpPr>
        <p:spPr>
          <a:xfrm>
            <a:off x="8155758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FF3C5720-1F1E-4070-A34D-EFC6D9298877}"/>
              </a:ext>
            </a:extLst>
          </p:cNvPr>
          <p:cNvGrpSpPr/>
          <p:nvPr/>
        </p:nvGrpSpPr>
        <p:grpSpPr>
          <a:xfrm>
            <a:off x="8155348" y="2248554"/>
            <a:ext cx="324000" cy="324000"/>
            <a:chOff x="4534417" y="2581873"/>
            <a:chExt cx="684000" cy="684000"/>
          </a:xfrm>
        </p:grpSpPr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C11442E-C8D8-4A02-94C9-6A4743DC851D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DEA399BA-3A75-410C-B8BD-5AD1DFEC772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D8EDA70C-1A91-4CDE-90DF-D5DB109C40A1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840F8714-8D5F-44CE-A40D-1E54BD552A42}"/>
              </a:ext>
            </a:extLst>
          </p:cNvPr>
          <p:cNvGrpSpPr/>
          <p:nvPr/>
        </p:nvGrpSpPr>
        <p:grpSpPr>
          <a:xfrm>
            <a:off x="8155348" y="5123581"/>
            <a:ext cx="324000" cy="324000"/>
            <a:chOff x="4534417" y="2581873"/>
            <a:chExt cx="684000" cy="684000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B59C041-AFED-455C-BA40-39222F5753BA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5EED6307-9E4D-483B-B2C5-59991B912E01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D407AC7B-D92E-4AB9-8619-7ABC97FEFF11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35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>
            <a:off x="10159684" y="1132713"/>
            <a:ext cx="32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943015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7">
            <a:extLst>
              <a:ext uri="{FF2B5EF4-FFF2-40B4-BE49-F238E27FC236}">
                <a16:creationId xmlns:a16="http://schemas.microsoft.com/office/drawing/2014/main" id="{0A86A257-53FB-4CF8-B742-D8B8FBD4073E}"/>
              </a:ext>
            </a:extLst>
          </p:cNvPr>
          <p:cNvCxnSpPr/>
          <p:nvPr/>
        </p:nvCxnSpPr>
        <p:spPr>
          <a:xfrm>
            <a:off x="10416501" y="551612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A065BA-0E49-498B-B657-D32F08C29784}"/>
              </a:ext>
            </a:extLst>
          </p:cNvPr>
          <p:cNvGrpSpPr/>
          <p:nvPr/>
        </p:nvGrpSpPr>
        <p:grpSpPr>
          <a:xfrm>
            <a:off x="9323125" y="1008592"/>
            <a:ext cx="248241" cy="248241"/>
            <a:chOff x="9199005" y="1686314"/>
            <a:chExt cx="361566" cy="36156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AB6F785-AD7E-4670-BE43-89E35B2A945E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8AC0775-1605-4547-941A-D27A3DA886DF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5B6DDE-B745-484F-9BAD-04F9292E714F}"/>
              </a:ext>
            </a:extLst>
          </p:cNvPr>
          <p:cNvGrpSpPr/>
          <p:nvPr/>
        </p:nvGrpSpPr>
        <p:grpSpPr>
          <a:xfrm>
            <a:off x="9220273" y="410433"/>
            <a:ext cx="324000" cy="324000"/>
            <a:chOff x="4534417" y="2581873"/>
            <a:chExt cx="684000" cy="6840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42FEA5-4ECC-45E3-B5E1-9BF26704CC00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C1E721A-B572-4E7A-AE4A-75BE107DFD9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67AA35-AD04-4C7B-ACDD-F937A1722CC4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EC229B-8309-47B3-A957-510CABE262DD}"/>
              </a:ext>
            </a:extLst>
          </p:cNvPr>
          <p:cNvGrpSpPr/>
          <p:nvPr/>
        </p:nvGrpSpPr>
        <p:grpSpPr>
          <a:xfrm>
            <a:off x="3739354" y="2290685"/>
            <a:ext cx="4691842" cy="3243237"/>
            <a:chOff x="3739354" y="2290685"/>
            <a:chExt cx="4691842" cy="324323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429604-F869-4020-9220-B39DBF47CE9F}"/>
                </a:ext>
              </a:extLst>
            </p:cNvPr>
            <p:cNvGrpSpPr/>
            <p:nvPr/>
          </p:nvGrpSpPr>
          <p:grpSpPr>
            <a:xfrm>
              <a:off x="3739354" y="2290685"/>
              <a:ext cx="248812" cy="3123514"/>
              <a:chOff x="3739354" y="2290685"/>
              <a:chExt cx="248812" cy="312351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D1AB3A8-6AD4-4F73-B53D-EA3853A4462F}"/>
                  </a:ext>
                </a:extLst>
              </p:cNvPr>
              <p:cNvGrpSpPr/>
              <p:nvPr/>
            </p:nvGrpSpPr>
            <p:grpSpPr>
              <a:xfrm flipH="1">
                <a:off x="3739354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2" name="弧形 1">
                  <a:extLst>
                    <a:ext uri="{FF2B5EF4-FFF2-40B4-BE49-F238E27FC236}">
                      <a16:creationId xmlns:a16="http://schemas.microsoft.com/office/drawing/2014/main" id="{352B0711-308E-4C08-9D7D-0B22BF7258E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9997960B-DC14-4A72-ABD2-FFB96C9E8C0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2DDFE3-2DB0-487F-9E65-87297F614BD8}"/>
                  </a:ext>
                </a:extLst>
              </p:cNvPr>
              <p:cNvGrpSpPr/>
              <p:nvPr/>
            </p:nvGrpSpPr>
            <p:grpSpPr>
              <a:xfrm rot="10800000" flipH="1">
                <a:off x="3739641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0" name="弧形 49">
                  <a:extLst>
                    <a:ext uri="{FF2B5EF4-FFF2-40B4-BE49-F238E27FC236}">
                      <a16:creationId xmlns:a16="http://schemas.microsoft.com/office/drawing/2014/main" id="{958A1D55-A098-4D0C-9250-30C11E25B436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弧形 50">
                  <a:extLst>
                    <a:ext uri="{FF2B5EF4-FFF2-40B4-BE49-F238E27FC236}">
                      <a16:creationId xmlns:a16="http://schemas.microsoft.com/office/drawing/2014/main" id="{250B9B1D-4EE8-4DAE-99B2-77CDE8B97716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C7A8448-0106-4DB6-ABC1-38EE0B6880B6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3739354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C52EC9E-5ECB-4AEA-AEE1-0FD009EB1886}"/>
                </a:ext>
              </a:extLst>
            </p:cNvPr>
            <p:cNvGrpSpPr/>
            <p:nvPr/>
          </p:nvGrpSpPr>
          <p:grpSpPr>
            <a:xfrm>
              <a:off x="4460518" y="2290685"/>
              <a:ext cx="248812" cy="3123514"/>
              <a:chOff x="4460518" y="2290685"/>
              <a:chExt cx="248812" cy="31235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4311608-6ABA-4CB5-B545-8BE336F9367F}"/>
                  </a:ext>
                </a:extLst>
              </p:cNvPr>
              <p:cNvGrpSpPr/>
              <p:nvPr/>
            </p:nvGrpSpPr>
            <p:grpSpPr>
              <a:xfrm flipH="1">
                <a:off x="44605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DEC5DD2C-4645-4C72-8FF8-4B533B6499D5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C774F3D9-61F5-41B5-B66D-DA48DF6B0AEA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3D99F66-767E-4CF4-A7DC-48FCED560E68}"/>
                  </a:ext>
                </a:extLst>
              </p:cNvPr>
              <p:cNvGrpSpPr/>
              <p:nvPr/>
            </p:nvGrpSpPr>
            <p:grpSpPr>
              <a:xfrm rot="10800000" flipH="1">
                <a:off x="44608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41988482-1D41-46D4-A84F-ECE9EAB73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:a16="http://schemas.microsoft.com/office/drawing/2014/main" id="{B4EE26C4-7634-4E25-AC4B-223D0487FFC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93373C8-158E-48B7-BA8A-CE5A7B909E6A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44605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EBF8B9-DEA1-4C8A-8ADD-7D2C5E8805FE}"/>
                </a:ext>
              </a:extLst>
            </p:cNvPr>
            <p:cNvGrpSpPr/>
            <p:nvPr/>
          </p:nvGrpSpPr>
          <p:grpSpPr>
            <a:xfrm>
              <a:off x="5179249" y="2290685"/>
              <a:ext cx="248812" cy="3123514"/>
              <a:chOff x="5179249" y="2290685"/>
              <a:chExt cx="248812" cy="31235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D90D282-0D93-41FB-8C35-E691B5E2A58F}"/>
                  </a:ext>
                </a:extLst>
              </p:cNvPr>
              <p:cNvGrpSpPr/>
              <p:nvPr/>
            </p:nvGrpSpPr>
            <p:grpSpPr>
              <a:xfrm flipH="1">
                <a:off x="517924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0" name="弧形 89">
                  <a:extLst>
                    <a:ext uri="{FF2B5EF4-FFF2-40B4-BE49-F238E27FC236}">
                      <a16:creationId xmlns:a16="http://schemas.microsoft.com/office/drawing/2014/main" id="{EDD377CE-35D4-4F6C-9490-DB2DC35D625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弧形 90">
                  <a:extLst>
                    <a:ext uri="{FF2B5EF4-FFF2-40B4-BE49-F238E27FC236}">
                      <a16:creationId xmlns:a16="http://schemas.microsoft.com/office/drawing/2014/main" id="{5EA29149-067D-4AA7-8195-39FEC0AF3F7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1BC5C2B-518D-4031-AE5C-88B255676F11}"/>
                  </a:ext>
                </a:extLst>
              </p:cNvPr>
              <p:cNvGrpSpPr/>
              <p:nvPr/>
            </p:nvGrpSpPr>
            <p:grpSpPr>
              <a:xfrm rot="10800000" flipH="1">
                <a:off x="517953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88" name="弧形 87">
                  <a:extLst>
                    <a:ext uri="{FF2B5EF4-FFF2-40B4-BE49-F238E27FC236}">
                      <a16:creationId xmlns:a16="http://schemas.microsoft.com/office/drawing/2014/main" id="{DB227667-29E4-40FE-92FE-AC99C1D11880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弧形 88">
                  <a:extLst>
                    <a:ext uri="{FF2B5EF4-FFF2-40B4-BE49-F238E27FC236}">
                      <a16:creationId xmlns:a16="http://schemas.microsoft.com/office/drawing/2014/main" id="{0F0F8C73-C12D-454A-8571-FC886A03EEFB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F3E43263-899A-4E43-9D6D-416A3F0E5C71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17924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8F0565-8FA2-4276-8B67-0D173DCA896A}"/>
                </a:ext>
              </a:extLst>
            </p:cNvPr>
            <p:cNvGrpSpPr/>
            <p:nvPr/>
          </p:nvGrpSpPr>
          <p:grpSpPr>
            <a:xfrm>
              <a:off x="5901039" y="2290685"/>
              <a:ext cx="248812" cy="3123514"/>
              <a:chOff x="5901039" y="2290685"/>
              <a:chExt cx="248812" cy="3123514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11F3B49-72A8-4420-A179-B4F5AB3F90BE}"/>
                  </a:ext>
                </a:extLst>
              </p:cNvPr>
              <p:cNvGrpSpPr/>
              <p:nvPr/>
            </p:nvGrpSpPr>
            <p:grpSpPr>
              <a:xfrm flipH="1">
                <a:off x="5901039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CE21933D-616D-4F82-A226-5B4F7C6ABE0E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弧形 98">
                  <a:extLst>
                    <a:ext uri="{FF2B5EF4-FFF2-40B4-BE49-F238E27FC236}">
                      <a16:creationId xmlns:a16="http://schemas.microsoft.com/office/drawing/2014/main" id="{2626C1BD-EDA7-48D1-9D6B-4EE2F07A2A1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A8D100D1-1A3C-496A-A7CB-9E75B9469467}"/>
                  </a:ext>
                </a:extLst>
              </p:cNvPr>
              <p:cNvGrpSpPr/>
              <p:nvPr/>
            </p:nvGrpSpPr>
            <p:grpSpPr>
              <a:xfrm rot="10800000" flipH="1">
                <a:off x="5901326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96" name="弧形 95">
                  <a:extLst>
                    <a:ext uri="{FF2B5EF4-FFF2-40B4-BE49-F238E27FC236}">
                      <a16:creationId xmlns:a16="http://schemas.microsoft.com/office/drawing/2014/main" id="{FD3369F5-9CC1-4654-8D8F-7FB5C1961B59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弧形 96">
                  <a:extLst>
                    <a:ext uri="{FF2B5EF4-FFF2-40B4-BE49-F238E27FC236}">
                      <a16:creationId xmlns:a16="http://schemas.microsoft.com/office/drawing/2014/main" id="{59621AEC-3EDB-4072-B7E5-19747932AF8F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AEF3608-6395-4B6E-85AD-A56BD7D65B35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5901039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3346089-B463-495B-A162-F67690996D93}"/>
                </a:ext>
              </a:extLst>
            </p:cNvPr>
            <p:cNvGrpSpPr/>
            <p:nvPr/>
          </p:nvGrpSpPr>
          <p:grpSpPr>
            <a:xfrm>
              <a:off x="6621818" y="2290685"/>
              <a:ext cx="248812" cy="3123514"/>
              <a:chOff x="6621818" y="2290685"/>
              <a:chExt cx="248812" cy="3123514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6292024-F6C6-4849-A98C-DDECEF570D36}"/>
                  </a:ext>
                </a:extLst>
              </p:cNvPr>
              <p:cNvGrpSpPr/>
              <p:nvPr/>
            </p:nvGrpSpPr>
            <p:grpSpPr>
              <a:xfrm flipH="1">
                <a:off x="6621818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6EA70FC-7E33-4EDA-9ABE-6C1D4BD3BD3F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弧形 108">
                  <a:extLst>
                    <a:ext uri="{FF2B5EF4-FFF2-40B4-BE49-F238E27FC236}">
                      <a16:creationId xmlns:a16="http://schemas.microsoft.com/office/drawing/2014/main" id="{05F521A8-592A-44D5-A112-4231F7D434E0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FDF8457-B5F8-454D-8D36-B67CC36EBC09}"/>
                  </a:ext>
                </a:extLst>
              </p:cNvPr>
              <p:cNvGrpSpPr/>
              <p:nvPr/>
            </p:nvGrpSpPr>
            <p:grpSpPr>
              <a:xfrm rot="10800000" flipH="1">
                <a:off x="6622105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D5C5E11F-E8B8-4FAA-826C-E39DAE2D4023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弧形 104">
                  <a:extLst>
                    <a:ext uri="{FF2B5EF4-FFF2-40B4-BE49-F238E27FC236}">
                      <a16:creationId xmlns:a16="http://schemas.microsoft.com/office/drawing/2014/main" id="{9D348736-B641-4E62-83E0-16997FFA7D92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D6FEA2E-56CD-436F-80FF-6E7A92CDA8E4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6621818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231390B-E891-4BC5-8BC7-E96C85BDB4C8}"/>
                </a:ext>
              </a:extLst>
            </p:cNvPr>
            <p:cNvGrpSpPr/>
            <p:nvPr/>
          </p:nvGrpSpPr>
          <p:grpSpPr>
            <a:xfrm>
              <a:off x="7341906" y="2290685"/>
              <a:ext cx="248812" cy="3123514"/>
              <a:chOff x="7341906" y="2290685"/>
              <a:chExt cx="248812" cy="3123514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F6931F3-958F-4058-A932-A7353DE5D266}"/>
                  </a:ext>
                </a:extLst>
              </p:cNvPr>
              <p:cNvGrpSpPr/>
              <p:nvPr/>
            </p:nvGrpSpPr>
            <p:grpSpPr>
              <a:xfrm flipH="1">
                <a:off x="7341906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16" name="弧形 115">
                  <a:extLst>
                    <a:ext uri="{FF2B5EF4-FFF2-40B4-BE49-F238E27FC236}">
                      <a16:creationId xmlns:a16="http://schemas.microsoft.com/office/drawing/2014/main" id="{2218178C-FFBD-4046-918F-9434BF110442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弧形 116">
                  <a:extLst>
                    <a:ext uri="{FF2B5EF4-FFF2-40B4-BE49-F238E27FC236}">
                      <a16:creationId xmlns:a16="http://schemas.microsoft.com/office/drawing/2014/main" id="{F0D7B5B3-D059-4C1E-A56A-6CD0DF4828A1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AC4B050-048A-410F-B226-C4E5B212670E}"/>
                  </a:ext>
                </a:extLst>
              </p:cNvPr>
              <p:cNvGrpSpPr/>
              <p:nvPr/>
            </p:nvGrpSpPr>
            <p:grpSpPr>
              <a:xfrm rot="10800000" flipH="1">
                <a:off x="7342193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14" name="弧形 113">
                  <a:extLst>
                    <a:ext uri="{FF2B5EF4-FFF2-40B4-BE49-F238E27FC236}">
                      <a16:creationId xmlns:a16="http://schemas.microsoft.com/office/drawing/2014/main" id="{B7A652F0-054D-49FA-AD05-614FA89BADB1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63CF4B31-D859-4613-8A6F-56AF9A47B2E8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E9A7BC2-7D4C-4657-938B-03C11B06D4C0}"/>
                  </a:ext>
                </a:extLst>
              </p:cNvPr>
              <p:cNvCxnSpPr>
                <a:cxnSpLocks/>
                <a:stCxn id="116" idx="2"/>
              </p:cNvCxnSpPr>
              <p:nvPr/>
            </p:nvCxnSpPr>
            <p:spPr>
              <a:xfrm>
                <a:off x="7341906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0C848A-0B71-426F-940E-466F8327F1C6}"/>
                </a:ext>
              </a:extLst>
            </p:cNvPr>
            <p:cNvGrpSpPr/>
            <p:nvPr/>
          </p:nvGrpSpPr>
          <p:grpSpPr>
            <a:xfrm>
              <a:off x="8062243" y="2290685"/>
              <a:ext cx="248812" cy="3123514"/>
              <a:chOff x="8062243" y="2290685"/>
              <a:chExt cx="248812" cy="3123514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84D1983-AC95-4955-84DE-84D031D1118D}"/>
                  </a:ext>
                </a:extLst>
              </p:cNvPr>
              <p:cNvGrpSpPr/>
              <p:nvPr/>
            </p:nvGrpSpPr>
            <p:grpSpPr>
              <a:xfrm flipH="1">
                <a:off x="8062243" y="2290685"/>
                <a:ext cx="248525" cy="248238"/>
                <a:chOff x="3661834" y="939800"/>
                <a:chExt cx="915453" cy="914396"/>
              </a:xfrm>
            </p:grpSpPr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0672FC66-5F75-435D-A1D2-366213BEB2E8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952A4D1B-A987-45DB-8392-A7C2A658024C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D4DCF603-7AF4-45A7-A95D-A0DD40E2F274}"/>
                  </a:ext>
                </a:extLst>
              </p:cNvPr>
              <p:cNvGrpSpPr/>
              <p:nvPr/>
            </p:nvGrpSpPr>
            <p:grpSpPr>
              <a:xfrm rot="10800000" flipH="1">
                <a:off x="8062530" y="5165961"/>
                <a:ext cx="248525" cy="248238"/>
                <a:chOff x="3661834" y="939800"/>
                <a:chExt cx="915453" cy="914396"/>
              </a:xfrm>
            </p:grpSpPr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3D0B074E-8FB3-40A0-B489-9E8AFF8089F7}"/>
                    </a:ext>
                  </a:extLst>
                </p:cNvPr>
                <p:cNvSpPr/>
                <p:nvPr/>
              </p:nvSpPr>
              <p:spPr>
                <a:xfrm>
                  <a:off x="3662891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7E6983D0-6B1A-450D-81CE-FB1D7D31FEA5}"/>
                    </a:ext>
                  </a:extLst>
                </p:cNvPr>
                <p:cNvSpPr/>
                <p:nvPr/>
              </p:nvSpPr>
              <p:spPr>
                <a:xfrm rot="16200000">
                  <a:off x="3661834" y="939800"/>
                  <a:ext cx="914396" cy="914396"/>
                </a:xfrm>
                <a:prstGeom prst="arc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21B48B9-455E-44B7-964A-0BC19B78E796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8062243" y="2414804"/>
                <a:ext cx="573" cy="2878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61126-C3CC-48F4-A61D-C9397E139A0A}"/>
                </a:ext>
              </a:extLst>
            </p:cNvPr>
            <p:cNvGrpSpPr/>
            <p:nvPr/>
          </p:nvGrpSpPr>
          <p:grpSpPr>
            <a:xfrm>
              <a:off x="3874588" y="5284868"/>
              <a:ext cx="248239" cy="248524"/>
              <a:chOff x="3874588" y="5284868"/>
              <a:chExt cx="248239" cy="248524"/>
            </a:xfrm>
          </p:grpSpPr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0A1E661D-1033-4AE4-8DB0-DF8077AB51AC}"/>
                  </a:ext>
                </a:extLst>
              </p:cNvPr>
              <p:cNvSpPr/>
              <p:nvPr/>
            </p:nvSpPr>
            <p:spPr>
              <a:xfrm rot="16200000" flipH="1">
                <a:off x="3874588" y="5285154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B3AB6639-74A6-482F-A353-D215148C7A2C}"/>
                  </a:ext>
                </a:extLst>
              </p:cNvPr>
              <p:cNvSpPr/>
              <p:nvPr/>
            </p:nvSpPr>
            <p:spPr>
              <a:xfrm flipH="1">
                <a:off x="3874589" y="5284868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BB85CA-64C4-4B57-A59D-8BFC6E8CE8E2}"/>
                </a:ext>
              </a:extLst>
            </p:cNvPr>
            <p:cNvGrpSpPr/>
            <p:nvPr/>
          </p:nvGrpSpPr>
          <p:grpSpPr>
            <a:xfrm>
              <a:off x="8182958" y="5284771"/>
              <a:ext cx="248238" cy="248524"/>
              <a:chOff x="8182958" y="5284771"/>
              <a:chExt cx="248238" cy="248524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63F18332-6B97-4F51-BE5B-6365CBA6026F}"/>
                  </a:ext>
                </a:extLst>
              </p:cNvPr>
              <p:cNvSpPr/>
              <p:nvPr/>
            </p:nvSpPr>
            <p:spPr>
              <a:xfrm rot="5400000" flipH="1">
                <a:off x="8182958" y="5284771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弧形 130">
                <a:extLst>
                  <a:ext uri="{FF2B5EF4-FFF2-40B4-BE49-F238E27FC236}">
                    <a16:creationId xmlns:a16="http://schemas.microsoft.com/office/drawing/2014/main" id="{24247230-91C6-42DA-996B-FBA3E049F89C}"/>
                  </a:ext>
                </a:extLst>
              </p:cNvPr>
              <p:cNvSpPr/>
              <p:nvPr/>
            </p:nvSpPr>
            <p:spPr>
              <a:xfrm rot="10800000" flipH="1">
                <a:off x="8182958" y="528505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1C4BFAE-8D06-4817-904E-4682E8FF18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5533922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937C73-E4E4-4FFE-9DBE-9EF6796DD120}"/>
                </a:ext>
              </a:extLst>
            </p:cNvPr>
            <p:cNvGrpSpPr/>
            <p:nvPr/>
          </p:nvGrpSpPr>
          <p:grpSpPr>
            <a:xfrm>
              <a:off x="3874588" y="4566197"/>
              <a:ext cx="248239" cy="248524"/>
              <a:chOff x="3874588" y="4566197"/>
              <a:chExt cx="248239" cy="248524"/>
            </a:xfrm>
          </p:grpSpPr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2DF29DE1-F538-46F8-9525-28C4EA43DBDC}"/>
                  </a:ext>
                </a:extLst>
              </p:cNvPr>
              <p:cNvSpPr/>
              <p:nvPr/>
            </p:nvSpPr>
            <p:spPr>
              <a:xfrm rot="16200000" flipH="1">
                <a:off x="3874588" y="456648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26AA6DF6-AF25-4CFE-9EEF-22B27755C9F0}"/>
                  </a:ext>
                </a:extLst>
              </p:cNvPr>
              <p:cNvSpPr/>
              <p:nvPr/>
            </p:nvSpPr>
            <p:spPr>
              <a:xfrm flipH="1">
                <a:off x="3874589" y="4566197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5F9FE84-780E-4023-91DF-1F6644392ADD}"/>
                </a:ext>
              </a:extLst>
            </p:cNvPr>
            <p:cNvGrpSpPr/>
            <p:nvPr/>
          </p:nvGrpSpPr>
          <p:grpSpPr>
            <a:xfrm>
              <a:off x="8182958" y="4566100"/>
              <a:ext cx="248238" cy="248524"/>
              <a:chOff x="8182958" y="4566100"/>
              <a:chExt cx="248238" cy="248524"/>
            </a:xfrm>
          </p:grpSpPr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451FD466-408F-4DF0-8A4D-E15634C3A0AC}"/>
                  </a:ext>
                </a:extLst>
              </p:cNvPr>
              <p:cNvSpPr/>
              <p:nvPr/>
            </p:nvSpPr>
            <p:spPr>
              <a:xfrm rot="5400000" flipH="1">
                <a:off x="8182958" y="456610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弧形 138">
                <a:extLst>
                  <a:ext uri="{FF2B5EF4-FFF2-40B4-BE49-F238E27FC236}">
                    <a16:creationId xmlns:a16="http://schemas.microsoft.com/office/drawing/2014/main" id="{F7A8985A-4F67-46FD-8F92-F8BFF936B6C6}"/>
                  </a:ext>
                </a:extLst>
              </p:cNvPr>
              <p:cNvSpPr/>
              <p:nvPr/>
            </p:nvSpPr>
            <p:spPr>
              <a:xfrm rot="10800000" flipH="1">
                <a:off x="8182958" y="45663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09661DB-5AFC-4F39-B0F2-109432A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81525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7AF3EB-B54A-455C-B206-17394014D89D}"/>
                </a:ext>
              </a:extLst>
            </p:cNvPr>
            <p:cNvGrpSpPr/>
            <p:nvPr/>
          </p:nvGrpSpPr>
          <p:grpSpPr>
            <a:xfrm>
              <a:off x="3874588" y="3847526"/>
              <a:ext cx="248239" cy="248525"/>
              <a:chOff x="3874588" y="3847526"/>
              <a:chExt cx="248239" cy="248525"/>
            </a:xfrm>
          </p:grpSpPr>
          <p:sp>
            <p:nvSpPr>
              <p:cNvPr id="148" name="弧形 147">
                <a:extLst>
                  <a:ext uri="{FF2B5EF4-FFF2-40B4-BE49-F238E27FC236}">
                    <a16:creationId xmlns:a16="http://schemas.microsoft.com/office/drawing/2014/main" id="{8BE349C8-3BC1-4A09-B860-B37E367EDDA4}"/>
                  </a:ext>
                </a:extLst>
              </p:cNvPr>
              <p:cNvSpPr/>
              <p:nvPr/>
            </p:nvSpPr>
            <p:spPr>
              <a:xfrm rot="16200000" flipH="1">
                <a:off x="3874588" y="384781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D74D5B96-58BE-4ACD-8700-8A5EBA731167}"/>
                  </a:ext>
                </a:extLst>
              </p:cNvPr>
              <p:cNvSpPr/>
              <p:nvPr/>
            </p:nvSpPr>
            <p:spPr>
              <a:xfrm flipH="1">
                <a:off x="3874589" y="384752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AF411A-DE7D-44AF-AD4E-6AF30004C058}"/>
                </a:ext>
              </a:extLst>
            </p:cNvPr>
            <p:cNvGrpSpPr/>
            <p:nvPr/>
          </p:nvGrpSpPr>
          <p:grpSpPr>
            <a:xfrm>
              <a:off x="8182958" y="3847430"/>
              <a:ext cx="248238" cy="248524"/>
              <a:chOff x="8182958" y="3847430"/>
              <a:chExt cx="248238" cy="248524"/>
            </a:xfrm>
          </p:grpSpPr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0015C924-76E3-4F37-B94C-12AB35168885}"/>
                  </a:ext>
                </a:extLst>
              </p:cNvPr>
              <p:cNvSpPr/>
              <p:nvPr/>
            </p:nvSpPr>
            <p:spPr>
              <a:xfrm rot="5400000" flipH="1">
                <a:off x="8182958" y="384743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4F3042F-E319-4A77-A66F-EAC648E1D373}"/>
                  </a:ext>
                </a:extLst>
              </p:cNvPr>
              <p:cNvSpPr/>
              <p:nvPr/>
            </p:nvSpPr>
            <p:spPr>
              <a:xfrm rot="10800000" flipH="1">
                <a:off x="8182958" y="384771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E42CBA2-D576-4456-9898-3DBA142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409658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FF6B32-B091-4467-9239-F5C14E11D32A}"/>
                </a:ext>
              </a:extLst>
            </p:cNvPr>
            <p:cNvGrpSpPr/>
            <p:nvPr/>
          </p:nvGrpSpPr>
          <p:grpSpPr>
            <a:xfrm>
              <a:off x="3874588" y="3128856"/>
              <a:ext cx="248239" cy="248525"/>
              <a:chOff x="3874588" y="3128856"/>
              <a:chExt cx="248239" cy="248525"/>
            </a:xfrm>
          </p:grpSpPr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A6E17425-F57C-4366-B474-77370DD4D483}"/>
                  </a:ext>
                </a:extLst>
              </p:cNvPr>
              <p:cNvSpPr/>
              <p:nvPr/>
            </p:nvSpPr>
            <p:spPr>
              <a:xfrm rot="16200000" flipH="1">
                <a:off x="3874588" y="312914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EE5AE767-E508-4365-9F7B-74B3FBC71867}"/>
                  </a:ext>
                </a:extLst>
              </p:cNvPr>
              <p:cNvSpPr/>
              <p:nvPr/>
            </p:nvSpPr>
            <p:spPr>
              <a:xfrm flipH="1">
                <a:off x="3874589" y="312885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163FA0-ECEB-4976-9B80-9BEAA3EC6031}"/>
                </a:ext>
              </a:extLst>
            </p:cNvPr>
            <p:cNvGrpSpPr/>
            <p:nvPr/>
          </p:nvGrpSpPr>
          <p:grpSpPr>
            <a:xfrm>
              <a:off x="8182958" y="3128760"/>
              <a:ext cx="248238" cy="248524"/>
              <a:chOff x="8182958" y="3128760"/>
              <a:chExt cx="248238" cy="248524"/>
            </a:xfrm>
          </p:grpSpPr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BE15601F-6950-443C-89EA-8FFCB60F0855}"/>
                  </a:ext>
                </a:extLst>
              </p:cNvPr>
              <p:cNvSpPr/>
              <p:nvPr/>
            </p:nvSpPr>
            <p:spPr>
              <a:xfrm rot="5400000" flipH="1">
                <a:off x="8182958" y="312876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78E203BA-C053-4EEB-87E4-A0FA6E56F7D5}"/>
                  </a:ext>
                </a:extLst>
              </p:cNvPr>
              <p:cNvSpPr/>
              <p:nvPr/>
            </p:nvSpPr>
            <p:spPr>
              <a:xfrm rot="10800000" flipH="1">
                <a:off x="8182958" y="312904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07EE449-DFBF-4417-B4A0-88220BDAB85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337791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261BC9-826A-48E0-ACB5-D6ADEFEAE1C7}"/>
                </a:ext>
              </a:extLst>
            </p:cNvPr>
            <p:cNvGrpSpPr/>
            <p:nvPr/>
          </p:nvGrpSpPr>
          <p:grpSpPr>
            <a:xfrm>
              <a:off x="3874588" y="2410186"/>
              <a:ext cx="248239" cy="248525"/>
              <a:chOff x="3874588" y="2410186"/>
              <a:chExt cx="248239" cy="248525"/>
            </a:xfrm>
          </p:grpSpPr>
          <p:sp>
            <p:nvSpPr>
              <p:cNvPr id="164" name="弧形 163">
                <a:extLst>
                  <a:ext uri="{FF2B5EF4-FFF2-40B4-BE49-F238E27FC236}">
                    <a16:creationId xmlns:a16="http://schemas.microsoft.com/office/drawing/2014/main" id="{EA7B8C8B-359B-4876-96B3-D4DC6596F7B7}"/>
                  </a:ext>
                </a:extLst>
              </p:cNvPr>
              <p:cNvSpPr/>
              <p:nvPr/>
            </p:nvSpPr>
            <p:spPr>
              <a:xfrm rot="16200000" flipH="1">
                <a:off x="3874588" y="2410473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弧形 164">
                <a:extLst>
                  <a:ext uri="{FF2B5EF4-FFF2-40B4-BE49-F238E27FC236}">
                    <a16:creationId xmlns:a16="http://schemas.microsoft.com/office/drawing/2014/main" id="{19AC6778-854F-4C0F-A8D8-DBF948A4BCFF}"/>
                  </a:ext>
                </a:extLst>
              </p:cNvPr>
              <p:cNvSpPr/>
              <p:nvPr/>
            </p:nvSpPr>
            <p:spPr>
              <a:xfrm flipH="1">
                <a:off x="3874589" y="241018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C5892-D754-47CE-B730-EA9A27656868}"/>
                </a:ext>
              </a:extLst>
            </p:cNvPr>
            <p:cNvGrpSpPr/>
            <p:nvPr/>
          </p:nvGrpSpPr>
          <p:grpSpPr>
            <a:xfrm>
              <a:off x="8182958" y="2410090"/>
              <a:ext cx="248238" cy="248524"/>
              <a:chOff x="8182958" y="2410090"/>
              <a:chExt cx="248238" cy="248524"/>
            </a:xfrm>
          </p:grpSpPr>
          <p:sp>
            <p:nvSpPr>
              <p:cNvPr id="162" name="弧形 161">
                <a:extLst>
                  <a:ext uri="{FF2B5EF4-FFF2-40B4-BE49-F238E27FC236}">
                    <a16:creationId xmlns:a16="http://schemas.microsoft.com/office/drawing/2014/main" id="{4023E561-7197-4DF6-B3F1-170388217C99}"/>
                  </a:ext>
                </a:extLst>
              </p:cNvPr>
              <p:cNvSpPr/>
              <p:nvPr/>
            </p:nvSpPr>
            <p:spPr>
              <a:xfrm rot="5400000" flipH="1">
                <a:off x="8182958" y="2410090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D7A59C92-E21F-46B5-A3B1-ECFE45E7D8B2}"/>
                  </a:ext>
                </a:extLst>
              </p:cNvPr>
              <p:cNvSpPr/>
              <p:nvPr/>
            </p:nvSpPr>
            <p:spPr>
              <a:xfrm rot="10800000" flipH="1">
                <a:off x="8182958" y="2410376"/>
                <a:ext cx="248238" cy="248238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B8DC425-F93D-4671-8B9E-379E418D2CD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119" y="2659241"/>
              <a:ext cx="430995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1C1AFCD-6B84-49EC-8801-DEB0B9B09F43}"/>
                </a:ext>
              </a:extLst>
            </p:cNvPr>
            <p:cNvGrpSpPr/>
            <p:nvPr/>
          </p:nvGrpSpPr>
          <p:grpSpPr>
            <a:xfrm>
              <a:off x="3996347" y="2409780"/>
              <a:ext cx="4320857" cy="2875277"/>
              <a:chOff x="3996347" y="2409780"/>
              <a:chExt cx="4320857" cy="2875277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286E68B-5260-4AF1-AC7B-AF1DF748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6347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2E5A757-F8CE-470A-B92B-680BDEEA5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6490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E6CEB3-5309-437A-9D6B-C12AC47F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633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A1089-5D87-4AB0-A93A-E38282DC6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776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8004E97-7E28-4BD3-9760-46797D919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6919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D37FDC-8784-45B3-BC02-AC394D4B4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062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35E50B-8EBE-4302-AA66-BB47E898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04" y="2409780"/>
                <a:ext cx="0" cy="2875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7D89BE6-98AC-44F9-B63C-2672DD72413E}"/>
                  </a:ext>
                </a:extLst>
              </p:cNvPr>
              <p:cNvCxnSpPr/>
              <p:nvPr/>
            </p:nvCxnSpPr>
            <p:spPr>
              <a:xfrm>
                <a:off x="3996347" y="2409780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3441C9-1052-4E8F-903E-2BCF6E8ED2C0}"/>
                  </a:ext>
                </a:extLst>
              </p:cNvPr>
              <p:cNvCxnSpPr/>
              <p:nvPr/>
            </p:nvCxnSpPr>
            <p:spPr>
              <a:xfrm>
                <a:off x="3996347" y="3128599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7EBCEDB-1983-41B3-BC15-1D9FE483B256}"/>
                  </a:ext>
                </a:extLst>
              </p:cNvPr>
              <p:cNvCxnSpPr/>
              <p:nvPr/>
            </p:nvCxnSpPr>
            <p:spPr>
              <a:xfrm>
                <a:off x="3996347" y="3847418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6D8E710-5875-4109-B179-46E0C9193F68}"/>
                  </a:ext>
                </a:extLst>
              </p:cNvPr>
              <p:cNvCxnSpPr/>
              <p:nvPr/>
            </p:nvCxnSpPr>
            <p:spPr>
              <a:xfrm>
                <a:off x="3996347" y="456623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7F5694E-FD4E-4D37-B99F-E29A166604EA}"/>
                  </a:ext>
                </a:extLst>
              </p:cNvPr>
              <p:cNvCxnSpPr/>
              <p:nvPr/>
            </p:nvCxnSpPr>
            <p:spPr>
              <a:xfrm>
                <a:off x="3996347" y="5285057"/>
                <a:ext cx="432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F465DE6-52EE-4EE2-B752-27ADA11A276F}"/>
                </a:ext>
              </a:extLst>
            </p:cNvPr>
            <p:cNvGrpSpPr/>
            <p:nvPr/>
          </p:nvGrpSpPr>
          <p:grpSpPr>
            <a:xfrm>
              <a:off x="3969217" y="2384175"/>
              <a:ext cx="4378510" cy="61183"/>
              <a:chOff x="3967906" y="986652"/>
              <a:chExt cx="4378510" cy="61183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156D4FE0-C0C2-4829-8858-2D13FCE21629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B3D31774-4AB6-46B2-ABEB-1CD212E50A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403E854B-C3C7-4C41-8051-87FE814C9A5C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3512B7D-460F-4D34-A229-7D4F083FA2DB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05AE5404-3C48-4C4D-9471-D986074FFD0E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27FDF81-A3C8-4044-8FB3-76499B7841A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41390D2-47D3-41A8-A70A-827CC92224C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239CE38-84FE-4FF7-8114-1CC6A0EDB5E4}"/>
                </a:ext>
              </a:extLst>
            </p:cNvPr>
            <p:cNvGrpSpPr/>
            <p:nvPr/>
          </p:nvGrpSpPr>
          <p:grpSpPr>
            <a:xfrm>
              <a:off x="3969217" y="3101434"/>
              <a:ext cx="4378510" cy="61183"/>
              <a:chOff x="3967906" y="986652"/>
              <a:chExt cx="4378510" cy="61183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D5D8647-78DC-4920-A1C9-36A2083314AD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CEF7A59E-F07A-45C6-A57D-3EDBEC83055E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26AB3CB7-823C-489C-A3E7-DBA017126ED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79E298-305D-4815-9E12-5B9E86E4F0E6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C0717CA-9DF0-4BE4-9706-ABAFBA013FCB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1BA58F8-EC35-4F71-8DF9-E2E8B5D4664B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96EBEDF-FA25-4D9C-B981-C4B7D181EF43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7EF78AE7-2310-4B92-8312-91B2B4A81C85}"/>
                </a:ext>
              </a:extLst>
            </p:cNvPr>
            <p:cNvGrpSpPr/>
            <p:nvPr/>
          </p:nvGrpSpPr>
          <p:grpSpPr>
            <a:xfrm>
              <a:off x="3969217" y="3818692"/>
              <a:ext cx="4378510" cy="61183"/>
              <a:chOff x="3967906" y="986652"/>
              <a:chExt cx="4378510" cy="61183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2BEFE90-A832-4E87-B72C-7625136CDDB3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19D0CBA4-15C6-4D22-B142-E2114C54220D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3DC3D9F-C4A3-4992-AA29-6A091661E9AA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B636026-14A8-42B0-92AC-B19FEFFC3EA4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2D001F9-085A-4B76-8779-45E164A87A28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C3C71D1A-6C90-4DC7-A3F0-DDA10B0BADDD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D502D17C-1012-454C-9877-58F4EBA0A962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A4DB7C2-1DC2-416F-931C-FFBFB6A12A37}"/>
                </a:ext>
              </a:extLst>
            </p:cNvPr>
            <p:cNvGrpSpPr/>
            <p:nvPr/>
          </p:nvGrpSpPr>
          <p:grpSpPr>
            <a:xfrm>
              <a:off x="3969217" y="4535951"/>
              <a:ext cx="4378510" cy="61183"/>
              <a:chOff x="3967906" y="986652"/>
              <a:chExt cx="4378510" cy="61183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2E8A8CE7-AFDF-40DC-9C79-26CB4EDEBC51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388AE2AC-2F8F-4373-9299-868E603A535F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6423956F-A443-4424-9B91-2DF220B1E4A7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C61E003-949F-42DE-A398-A1CCBEAC2A2C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6CAF518-A4CA-445D-BCAC-D13A7638F2E7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B7FA8D7-85B7-4C1F-B0DA-4A3607831FA9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4C61BC8-7238-401C-8B5B-C6A93D78EC71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4C81FB5-F90F-4AE3-892E-6A119CB41AA4}"/>
                </a:ext>
              </a:extLst>
            </p:cNvPr>
            <p:cNvGrpSpPr/>
            <p:nvPr/>
          </p:nvGrpSpPr>
          <p:grpSpPr>
            <a:xfrm>
              <a:off x="3969217" y="5253209"/>
              <a:ext cx="4378510" cy="61183"/>
              <a:chOff x="3967906" y="986652"/>
              <a:chExt cx="4378510" cy="61183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CE2A7731-B6DF-41E9-ADC8-41D4409D3CD4}"/>
                  </a:ext>
                </a:extLst>
              </p:cNvPr>
              <p:cNvSpPr/>
              <p:nvPr/>
            </p:nvSpPr>
            <p:spPr>
              <a:xfrm>
                <a:off x="396790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10F9D65-CD4F-4A99-BB02-905DA07F9649}"/>
                  </a:ext>
                </a:extLst>
              </p:cNvPr>
              <p:cNvSpPr/>
              <p:nvPr/>
            </p:nvSpPr>
            <p:spPr>
              <a:xfrm>
                <a:off x="4687920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38BA575-C381-41CC-A012-EC014A48D84E}"/>
                  </a:ext>
                </a:extLst>
              </p:cNvPr>
              <p:cNvSpPr/>
              <p:nvPr/>
            </p:nvSpPr>
            <p:spPr>
              <a:xfrm>
                <a:off x="5407934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9E5EC93-DAA9-45BB-8CF6-BB148E37EE57}"/>
                  </a:ext>
                </a:extLst>
              </p:cNvPr>
              <p:cNvSpPr/>
              <p:nvPr/>
            </p:nvSpPr>
            <p:spPr>
              <a:xfrm>
                <a:off x="6127948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26C37C0-C29D-43EA-BE7E-BF6F61067CCA}"/>
                  </a:ext>
                </a:extLst>
              </p:cNvPr>
              <p:cNvSpPr/>
              <p:nvPr/>
            </p:nvSpPr>
            <p:spPr>
              <a:xfrm>
                <a:off x="6847962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5FB66A46-1B66-47F8-BDA1-28D985798422}"/>
                  </a:ext>
                </a:extLst>
              </p:cNvPr>
              <p:cNvSpPr/>
              <p:nvPr/>
            </p:nvSpPr>
            <p:spPr>
              <a:xfrm>
                <a:off x="7567976" y="989410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B39B446-021A-4D09-B7FA-E412BCACFA7F}"/>
                  </a:ext>
                </a:extLst>
              </p:cNvPr>
              <p:cNvSpPr/>
              <p:nvPr/>
            </p:nvSpPr>
            <p:spPr>
              <a:xfrm>
                <a:off x="8287991" y="986652"/>
                <a:ext cx="58425" cy="5842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9" name="椭圆 218">
            <a:extLst>
              <a:ext uri="{FF2B5EF4-FFF2-40B4-BE49-F238E27FC236}">
                <a16:creationId xmlns:a16="http://schemas.microsoft.com/office/drawing/2014/main" id="{39E19F18-4BBB-4F5F-A05A-4D2875647953}"/>
              </a:ext>
            </a:extLst>
          </p:cNvPr>
          <p:cNvSpPr/>
          <p:nvPr/>
        </p:nvSpPr>
        <p:spPr>
          <a:xfrm>
            <a:off x="3839952" y="440626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3BC2BED-1654-4F81-BA37-21009D10F710}"/>
              </a:ext>
            </a:extLst>
          </p:cNvPr>
          <p:cNvSpPr/>
          <p:nvPr/>
        </p:nvSpPr>
        <p:spPr>
          <a:xfrm>
            <a:off x="3833886" y="3688745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1CDCBC9-9862-4A68-8E4A-599BFFE2CF55}"/>
              </a:ext>
            </a:extLst>
          </p:cNvPr>
          <p:cNvSpPr/>
          <p:nvPr/>
        </p:nvSpPr>
        <p:spPr>
          <a:xfrm>
            <a:off x="3833886" y="296886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A65BE93D-82C2-470C-8A76-308DB5BE63E4}"/>
              </a:ext>
            </a:extLst>
          </p:cNvPr>
          <p:cNvSpPr/>
          <p:nvPr/>
        </p:nvSpPr>
        <p:spPr>
          <a:xfrm>
            <a:off x="3837061" y="224741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5DD61B-B1D3-46EE-8C9B-B7A058D0B581}"/>
              </a:ext>
            </a:extLst>
          </p:cNvPr>
          <p:cNvSpPr/>
          <p:nvPr/>
        </p:nvSpPr>
        <p:spPr>
          <a:xfrm>
            <a:off x="3832878" y="512442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85E6049-C276-4795-892D-77A9CA2941E8}"/>
              </a:ext>
            </a:extLst>
          </p:cNvPr>
          <p:cNvGrpSpPr/>
          <p:nvPr/>
        </p:nvGrpSpPr>
        <p:grpSpPr>
          <a:xfrm>
            <a:off x="8155348" y="4402908"/>
            <a:ext cx="324000" cy="324000"/>
            <a:chOff x="5218417" y="2029107"/>
            <a:chExt cx="684000" cy="684000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AC85753-F25C-4EC8-AD6D-0C23424F751D}"/>
                </a:ext>
              </a:extLst>
            </p:cNvPr>
            <p:cNvSpPr/>
            <p:nvPr/>
          </p:nvSpPr>
          <p:spPr>
            <a:xfrm>
              <a:off x="5218417" y="2029107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BEC77016-574A-4D03-9C4B-B02AC868DA9E}"/>
                </a:ext>
              </a:extLst>
            </p:cNvPr>
            <p:cNvSpPr/>
            <p:nvPr/>
          </p:nvSpPr>
          <p:spPr>
            <a:xfrm>
              <a:off x="5308417" y="2119107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椭圆 226">
            <a:extLst>
              <a:ext uri="{FF2B5EF4-FFF2-40B4-BE49-F238E27FC236}">
                <a16:creationId xmlns:a16="http://schemas.microsoft.com/office/drawing/2014/main" id="{F4FF7E6D-785B-46DD-BA9E-BB236EB8BC97}"/>
              </a:ext>
            </a:extLst>
          </p:cNvPr>
          <p:cNvSpPr/>
          <p:nvPr/>
        </p:nvSpPr>
        <p:spPr>
          <a:xfrm>
            <a:off x="7436441" y="3684963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FA02CD8F-6DE3-43B1-A41D-48D17A54A2D4}"/>
              </a:ext>
            </a:extLst>
          </p:cNvPr>
          <p:cNvSpPr/>
          <p:nvPr/>
        </p:nvSpPr>
        <p:spPr>
          <a:xfrm>
            <a:off x="8155758" y="3684554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FF3C5720-1F1E-4070-A34D-EFC6D9298877}"/>
              </a:ext>
            </a:extLst>
          </p:cNvPr>
          <p:cNvGrpSpPr/>
          <p:nvPr/>
        </p:nvGrpSpPr>
        <p:grpSpPr>
          <a:xfrm>
            <a:off x="8155348" y="2248554"/>
            <a:ext cx="324000" cy="324000"/>
            <a:chOff x="4534417" y="2581873"/>
            <a:chExt cx="684000" cy="684000"/>
          </a:xfrm>
        </p:grpSpPr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C11442E-C8D8-4A02-94C9-6A4743DC851D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DEA399BA-3A75-410C-B8BD-5AD1DFEC7726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D8EDA70C-1A91-4CDE-90DF-D5DB109C40A1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840F8714-8D5F-44CE-A40D-1E54BD552A42}"/>
              </a:ext>
            </a:extLst>
          </p:cNvPr>
          <p:cNvGrpSpPr/>
          <p:nvPr/>
        </p:nvGrpSpPr>
        <p:grpSpPr>
          <a:xfrm>
            <a:off x="8155348" y="5123581"/>
            <a:ext cx="324000" cy="324000"/>
            <a:chOff x="4534417" y="2581873"/>
            <a:chExt cx="684000" cy="684000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B59C041-AFED-455C-BA40-39222F5753BA}"/>
                </a:ext>
              </a:extLst>
            </p:cNvPr>
            <p:cNvSpPr/>
            <p:nvPr/>
          </p:nvSpPr>
          <p:spPr>
            <a:xfrm>
              <a:off x="4534417" y="2581873"/>
              <a:ext cx="684000" cy="68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5EED6307-9E4D-483B-B2C5-59991B912E01}"/>
                </a:ext>
              </a:extLst>
            </p:cNvPr>
            <p:cNvSpPr/>
            <p:nvPr/>
          </p:nvSpPr>
          <p:spPr>
            <a:xfrm>
              <a:off x="4624417" y="2671873"/>
              <a:ext cx="504000" cy="504000"/>
            </a:xfrm>
            <a:prstGeom prst="ellipse">
              <a:avLst/>
            </a:prstGeom>
            <a:solidFill>
              <a:schemeClr val="bg1">
                <a:lumMod val="75000"/>
                <a:alpha val="9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D407AC7B-D92E-4AB9-8619-7ABC97FEFF11}"/>
                </a:ext>
              </a:extLst>
            </p:cNvPr>
            <p:cNvSpPr/>
            <p:nvPr/>
          </p:nvSpPr>
          <p:spPr>
            <a:xfrm>
              <a:off x="4723417" y="2770873"/>
              <a:ext cx="306000" cy="30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椭圆 215">
            <a:extLst>
              <a:ext uri="{FF2B5EF4-FFF2-40B4-BE49-F238E27FC236}">
                <a16:creationId xmlns:a16="http://schemas.microsoft.com/office/drawing/2014/main" id="{D6E3DA2A-D721-48C8-B5FC-C95EFE98D1AA}"/>
              </a:ext>
            </a:extLst>
          </p:cNvPr>
          <p:cNvSpPr/>
          <p:nvPr/>
        </p:nvSpPr>
        <p:spPr>
          <a:xfrm>
            <a:off x="8153972" y="2965612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Arrow Connector 107">
            <a:extLst>
              <a:ext uri="{FF2B5EF4-FFF2-40B4-BE49-F238E27FC236}">
                <a16:creationId xmlns:a16="http://schemas.microsoft.com/office/drawing/2014/main" id="{7A19D1D0-9199-4199-BF36-E081A010DFD7}"/>
              </a:ext>
            </a:extLst>
          </p:cNvPr>
          <p:cNvCxnSpPr/>
          <p:nvPr/>
        </p:nvCxnSpPr>
        <p:spPr>
          <a:xfrm>
            <a:off x="8262819" y="3319854"/>
            <a:ext cx="0" cy="31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0C8B56DE-6C48-442C-80AD-D2C1CC344C9B}"/>
              </a:ext>
            </a:extLst>
          </p:cNvPr>
          <p:cNvGrpSpPr/>
          <p:nvPr/>
        </p:nvGrpSpPr>
        <p:grpSpPr>
          <a:xfrm>
            <a:off x="8193290" y="3724770"/>
            <a:ext cx="248241" cy="248241"/>
            <a:chOff x="9199005" y="1686314"/>
            <a:chExt cx="361566" cy="361566"/>
          </a:xfrm>
        </p:grpSpPr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9E3A58D6-2C2D-4B67-B955-E7F3B349BB98}"/>
                </a:ext>
              </a:extLst>
            </p:cNvPr>
            <p:cNvCxnSpPr/>
            <p:nvPr/>
          </p:nvCxnSpPr>
          <p:spPr>
            <a:xfrm flipH="1"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B2E91E99-0144-4E84-A035-BD8C4BB02515}"/>
                </a:ext>
              </a:extLst>
            </p:cNvPr>
            <p:cNvCxnSpPr/>
            <p:nvPr/>
          </p:nvCxnSpPr>
          <p:spPr>
            <a:xfrm>
              <a:off x="9199005" y="1686314"/>
              <a:ext cx="361566" cy="3615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13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9" y="1208314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0823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3130" y="12790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4594" y="12028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6140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3870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5272" y="13933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220" y="121375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4570" y="131172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7741" y="14205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6636" y="113755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3543" y="113755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199" y="2438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9670" y="22261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9143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21428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8155" y="20247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6640" y="183152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e 24"/>
          <p:cNvSpPr/>
          <p:nvPr/>
        </p:nvSpPr>
        <p:spPr>
          <a:xfrm>
            <a:off x="4961949" y="1113058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5225144" y="1209669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4081396" y="951929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4343230" y="962404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/>
          <p:nvPr/>
        </p:nvSpPr>
        <p:spPr>
          <a:xfrm>
            <a:off x="4632397" y="1015092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ie 31"/>
          <p:cNvSpPr/>
          <p:nvPr/>
        </p:nvSpPr>
        <p:spPr>
          <a:xfrm>
            <a:off x="6073845" y="1929494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ie 32"/>
          <p:cNvSpPr/>
          <p:nvPr/>
        </p:nvSpPr>
        <p:spPr>
          <a:xfrm>
            <a:off x="5918816" y="1714502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Pie 33"/>
          <p:cNvSpPr/>
          <p:nvPr/>
        </p:nvSpPr>
        <p:spPr>
          <a:xfrm>
            <a:off x="5706624" y="1536237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>
            <a:off x="5466579" y="1371595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>
            <a:off x="468086" y="5543540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1372" y="5453642"/>
            <a:ext cx="288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residing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  <p:sp>
        <p:nvSpPr>
          <p:cNvPr id="38" name="Pie 37"/>
          <p:cNvSpPr/>
          <p:nvPr/>
        </p:nvSpPr>
        <p:spPr>
          <a:xfrm>
            <a:off x="468086" y="5211684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576" y="5149623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residing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  <p:sp>
        <p:nvSpPr>
          <p:cNvPr id="49" name="Arc 48"/>
          <p:cNvSpPr/>
          <p:nvPr/>
        </p:nvSpPr>
        <p:spPr>
          <a:xfrm rot="10366476">
            <a:off x="5211337" y="1137846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9446180">
            <a:off x="4655489" y="861291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0298461">
            <a:off x="5188876" y="661333"/>
            <a:ext cx="1542964" cy="1518504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8895271">
            <a:off x="4036495" y="116044"/>
            <a:ext cx="1631021" cy="1461006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e 40"/>
          <p:cNvSpPr/>
          <p:nvPr/>
        </p:nvSpPr>
        <p:spPr>
          <a:xfrm>
            <a:off x="3796142" y="917263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3548761" y="1015092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ie 42"/>
          <p:cNvSpPr/>
          <p:nvPr/>
        </p:nvSpPr>
        <p:spPr>
          <a:xfrm>
            <a:off x="3276008" y="1104329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ie 43"/>
          <p:cNvSpPr/>
          <p:nvPr/>
        </p:nvSpPr>
        <p:spPr>
          <a:xfrm>
            <a:off x="3056161" y="1214660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ie 44"/>
          <p:cNvSpPr/>
          <p:nvPr/>
        </p:nvSpPr>
        <p:spPr>
          <a:xfrm>
            <a:off x="2819039" y="135526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/>
          <p:cNvSpPr/>
          <p:nvPr/>
        </p:nvSpPr>
        <p:spPr>
          <a:xfrm>
            <a:off x="468086" y="5847559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576" y="5785510"/>
            <a:ext cx="39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9" y="1208314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0823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3130" y="12790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4594" y="12028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6140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3870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5272" y="13933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220" y="121375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4570" y="131172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7741" y="14205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6636" y="113755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3543" y="113755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199" y="2438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9670" y="22261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9143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21428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8155" y="20247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6640" y="183152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5897807" y="1645314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>
            <a:off x="6232070" y="2145843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5202807" y="1213750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>
            <a:off x="5464336" y="136342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ie 26"/>
          <p:cNvSpPr/>
          <p:nvPr/>
        </p:nvSpPr>
        <p:spPr>
          <a:xfrm>
            <a:off x="5655418" y="148345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6073845" y="1929494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6343140" y="2368546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6455228" y="2603261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rot="11331742">
            <a:off x="5945915" y="1868197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1570582">
            <a:off x="5635559" y="1505543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10298461">
            <a:off x="5932766" y="1238066"/>
            <a:ext cx="590773" cy="1766403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0800000">
            <a:off x="5192194" y="701286"/>
            <a:ext cx="1631021" cy="1461006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e 39"/>
          <p:cNvSpPr/>
          <p:nvPr/>
        </p:nvSpPr>
        <p:spPr>
          <a:xfrm>
            <a:off x="3796142" y="917263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Pie 40"/>
          <p:cNvSpPr/>
          <p:nvPr/>
        </p:nvSpPr>
        <p:spPr>
          <a:xfrm>
            <a:off x="3548761" y="1015092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3276008" y="1104329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ie 42"/>
          <p:cNvSpPr/>
          <p:nvPr/>
        </p:nvSpPr>
        <p:spPr>
          <a:xfrm>
            <a:off x="3056161" y="1214660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ie 43"/>
          <p:cNvSpPr/>
          <p:nvPr/>
        </p:nvSpPr>
        <p:spPr>
          <a:xfrm>
            <a:off x="2819039" y="135526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70171" y="267517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13714" y="2909787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40928" y="3165317"/>
            <a:ext cx="141515" cy="141515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60492" y="3389456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13713" y="36567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45809" y="3871993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172199" y="407739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81000" y="5130472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22515" y="5016563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black</a:t>
            </a:r>
            <a:r>
              <a:rPr lang="zh-CN" altLang="en-US" dirty="0"/>
              <a:t> </a:t>
            </a:r>
            <a:r>
              <a:rPr lang="en-US" altLang="zh-CN" dirty="0"/>
              <a:t>virus</a:t>
            </a:r>
            <a:endParaRPr lang="en-US" dirty="0"/>
          </a:p>
        </p:txBody>
      </p:sp>
      <p:sp>
        <p:nvSpPr>
          <p:cNvPr id="56" name="Pie 55"/>
          <p:cNvSpPr/>
          <p:nvPr/>
        </p:nvSpPr>
        <p:spPr>
          <a:xfrm>
            <a:off x="370114" y="5394455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399" y="5288990"/>
            <a:ext cx="317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Spreading</a:t>
            </a:r>
            <a:r>
              <a:rPr lang="zh-CN" altLang="en-US" dirty="0"/>
              <a:t> </a:t>
            </a:r>
            <a:r>
              <a:rPr lang="en-US" altLang="zh-CN" dirty="0"/>
              <a:t>clones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killed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91884" y="5911838"/>
            <a:ext cx="141515" cy="141515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3398" y="5830534"/>
            <a:ext cx="31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formed</a:t>
            </a:r>
            <a:r>
              <a:rPr lang="zh-CN" altLang="en-US" dirty="0"/>
              <a:t> </a:t>
            </a:r>
            <a:r>
              <a:rPr lang="en-US" altLang="zh-CN" dirty="0"/>
              <a:t>black</a:t>
            </a:r>
            <a:r>
              <a:rPr lang="zh-CN" altLang="en-US" dirty="0"/>
              <a:t> </a:t>
            </a:r>
            <a:r>
              <a:rPr lang="en-US" altLang="zh-CN" dirty="0"/>
              <a:t>virus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96190</TotalTime>
  <Words>459</Words>
  <Application>Microsoft Office PowerPoint</Application>
  <PresentationFormat>宽屏</PresentationFormat>
  <Paragraphs>228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3" baseType="lpstr">
      <vt:lpstr>DengXian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Yichao Lin</dc:creator>
  <cp:lastModifiedBy>RAY HUANG</cp:lastModifiedBy>
  <cp:revision>150</cp:revision>
  <cp:lastPrinted>2018-02-05T02:48:58Z</cp:lastPrinted>
  <dcterms:created xsi:type="dcterms:W3CDTF">2017-05-26T22:06:08Z</dcterms:created>
  <dcterms:modified xsi:type="dcterms:W3CDTF">2018-03-08T00:47:22Z</dcterms:modified>
</cp:coreProperties>
</file>