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defRPr b="0" i="0" sz="1200" u="none" cap="none" strike="noStrike"/>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defRPr b="0" i="0" sz="1200" u="none" cap="none" strike="noStrike"/>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p>
          <a:p>
            <a:pPr indent="0" lvl="1" marL="0" marR="0" rtl="0" algn="l">
              <a:spcBef>
                <a:spcPts val="0"/>
              </a:spcBef>
            </a:pPr>
            <a:r>
              <a:t/>
            </a:r>
            <a:endParaRPr/>
          </a:p>
          <a:p>
            <a:pPr indent="0" lvl="2" marL="0" marR="0" rtl="0" algn="l">
              <a:spcBef>
                <a:spcPts val="0"/>
              </a:spcBef>
            </a:pPr>
            <a:r>
              <a:t/>
            </a:r>
            <a:endParaRPr/>
          </a:p>
          <a:p>
            <a:pPr indent="0" lvl="3" marL="0" marR="0" rtl="0" algn="l">
              <a:spcBef>
                <a:spcPts val="0"/>
              </a:spcBef>
            </a:pPr>
            <a:r>
              <a:t/>
            </a:r>
            <a:endParaRPr/>
          </a:p>
          <a:p>
            <a:pPr indent="0" lvl="4" marL="0" marR="0" rtl="0" algn="l">
              <a:spcBef>
                <a:spcPts val="0"/>
              </a:spcBef>
            </a:pPr>
            <a:r>
              <a:t/>
            </a:r>
            <a:endParaRPr/>
          </a:p>
          <a:p>
            <a:pPr indent="0" lvl="5" marL="0" marR="0" rtl="0" algn="l">
              <a:spcBef>
                <a:spcPts val="0"/>
              </a:spcBef>
            </a:pPr>
            <a:r>
              <a:t/>
            </a:r>
            <a:endParaRPr/>
          </a:p>
          <a:p>
            <a:pPr indent="0" lvl="6" marL="0" marR="0" rtl="0" algn="l">
              <a:spcBef>
                <a:spcPts val="0"/>
              </a:spcBef>
            </a:pPr>
            <a:r>
              <a:t/>
            </a:r>
            <a:endParaRPr/>
          </a:p>
          <a:p>
            <a:pPr indent="0" lvl="7" marL="0" marR="0" rtl="0" algn="l">
              <a:spcBef>
                <a:spcPts val="0"/>
              </a:spcBef>
            </a:pPr>
            <a:r>
              <a:t/>
            </a:r>
            <a:endParaRPr/>
          </a:p>
          <a:p>
            <a:pPr indent="0" lvl="8" marL="0" marR="0" rtl="0" algn="l">
              <a:spcBef>
                <a:spcPts val="0"/>
              </a:spcBef>
            </a:pPr>
            <a:r>
              <a:t/>
            </a:r>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a:spcBef>
                <a:spcPts val="0"/>
              </a:spcBef>
              <a:buNone/>
            </a:pPr>
            <a:r>
              <a:rPr b="0" i="0" lang="en-US" sz="1800" u="none" cap="none" strike="noStrike"/>
              <a:t>Hey everyone! </a:t>
            </a:r>
          </a:p>
          <a:p>
            <a:pPr lvl="0">
              <a:spcBef>
                <a:spcPts val="0"/>
              </a:spcBef>
              <a:buNone/>
            </a:pPr>
            <a:r>
              <a:t/>
            </a:r>
            <a:endParaRPr b="0" i="0" sz="1800" u="none" cap="none" strike="noStrike"/>
          </a:p>
          <a:p>
            <a:pPr indent="0" lvl="0" marL="0" marR="0" rtl="0" algn="l">
              <a:lnSpc>
                <a:spcPct val="100000"/>
              </a:lnSpc>
              <a:spcBef>
                <a:spcPts val="0"/>
              </a:spcBef>
              <a:spcAft>
                <a:spcPts val="0"/>
              </a:spcAft>
              <a:buSzPct val="25000"/>
              <a:buFont typeface="Arial"/>
              <a:buNone/>
            </a:pPr>
            <a:r>
              <a:rPr b="0" i="0" lang="en-US" sz="1800" u="none" cap="none" strike="noStrike"/>
              <a:t>Today we’re going to talk about ChickTech. </a:t>
            </a:r>
            <a:r>
              <a:rPr b="0" i="0" lang="en-US" sz="1200" u="none" cap="none" strike="noStrike">
                <a:solidFill>
                  <a:schemeClr val="dk1"/>
                </a:solidFill>
                <a:latin typeface="Calibri"/>
                <a:ea typeface="Calibri"/>
                <a:cs typeface="Calibri"/>
                <a:sym typeface="Calibri"/>
              </a:rPr>
              <a:t>First of all, let’s talk about our name. CHICKtech. Yes, we’re using the word Chick in a positive context. Some people have voiced concerned over our name choice. We are reclaiming the word Chick, and we’re using it in a positive way. We are strong, powerful, confident, awesome CHICKS. </a:t>
            </a:r>
          </a:p>
          <a:p>
            <a:pPr lvl="0">
              <a:spcBef>
                <a:spcPts val="0"/>
              </a:spcBef>
              <a:buNone/>
            </a:pPr>
            <a:r>
              <a:t/>
            </a:r>
            <a:endParaRPr b="0" i="0" sz="1800" u="none" cap="none" strike="noStrike">
              <a:solidFill>
                <a:schemeClr val="dk1"/>
              </a:solidFill>
              <a:latin typeface="Calibri"/>
              <a:ea typeface="Calibri"/>
              <a:cs typeface="Calibri"/>
              <a:sym typeface="Calibri"/>
            </a:endParaRPr>
          </a:p>
          <a:p>
            <a:pPr lvl="0">
              <a:spcBef>
                <a:spcPts val="0"/>
              </a:spcBef>
              <a:buNone/>
            </a:pPr>
            <a:r>
              <a:rPr b="0" i="0" lang="en-US" sz="1800" u="none" cap="none" strike="noStrike"/>
              <a:t>You can follow us on twitter, or check out our work-in-progress website chicktech.org. On there we have at least one mailing list that you can join. </a:t>
            </a:r>
          </a:p>
          <a:p>
            <a:pPr lvl="0">
              <a:spcBef>
                <a:spcPts val="0"/>
              </a:spcBef>
              <a:buNone/>
            </a:pPr>
            <a:r>
              <a:t/>
            </a:r>
            <a:endParaRPr b="0" i="0" sz="1800" u="none" cap="none" strike="noStrike"/>
          </a:p>
          <a:p>
            <a:pPr lvl="0">
              <a:spcBef>
                <a:spcPts val="0"/>
              </a:spcBef>
              <a:buNone/>
            </a:pPr>
            <a:r>
              <a:rPr b="0" i="0" lang="en-US" sz="1800" u="none" cap="none" strike="noStrike"/>
              <a:t>&lt;janice&gt; I am the founder of ChickTech … &lt;Janice’s short bio&gt;</a:t>
            </a:r>
          </a:p>
          <a:p>
            <a:pPr lvl="0">
              <a:spcBef>
                <a:spcPts val="0"/>
              </a:spcBef>
              <a:buNone/>
            </a:pPr>
            <a:r>
              <a:t/>
            </a:r>
            <a:endParaRPr b="0" i="0" sz="1800" u="none" cap="none" strike="noStrike"/>
          </a:p>
          <a:p>
            <a:pPr lvl="0">
              <a:spcBef>
                <a:spcPts val="0"/>
              </a:spcBef>
              <a:buNone/>
            </a:pPr>
            <a:r>
              <a:rPr b="0" i="0" lang="en-US" sz="1800" u="none" cap="none" strike="noStrike"/>
              <a:t>&lt;jen&gt; I’m a volunteer with ChickTech. I’m helping to organize workshops, reaching out to the Portland community for sponsorships and connections, and helping with the web presence. This is something I do in my spare time. As you may have heard on Wednesday, I’m also the community manager for Privly. And I’m a PhD graduate student in computer science at Oregon State University doing research around open source software. If you want to hear more about that, come to &lt;this talk&gt; later today.</a:t>
            </a:r>
          </a:p>
          <a:p>
            <a:pPr lvl="0">
              <a:spcBef>
                <a:spcPts val="0"/>
              </a:spcBef>
              <a:buNone/>
            </a:pPr>
            <a:r>
              <a:t/>
            </a:r>
            <a:endParaRPr b="0" i="0" sz="1800" u="none" cap="none" strike="noStrike"/>
          </a:p>
          <a:p>
            <a:pPr lvl="0">
              <a:spcBef>
                <a:spcPts val="0"/>
              </a:spcBef>
              <a:buNone/>
            </a:pPr>
            <a:r>
              <a:rPr b="0" i="0" lang="en-US" sz="1800" u="none" cap="none" strike="noStrike"/>
              <a:t>Ok, now you know a bit about us. So let’s get going. </a:t>
            </a:r>
          </a:p>
          <a:p>
            <a:pPr lvl="0">
              <a:spcBef>
                <a:spcPts val="0"/>
              </a:spcBef>
              <a:buNone/>
            </a:pPr>
            <a:r>
              <a:t/>
            </a:r>
            <a:endParaRPr/>
          </a:p>
        </p:txBody>
      </p:sp>
      <p:sp>
        <p:nvSpPr>
          <p:cNvPr id="85" name="Shape 8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3" name="Shape 21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rtl="0">
              <a:spcBef>
                <a:spcPts val="0"/>
              </a:spcBef>
              <a:buNone/>
            </a:pPr>
            <a:r>
              <a:t/>
            </a:r>
            <a:endParaRPr b="0" i="0" sz="1800" u="none" cap="none" strike="noStrike"/>
          </a:p>
          <a:p>
            <a:pPr lvl="0" rtl="0">
              <a:spcBef>
                <a:spcPts val="0"/>
              </a:spcBef>
              <a:buNone/>
            </a:pPr>
            <a:r>
              <a:rPr b="0" i="0" lang="en-US" sz="1800" u="none" cap="none" strike="noStrike"/>
              <a:t>Later, I’ll give you the status of each of the workshops. For now, we’ll just talk about what the workshops are. </a:t>
            </a:r>
          </a:p>
        </p:txBody>
      </p:sp>
      <p:sp>
        <p:nvSpPr>
          <p:cNvPr id="214" name="Shape 21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7" name="Shape 22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rtl="0">
              <a:spcBef>
                <a:spcPts val="0"/>
              </a:spcBef>
              <a:buNone/>
            </a:pPr>
            <a:r>
              <a:t/>
            </a:r>
            <a:endParaRPr b="0" i="0" sz="1800" u="none" cap="none" strike="noStrike"/>
          </a:p>
          <a:p>
            <a:pPr lvl="0" rtl="0">
              <a:spcBef>
                <a:spcPts val="0"/>
              </a:spcBef>
              <a:buNone/>
            </a:pPr>
            <a:r>
              <a:rPr b="0" i="0" lang="en-US" sz="1800" u="none" cap="none" strike="noStrike"/>
              <a:t>Later, I’ll give you the status of each of the workshops. For now, we’ll just talk about what the workshops are. </a:t>
            </a:r>
          </a:p>
        </p:txBody>
      </p:sp>
      <p:sp>
        <p:nvSpPr>
          <p:cNvPr id="228" name="Shape 22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1" name="Shape 24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a:spcBef>
                <a:spcPts val="0"/>
              </a:spcBef>
              <a:buNone/>
            </a:pPr>
            <a:r>
              <a:t/>
            </a:r>
            <a:endParaRPr b="0" i="0" sz="1800" u="none" cap="none" strike="noStrike"/>
          </a:p>
          <a:p>
            <a:pPr lvl="0">
              <a:spcBef>
                <a:spcPts val="0"/>
              </a:spcBef>
              <a:buNone/>
            </a:pPr>
            <a:r>
              <a:rPr b="0" i="0" lang="en-US" sz="1800" u="none" cap="none" strike="noStrike"/>
              <a:t>Later, I’ll give you the status of each of the workshops. For now, we’ll just talk about what the workshops are. </a:t>
            </a:r>
          </a:p>
        </p:txBody>
      </p:sp>
      <p:sp>
        <p:nvSpPr>
          <p:cNvPr id="242" name="Shape 24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5" name="Shape 25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a:spcBef>
                <a:spcPts val="0"/>
              </a:spcBef>
              <a:buNone/>
            </a:pPr>
            <a:r>
              <a:t/>
            </a:r>
            <a:endParaRPr b="0" i="0" sz="1800" u="none" cap="none" strike="noStrike"/>
          </a:p>
          <a:p>
            <a:pPr lvl="0">
              <a:spcBef>
                <a:spcPts val="0"/>
              </a:spcBef>
              <a:buNone/>
            </a:pPr>
            <a:r>
              <a:rPr b="0" i="0" lang="en-US" sz="1800" u="none" cap="none" strike="noStrike"/>
              <a:t>Later, I’ll give you the status of each of the workshops. For now, we’ll just talk about what the workshops are. </a:t>
            </a:r>
          </a:p>
        </p:txBody>
      </p:sp>
      <p:sp>
        <p:nvSpPr>
          <p:cNvPr id="256" name="Shape 25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8" name="Shape 26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t/>
            </a:r>
            <a:endParaRPr sz="1800"/>
          </a:p>
          <a:p>
            <a:pPr lvl="0" rtl="0">
              <a:spcBef>
                <a:spcPts val="0"/>
              </a:spcBef>
              <a:buNone/>
            </a:pPr>
            <a:r>
              <a:t/>
            </a:r>
            <a:endParaRPr/>
          </a:p>
        </p:txBody>
      </p:sp>
      <p:sp>
        <p:nvSpPr>
          <p:cNvPr id="269" name="Shape 26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2" name="Shape 28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rtl="0">
              <a:spcBef>
                <a:spcPts val="0"/>
              </a:spcBef>
              <a:buNone/>
            </a:pPr>
            <a:r>
              <a:t/>
            </a:r>
            <a:endParaRPr b="0" i="0" sz="1800" u="none" cap="none" strike="noStrike"/>
          </a:p>
          <a:p>
            <a:pPr lvl="0" rtl="0">
              <a:spcBef>
                <a:spcPts val="0"/>
              </a:spcBef>
              <a:buNone/>
            </a:pPr>
            <a:r>
              <a:rPr b="0" i="0" lang="en-US" sz="1800" u="none" cap="none" strike="noStrike"/>
              <a:t>Later, I’ll give you the status of each of the workshops. For now, we’ll just talk about what the workshops are. </a:t>
            </a:r>
          </a:p>
        </p:txBody>
      </p:sp>
      <p:sp>
        <p:nvSpPr>
          <p:cNvPr id="283" name="Shape 28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6" name="Shape 29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rtl="0">
              <a:spcBef>
                <a:spcPts val="0"/>
              </a:spcBef>
              <a:buNone/>
            </a:pPr>
            <a:r>
              <a:t/>
            </a:r>
            <a:endParaRPr b="0" i="0" sz="1800" u="none" cap="none" strike="noStrike"/>
          </a:p>
          <a:p>
            <a:pPr lvl="0" rtl="0">
              <a:spcBef>
                <a:spcPts val="0"/>
              </a:spcBef>
              <a:buNone/>
            </a:pPr>
            <a:r>
              <a:rPr b="0" i="0" lang="en-US" sz="1800" u="none" cap="none" strike="noStrike"/>
              <a:t>Later, I’ll give you the status of each of the workshops. For now, we’ll just talk about what the workshops are. </a:t>
            </a:r>
          </a:p>
        </p:txBody>
      </p:sp>
      <p:sp>
        <p:nvSpPr>
          <p:cNvPr id="297" name="Shape 29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0" name="Shape 31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rtl="0">
              <a:spcBef>
                <a:spcPts val="0"/>
              </a:spcBef>
              <a:buNone/>
            </a:pPr>
            <a:r>
              <a:t/>
            </a:r>
            <a:endParaRPr b="0" i="0" sz="1800" u="none" cap="none" strike="noStrike"/>
          </a:p>
          <a:p>
            <a:pPr lvl="0" rtl="0">
              <a:spcBef>
                <a:spcPts val="0"/>
              </a:spcBef>
              <a:buNone/>
            </a:pPr>
            <a:r>
              <a:rPr b="0" i="0" lang="en-US" sz="1800" u="none" cap="none" strike="noStrike"/>
              <a:t>Later, I’ll give you the status of each of the workshops. For now, we’ll just talk about what the workshops are. </a:t>
            </a:r>
          </a:p>
        </p:txBody>
      </p:sp>
      <p:sp>
        <p:nvSpPr>
          <p:cNvPr id="311" name="Shape 31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4" name="Shape 32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rtl="0">
              <a:spcBef>
                <a:spcPts val="0"/>
              </a:spcBef>
              <a:buNone/>
            </a:pPr>
            <a:r>
              <a:t/>
            </a:r>
            <a:endParaRPr b="0" i="0" sz="1800" u="none" cap="none" strike="noStrike"/>
          </a:p>
          <a:p>
            <a:pPr lvl="0" rtl="0">
              <a:spcBef>
                <a:spcPts val="0"/>
              </a:spcBef>
              <a:buNone/>
            </a:pPr>
            <a:r>
              <a:rPr b="0" i="0" lang="en-US" sz="1800" u="none" cap="none" strike="noStrike"/>
              <a:t>Later, I’ll give you the status of each of the workshops. For now, we’ll just talk about what the workshops are. </a:t>
            </a:r>
          </a:p>
        </p:txBody>
      </p:sp>
      <p:sp>
        <p:nvSpPr>
          <p:cNvPr id="325" name="Shape 32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8" name="Shape 33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rtl="0">
              <a:spcBef>
                <a:spcPts val="0"/>
              </a:spcBef>
              <a:buNone/>
            </a:pPr>
            <a:r>
              <a:t/>
            </a:r>
            <a:endParaRPr b="0" i="0" sz="1800" u="none" cap="none" strike="noStrike"/>
          </a:p>
          <a:p>
            <a:pPr lvl="0" rtl="0">
              <a:spcBef>
                <a:spcPts val="0"/>
              </a:spcBef>
              <a:buNone/>
            </a:pPr>
            <a:r>
              <a:rPr b="0" i="0" lang="en-US" sz="1800" u="none" cap="none" strike="noStrike"/>
              <a:t>Later, I’ll give you the status of each of the workshops. For now, we’ll just talk about what the workshops are. </a:t>
            </a:r>
          </a:p>
        </p:txBody>
      </p:sp>
      <p:sp>
        <p:nvSpPr>
          <p:cNvPr id="339" name="Shape 33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a:spcBef>
                <a:spcPts val="0"/>
              </a:spcBef>
              <a:buNone/>
            </a:pPr>
            <a:r>
              <a:t/>
            </a:r>
            <a:endParaRPr/>
          </a:p>
        </p:txBody>
      </p:sp>
      <p:sp>
        <p:nvSpPr>
          <p:cNvPr id="97" name="Shape 9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2" name="Shape 35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rtl="0">
              <a:spcBef>
                <a:spcPts val="0"/>
              </a:spcBef>
              <a:buNone/>
            </a:pPr>
            <a:r>
              <a:t/>
            </a:r>
            <a:endParaRPr b="0" i="0" sz="1800" u="none" cap="none" strike="noStrike"/>
          </a:p>
          <a:p>
            <a:pPr lvl="0" rtl="0">
              <a:spcBef>
                <a:spcPts val="0"/>
              </a:spcBef>
              <a:buNone/>
            </a:pPr>
            <a:r>
              <a:rPr b="0" i="0" lang="en-US" sz="1800" u="none" cap="none" strike="noStrike"/>
              <a:t>Later, I’ll give you the status of each of the workshops. For now, we’ll just talk about what the workshops are. </a:t>
            </a:r>
          </a:p>
        </p:txBody>
      </p:sp>
      <p:sp>
        <p:nvSpPr>
          <p:cNvPr id="353" name="Shape 35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6" name="Shape 36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rtl="0">
              <a:spcBef>
                <a:spcPts val="0"/>
              </a:spcBef>
              <a:buNone/>
            </a:pPr>
            <a:r>
              <a:t/>
            </a:r>
            <a:endParaRPr b="0" i="0" sz="1800" u="none" cap="none" strike="noStrike"/>
          </a:p>
          <a:p>
            <a:pPr lvl="0" rtl="0">
              <a:spcBef>
                <a:spcPts val="0"/>
              </a:spcBef>
              <a:buNone/>
            </a:pPr>
            <a:r>
              <a:rPr b="0" i="0" lang="en-US" sz="1800" u="none" cap="none" strike="noStrike"/>
              <a:t>Later, I’ll give you the status of each of the workshops. For now, we’ll just talk about what the workshops are. </a:t>
            </a:r>
          </a:p>
        </p:txBody>
      </p:sp>
      <p:sp>
        <p:nvSpPr>
          <p:cNvPr id="367" name="Shape 36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a:spcBef>
                <a:spcPts val="0"/>
              </a:spcBef>
              <a:buNone/>
            </a:pPr>
            <a:r>
              <a:rPr b="0" i="0" lang="en-US" sz="1800" u="none" cap="none" strike="noStrike"/>
              <a:t>So what are we actually DOING?</a:t>
            </a:r>
          </a:p>
          <a:p>
            <a:pPr lvl="0">
              <a:spcBef>
                <a:spcPts val="0"/>
              </a:spcBef>
              <a:buNone/>
            </a:pPr>
            <a:r>
              <a:t/>
            </a:r>
            <a:endParaRPr b="0" i="0" sz="1800" u="none" cap="none" strike="noStrike"/>
          </a:p>
          <a:p>
            <a:pPr lvl="0">
              <a:spcBef>
                <a:spcPts val="0"/>
              </a:spcBef>
              <a:buNone/>
            </a:pPr>
            <a:r>
              <a:rPr b="0" i="0" lang="en-US" sz="1800" u="none" cap="none" strike="noStrike"/>
              <a:t>We’re in the process of organizing an event for the end of Janaury. </a:t>
            </a:r>
          </a:p>
          <a:p>
            <a:pPr lvl="0">
              <a:spcBef>
                <a:spcPts val="0"/>
              </a:spcBef>
              <a:buNone/>
            </a:pPr>
            <a:r>
              <a:t/>
            </a:r>
            <a:endParaRPr b="0" i="0" sz="1800" u="none" cap="none" strike="noStrike"/>
          </a:p>
          <a:p>
            <a:pPr lvl="0">
              <a:spcBef>
                <a:spcPts val="0"/>
              </a:spcBef>
              <a:buNone/>
            </a:pPr>
            <a:r>
              <a:rPr b="0" i="0" lang="en-US" sz="1800" u="none" cap="none" strike="noStrike"/>
              <a:t>We’ll give 9 high schools, 10 tickets each to give to interested high school girls. 10 tickets will be reserved for alternatively educated high school girls. </a:t>
            </a:r>
          </a:p>
          <a:p>
            <a:pPr lvl="0">
              <a:spcBef>
                <a:spcPts val="0"/>
              </a:spcBef>
              <a:buNone/>
            </a:pPr>
            <a:r>
              <a:t/>
            </a:r>
            <a:endParaRPr b="0" i="0" sz="1800" u="none" cap="none" strike="noStrike"/>
          </a:p>
          <a:p>
            <a:pPr lvl="0">
              <a:spcBef>
                <a:spcPts val="0"/>
              </a:spcBef>
              <a:buNone/>
            </a:pPr>
            <a:r>
              <a:rPr b="0" i="0" lang="en-US" sz="1800" u="none" cap="none" strike="noStrike"/>
              <a:t>The event will be 2 days, held at Portland State University. There will be about 7 hands on workshops – and we’ll go more detail into those later. </a:t>
            </a:r>
          </a:p>
          <a:p>
            <a:pPr lvl="0">
              <a:spcBef>
                <a:spcPts val="0"/>
              </a:spcBef>
              <a:buNone/>
            </a:pPr>
            <a:r>
              <a:t/>
            </a:r>
            <a:endParaRPr b="0" i="0" sz="1800" u="none" cap="none" strike="noStrike"/>
          </a:p>
          <a:p>
            <a:pPr lvl="0">
              <a:spcBef>
                <a:spcPts val="0"/>
              </a:spcBef>
              <a:buNone/>
            </a:pPr>
            <a:r>
              <a:rPr b="0" i="0" lang="en-US" sz="1800" u="none" cap="none" strike="noStrike"/>
              <a:t>Then, somewhat unique to ChickTech, we plan to have a structure mentoring approach. Instead of having this be a one-off event, we want to ensure that the participants (who showed interest during the workshops) remain engaged. To do this, we’ll meet with the girls every other month to build on what they learned. We’ll do that for 1 year. </a:t>
            </a:r>
          </a:p>
          <a:p>
            <a:pPr lvl="0">
              <a:spcBef>
                <a:spcPts val="0"/>
              </a:spcBef>
              <a:buNone/>
            </a:pPr>
            <a:r>
              <a:t/>
            </a:r>
            <a:endParaRPr b="0" i="0" sz="1800" u="none" cap="none" strike="noStrike"/>
          </a:p>
          <a:p>
            <a:pPr lvl="0">
              <a:spcBef>
                <a:spcPts val="0"/>
              </a:spcBef>
              <a:buNone/>
            </a:pPr>
            <a:r>
              <a:rPr b="0" i="0" lang="en-US" sz="1800" u="none" cap="none" strike="noStrike"/>
              <a:t>And our plan is to have very little “talking at” and more “doing”.</a:t>
            </a:r>
          </a:p>
          <a:p>
            <a:pPr lvl="0">
              <a:spcBef>
                <a:spcPts val="0"/>
              </a:spcBef>
              <a:buNone/>
            </a:pPr>
            <a:r>
              <a:t/>
            </a:r>
            <a:endParaRPr b="0" i="0" sz="1800" u="none" cap="none" strike="noStrike"/>
          </a:p>
          <a:p>
            <a:pPr lvl="0">
              <a:spcBef>
                <a:spcPts val="0"/>
              </a:spcBef>
              <a:buNone/>
            </a:pPr>
            <a:r>
              <a:rPr b="0" i="0" lang="en-US" sz="1800" u="none" cap="none" strike="noStrike"/>
              <a:t>Next we’ll go into details about workshops. At the end we’ll talk about how you can help. </a:t>
            </a:r>
          </a:p>
        </p:txBody>
      </p:sp>
      <p:sp>
        <p:nvSpPr>
          <p:cNvPr id="112" name="Shape 11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So what are we actually DOING?</a:t>
            </a:r>
          </a:p>
          <a:p>
            <a:pPr lvl="0" rtl="0">
              <a:spcBef>
                <a:spcPts val="0"/>
              </a:spcBef>
              <a:buNone/>
            </a:pPr>
            <a:r>
              <a:t/>
            </a:r>
            <a:endParaRPr b="0" i="0" sz="1800" u="none" cap="none" strike="noStrike"/>
          </a:p>
          <a:p>
            <a:pPr lvl="0" rtl="0">
              <a:spcBef>
                <a:spcPts val="0"/>
              </a:spcBef>
              <a:buNone/>
            </a:pPr>
            <a:r>
              <a:rPr b="0" i="0" lang="en-US" sz="1800" u="none" cap="none" strike="noStrike"/>
              <a:t>We’re in the process of organizing an event for the end of Janaury. </a:t>
            </a:r>
          </a:p>
          <a:p>
            <a:pPr lvl="0" rtl="0">
              <a:spcBef>
                <a:spcPts val="0"/>
              </a:spcBef>
              <a:buNone/>
            </a:pPr>
            <a:r>
              <a:t/>
            </a:r>
            <a:endParaRPr b="0" i="0" sz="1800" u="none" cap="none" strike="noStrike"/>
          </a:p>
          <a:p>
            <a:pPr lvl="0" rtl="0">
              <a:spcBef>
                <a:spcPts val="0"/>
              </a:spcBef>
              <a:buNone/>
            </a:pPr>
            <a:r>
              <a:rPr b="0" i="0" lang="en-US" sz="1800" u="none" cap="none" strike="noStrike"/>
              <a:t>We’ll give 9 high schools, 10 tickets each to give to interested high school girls. 10 tickets will be reserved for alternatively educated high school girls. </a:t>
            </a:r>
          </a:p>
          <a:p>
            <a:pPr lvl="0" rtl="0">
              <a:spcBef>
                <a:spcPts val="0"/>
              </a:spcBef>
              <a:buNone/>
            </a:pPr>
            <a:r>
              <a:t/>
            </a:r>
            <a:endParaRPr b="0" i="0" sz="1800" u="none" cap="none" strike="noStrike"/>
          </a:p>
          <a:p>
            <a:pPr lvl="0" rtl="0">
              <a:spcBef>
                <a:spcPts val="0"/>
              </a:spcBef>
              <a:buNone/>
            </a:pPr>
            <a:r>
              <a:rPr b="0" i="0" lang="en-US" sz="1800" u="none" cap="none" strike="noStrike"/>
              <a:t>The event will be 2 days, held at Portland State University. There will be about 7 hands on workshops – and we’ll go more detail into those later. </a:t>
            </a:r>
          </a:p>
          <a:p>
            <a:pPr lvl="0" rtl="0">
              <a:spcBef>
                <a:spcPts val="0"/>
              </a:spcBef>
              <a:buNone/>
            </a:pPr>
            <a:r>
              <a:t/>
            </a:r>
            <a:endParaRPr b="0" i="0" sz="1800" u="none" cap="none" strike="noStrike"/>
          </a:p>
          <a:p>
            <a:pPr lvl="0" rtl="0">
              <a:spcBef>
                <a:spcPts val="0"/>
              </a:spcBef>
              <a:buNone/>
            </a:pPr>
            <a:r>
              <a:rPr b="0" i="0" lang="en-US" sz="1800" u="none" cap="none" strike="noStrike"/>
              <a:t>Then, somewhat unique to ChickTech, we plan to have a structure mentoring approach. Instead of having this be a one-off event, we want to ensure that the participants (who showed interest during the workshops) remain engaged. To do this, we’ll meet with the girls every other month to build on what they learned. We’ll do that for 1 year. </a:t>
            </a:r>
          </a:p>
          <a:p>
            <a:pPr lvl="0" rtl="0">
              <a:spcBef>
                <a:spcPts val="0"/>
              </a:spcBef>
              <a:buNone/>
            </a:pPr>
            <a:r>
              <a:t/>
            </a:r>
            <a:endParaRPr b="0" i="0" sz="1800" u="none" cap="none" strike="noStrike"/>
          </a:p>
          <a:p>
            <a:pPr lvl="0" rtl="0">
              <a:spcBef>
                <a:spcPts val="0"/>
              </a:spcBef>
              <a:buNone/>
            </a:pPr>
            <a:r>
              <a:rPr b="0" i="0" lang="en-US" sz="1800" u="none" cap="none" strike="noStrike"/>
              <a:t>And our plan is to have very little “talking at” and more “doing”.</a:t>
            </a:r>
          </a:p>
          <a:p>
            <a:pPr lvl="0" rtl="0">
              <a:spcBef>
                <a:spcPts val="0"/>
              </a:spcBef>
              <a:buNone/>
            </a:pPr>
            <a:r>
              <a:t/>
            </a:r>
            <a:endParaRPr b="0" i="0" sz="1800" u="none" cap="none" strike="noStrike"/>
          </a:p>
          <a:p>
            <a:pPr lvl="0" rtl="0">
              <a:spcBef>
                <a:spcPts val="0"/>
              </a:spcBef>
              <a:buNone/>
            </a:pPr>
            <a:r>
              <a:rPr b="0" i="0" lang="en-US" sz="1800" u="none" cap="none" strike="noStrike"/>
              <a:t>Next we’ll go into details about workshops. At the end we’ll talk about how you can help. </a:t>
            </a:r>
          </a:p>
        </p:txBody>
      </p:sp>
      <p:sp>
        <p:nvSpPr>
          <p:cNvPr id="127" name="Shape 12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So what are we actually DOING?</a:t>
            </a:r>
          </a:p>
          <a:p>
            <a:pPr lvl="0" rtl="0">
              <a:spcBef>
                <a:spcPts val="0"/>
              </a:spcBef>
              <a:buNone/>
            </a:pPr>
            <a:r>
              <a:t/>
            </a:r>
            <a:endParaRPr b="0" i="0" sz="1800" u="none" cap="none" strike="noStrike"/>
          </a:p>
          <a:p>
            <a:pPr lvl="0" rtl="0">
              <a:spcBef>
                <a:spcPts val="0"/>
              </a:spcBef>
              <a:buNone/>
            </a:pPr>
            <a:r>
              <a:rPr b="0" i="0" lang="en-US" sz="1800" u="none" cap="none" strike="noStrike"/>
              <a:t>We’re in the process of organizing an event for the end of Janaury. </a:t>
            </a:r>
          </a:p>
          <a:p>
            <a:pPr lvl="0" rtl="0">
              <a:spcBef>
                <a:spcPts val="0"/>
              </a:spcBef>
              <a:buNone/>
            </a:pPr>
            <a:r>
              <a:t/>
            </a:r>
            <a:endParaRPr b="0" i="0" sz="1800" u="none" cap="none" strike="noStrike"/>
          </a:p>
          <a:p>
            <a:pPr lvl="0" rtl="0">
              <a:spcBef>
                <a:spcPts val="0"/>
              </a:spcBef>
              <a:buNone/>
            </a:pPr>
            <a:r>
              <a:rPr b="0" i="0" lang="en-US" sz="1800" u="none" cap="none" strike="noStrike"/>
              <a:t>We’ll give 9 high schools, 10 tickets each to give to interested high school girls. 10 tickets will be reserved for alternatively educated high school girls. </a:t>
            </a:r>
          </a:p>
          <a:p>
            <a:pPr lvl="0" rtl="0">
              <a:spcBef>
                <a:spcPts val="0"/>
              </a:spcBef>
              <a:buNone/>
            </a:pPr>
            <a:r>
              <a:t/>
            </a:r>
            <a:endParaRPr b="0" i="0" sz="1800" u="none" cap="none" strike="noStrike"/>
          </a:p>
          <a:p>
            <a:pPr lvl="0" rtl="0">
              <a:spcBef>
                <a:spcPts val="0"/>
              </a:spcBef>
              <a:buNone/>
            </a:pPr>
            <a:r>
              <a:rPr b="0" i="0" lang="en-US" sz="1800" u="none" cap="none" strike="noStrike"/>
              <a:t>The event will be 2 days, held at Portland State University. There will be about 7 hands on workshops – and we’ll go more detail into those later. </a:t>
            </a:r>
          </a:p>
          <a:p>
            <a:pPr lvl="0" rtl="0">
              <a:spcBef>
                <a:spcPts val="0"/>
              </a:spcBef>
              <a:buNone/>
            </a:pPr>
            <a:r>
              <a:t/>
            </a:r>
            <a:endParaRPr b="0" i="0" sz="1800" u="none" cap="none" strike="noStrike"/>
          </a:p>
          <a:p>
            <a:pPr lvl="0" rtl="0">
              <a:spcBef>
                <a:spcPts val="0"/>
              </a:spcBef>
              <a:buNone/>
            </a:pPr>
            <a:r>
              <a:rPr b="0" i="0" lang="en-US" sz="1800" u="none" cap="none" strike="noStrike"/>
              <a:t>Then, somewhat unique to ChickTech, we plan to have a structure mentoring approach. Instead of having this be a one-off event, we want to ensure that the participants (who showed interest during the workshops) remain engaged. To do this, we’ll meet with the girls every other month to build on what they learned. We’ll do that for 1 year. </a:t>
            </a:r>
          </a:p>
          <a:p>
            <a:pPr lvl="0" rtl="0">
              <a:spcBef>
                <a:spcPts val="0"/>
              </a:spcBef>
              <a:buNone/>
            </a:pPr>
            <a:r>
              <a:t/>
            </a:r>
            <a:endParaRPr b="0" i="0" sz="1800" u="none" cap="none" strike="noStrike"/>
          </a:p>
          <a:p>
            <a:pPr lvl="0" rtl="0">
              <a:spcBef>
                <a:spcPts val="0"/>
              </a:spcBef>
              <a:buNone/>
            </a:pPr>
            <a:r>
              <a:rPr b="0" i="0" lang="en-US" sz="1800" u="none" cap="none" strike="noStrike"/>
              <a:t>And our plan is to have very little “talking at” and more “doing”.</a:t>
            </a:r>
          </a:p>
          <a:p>
            <a:pPr lvl="0" rtl="0">
              <a:spcBef>
                <a:spcPts val="0"/>
              </a:spcBef>
              <a:buNone/>
            </a:pPr>
            <a:r>
              <a:t/>
            </a:r>
            <a:endParaRPr b="0" i="0" sz="1800" u="none" cap="none" strike="noStrike"/>
          </a:p>
          <a:p>
            <a:pPr lvl="0" rtl="0">
              <a:spcBef>
                <a:spcPts val="0"/>
              </a:spcBef>
              <a:buNone/>
            </a:pPr>
            <a:r>
              <a:rPr b="0" i="0" lang="en-US" sz="1800" u="none" cap="none" strike="noStrike"/>
              <a:t>Next we’ll go into details about workshops. At the end we’ll talk about how you can help. </a:t>
            </a:r>
          </a:p>
        </p:txBody>
      </p:sp>
      <p:sp>
        <p:nvSpPr>
          <p:cNvPr id="142" name="Shape 14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So what are we actually DOING?</a:t>
            </a:r>
          </a:p>
          <a:p>
            <a:pPr lvl="0" rtl="0">
              <a:spcBef>
                <a:spcPts val="0"/>
              </a:spcBef>
              <a:buNone/>
            </a:pPr>
            <a:r>
              <a:t/>
            </a:r>
            <a:endParaRPr b="0" i="0" sz="1800" u="none" cap="none" strike="noStrike"/>
          </a:p>
          <a:p>
            <a:pPr lvl="0" rtl="0">
              <a:spcBef>
                <a:spcPts val="0"/>
              </a:spcBef>
              <a:buNone/>
            </a:pPr>
            <a:r>
              <a:rPr b="0" i="0" lang="en-US" sz="1800" u="none" cap="none" strike="noStrike"/>
              <a:t>We’re in the process of organizing an event for the end of Janaury. </a:t>
            </a:r>
          </a:p>
          <a:p>
            <a:pPr lvl="0" rtl="0">
              <a:spcBef>
                <a:spcPts val="0"/>
              </a:spcBef>
              <a:buNone/>
            </a:pPr>
            <a:r>
              <a:t/>
            </a:r>
            <a:endParaRPr b="0" i="0" sz="1800" u="none" cap="none" strike="noStrike"/>
          </a:p>
          <a:p>
            <a:pPr lvl="0" rtl="0">
              <a:spcBef>
                <a:spcPts val="0"/>
              </a:spcBef>
              <a:buNone/>
            </a:pPr>
            <a:r>
              <a:rPr b="0" i="0" lang="en-US" sz="1800" u="none" cap="none" strike="noStrike"/>
              <a:t>We’ll give 9 high schools, 10 tickets each to give to interested high school girls. 10 tickets will be reserved for alternatively educated high school girls. </a:t>
            </a:r>
          </a:p>
          <a:p>
            <a:pPr lvl="0" rtl="0">
              <a:spcBef>
                <a:spcPts val="0"/>
              </a:spcBef>
              <a:buNone/>
            </a:pPr>
            <a:r>
              <a:t/>
            </a:r>
            <a:endParaRPr b="0" i="0" sz="1800" u="none" cap="none" strike="noStrike"/>
          </a:p>
          <a:p>
            <a:pPr lvl="0" rtl="0">
              <a:spcBef>
                <a:spcPts val="0"/>
              </a:spcBef>
              <a:buNone/>
            </a:pPr>
            <a:r>
              <a:rPr b="0" i="0" lang="en-US" sz="1800" u="none" cap="none" strike="noStrike"/>
              <a:t>The event will be 2 days, held at Portland State University. There will be about 7 hands on workshops – and we’ll go more detail into those later. </a:t>
            </a:r>
          </a:p>
          <a:p>
            <a:pPr lvl="0" rtl="0">
              <a:spcBef>
                <a:spcPts val="0"/>
              </a:spcBef>
              <a:buNone/>
            </a:pPr>
            <a:r>
              <a:t/>
            </a:r>
            <a:endParaRPr b="0" i="0" sz="1800" u="none" cap="none" strike="noStrike"/>
          </a:p>
          <a:p>
            <a:pPr lvl="0" rtl="0">
              <a:spcBef>
                <a:spcPts val="0"/>
              </a:spcBef>
              <a:buNone/>
            </a:pPr>
            <a:r>
              <a:rPr b="0" i="0" lang="en-US" sz="1800" u="none" cap="none" strike="noStrike"/>
              <a:t>Then, somewhat unique to ChickTech, we plan to have a structure mentoring approach. Instead of having this be a one-off event, we want to ensure that the participants (who showed interest during the workshops) remain engaged. To do this, we’ll meet with the girls every other month to build on what they learned. We’ll do that for 1 year. </a:t>
            </a:r>
          </a:p>
          <a:p>
            <a:pPr lvl="0" rtl="0">
              <a:spcBef>
                <a:spcPts val="0"/>
              </a:spcBef>
              <a:buNone/>
            </a:pPr>
            <a:r>
              <a:t/>
            </a:r>
            <a:endParaRPr b="0" i="0" sz="1800" u="none" cap="none" strike="noStrike"/>
          </a:p>
          <a:p>
            <a:pPr lvl="0" rtl="0">
              <a:spcBef>
                <a:spcPts val="0"/>
              </a:spcBef>
              <a:buNone/>
            </a:pPr>
            <a:r>
              <a:rPr b="0" i="0" lang="en-US" sz="1800" u="none" cap="none" strike="noStrike"/>
              <a:t>And our plan is to have very little “talking at” and more “doing”.</a:t>
            </a:r>
          </a:p>
          <a:p>
            <a:pPr lvl="0" rtl="0">
              <a:spcBef>
                <a:spcPts val="0"/>
              </a:spcBef>
              <a:buNone/>
            </a:pPr>
            <a:r>
              <a:t/>
            </a:r>
            <a:endParaRPr b="0" i="0" sz="1800" u="none" cap="none" strike="noStrike"/>
          </a:p>
          <a:p>
            <a:pPr lvl="0" rtl="0">
              <a:spcBef>
                <a:spcPts val="0"/>
              </a:spcBef>
              <a:buNone/>
            </a:pPr>
            <a:r>
              <a:rPr b="0" i="0" lang="en-US" sz="1800" u="none" cap="none" strike="noStrike"/>
              <a:t>Next we’ll go into details about workshops. At the end we’ll talk about how you can help. </a:t>
            </a:r>
          </a:p>
        </p:txBody>
      </p:sp>
      <p:sp>
        <p:nvSpPr>
          <p:cNvPr id="157" name="Shape 15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a:spcBef>
                <a:spcPts val="0"/>
              </a:spcBef>
              <a:buNone/>
            </a:pPr>
            <a:r>
              <a:t/>
            </a:r>
            <a:endParaRPr b="0" i="0" sz="1800" u="none" cap="none" strike="noStrike"/>
          </a:p>
          <a:p>
            <a:pPr lvl="0">
              <a:spcBef>
                <a:spcPts val="0"/>
              </a:spcBef>
              <a:buNone/>
            </a:pPr>
            <a:r>
              <a:rPr b="0" i="0" lang="en-US" sz="1800" u="none" cap="none" strike="noStrike"/>
              <a:t>Later, I’ll give you the status of each of the workshops. For now, we’ll just talk about what the workshops are. </a:t>
            </a:r>
          </a:p>
        </p:txBody>
      </p:sp>
      <p:sp>
        <p:nvSpPr>
          <p:cNvPr id="171" name="Shape 17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rtl="0">
              <a:spcBef>
                <a:spcPts val="0"/>
              </a:spcBef>
              <a:buNone/>
            </a:pPr>
            <a:r>
              <a:t/>
            </a:r>
            <a:endParaRPr b="0" i="0" sz="1800" u="none" cap="none" strike="noStrike"/>
          </a:p>
          <a:p>
            <a:pPr lvl="0" rtl="0">
              <a:spcBef>
                <a:spcPts val="0"/>
              </a:spcBef>
              <a:buNone/>
            </a:pPr>
            <a:r>
              <a:rPr b="0" i="0" lang="en-US" sz="1800" u="none" cap="none" strike="noStrike"/>
              <a:t>Later, I’ll give you the status of each of the workshops. For now, we’ll just talk about what the workshops are. </a:t>
            </a:r>
          </a:p>
        </p:txBody>
      </p:sp>
      <p:sp>
        <p:nvSpPr>
          <p:cNvPr id="186" name="Shape 18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a:spcBef>
                <a:spcPts val="0"/>
              </a:spcBef>
              <a:buNone/>
            </a:pPr>
            <a:r>
              <a:t/>
            </a:r>
            <a:endParaRPr/>
          </a:p>
        </p:txBody>
      </p:sp>
      <p:sp>
        <p:nvSpPr>
          <p:cNvPr id="200" name="Shape 20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7" name="Shape 17"/>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lnSpc>
                <a:spcPct val="100000"/>
              </a:lnSpc>
              <a:spcBef>
                <a:spcPts val="640"/>
              </a:spcBef>
              <a:spcAft>
                <a:spcPts val="0"/>
              </a:spcAft>
              <a:buClr>
                <a:srgbClr val="888888"/>
              </a:buClr>
              <a:buFont typeface="Arial"/>
              <a:buNone/>
              <a:defRPr b="0" i="0" sz="3200" u="none" cap="none" strike="noStrike">
                <a:solidFill>
                  <a:srgbClr val="888888"/>
                </a:solidFill>
                <a:latin typeface="Arial"/>
                <a:ea typeface="Arial"/>
                <a:cs typeface="Arial"/>
                <a:sym typeface="Arial"/>
              </a:defRPr>
            </a:lvl1pPr>
            <a:lvl2pPr indent="0" lvl="1" marL="457200" marR="0" rtl="0" algn="ctr">
              <a:spcBef>
                <a:spcPts val="560"/>
              </a:spcBef>
              <a:buClr>
                <a:srgbClr val="888888"/>
              </a:buClr>
              <a:buFont typeface="Arial"/>
              <a:buNone/>
              <a:defRPr b="0" i="0" sz="2800" u="none" cap="none" strike="noStrike">
                <a:solidFill>
                  <a:srgbClr val="888888"/>
                </a:solidFill>
                <a:latin typeface="Arial"/>
                <a:ea typeface="Arial"/>
                <a:cs typeface="Arial"/>
                <a:sym typeface="Arial"/>
              </a:defRPr>
            </a:lvl2pPr>
            <a:lvl3pPr indent="0" lvl="2" marL="914400"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3pPr>
            <a:lvl4pPr indent="0" lvl="3" marL="13716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4pPr>
            <a:lvl5pPr indent="0" lvl="4" marL="18288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5pPr>
            <a:lvl6pPr indent="0" lvl="5" marL="22860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9pPr>
          </a:lstStyle>
          <a:p/>
        </p:txBody>
      </p:sp>
      <p:pic>
        <p:nvPicPr>
          <p:cNvPr id="18" name="Shape 18"/>
          <p:cNvPicPr preferRelativeResize="0"/>
          <p:nvPr/>
        </p:nvPicPr>
        <p:blipFill>
          <a:blip r:embed="rId2">
            <a:alphaModFix/>
          </a:blip>
          <a:stretch>
            <a:fillRect/>
          </a:stretch>
        </p:blipFill>
        <p:spPr>
          <a:xfrm>
            <a:off x="1028974" y="2009473"/>
            <a:ext cx="5524225" cy="15909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VERTICAL_TEXT">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2" name="Shape 72"/>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222250" lvl="0" marL="342900" rtl="0" algn="l">
              <a:spcBef>
                <a:spcPts val="640"/>
              </a:spcBef>
              <a:buClr>
                <a:schemeClr val="dk1"/>
              </a:buClr>
              <a:buFont typeface="Arial"/>
              <a:buChar char="●"/>
              <a:defRPr sz="3200">
                <a:solidFill>
                  <a:schemeClr val="dk1"/>
                </a:solidFill>
                <a:latin typeface="Arial"/>
                <a:ea typeface="Arial"/>
                <a:cs typeface="Arial"/>
                <a:sym typeface="Arial"/>
              </a:defRPr>
            </a:lvl1pPr>
            <a:lvl2pPr indent="-177800" lvl="1" marL="742950" rtl="0" algn="l">
              <a:spcBef>
                <a:spcPts val="560"/>
              </a:spcBef>
              <a:buClr>
                <a:schemeClr val="dk1"/>
              </a:buClr>
              <a:buFont typeface="Arial"/>
              <a:buChar char="●"/>
              <a:defRPr sz="2800">
                <a:solidFill>
                  <a:schemeClr val="dk1"/>
                </a:solidFill>
                <a:latin typeface="Arial"/>
                <a:ea typeface="Arial"/>
                <a:cs typeface="Arial"/>
                <a:sym typeface="Arial"/>
              </a:defRPr>
            </a:lvl2pPr>
            <a:lvl3pPr indent="-136525" lvl="2" marL="1143000" rtl="0" algn="l">
              <a:spcBef>
                <a:spcPts val="480"/>
              </a:spcBef>
              <a:buClr>
                <a:schemeClr val="dk1"/>
              </a:buClr>
              <a:buFont typeface="Arial"/>
              <a:buChar char="●"/>
              <a:defRPr sz="2400">
                <a:solidFill>
                  <a:schemeClr val="dk1"/>
                </a:solidFill>
                <a:latin typeface="Arial"/>
                <a:ea typeface="Arial"/>
                <a:cs typeface="Arial"/>
                <a:sym typeface="Arial"/>
              </a:defRPr>
            </a:lvl3pPr>
            <a:lvl4pPr indent="-152400" lvl="3" marL="1600200" rtl="0" algn="l">
              <a:spcBef>
                <a:spcPts val="400"/>
              </a:spcBef>
              <a:buClr>
                <a:schemeClr val="dk1"/>
              </a:buClr>
              <a:buFont typeface="Arial"/>
              <a:buChar char="●"/>
              <a:defRPr sz="2000">
                <a:solidFill>
                  <a:schemeClr val="dk1"/>
                </a:solidFill>
                <a:latin typeface="Arial"/>
                <a:ea typeface="Arial"/>
                <a:cs typeface="Arial"/>
                <a:sym typeface="Arial"/>
              </a:defRPr>
            </a:lvl4pPr>
            <a:lvl5pPr indent="-152400" lvl="4" marL="2057400" rtl="0" algn="l">
              <a:spcBef>
                <a:spcPts val="400"/>
              </a:spcBef>
              <a:buClr>
                <a:schemeClr val="dk1"/>
              </a:buClr>
              <a:buFont typeface="Arial"/>
              <a:buChar char="●"/>
              <a:defRPr sz="2000">
                <a:solidFill>
                  <a:schemeClr val="dk1"/>
                </a:solidFill>
                <a:latin typeface="Arial"/>
                <a:ea typeface="Arial"/>
                <a:cs typeface="Arial"/>
                <a:sym typeface="Arial"/>
              </a:defRPr>
            </a:lvl5pPr>
            <a:lvl6pPr indent="-152400" lvl="5"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lvl="6"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lvl="7"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lvl="8"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73" name="Shape 7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_TITLE_AND_VERTICAL_TEXT">
    <p:spTree>
      <p:nvGrpSpPr>
        <p:cNvPr id="76" name="Shape 76"/>
        <p:cNvGrpSpPr/>
        <p:nvPr/>
      </p:nvGrpSpPr>
      <p:grpSpPr>
        <a:xfrm>
          <a:off x="0" y="0"/>
          <a:ext cx="0" cy="0"/>
          <a:chOff x="0" y="0"/>
          <a:chExt cx="0" cy="0"/>
        </a:xfrm>
      </p:grpSpPr>
      <p:sp>
        <p:nvSpPr>
          <p:cNvPr id="77" name="Shape 77"/>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8" name="Shape 78"/>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222250" lvl="0" marL="342900" rtl="0" algn="l">
              <a:spcBef>
                <a:spcPts val="640"/>
              </a:spcBef>
              <a:buClr>
                <a:schemeClr val="dk1"/>
              </a:buClr>
              <a:buFont typeface="Arial"/>
              <a:buChar char="●"/>
              <a:defRPr sz="3200">
                <a:solidFill>
                  <a:schemeClr val="dk1"/>
                </a:solidFill>
                <a:latin typeface="Arial"/>
                <a:ea typeface="Arial"/>
                <a:cs typeface="Arial"/>
                <a:sym typeface="Arial"/>
              </a:defRPr>
            </a:lvl1pPr>
            <a:lvl2pPr indent="-177800" lvl="1" marL="742950" rtl="0" algn="l">
              <a:spcBef>
                <a:spcPts val="560"/>
              </a:spcBef>
              <a:buClr>
                <a:schemeClr val="dk1"/>
              </a:buClr>
              <a:buFont typeface="Arial"/>
              <a:buChar char="●"/>
              <a:defRPr sz="2800">
                <a:solidFill>
                  <a:schemeClr val="dk1"/>
                </a:solidFill>
                <a:latin typeface="Arial"/>
                <a:ea typeface="Arial"/>
                <a:cs typeface="Arial"/>
                <a:sym typeface="Arial"/>
              </a:defRPr>
            </a:lvl2pPr>
            <a:lvl3pPr indent="-136525" lvl="2" marL="1143000" rtl="0" algn="l">
              <a:spcBef>
                <a:spcPts val="480"/>
              </a:spcBef>
              <a:buClr>
                <a:schemeClr val="dk1"/>
              </a:buClr>
              <a:buFont typeface="Arial"/>
              <a:buChar char="●"/>
              <a:defRPr sz="2400">
                <a:solidFill>
                  <a:schemeClr val="dk1"/>
                </a:solidFill>
                <a:latin typeface="Arial"/>
                <a:ea typeface="Arial"/>
                <a:cs typeface="Arial"/>
                <a:sym typeface="Arial"/>
              </a:defRPr>
            </a:lvl3pPr>
            <a:lvl4pPr indent="-152400" lvl="3" marL="1600200" rtl="0" algn="l">
              <a:spcBef>
                <a:spcPts val="400"/>
              </a:spcBef>
              <a:buClr>
                <a:schemeClr val="dk1"/>
              </a:buClr>
              <a:buFont typeface="Arial"/>
              <a:buChar char="●"/>
              <a:defRPr sz="2000">
                <a:solidFill>
                  <a:schemeClr val="dk1"/>
                </a:solidFill>
                <a:latin typeface="Arial"/>
                <a:ea typeface="Arial"/>
                <a:cs typeface="Arial"/>
                <a:sym typeface="Arial"/>
              </a:defRPr>
            </a:lvl4pPr>
            <a:lvl5pPr indent="-152400" lvl="4" marL="2057400" rtl="0" algn="l">
              <a:spcBef>
                <a:spcPts val="400"/>
              </a:spcBef>
              <a:buClr>
                <a:schemeClr val="dk1"/>
              </a:buClr>
              <a:buFont typeface="Arial"/>
              <a:buChar char="●"/>
              <a:defRPr sz="2000">
                <a:solidFill>
                  <a:schemeClr val="dk1"/>
                </a:solidFill>
                <a:latin typeface="Arial"/>
                <a:ea typeface="Arial"/>
                <a:cs typeface="Arial"/>
                <a:sym typeface="Arial"/>
              </a:defRPr>
            </a:lvl5pPr>
            <a:lvl6pPr indent="-152400" lvl="5"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lvl="6"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lvl="7"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lvl="8"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79" name="Shape 7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OBJECT">
    <p:spTree>
      <p:nvGrpSpPr>
        <p:cNvPr id="19" name="Shape 19"/>
        <p:cNvGrpSpPr/>
        <p:nvPr/>
      </p:nvGrpSpPr>
      <p:grpSpPr>
        <a:xfrm>
          <a:off x="0" y="0"/>
          <a:ext cx="0" cy="0"/>
          <a:chOff x="0" y="0"/>
          <a:chExt cx="0" cy="0"/>
        </a:xfrm>
      </p:grpSpPr>
      <p:sp>
        <p:nvSpPr>
          <p:cNvPr id="20" name="Shape 20"/>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222250" lvl="0" marL="342900" rtl="0" algn="l">
              <a:spcBef>
                <a:spcPts val="640"/>
              </a:spcBef>
              <a:buClr>
                <a:schemeClr val="dk1"/>
              </a:buClr>
              <a:buFont typeface="Arial"/>
              <a:buChar char="●"/>
              <a:defRPr sz="3200">
                <a:solidFill>
                  <a:schemeClr val="dk1"/>
                </a:solidFill>
                <a:latin typeface="Arial"/>
                <a:ea typeface="Arial"/>
                <a:cs typeface="Arial"/>
                <a:sym typeface="Arial"/>
              </a:defRPr>
            </a:lvl1pPr>
            <a:lvl2pPr indent="-177800" lvl="1" marL="742950" rtl="0" algn="l">
              <a:spcBef>
                <a:spcPts val="560"/>
              </a:spcBef>
              <a:buClr>
                <a:schemeClr val="dk1"/>
              </a:buClr>
              <a:buFont typeface="Arial"/>
              <a:buChar char="●"/>
              <a:defRPr sz="2800">
                <a:solidFill>
                  <a:schemeClr val="dk1"/>
                </a:solidFill>
                <a:latin typeface="Arial"/>
                <a:ea typeface="Arial"/>
                <a:cs typeface="Arial"/>
                <a:sym typeface="Arial"/>
              </a:defRPr>
            </a:lvl2pPr>
            <a:lvl3pPr indent="-136525" lvl="2" marL="1143000" rtl="0" algn="l">
              <a:spcBef>
                <a:spcPts val="480"/>
              </a:spcBef>
              <a:buClr>
                <a:schemeClr val="dk1"/>
              </a:buClr>
              <a:buFont typeface="Arial"/>
              <a:buChar char="●"/>
              <a:defRPr sz="2400">
                <a:solidFill>
                  <a:schemeClr val="dk1"/>
                </a:solidFill>
                <a:latin typeface="Arial"/>
                <a:ea typeface="Arial"/>
                <a:cs typeface="Arial"/>
                <a:sym typeface="Arial"/>
              </a:defRPr>
            </a:lvl3pPr>
            <a:lvl4pPr indent="-152400" lvl="3" marL="1600200" rtl="0" algn="l">
              <a:spcBef>
                <a:spcPts val="400"/>
              </a:spcBef>
              <a:buClr>
                <a:schemeClr val="dk1"/>
              </a:buClr>
              <a:buFont typeface="Arial"/>
              <a:buChar char="●"/>
              <a:defRPr sz="2000">
                <a:solidFill>
                  <a:schemeClr val="dk1"/>
                </a:solidFill>
                <a:latin typeface="Arial"/>
                <a:ea typeface="Arial"/>
                <a:cs typeface="Arial"/>
                <a:sym typeface="Arial"/>
              </a:defRPr>
            </a:lvl4pPr>
            <a:lvl5pPr indent="-152400" lvl="4" marL="2057400" rtl="0" algn="l">
              <a:spcBef>
                <a:spcPts val="400"/>
              </a:spcBef>
              <a:buClr>
                <a:schemeClr val="dk1"/>
              </a:buClr>
              <a:buFont typeface="Arial"/>
              <a:buChar char="●"/>
              <a:defRPr sz="2000">
                <a:solidFill>
                  <a:schemeClr val="dk1"/>
                </a:solidFill>
                <a:latin typeface="Arial"/>
                <a:ea typeface="Arial"/>
                <a:cs typeface="Arial"/>
                <a:sym typeface="Arial"/>
              </a:defRPr>
            </a:lvl5pPr>
            <a:lvl6pPr indent="-152400" lvl="5"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lvl="6"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lvl="7"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lvl="8"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22" name="Shape 2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5" name="Shape 25"/>
        <p:cNvGrpSpPr/>
        <p:nvPr/>
      </p:nvGrpSpPr>
      <p:grpSpPr>
        <a:xfrm>
          <a:off x="0" y="0"/>
          <a:ext cx="0" cy="0"/>
          <a:chOff x="0" y="0"/>
          <a:chExt cx="0" cy="0"/>
        </a:xfrm>
      </p:grpSpPr>
      <p:sp>
        <p:nvSpPr>
          <p:cNvPr id="26" name="Shape 26"/>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b="1" sz="4000" cap="small"/>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Clr>
                <a:srgbClr val="888888"/>
              </a:buClr>
              <a:buFont typeface="Arial"/>
              <a:buNone/>
              <a:defRPr sz="2000">
                <a:solidFill>
                  <a:srgbClr val="888888"/>
                </a:solidFill>
                <a:latin typeface="Arial"/>
                <a:ea typeface="Arial"/>
                <a:cs typeface="Arial"/>
                <a:sym typeface="Arial"/>
              </a:defRPr>
            </a:lvl1pPr>
            <a:lvl2pPr indent="0" lvl="1" marL="457200" rtl="0">
              <a:spcBef>
                <a:spcPts val="0"/>
              </a:spcBef>
              <a:buClr>
                <a:srgbClr val="888888"/>
              </a:buClr>
              <a:buFont typeface="Arial"/>
              <a:buNone/>
              <a:defRPr sz="1800">
                <a:solidFill>
                  <a:srgbClr val="888888"/>
                </a:solidFill>
              </a:defRPr>
            </a:lvl2pPr>
            <a:lvl3pPr indent="0" lvl="2" marL="914400" rtl="0">
              <a:spcBef>
                <a:spcPts val="0"/>
              </a:spcBef>
              <a:buClr>
                <a:srgbClr val="888888"/>
              </a:buClr>
              <a:buFont typeface="Arial"/>
              <a:buNone/>
              <a:defRPr sz="1600">
                <a:solidFill>
                  <a:srgbClr val="888888"/>
                </a:solidFill>
              </a:defRPr>
            </a:lvl3pPr>
            <a:lvl4pPr indent="0" lvl="3" marL="1371600" rtl="0">
              <a:spcBef>
                <a:spcPts val="0"/>
              </a:spcBef>
              <a:buClr>
                <a:srgbClr val="888888"/>
              </a:buClr>
              <a:buFont typeface="Arial"/>
              <a:buNone/>
              <a:defRPr sz="1400">
                <a:solidFill>
                  <a:srgbClr val="888888"/>
                </a:solidFill>
              </a:defRPr>
            </a:lvl4pPr>
            <a:lvl5pPr indent="0" lvl="4" marL="1828800" rtl="0">
              <a:spcBef>
                <a:spcPts val="0"/>
              </a:spcBef>
              <a:buClr>
                <a:srgbClr val="888888"/>
              </a:buClr>
              <a:buFont typeface="Arial"/>
              <a:buNone/>
              <a:defRPr sz="1400">
                <a:solidFill>
                  <a:srgbClr val="888888"/>
                </a:solidFill>
              </a:defRPr>
            </a:lvl5pPr>
            <a:lvl6pPr indent="0" lvl="5" marL="2286000" rtl="0">
              <a:spcBef>
                <a:spcPts val="0"/>
              </a:spcBef>
              <a:buClr>
                <a:srgbClr val="888888"/>
              </a:buClr>
              <a:buFont typeface="Calibri"/>
              <a:buNone/>
              <a:defRPr sz="1400">
                <a:solidFill>
                  <a:srgbClr val="888888"/>
                </a:solidFill>
              </a:defRPr>
            </a:lvl6pPr>
            <a:lvl7pPr indent="0" lvl="6" marL="2743200" rtl="0">
              <a:spcBef>
                <a:spcPts val="0"/>
              </a:spcBef>
              <a:buClr>
                <a:srgbClr val="888888"/>
              </a:buClr>
              <a:buFont typeface="Calibri"/>
              <a:buNone/>
              <a:defRPr sz="1400">
                <a:solidFill>
                  <a:srgbClr val="888888"/>
                </a:solidFill>
              </a:defRPr>
            </a:lvl7pPr>
            <a:lvl8pPr indent="0" lvl="7" marL="3200400" rtl="0">
              <a:spcBef>
                <a:spcPts val="0"/>
              </a:spcBef>
              <a:buClr>
                <a:srgbClr val="888888"/>
              </a:buClr>
              <a:buFont typeface="Calibri"/>
              <a:buNone/>
              <a:defRPr sz="1400">
                <a:solidFill>
                  <a:srgbClr val="888888"/>
                </a:solidFill>
              </a:defRPr>
            </a:lvl8pPr>
            <a:lvl9pPr indent="0" lvl="8" marL="3657600" rtl="0">
              <a:spcBef>
                <a:spcPts val="0"/>
              </a:spcBef>
              <a:buClr>
                <a:srgbClr val="888888"/>
              </a:buClr>
              <a:buFont typeface="Calibri"/>
              <a:buNone/>
              <a:defRPr sz="1400">
                <a:solidFill>
                  <a:srgbClr val="888888"/>
                </a:solidFill>
              </a:defRPr>
            </a:lvl9pPr>
          </a:lstStyle>
          <a:p/>
        </p:txBody>
      </p:sp>
      <p:sp>
        <p:nvSpPr>
          <p:cNvPr id="28" name="Shape 2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_OBJECTS">
    <p:spTree>
      <p:nvGrpSpPr>
        <p:cNvPr id="31" name="Shape 31"/>
        <p:cNvGrpSpPr/>
        <p:nvPr/>
      </p:nvGrpSpPr>
      <p:grpSpPr>
        <a:xfrm>
          <a:off x="0" y="0"/>
          <a:ext cx="0" cy="0"/>
          <a:chOff x="0" y="0"/>
          <a:chExt cx="0" cy="0"/>
        </a:xfrm>
      </p:grpSpPr>
      <p:sp>
        <p:nvSpPr>
          <p:cNvPr id="32" name="Shape 32"/>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34" name="Shape 34"/>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35" name="Shape 3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TWO_OBJECTS_WITH_TEXT">
    <p:spTree>
      <p:nvGrpSpPr>
        <p:cNvPr id="38" name="Shape 38"/>
        <p:cNvGrpSpPr/>
        <p:nvPr/>
      </p:nvGrpSpPr>
      <p:grpSpPr>
        <a:xfrm>
          <a:off x="0" y="0"/>
          <a:ext cx="0" cy="0"/>
          <a:chOff x="0" y="0"/>
          <a:chExt cx="0" cy="0"/>
        </a:xfrm>
      </p:grpSpPr>
      <p:sp>
        <p:nvSpPr>
          <p:cNvPr id="39" name="Shape 39"/>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Arial"/>
              <a:buNone/>
              <a:defRPr b="1" sz="2400"/>
            </a:lvl1pPr>
            <a:lvl2pPr indent="0" lvl="1" marL="457200" rtl="0">
              <a:spcBef>
                <a:spcPts val="0"/>
              </a:spcBef>
              <a:buFont typeface="Arial"/>
              <a:buNone/>
              <a:defRPr b="1" sz="2000"/>
            </a:lvl2pPr>
            <a:lvl3pPr indent="0" lvl="2" marL="914400" rtl="0">
              <a:spcBef>
                <a:spcPts val="0"/>
              </a:spcBef>
              <a:buFont typeface="Arial"/>
              <a:buNone/>
              <a:defRPr b="1" sz="1800"/>
            </a:lvl3pPr>
            <a:lvl4pPr indent="0" lvl="3" marL="1371600" rtl="0">
              <a:spcBef>
                <a:spcPts val="0"/>
              </a:spcBef>
              <a:buFont typeface="Arial"/>
              <a:buNone/>
              <a:defRPr b="1" sz="1600"/>
            </a:lvl4pPr>
            <a:lvl5pPr indent="0" lvl="4" marL="1828800" rtl="0">
              <a:spcBef>
                <a:spcPts val="0"/>
              </a:spcBef>
              <a:buFont typeface="Arial"/>
              <a:buNone/>
              <a:defRPr b="1" sz="1600"/>
            </a:lvl5pPr>
            <a:lvl6pPr indent="0" lvl="5" marL="2286000" rtl="0">
              <a:spcBef>
                <a:spcPts val="0"/>
              </a:spcBef>
              <a:buFont typeface="Calibri"/>
              <a:buNone/>
              <a:defRPr b="1" sz="1600"/>
            </a:lvl6pPr>
            <a:lvl7pPr indent="0" lvl="6" marL="2743200" rtl="0">
              <a:spcBef>
                <a:spcPts val="0"/>
              </a:spcBef>
              <a:buFont typeface="Calibri"/>
              <a:buNone/>
              <a:defRPr b="1" sz="1600"/>
            </a:lvl7pPr>
            <a:lvl8pPr indent="0" lvl="7" marL="3200400" rtl="0">
              <a:spcBef>
                <a:spcPts val="0"/>
              </a:spcBef>
              <a:buFont typeface="Calibri"/>
              <a:buNone/>
              <a:defRPr b="1" sz="1600"/>
            </a:lvl8pPr>
            <a:lvl9pPr indent="0" lvl="8" marL="3657600" rtl="0">
              <a:spcBef>
                <a:spcPts val="0"/>
              </a:spcBef>
              <a:buFont typeface="Calibri"/>
              <a:buNone/>
              <a:defRPr b="1" sz="1600"/>
            </a:lvl9pPr>
          </a:lstStyle>
          <a:p/>
        </p:txBody>
      </p:sp>
      <p:sp>
        <p:nvSpPr>
          <p:cNvPr id="41" name="Shape 41"/>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p:txBody>
      </p:sp>
      <p:sp>
        <p:nvSpPr>
          <p:cNvPr id="42" name="Shape 42"/>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Arial"/>
              <a:buNone/>
              <a:defRPr b="1" sz="2400"/>
            </a:lvl1pPr>
            <a:lvl2pPr indent="0" lvl="1" marL="457200" rtl="0">
              <a:spcBef>
                <a:spcPts val="0"/>
              </a:spcBef>
              <a:buFont typeface="Arial"/>
              <a:buNone/>
              <a:defRPr b="1" sz="2000"/>
            </a:lvl2pPr>
            <a:lvl3pPr indent="0" lvl="2" marL="914400" rtl="0">
              <a:spcBef>
                <a:spcPts val="0"/>
              </a:spcBef>
              <a:buFont typeface="Arial"/>
              <a:buNone/>
              <a:defRPr b="1" sz="1800"/>
            </a:lvl3pPr>
            <a:lvl4pPr indent="0" lvl="3" marL="1371600" rtl="0">
              <a:spcBef>
                <a:spcPts val="0"/>
              </a:spcBef>
              <a:buFont typeface="Arial"/>
              <a:buNone/>
              <a:defRPr b="1" sz="1600"/>
            </a:lvl4pPr>
            <a:lvl5pPr indent="0" lvl="4" marL="1828800" rtl="0">
              <a:spcBef>
                <a:spcPts val="0"/>
              </a:spcBef>
              <a:buFont typeface="Arial"/>
              <a:buNone/>
              <a:defRPr b="1" sz="1600"/>
            </a:lvl5pPr>
            <a:lvl6pPr indent="0" lvl="5" marL="2286000" rtl="0">
              <a:spcBef>
                <a:spcPts val="0"/>
              </a:spcBef>
              <a:buFont typeface="Calibri"/>
              <a:buNone/>
              <a:defRPr b="1" sz="1600"/>
            </a:lvl6pPr>
            <a:lvl7pPr indent="0" lvl="6" marL="2743200" rtl="0">
              <a:spcBef>
                <a:spcPts val="0"/>
              </a:spcBef>
              <a:buFont typeface="Calibri"/>
              <a:buNone/>
              <a:defRPr b="1" sz="1600"/>
            </a:lvl7pPr>
            <a:lvl8pPr indent="0" lvl="7" marL="3200400" rtl="0">
              <a:spcBef>
                <a:spcPts val="0"/>
              </a:spcBef>
              <a:buFont typeface="Calibri"/>
              <a:buNone/>
              <a:defRPr b="1" sz="1600"/>
            </a:lvl8pPr>
            <a:lvl9pPr indent="0" lvl="8" marL="3657600" rtl="0">
              <a:spcBef>
                <a:spcPts val="0"/>
              </a:spcBef>
              <a:buFont typeface="Calibri"/>
              <a:buNone/>
              <a:defRPr b="1" sz="1600"/>
            </a:lvl9pPr>
          </a:lstStyle>
          <a:p/>
        </p:txBody>
      </p:sp>
      <p:sp>
        <p:nvSpPr>
          <p:cNvPr id="43" name="Shape 43"/>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p:txBody>
      </p:sp>
      <p:sp>
        <p:nvSpPr>
          <p:cNvPr id="44" name="Shape 4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7" name="Shape 47"/>
        <p:cNvGrpSpPr/>
        <p:nvPr/>
      </p:nvGrpSpPr>
      <p:grpSpPr>
        <a:xfrm>
          <a:off x="0" y="0"/>
          <a:ext cx="0" cy="0"/>
          <a:chOff x="0" y="0"/>
          <a:chExt cx="0" cy="0"/>
        </a:xfrm>
      </p:grpSpPr>
      <p:sp>
        <p:nvSpPr>
          <p:cNvPr id="48" name="Shape 48"/>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9" name="Shape 4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2" name="Shape 52"/>
        <p:cNvGrpSpPr/>
        <p:nvPr/>
      </p:nvGrpSpPr>
      <p:grpSpPr>
        <a:xfrm>
          <a:off x="0" y="0"/>
          <a:ext cx="0" cy="0"/>
          <a:chOff x="0" y="0"/>
          <a:chExt cx="0" cy="0"/>
        </a:xfrm>
      </p:grpSpPr>
      <p:sp>
        <p:nvSpPr>
          <p:cNvPr id="53" name="Shape 5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OBJECT_WITH_CAPTION_TEXT">
    <p:spTree>
      <p:nvGrpSpPr>
        <p:cNvPr id="56" name="Shape 56"/>
        <p:cNvGrpSpPr/>
        <p:nvPr/>
      </p:nvGrpSpPr>
      <p:grpSpPr>
        <a:xfrm>
          <a:off x="0" y="0"/>
          <a:ext cx="0" cy="0"/>
          <a:chOff x="0" y="0"/>
          <a:chExt cx="0" cy="0"/>
        </a:xfrm>
      </p:grpSpPr>
      <p:sp>
        <p:nvSpPr>
          <p:cNvPr id="57" name="Shape 57"/>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b="1" sz="20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8" name="Shape 58"/>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sz="3200"/>
            </a:lvl1pPr>
            <a:lvl2pPr lvl="1" rtl="0">
              <a:spcBef>
                <a:spcPts val="0"/>
              </a:spcBef>
              <a:defRPr sz="2800"/>
            </a:lvl2pPr>
            <a:lvl3pPr lvl="2" rtl="0">
              <a:spcBef>
                <a:spcPts val="0"/>
              </a:spcBef>
              <a:defRPr sz="2400"/>
            </a:lvl3pPr>
            <a:lvl4pPr lvl="3" rtl="0">
              <a:spcBef>
                <a:spcPts val="0"/>
              </a:spcBef>
              <a:defRPr sz="2000"/>
            </a:lvl4pPr>
            <a:lvl5pPr lvl="4" rtl="0">
              <a:spcBef>
                <a:spcPts val="0"/>
              </a:spcBef>
              <a:defRPr sz="2000"/>
            </a:lvl5pPr>
            <a:lvl6pPr lvl="5" rtl="0">
              <a:spcBef>
                <a:spcPts val="0"/>
              </a:spcBef>
              <a:defRPr sz="2000"/>
            </a:lvl6pPr>
            <a:lvl7pPr lvl="6" rtl="0">
              <a:spcBef>
                <a:spcPts val="0"/>
              </a:spcBef>
              <a:defRPr sz="2000"/>
            </a:lvl7pPr>
            <a:lvl8pPr lvl="7" rtl="0">
              <a:spcBef>
                <a:spcPts val="0"/>
              </a:spcBef>
              <a:defRPr sz="2000"/>
            </a:lvl8pPr>
            <a:lvl9pPr lvl="8" rtl="0">
              <a:spcBef>
                <a:spcPts val="0"/>
              </a:spcBef>
              <a:defRPr sz="2000"/>
            </a:lvl9pPr>
          </a:lstStyle>
          <a:p/>
        </p:txBody>
      </p:sp>
      <p:sp>
        <p:nvSpPr>
          <p:cNvPr id="59" name="Shape 59"/>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Arial"/>
              <a:buNone/>
              <a:defRPr sz="1400"/>
            </a:lvl1pPr>
            <a:lvl2pPr indent="0" lvl="1" marL="457200" rtl="0">
              <a:spcBef>
                <a:spcPts val="0"/>
              </a:spcBef>
              <a:buFont typeface="Arial"/>
              <a:buNone/>
              <a:defRPr sz="1200"/>
            </a:lvl2pPr>
            <a:lvl3pPr indent="0" lvl="2" marL="914400" rtl="0">
              <a:spcBef>
                <a:spcPts val="0"/>
              </a:spcBef>
              <a:buFont typeface="Arial"/>
              <a:buNone/>
              <a:defRPr sz="1000"/>
            </a:lvl3pPr>
            <a:lvl4pPr indent="0" lvl="3" marL="1371600" rtl="0">
              <a:spcBef>
                <a:spcPts val="0"/>
              </a:spcBef>
              <a:buFont typeface="Arial"/>
              <a:buNone/>
              <a:defRPr sz="900"/>
            </a:lvl4pPr>
            <a:lvl5pPr indent="0" lvl="4" marL="1828800" rtl="0">
              <a:spcBef>
                <a:spcPts val="0"/>
              </a:spcBef>
              <a:buFont typeface="Arial"/>
              <a:buNone/>
              <a:defRPr sz="900"/>
            </a:lvl5pPr>
            <a:lvl6pPr indent="0" lvl="5" marL="2286000" rtl="0">
              <a:spcBef>
                <a:spcPts val="0"/>
              </a:spcBef>
              <a:buFont typeface="Calibri"/>
              <a:buNone/>
              <a:defRPr sz="900"/>
            </a:lvl6pPr>
            <a:lvl7pPr indent="0" lvl="6" marL="2743200" rtl="0">
              <a:spcBef>
                <a:spcPts val="0"/>
              </a:spcBef>
              <a:buFont typeface="Calibri"/>
              <a:buNone/>
              <a:defRPr sz="900"/>
            </a:lvl7pPr>
            <a:lvl8pPr indent="0" lvl="7" marL="3200400" rtl="0">
              <a:spcBef>
                <a:spcPts val="0"/>
              </a:spcBef>
              <a:buFont typeface="Calibri"/>
              <a:buNone/>
              <a:defRPr sz="900"/>
            </a:lvl8pPr>
            <a:lvl9pPr indent="0" lvl="8" marL="3657600" rtl="0">
              <a:spcBef>
                <a:spcPts val="0"/>
              </a:spcBef>
              <a:buFont typeface="Calibri"/>
              <a:buNone/>
              <a:defRPr sz="900"/>
            </a:lvl9pPr>
          </a:lstStyle>
          <a:p/>
        </p:txBody>
      </p:sp>
      <p:sp>
        <p:nvSpPr>
          <p:cNvPr id="60" name="Shape 6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_WITH_CAPTION_TEXT">
    <p:spTree>
      <p:nvGrpSpPr>
        <p:cNvPr id="63" name="Shape 63"/>
        <p:cNvGrpSpPr/>
        <p:nvPr/>
      </p:nvGrpSpPr>
      <p:grpSpPr>
        <a:xfrm>
          <a:off x="0" y="0"/>
          <a:ext cx="0" cy="0"/>
          <a:chOff x="0" y="0"/>
          <a:chExt cx="0" cy="0"/>
        </a:xfrm>
      </p:grpSpPr>
      <p:sp>
        <p:nvSpPr>
          <p:cNvPr id="64" name="Shape 64"/>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b="1" sz="20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5" name="Shape 65"/>
          <p:cNvSpPr/>
          <p:nvPr>
            <p:ph idx="2" type="pic"/>
          </p:nvPr>
        </p:nvSpPr>
        <p:spPr>
          <a:xfrm>
            <a:off x="1792288" y="612775"/>
            <a:ext cx="5486399" cy="4114800"/>
          </a:xfrm>
          <a:prstGeom prst="rect">
            <a:avLst/>
          </a:prstGeom>
          <a:noFill/>
          <a:ln>
            <a:noFill/>
          </a:ln>
        </p:spPr>
        <p:txBody>
          <a:bodyPr anchorCtr="0" anchor="ctr" bIns="91425" lIns="91425" rIns="91425" tIns="91425"/>
          <a:lstStyle>
            <a:lvl1pPr indent="0" lvl="0" marL="0" marR="0" rtl="0" algn="l">
              <a:spcBef>
                <a:spcPts val="0"/>
              </a:spcBef>
              <a:buClr>
                <a:srgbClr val="888888"/>
              </a:buClr>
              <a:buFont typeface="Arial"/>
              <a:buNone/>
              <a:defRPr b="0" i="0" sz="3200" u="none" cap="none" strike="noStrike">
                <a:solidFill>
                  <a:srgbClr val="888888"/>
                </a:solidFill>
                <a:latin typeface="Arial"/>
                <a:ea typeface="Arial"/>
                <a:cs typeface="Arial"/>
                <a:sym typeface="Arial"/>
              </a:defRPr>
            </a:lvl1pPr>
            <a:lvl2pPr indent="0" lvl="1" marL="457200" marR="0" rtl="0" algn="l">
              <a:spcBef>
                <a:spcPts val="0"/>
              </a:spcBef>
              <a:buClr>
                <a:schemeClr val="dk1"/>
              </a:buClr>
              <a:buFont typeface="Calibri"/>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3pPr>
            <a:lvl4pPr indent="0" lvl="3" marL="1371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4pPr>
            <a:lvl5pPr indent="0" lvl="4" marL="18288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66" name="Shape 66"/>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Arial"/>
              <a:buNone/>
              <a:defRPr sz="1400"/>
            </a:lvl1pPr>
            <a:lvl2pPr indent="0" lvl="1" marL="457200" rtl="0">
              <a:spcBef>
                <a:spcPts val="0"/>
              </a:spcBef>
              <a:buFont typeface="Arial"/>
              <a:buNone/>
              <a:defRPr sz="1200"/>
            </a:lvl2pPr>
            <a:lvl3pPr indent="0" lvl="2" marL="914400" rtl="0">
              <a:spcBef>
                <a:spcPts val="0"/>
              </a:spcBef>
              <a:buFont typeface="Arial"/>
              <a:buNone/>
              <a:defRPr sz="1000"/>
            </a:lvl3pPr>
            <a:lvl4pPr indent="0" lvl="3" marL="1371600" rtl="0">
              <a:spcBef>
                <a:spcPts val="0"/>
              </a:spcBef>
              <a:buFont typeface="Arial"/>
              <a:buNone/>
              <a:defRPr sz="900"/>
            </a:lvl4pPr>
            <a:lvl5pPr indent="0" lvl="4" marL="1828800" rtl="0">
              <a:spcBef>
                <a:spcPts val="0"/>
              </a:spcBef>
              <a:buFont typeface="Arial"/>
              <a:buNone/>
              <a:defRPr sz="900"/>
            </a:lvl5pPr>
            <a:lvl6pPr indent="0" lvl="5" marL="2286000" rtl="0">
              <a:spcBef>
                <a:spcPts val="0"/>
              </a:spcBef>
              <a:buFont typeface="Calibri"/>
              <a:buNone/>
              <a:defRPr sz="900"/>
            </a:lvl6pPr>
            <a:lvl7pPr indent="0" lvl="6" marL="2743200" rtl="0">
              <a:spcBef>
                <a:spcPts val="0"/>
              </a:spcBef>
              <a:buFont typeface="Calibri"/>
              <a:buNone/>
              <a:defRPr sz="900"/>
            </a:lvl7pPr>
            <a:lvl8pPr indent="0" lvl="7" marL="3200400" rtl="0">
              <a:spcBef>
                <a:spcPts val="0"/>
              </a:spcBef>
              <a:buFont typeface="Calibri"/>
              <a:buNone/>
              <a:defRPr sz="900"/>
            </a:lvl8pPr>
            <a:lvl9pPr indent="0" lvl="8" marL="3657600" rtl="0">
              <a:spcBef>
                <a:spcPts val="0"/>
              </a:spcBef>
              <a:buFont typeface="Calibri"/>
              <a:buNone/>
              <a:defRPr sz="900"/>
            </a:lvl9pPr>
          </a:lstStyle>
          <a:p/>
        </p:txBody>
      </p:sp>
      <p:sp>
        <p:nvSpPr>
          <p:cNvPr id="67" name="Shape 6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94A3C"/>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222250" lvl="0" marL="342900" marR="0" rtl="0" algn="l">
              <a:spcBef>
                <a:spcPts val="640"/>
              </a:spcBef>
              <a:buClr>
                <a:schemeClr val="dk1"/>
              </a:buClr>
              <a:buFont typeface="Arial"/>
              <a:buChar char="●"/>
              <a:defRPr b="0" i="0" sz="3200" u="none" cap="none" strike="noStrike">
                <a:solidFill>
                  <a:schemeClr val="dk1"/>
                </a:solidFill>
                <a:latin typeface="Arial"/>
                <a:ea typeface="Arial"/>
                <a:cs typeface="Arial"/>
                <a:sym typeface="Arial"/>
              </a:defRPr>
            </a:lvl1pPr>
            <a:lvl2pPr indent="-177800" lvl="1" marL="742950" marR="0" rtl="0" algn="l">
              <a:spcBef>
                <a:spcPts val="560"/>
              </a:spcBef>
              <a:buClr>
                <a:schemeClr val="dk1"/>
              </a:buClr>
              <a:buFont typeface="Arial"/>
              <a:buChar char="●"/>
              <a:defRPr b="0" i="0" sz="2800" u="none" cap="none" strike="noStrike">
                <a:solidFill>
                  <a:schemeClr val="dk1"/>
                </a:solidFill>
                <a:latin typeface="Arial"/>
                <a:ea typeface="Arial"/>
                <a:cs typeface="Arial"/>
                <a:sym typeface="Arial"/>
              </a:defRPr>
            </a:lvl2pPr>
            <a:lvl3pPr indent="-136525" lvl="2" marL="1143000" marR="0" rtl="0" algn="l">
              <a:spcBef>
                <a:spcPts val="480"/>
              </a:spcBef>
              <a:buClr>
                <a:schemeClr val="dk1"/>
              </a:buClr>
              <a:buFont typeface="Arial"/>
              <a:buChar char="●"/>
              <a:defRPr b="0" i="0" sz="2400" u="none" cap="none" strike="noStrike">
                <a:solidFill>
                  <a:schemeClr val="dk1"/>
                </a:solidFill>
                <a:latin typeface="Arial"/>
                <a:ea typeface="Arial"/>
                <a:cs typeface="Arial"/>
                <a:sym typeface="Arial"/>
              </a:defRPr>
            </a:lvl3pPr>
            <a:lvl4pPr indent="-152400" lvl="3" marL="1600200" marR="0" rtl="0" algn="l">
              <a:spcBef>
                <a:spcPts val="400"/>
              </a:spcBef>
              <a:buClr>
                <a:schemeClr val="dk1"/>
              </a:buClr>
              <a:buFont typeface="Arial"/>
              <a:buChar char="●"/>
              <a:defRPr b="0" i="0" sz="2000" u="none" cap="none" strike="noStrike">
                <a:solidFill>
                  <a:schemeClr val="dk1"/>
                </a:solidFill>
                <a:latin typeface="Arial"/>
                <a:ea typeface="Arial"/>
                <a:cs typeface="Arial"/>
                <a:sym typeface="Arial"/>
              </a:defRPr>
            </a:lvl4pPr>
            <a:lvl5pPr indent="-152400" lvl="4" marL="2057400" marR="0" rtl="0" algn="l">
              <a:spcBef>
                <a:spcPts val="400"/>
              </a:spcBef>
              <a:buClr>
                <a:schemeClr val="dk1"/>
              </a:buClr>
              <a:buFont typeface="Arial"/>
              <a:buChar char="●"/>
              <a:defRPr b="0" i="0" sz="2000" u="none" cap="none" strike="noStrike">
                <a:solidFill>
                  <a:schemeClr val="dk1"/>
                </a:solidFill>
                <a:latin typeface="Arial"/>
                <a:ea typeface="Arial"/>
                <a:cs typeface="Arial"/>
                <a:sym typeface="Arial"/>
              </a:defRPr>
            </a:lvl5pPr>
            <a:lvl6pPr indent="-152400" lvl="5" marL="25146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6pPr>
            <a:lvl7pPr indent="-152400" lvl="6" marL="29718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7pPr>
            <a:lvl8pPr indent="-152400" lvl="7" marL="34290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8pPr>
            <a:lvl9pPr indent="-152400" lvl="8" marL="38862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p:nvPr/>
        </p:nvSpPr>
        <p:spPr>
          <a:xfrm>
            <a:off x="0" y="0"/>
            <a:ext cx="9144000" cy="6858000"/>
          </a:xfrm>
          <a:prstGeom prst="rect">
            <a:avLst/>
          </a:prstGeom>
          <a:solidFill>
            <a:srgbClr val="594A3C"/>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88" name="Shape 88"/>
          <p:cNvSpPr txBox="1"/>
          <p:nvPr>
            <p:ph idx="1" type="subTitle"/>
          </p:nvPr>
        </p:nvSpPr>
        <p:spPr>
          <a:xfrm>
            <a:off x="1371600" y="4122710"/>
            <a:ext cx="6817709" cy="2525081"/>
          </a:xfrm>
          <a:prstGeom prst="rect">
            <a:avLst/>
          </a:prstGeom>
          <a:noFill/>
          <a:ln>
            <a:noFill/>
          </a:ln>
        </p:spPr>
        <p:txBody>
          <a:bodyPr anchorCtr="0" anchor="t" bIns="45700" lIns="91425" rIns="91425" tIns="45700">
            <a:noAutofit/>
          </a:bodyPr>
          <a:lstStyle/>
          <a:p>
            <a:pPr indent="0" lvl="0" marL="0" marR="0" rtl="0" algn="ctr">
              <a:lnSpc>
                <a:spcPct val="120000"/>
              </a:lnSpc>
              <a:spcBef>
                <a:spcPts val="640"/>
              </a:spcBef>
              <a:spcAft>
                <a:spcPts val="0"/>
              </a:spcAft>
              <a:buClr>
                <a:srgbClr val="888888"/>
              </a:buClr>
              <a:buSzPct val="25000"/>
              <a:buFont typeface="Arial"/>
              <a:buNone/>
            </a:pPr>
            <a:r>
              <a:rPr lang="en-US" sz="3600">
                <a:solidFill>
                  <a:schemeClr val="lt1"/>
                </a:solidFill>
              </a:rPr>
              <a:t>Drupal Modules</a:t>
            </a:r>
          </a:p>
          <a:p>
            <a:pPr indent="0" lvl="0" marL="0" marR="0" rtl="0" algn="ctr">
              <a:lnSpc>
                <a:spcPct val="120000"/>
              </a:lnSpc>
              <a:spcBef>
                <a:spcPts val="640"/>
              </a:spcBef>
              <a:spcAft>
                <a:spcPts val="0"/>
              </a:spcAft>
              <a:buClr>
                <a:srgbClr val="888888"/>
              </a:buClr>
              <a:buSzPct val="25000"/>
              <a:buFont typeface="Arial"/>
              <a:buNone/>
            </a:pPr>
            <a:r>
              <a:t/>
            </a:r>
            <a:endParaRPr b="0" i="0" sz="3000" u="none" cap="none" strike="noStrike">
              <a:solidFill>
                <a:srgbClr val="45BEC3"/>
              </a:solidFill>
              <a:latin typeface="Arial"/>
              <a:ea typeface="Arial"/>
              <a:cs typeface="Arial"/>
              <a:sym typeface="Arial"/>
            </a:endParaRPr>
          </a:p>
          <a:p>
            <a:pPr indent="0" lvl="0" marL="0" marR="0" rtl="0" algn="ctr">
              <a:lnSpc>
                <a:spcPct val="120000"/>
              </a:lnSpc>
              <a:spcBef>
                <a:spcPts val="640"/>
              </a:spcBef>
              <a:spcAft>
                <a:spcPts val="0"/>
              </a:spcAft>
              <a:buClr>
                <a:srgbClr val="888888"/>
              </a:buClr>
              <a:buSzPct val="25000"/>
              <a:buFont typeface="Arial"/>
              <a:buNone/>
            </a:pPr>
            <a:r>
              <a:t/>
            </a:r>
            <a:endParaRPr b="0" i="0" sz="3200" u="none" cap="none" strike="noStrike">
              <a:solidFill>
                <a:srgbClr val="888888"/>
              </a:solidFill>
              <a:latin typeface="Arial"/>
              <a:ea typeface="Arial"/>
              <a:cs typeface="Arial"/>
              <a:sym typeface="Arial"/>
            </a:endParaRPr>
          </a:p>
          <a:p>
            <a:pPr indent="0" lvl="0" marL="0" marR="0" rtl="0" algn="ctr">
              <a:lnSpc>
                <a:spcPct val="100000"/>
              </a:lnSpc>
              <a:spcBef>
                <a:spcPts val="640"/>
              </a:spcBef>
              <a:spcAft>
                <a:spcPts val="0"/>
              </a:spcAft>
              <a:buClr>
                <a:srgbClr val="888888"/>
              </a:buClr>
              <a:buSzPct val="25000"/>
              <a:buFont typeface="Arial"/>
              <a:buNone/>
            </a:pPr>
            <a:r>
              <a:t/>
            </a:r>
            <a:endParaRPr b="0" i="0" sz="3200" u="none" cap="none" strike="noStrike">
              <a:solidFill>
                <a:srgbClr val="888888"/>
              </a:solidFill>
              <a:latin typeface="Arial"/>
              <a:ea typeface="Arial"/>
              <a:cs typeface="Arial"/>
              <a:sym typeface="Arial"/>
            </a:endParaRPr>
          </a:p>
          <a:p>
            <a:pPr indent="0" lvl="0" marL="0" marR="0" rtl="0" algn="ctr">
              <a:lnSpc>
                <a:spcPct val="100000"/>
              </a:lnSpc>
              <a:spcBef>
                <a:spcPts val="640"/>
              </a:spcBef>
              <a:spcAft>
                <a:spcPts val="0"/>
              </a:spcAft>
              <a:buClr>
                <a:srgbClr val="888888"/>
              </a:buClr>
              <a:buSzPct val="25000"/>
              <a:buFont typeface="Arial"/>
              <a:buNone/>
            </a:pPr>
            <a:r>
              <a:t/>
            </a:r>
            <a:endParaRPr b="0" i="0" sz="3200" u="none" cap="none" strike="noStrike">
              <a:solidFill>
                <a:srgbClr val="888888"/>
              </a:solidFill>
              <a:latin typeface="Arial"/>
              <a:ea typeface="Arial"/>
              <a:cs typeface="Arial"/>
              <a:sym typeface="Arial"/>
            </a:endParaRPr>
          </a:p>
        </p:txBody>
      </p:sp>
      <p:sp>
        <p:nvSpPr>
          <p:cNvPr id="89" name="Shape 89"/>
          <p:cNvSpPr/>
          <p:nvPr/>
        </p:nvSpPr>
        <p:spPr>
          <a:xfrm>
            <a:off x="0" y="1611586"/>
            <a:ext cx="9144000" cy="2321035"/>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90" name="Shape 90"/>
          <p:cNvCxnSpPr/>
          <p:nvPr/>
        </p:nvCxnSpPr>
        <p:spPr>
          <a:xfrm>
            <a:off x="0" y="1646622"/>
            <a:ext cx="9144000" cy="0"/>
          </a:xfrm>
          <a:prstGeom prst="straightConnector1">
            <a:avLst/>
          </a:prstGeom>
          <a:noFill/>
          <a:ln cap="flat" cmpd="sng" w="76200">
            <a:solidFill>
              <a:srgbClr val="45BEC3"/>
            </a:solidFill>
            <a:prstDash val="solid"/>
            <a:round/>
            <a:headEnd len="med" w="med" type="none"/>
            <a:tailEnd len="med" w="med" type="none"/>
          </a:ln>
        </p:spPr>
      </p:cxnSp>
      <p:sp>
        <p:nvSpPr>
          <p:cNvPr id="91" name="Shape 91"/>
          <p:cNvSpPr/>
          <p:nvPr/>
        </p:nvSpPr>
        <p:spPr>
          <a:xfrm>
            <a:off x="5973378" y="-494783"/>
            <a:ext cx="3445629" cy="347813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a:off x="1142138" y="1961931"/>
            <a:ext cx="4510653" cy="1835368"/>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93" name="Shape 93"/>
          <p:cNvPicPr preferRelativeResize="0"/>
          <p:nvPr/>
        </p:nvPicPr>
        <p:blipFill>
          <a:blip r:embed="rId3">
            <a:alphaModFix/>
          </a:blip>
          <a:stretch>
            <a:fillRect/>
          </a:stretch>
        </p:blipFill>
        <p:spPr>
          <a:xfrm>
            <a:off x="2099557" y="1717180"/>
            <a:ext cx="5180295" cy="210984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idx="1" type="body"/>
          </p:nvPr>
        </p:nvSpPr>
        <p:spPr>
          <a:xfrm>
            <a:off x="457200" y="1698583"/>
            <a:ext cx="8229600" cy="4526100"/>
          </a:xfrm>
          <a:prstGeom prst="rect">
            <a:avLst/>
          </a:prstGeom>
          <a:noFill/>
          <a:ln>
            <a:noFill/>
          </a:ln>
        </p:spPr>
        <p:txBody>
          <a:bodyPr anchorCtr="0" anchor="t" bIns="45700" lIns="91425" rIns="91425" tIns="45700">
            <a:noAutofit/>
          </a:bodyPr>
          <a:lstStyle/>
          <a:p>
            <a:pPr indent="0" lvl="0" marL="0" marR="0" rtl="0" algn="l">
              <a:spcBef>
                <a:spcPts val="640"/>
              </a:spcBef>
              <a:buClr>
                <a:schemeClr val="dk1"/>
              </a:buClr>
              <a:buSzPct val="25000"/>
              <a:buFont typeface="Arial"/>
              <a:buNone/>
            </a:pPr>
            <a:r>
              <a:rPr lang="en-US">
                <a:solidFill>
                  <a:srgbClr val="FFFFFF"/>
                </a:solidFill>
              </a:rPr>
              <a:t>A: In your admin under modules. </a:t>
            </a:r>
          </a:p>
          <a:p>
            <a:pPr indent="0" lvl="0" marL="0" marR="0" rtl="0" algn="l">
              <a:spcBef>
                <a:spcPts val="640"/>
              </a:spcBef>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p:txBody>
      </p:sp>
      <p:sp>
        <p:nvSpPr>
          <p:cNvPr id="217" name="Shape 217"/>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218" name="Shape 218"/>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219" name="Shape 219"/>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220" name="Shape 220"/>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221" name="Shape 221"/>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Q: Where are they?</a:t>
            </a:r>
          </a:p>
        </p:txBody>
      </p:sp>
      <p:sp>
        <p:nvSpPr>
          <p:cNvPr id="222" name="Shape 222"/>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223" name="Shape 223"/>
          <p:cNvPicPr preferRelativeResize="0"/>
          <p:nvPr/>
        </p:nvPicPr>
        <p:blipFill>
          <a:blip r:embed="rId3">
            <a:alphaModFix/>
          </a:blip>
          <a:stretch>
            <a:fillRect/>
          </a:stretch>
        </p:blipFill>
        <p:spPr>
          <a:xfrm>
            <a:off x="7534553" y="0"/>
            <a:ext cx="1609446" cy="1464295"/>
          </a:xfrm>
          <a:prstGeom prst="rect">
            <a:avLst/>
          </a:prstGeom>
          <a:noFill/>
          <a:ln>
            <a:noFill/>
          </a:ln>
        </p:spPr>
      </p:pic>
      <p:pic>
        <p:nvPicPr>
          <p:cNvPr id="224" name="Shape 224"/>
          <p:cNvPicPr preferRelativeResize="0"/>
          <p:nvPr/>
        </p:nvPicPr>
        <p:blipFill>
          <a:blip r:embed="rId4">
            <a:alphaModFix/>
          </a:blip>
          <a:stretch>
            <a:fillRect/>
          </a:stretch>
        </p:blipFill>
        <p:spPr>
          <a:xfrm>
            <a:off x="457200" y="2462684"/>
            <a:ext cx="8176196" cy="44060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idx="1" type="body"/>
          </p:nvPr>
        </p:nvSpPr>
        <p:spPr>
          <a:xfrm>
            <a:off x="457200" y="1698583"/>
            <a:ext cx="8229600" cy="4526100"/>
          </a:xfrm>
          <a:prstGeom prst="rect">
            <a:avLst/>
          </a:prstGeom>
          <a:noFill/>
          <a:ln>
            <a:noFill/>
          </a:ln>
        </p:spPr>
        <p:txBody>
          <a:bodyPr anchorCtr="0" anchor="t" bIns="45700" lIns="91425" rIns="91425" tIns="45700">
            <a:noAutofit/>
          </a:bodyPr>
          <a:lstStyle/>
          <a:p>
            <a:pPr indent="0" lvl="0" marL="0" marR="0" rtl="0" algn="l">
              <a:spcBef>
                <a:spcPts val="640"/>
              </a:spcBef>
              <a:buClr>
                <a:schemeClr val="dk1"/>
              </a:buClr>
              <a:buSzPct val="25000"/>
              <a:buFont typeface="Arial"/>
              <a:buNone/>
            </a:pPr>
            <a:r>
              <a:rPr lang="en-US" sz="2400">
                <a:solidFill>
                  <a:srgbClr val="FFFFFF"/>
                </a:solidFill>
              </a:rPr>
              <a:t>- You can turn modules on and off with the Enable checkbox. </a:t>
            </a:r>
          </a:p>
          <a:p>
            <a:pPr indent="0" lvl="0" marL="0" marR="0" rtl="0" algn="l">
              <a:spcBef>
                <a:spcPts val="640"/>
              </a:spcBef>
              <a:buClr>
                <a:schemeClr val="dk1"/>
              </a:buClr>
              <a:buSzPct val="25000"/>
              <a:buFont typeface="Arial"/>
              <a:buNone/>
            </a:pPr>
            <a:r>
              <a:rPr lang="en-US" sz="2400">
                <a:solidFill>
                  <a:srgbClr val="FFFFFF"/>
                </a:solidFill>
              </a:rPr>
              <a:t>- Some modules allow you to change who can use them with permissions.</a:t>
            </a:r>
          </a:p>
          <a:p>
            <a:pPr indent="0" lvl="0" marL="0" marR="0" rtl="0" algn="l">
              <a:spcBef>
                <a:spcPts val="640"/>
              </a:spcBef>
              <a:buClr>
                <a:schemeClr val="dk1"/>
              </a:buClr>
              <a:buSzPct val="25000"/>
              <a:buFont typeface="Arial"/>
              <a:buNone/>
            </a:pPr>
            <a:r>
              <a:rPr lang="en-US" sz="2400">
                <a:solidFill>
                  <a:srgbClr val="FFFFFF"/>
                </a:solidFill>
              </a:rPr>
              <a:t>- Some modules have their own configuration settings.</a:t>
            </a:r>
          </a:p>
          <a:p>
            <a:pPr indent="0" lvl="0" marL="0" marR="0" rtl="0" algn="l">
              <a:spcBef>
                <a:spcPts val="640"/>
              </a:spcBef>
              <a:buClr>
                <a:schemeClr val="dk1"/>
              </a:buClr>
              <a:buSzPct val="25000"/>
              <a:buFont typeface="Arial"/>
              <a:buNone/>
            </a:pPr>
            <a:r>
              <a:t/>
            </a:r>
            <a:endParaRPr b="0" i="0" sz="3200" u="none" cap="none" strike="noStrike">
              <a:solidFill>
                <a:srgbClr val="FFFFFF"/>
              </a:solidFill>
              <a:latin typeface="Arial"/>
              <a:ea typeface="Arial"/>
              <a:cs typeface="Arial"/>
              <a:sym typeface="Arial"/>
            </a:endParaRPr>
          </a:p>
          <a:p>
            <a:pPr indent="0" lvl="0" marL="0" marR="0" rtl="0" algn="l">
              <a:spcBef>
                <a:spcPts val="640"/>
              </a:spcBef>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p:txBody>
      </p:sp>
      <p:sp>
        <p:nvSpPr>
          <p:cNvPr id="231" name="Shape 231"/>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232" name="Shape 232"/>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233" name="Shape 233"/>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234" name="Shape 234"/>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235" name="Shape 235"/>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Modules Page</a:t>
            </a:r>
          </a:p>
        </p:txBody>
      </p:sp>
      <p:sp>
        <p:nvSpPr>
          <p:cNvPr id="236" name="Shape 236"/>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237" name="Shape 237"/>
          <p:cNvPicPr preferRelativeResize="0"/>
          <p:nvPr/>
        </p:nvPicPr>
        <p:blipFill>
          <a:blip r:embed="rId3">
            <a:alphaModFix/>
          </a:blip>
          <a:stretch>
            <a:fillRect/>
          </a:stretch>
        </p:blipFill>
        <p:spPr>
          <a:xfrm>
            <a:off x="7534553" y="0"/>
            <a:ext cx="1609446" cy="1464295"/>
          </a:xfrm>
          <a:prstGeom prst="rect">
            <a:avLst/>
          </a:prstGeom>
          <a:noFill/>
          <a:ln>
            <a:noFill/>
          </a:ln>
        </p:spPr>
      </p:pic>
      <p:pic>
        <p:nvPicPr>
          <p:cNvPr id="238" name="Shape 238"/>
          <p:cNvPicPr preferRelativeResize="0"/>
          <p:nvPr/>
        </p:nvPicPr>
        <p:blipFill>
          <a:blip r:embed="rId4">
            <a:alphaModFix/>
          </a:blip>
          <a:stretch>
            <a:fillRect/>
          </a:stretch>
        </p:blipFill>
        <p:spPr>
          <a:xfrm>
            <a:off x="893824" y="3834787"/>
            <a:ext cx="7291851" cy="24411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idx="11" type="ft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245" name="Shape 245"/>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246" name="Shape 246"/>
          <p:cNvSpPr/>
          <p:nvPr/>
        </p:nvSpPr>
        <p:spPr>
          <a:xfrm>
            <a:off x="0" y="0"/>
            <a:ext cx="9144000" cy="1600198"/>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247" name="Shape 247"/>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248" name="Shape 248"/>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Module Configuration</a:t>
            </a:r>
          </a:p>
        </p:txBody>
      </p:sp>
      <p:sp>
        <p:nvSpPr>
          <p:cNvPr id="249" name="Shape 249"/>
          <p:cNvSpPr/>
          <p:nvPr/>
        </p:nvSpPr>
        <p:spPr>
          <a:xfrm>
            <a:off x="7037277" y="41164"/>
            <a:ext cx="1813442" cy="18305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0" name="Shape 250"/>
          <p:cNvSpPr txBox="1"/>
          <p:nvPr/>
        </p:nvSpPr>
        <p:spPr>
          <a:xfrm>
            <a:off x="592950" y="2059750"/>
            <a:ext cx="2961899" cy="4161900"/>
          </a:xfrm>
          <a:prstGeom prst="rect">
            <a:avLst/>
          </a:prstGeom>
          <a:noFill/>
          <a:ln>
            <a:noFill/>
          </a:ln>
        </p:spPr>
        <p:txBody>
          <a:bodyPr anchorCtr="0" anchor="t" bIns="91425" lIns="91425" rIns="91425" tIns="91425">
            <a:noAutofit/>
          </a:bodyPr>
          <a:lstStyle/>
          <a:p>
            <a:pPr lvl="0" rtl="0">
              <a:spcBef>
                <a:spcPts val="0"/>
              </a:spcBef>
              <a:buNone/>
            </a:pPr>
            <a:r>
              <a:rPr lang="en-US" sz="2200">
                <a:solidFill>
                  <a:srgbClr val="FFFFFF"/>
                </a:solidFill>
              </a:rPr>
              <a:t>Options will depend on the module and what it does.</a:t>
            </a:r>
          </a:p>
          <a:p>
            <a:pPr lvl="0" rtl="0">
              <a:spcBef>
                <a:spcPts val="0"/>
              </a:spcBef>
              <a:buNone/>
            </a:pPr>
            <a:r>
              <a:t/>
            </a:r>
            <a:endParaRPr sz="2200">
              <a:solidFill>
                <a:srgbClr val="FFFFFF"/>
              </a:solidFill>
            </a:endParaRPr>
          </a:p>
          <a:p>
            <a:pPr lvl="0" rtl="0">
              <a:spcBef>
                <a:spcPts val="0"/>
              </a:spcBef>
              <a:buNone/>
            </a:pPr>
            <a:r>
              <a:rPr lang="en-US" sz="2200">
                <a:solidFill>
                  <a:srgbClr val="FFFFFF"/>
                </a:solidFill>
              </a:rPr>
              <a:t>Generally they follow a similar Drupal admin convention.</a:t>
            </a:r>
          </a:p>
          <a:p>
            <a:pPr lvl="0" rtl="0">
              <a:spcBef>
                <a:spcPts val="0"/>
              </a:spcBef>
              <a:buNone/>
            </a:pPr>
            <a:r>
              <a:t/>
            </a:r>
            <a:endParaRPr sz="2200">
              <a:solidFill>
                <a:srgbClr val="FFFFFF"/>
              </a:solidFill>
            </a:endParaRPr>
          </a:p>
          <a:p>
            <a:pPr lvl="0">
              <a:spcBef>
                <a:spcPts val="0"/>
              </a:spcBef>
              <a:buNone/>
            </a:pPr>
            <a:r>
              <a:rPr lang="en-US" sz="2200">
                <a:solidFill>
                  <a:srgbClr val="FFFFFF"/>
                </a:solidFill>
              </a:rPr>
              <a:t>Settings here are more generalized and change how the module works.</a:t>
            </a:r>
          </a:p>
        </p:txBody>
      </p:sp>
      <p:pic>
        <p:nvPicPr>
          <p:cNvPr id="251" name="Shape 251"/>
          <p:cNvPicPr preferRelativeResize="0"/>
          <p:nvPr/>
        </p:nvPicPr>
        <p:blipFill>
          <a:blip r:embed="rId3">
            <a:alphaModFix/>
          </a:blip>
          <a:stretch>
            <a:fillRect/>
          </a:stretch>
        </p:blipFill>
        <p:spPr>
          <a:xfrm>
            <a:off x="3554850" y="1871716"/>
            <a:ext cx="5455965" cy="4195060"/>
          </a:xfrm>
          <a:prstGeom prst="rect">
            <a:avLst/>
          </a:prstGeom>
          <a:noFill/>
          <a:ln>
            <a:noFill/>
          </a:ln>
        </p:spPr>
      </p:pic>
      <p:pic>
        <p:nvPicPr>
          <p:cNvPr id="252" name="Shape 252"/>
          <p:cNvPicPr preferRelativeResize="0"/>
          <p:nvPr/>
        </p:nvPicPr>
        <p:blipFill>
          <a:blip r:embed="rId4">
            <a:alphaModFix/>
          </a:blip>
          <a:stretch>
            <a:fillRect/>
          </a:stretch>
        </p:blipFill>
        <p:spPr>
          <a:xfrm>
            <a:off x="7534553" y="0"/>
            <a:ext cx="1609446" cy="14642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idx="11" type="ft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259" name="Shape 259"/>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260" name="Shape 260"/>
          <p:cNvSpPr/>
          <p:nvPr/>
        </p:nvSpPr>
        <p:spPr>
          <a:xfrm>
            <a:off x="0" y="0"/>
            <a:ext cx="9144000" cy="1600198"/>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261" name="Shape 261"/>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262" name="Shape 262"/>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Using a Module</a:t>
            </a:r>
          </a:p>
        </p:txBody>
      </p:sp>
      <p:sp>
        <p:nvSpPr>
          <p:cNvPr id="263" name="Shape 263"/>
          <p:cNvSpPr/>
          <p:nvPr/>
        </p:nvSpPr>
        <p:spPr>
          <a:xfrm>
            <a:off x="7037277" y="41164"/>
            <a:ext cx="1813442" cy="18305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4" name="Shape 264"/>
          <p:cNvSpPr txBox="1"/>
          <p:nvPr/>
        </p:nvSpPr>
        <p:spPr>
          <a:xfrm>
            <a:off x="321786" y="1948616"/>
            <a:ext cx="8522699" cy="4011600"/>
          </a:xfrm>
          <a:prstGeom prst="rect">
            <a:avLst/>
          </a:prstGeom>
          <a:noFill/>
          <a:ln>
            <a:noFill/>
          </a:ln>
        </p:spPr>
        <p:txBody>
          <a:bodyPr anchorCtr="0" anchor="t" bIns="91425" lIns="91425" rIns="91425" tIns="91425">
            <a:noAutofit/>
          </a:bodyPr>
          <a:lstStyle/>
          <a:p>
            <a:pPr lvl="0" rtl="0">
              <a:spcBef>
                <a:spcPts val="0"/>
              </a:spcBef>
              <a:buNone/>
            </a:pPr>
            <a:r>
              <a:rPr lang="en-US" sz="3000">
                <a:solidFill>
                  <a:srgbClr val="FFFFFF"/>
                </a:solidFill>
              </a:rPr>
              <a:t>- Some modules simply "do their thing" and require little or no interaction on your part.</a:t>
            </a:r>
          </a:p>
          <a:p>
            <a:pPr lvl="0" rtl="0">
              <a:spcBef>
                <a:spcPts val="0"/>
              </a:spcBef>
              <a:buNone/>
            </a:pPr>
            <a:r>
              <a:rPr lang="en-US" sz="3000">
                <a:solidFill>
                  <a:srgbClr val="FFFFFF"/>
                </a:solidFill>
              </a:rPr>
              <a:t>- Some modules give you entirely new types of content that you can build.</a:t>
            </a:r>
          </a:p>
          <a:p>
            <a:pPr lvl="0" rtl="0">
              <a:spcBef>
                <a:spcPts val="0"/>
              </a:spcBef>
              <a:buNone/>
            </a:pPr>
            <a:r>
              <a:t/>
            </a:r>
            <a:endParaRPr sz="3000">
              <a:solidFill>
                <a:srgbClr val="FFFFFF"/>
              </a:solidFill>
            </a:endParaRPr>
          </a:p>
          <a:p>
            <a:pPr lvl="0" rtl="0">
              <a:spcBef>
                <a:spcPts val="0"/>
              </a:spcBef>
              <a:buNone/>
            </a:pPr>
            <a:r>
              <a:rPr lang="en-US" sz="3000">
                <a:solidFill>
                  <a:srgbClr val="FFFFFF"/>
                </a:solidFill>
              </a:rPr>
              <a:t>Example: The image gallery module</a:t>
            </a:r>
            <a:br>
              <a:rPr lang="en-US" sz="3000">
                <a:solidFill>
                  <a:srgbClr val="FFFFFF"/>
                </a:solidFill>
              </a:rPr>
            </a:br>
            <a:r>
              <a:rPr lang="en-US" sz="3000">
                <a:solidFill>
                  <a:srgbClr val="FFFFFF"/>
                </a:solidFill>
              </a:rPr>
              <a:t>  </a:t>
            </a:r>
            <a:r>
              <a:rPr lang="en-US" sz="2400">
                <a:solidFill>
                  <a:srgbClr val="FFFFFF"/>
                </a:solidFill>
              </a:rPr>
              <a:t>- Allows you to create galleries under the content area of the admin.</a:t>
            </a:r>
          </a:p>
          <a:p>
            <a:pPr lvl="0" rtl="0">
              <a:spcBef>
                <a:spcPts val="0"/>
              </a:spcBef>
              <a:buNone/>
            </a:pPr>
            <a:r>
              <a:rPr lang="en-US" sz="2400">
                <a:solidFill>
                  <a:srgbClr val="FFFFFF"/>
                </a:solidFill>
              </a:rPr>
              <a:t> - Then you can add images to your gallery.</a:t>
            </a:r>
          </a:p>
          <a:p>
            <a:pPr lvl="0" rtl="0">
              <a:spcBef>
                <a:spcPts val="0"/>
              </a:spcBef>
              <a:buNone/>
            </a:pPr>
            <a:r>
              <a:rPr lang="en-US" sz="2400">
                <a:solidFill>
                  <a:srgbClr val="FFFFFF"/>
                </a:solidFill>
              </a:rPr>
              <a:t> - And it includes snazzy ways to display those images.</a:t>
            </a:r>
          </a:p>
        </p:txBody>
      </p:sp>
      <p:pic>
        <p:nvPicPr>
          <p:cNvPr id="265" name="Shape 265"/>
          <p:cNvPicPr preferRelativeResize="0"/>
          <p:nvPr/>
        </p:nvPicPr>
        <p:blipFill>
          <a:blip r:embed="rId3">
            <a:alphaModFix/>
          </a:blip>
          <a:stretch>
            <a:fillRect/>
          </a:stretch>
        </p:blipFill>
        <p:spPr>
          <a:xfrm>
            <a:off x="7534553" y="0"/>
            <a:ext cx="1609446" cy="14642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272" name="Shape 272"/>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273" name="Shape 273"/>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274" name="Shape 274"/>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275" name="Shape 275"/>
          <p:cNvSpPr txBox="1"/>
          <p:nvPr/>
        </p:nvSpPr>
        <p:spPr>
          <a:xfrm>
            <a:off x="264511" y="143258"/>
            <a:ext cx="85887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200">
                <a:solidFill>
                  <a:srgbClr val="45BEC3"/>
                </a:solidFill>
              </a:rPr>
              <a:t>Downloading a Module</a:t>
            </a:r>
          </a:p>
        </p:txBody>
      </p:sp>
      <p:sp>
        <p:nvSpPr>
          <p:cNvPr id="276" name="Shape 276"/>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7" name="Shape 277"/>
          <p:cNvSpPr txBox="1"/>
          <p:nvPr/>
        </p:nvSpPr>
        <p:spPr>
          <a:xfrm>
            <a:off x="202449" y="1804324"/>
            <a:ext cx="8606399" cy="4218300"/>
          </a:xfrm>
          <a:prstGeom prst="rect">
            <a:avLst/>
          </a:prstGeom>
          <a:noFill/>
          <a:ln>
            <a:noFill/>
          </a:ln>
        </p:spPr>
        <p:txBody>
          <a:bodyPr anchorCtr="0" anchor="t" bIns="91425" lIns="91425" rIns="91425" tIns="91425">
            <a:noAutofit/>
          </a:bodyPr>
          <a:lstStyle/>
          <a:p>
            <a:pPr lvl="0" rtl="0">
              <a:spcBef>
                <a:spcPts val="0"/>
              </a:spcBef>
              <a:buNone/>
            </a:pPr>
            <a:r>
              <a:rPr lang="en-US" sz="3000">
                <a:solidFill>
                  <a:srgbClr val="FFFFFF"/>
                </a:solidFill>
              </a:rPr>
              <a:t>- Make sure you get the right version</a:t>
            </a:r>
          </a:p>
          <a:p>
            <a:pPr lvl="0" rtl="0">
              <a:spcBef>
                <a:spcPts val="0"/>
              </a:spcBef>
              <a:buNone/>
            </a:pPr>
            <a:r>
              <a:rPr lang="en-US" sz="3000">
                <a:solidFill>
                  <a:srgbClr val="FFFFFF"/>
                </a:solidFill>
              </a:rPr>
              <a:t>- The file will be compressed so be ready to unzip or extract the tar file </a:t>
            </a:r>
          </a:p>
          <a:p>
            <a:pPr lvl="0" rtl="0">
              <a:spcBef>
                <a:spcPts val="0"/>
              </a:spcBef>
              <a:buNone/>
            </a:pPr>
            <a:r>
              <a:rPr lang="en-US" sz="3000">
                <a:solidFill>
                  <a:srgbClr val="FFFFFF"/>
                </a:solidFill>
              </a:rPr>
              <a:t>- Dev releases can be a gamble</a:t>
            </a:r>
          </a:p>
          <a:p>
            <a:pPr lvl="0" rtl="0">
              <a:spcBef>
                <a:spcPts val="0"/>
              </a:spcBef>
              <a:buNone/>
            </a:pPr>
            <a:r>
              <a:t/>
            </a:r>
            <a:endParaRPr>
              <a:solidFill>
                <a:srgbClr val="FFFFFF"/>
              </a:solidFill>
            </a:endParaRPr>
          </a:p>
        </p:txBody>
      </p:sp>
      <p:pic>
        <p:nvPicPr>
          <p:cNvPr id="278" name="Shape 278"/>
          <p:cNvPicPr preferRelativeResize="0"/>
          <p:nvPr/>
        </p:nvPicPr>
        <p:blipFill>
          <a:blip r:embed="rId3">
            <a:alphaModFix/>
          </a:blip>
          <a:stretch>
            <a:fillRect/>
          </a:stretch>
        </p:blipFill>
        <p:spPr>
          <a:xfrm>
            <a:off x="328851" y="3841550"/>
            <a:ext cx="8486296" cy="3007000"/>
          </a:xfrm>
          <a:prstGeom prst="rect">
            <a:avLst/>
          </a:prstGeom>
          <a:noFill/>
          <a:ln>
            <a:noFill/>
          </a:ln>
        </p:spPr>
      </p:pic>
      <p:pic>
        <p:nvPicPr>
          <p:cNvPr id="279" name="Shape 279"/>
          <p:cNvPicPr preferRelativeResize="0"/>
          <p:nvPr/>
        </p:nvPicPr>
        <p:blipFill>
          <a:blip r:embed="rId4">
            <a:alphaModFix/>
          </a:blip>
          <a:stretch>
            <a:fillRect/>
          </a:stretch>
        </p:blipFill>
        <p:spPr>
          <a:xfrm>
            <a:off x="7534553" y="0"/>
            <a:ext cx="1609446" cy="14642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286" name="Shape 286"/>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287" name="Shape 287"/>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288" name="Shape 288"/>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289" name="Shape 289"/>
          <p:cNvSpPr txBox="1"/>
          <p:nvPr/>
        </p:nvSpPr>
        <p:spPr>
          <a:xfrm>
            <a:off x="264511" y="143258"/>
            <a:ext cx="85887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200">
                <a:solidFill>
                  <a:srgbClr val="45BEC3"/>
                </a:solidFill>
              </a:rPr>
              <a:t>Where to put modules</a:t>
            </a:r>
          </a:p>
        </p:txBody>
      </p:sp>
      <p:sp>
        <p:nvSpPr>
          <p:cNvPr id="290" name="Shape 290"/>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1" name="Shape 291"/>
          <p:cNvSpPr txBox="1"/>
          <p:nvPr/>
        </p:nvSpPr>
        <p:spPr>
          <a:xfrm>
            <a:off x="202449" y="1804324"/>
            <a:ext cx="4551599" cy="4218300"/>
          </a:xfrm>
          <a:prstGeom prst="rect">
            <a:avLst/>
          </a:prstGeom>
          <a:noFill/>
          <a:ln>
            <a:noFill/>
          </a:ln>
        </p:spPr>
        <p:txBody>
          <a:bodyPr anchorCtr="0" anchor="t" bIns="91425" lIns="91425" rIns="91425" tIns="91425">
            <a:noAutofit/>
          </a:bodyPr>
          <a:lstStyle/>
          <a:p>
            <a:pPr lvl="0" rtl="0">
              <a:spcBef>
                <a:spcPts val="0"/>
              </a:spcBef>
              <a:buNone/>
            </a:pPr>
            <a:r>
              <a:rPr lang="en-US" sz="2400">
                <a:solidFill>
                  <a:srgbClr val="FFFFFF"/>
                </a:solidFill>
              </a:rPr>
              <a:t>While modules will technically be found and work in a variety of places, generally you want to put them in sites/all/modules/contrib</a:t>
            </a:r>
          </a:p>
          <a:p>
            <a:pPr lvl="0" rtl="0">
              <a:spcBef>
                <a:spcPts val="0"/>
              </a:spcBef>
              <a:buNone/>
            </a:pPr>
            <a:r>
              <a:rPr lang="en-US" sz="2400">
                <a:solidFill>
                  <a:srgbClr val="FFFFFF"/>
                </a:solidFill>
              </a:rPr>
              <a:t>&amp;</a:t>
            </a:r>
          </a:p>
          <a:p>
            <a:pPr lvl="0" rtl="0">
              <a:spcBef>
                <a:spcPts val="0"/>
              </a:spcBef>
              <a:buNone/>
            </a:pPr>
            <a:r>
              <a:rPr lang="en-US" sz="2400">
                <a:solidFill>
                  <a:srgbClr val="FFFFFF"/>
                </a:solidFill>
              </a:rPr>
              <a:t>sites/all/modules/custom</a:t>
            </a:r>
            <a:br>
              <a:rPr lang="en-US" sz="2400">
                <a:solidFill>
                  <a:srgbClr val="FFFFFF"/>
                </a:solidFill>
              </a:rPr>
            </a:br>
            <a:br>
              <a:rPr lang="en-US" sz="2400">
                <a:solidFill>
                  <a:srgbClr val="FFFFFF"/>
                </a:solidFill>
              </a:rPr>
            </a:br>
            <a:r>
              <a:rPr lang="en-US" sz="2400">
                <a:solidFill>
                  <a:srgbClr val="FFFFFF"/>
                </a:solidFill>
              </a:rPr>
              <a:t>You may need to make those folders in a new Drupal installation. </a:t>
            </a:r>
          </a:p>
          <a:p>
            <a:pPr lvl="0" rtl="0">
              <a:spcBef>
                <a:spcPts val="0"/>
              </a:spcBef>
              <a:buNone/>
            </a:pPr>
            <a:r>
              <a:t/>
            </a:r>
            <a:endParaRPr>
              <a:solidFill>
                <a:srgbClr val="FFFFFF"/>
              </a:solidFill>
            </a:endParaRPr>
          </a:p>
        </p:txBody>
      </p:sp>
      <p:pic>
        <p:nvPicPr>
          <p:cNvPr id="292" name="Shape 292"/>
          <p:cNvPicPr preferRelativeResize="0"/>
          <p:nvPr/>
        </p:nvPicPr>
        <p:blipFill>
          <a:blip r:embed="rId3">
            <a:alphaModFix/>
          </a:blip>
          <a:stretch>
            <a:fillRect/>
          </a:stretch>
        </p:blipFill>
        <p:spPr>
          <a:xfrm>
            <a:off x="5234789" y="1617676"/>
            <a:ext cx="3946790" cy="5234445"/>
          </a:xfrm>
          <a:prstGeom prst="rect">
            <a:avLst/>
          </a:prstGeom>
          <a:noFill/>
          <a:ln>
            <a:noFill/>
          </a:ln>
        </p:spPr>
      </p:pic>
      <p:pic>
        <p:nvPicPr>
          <p:cNvPr id="293" name="Shape 293"/>
          <p:cNvPicPr preferRelativeResize="0"/>
          <p:nvPr/>
        </p:nvPicPr>
        <p:blipFill>
          <a:blip r:embed="rId4">
            <a:alphaModFix/>
          </a:blip>
          <a:stretch>
            <a:fillRect/>
          </a:stretch>
        </p:blipFill>
        <p:spPr>
          <a:xfrm>
            <a:off x="7534553" y="0"/>
            <a:ext cx="1609446" cy="146429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300" name="Shape 300"/>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301" name="Shape 301"/>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302" name="Shape 302"/>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303" name="Shape 303"/>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4" name="Shape 304"/>
          <p:cNvSpPr txBox="1"/>
          <p:nvPr/>
        </p:nvSpPr>
        <p:spPr>
          <a:xfrm>
            <a:off x="202449" y="1804324"/>
            <a:ext cx="8606399" cy="4218300"/>
          </a:xfrm>
          <a:prstGeom prst="rect">
            <a:avLst/>
          </a:prstGeom>
          <a:noFill/>
          <a:ln>
            <a:noFill/>
          </a:ln>
        </p:spPr>
        <p:txBody>
          <a:bodyPr anchorCtr="0" anchor="t" bIns="91425" lIns="91425" rIns="91425" tIns="91425">
            <a:noAutofit/>
          </a:bodyPr>
          <a:lstStyle/>
          <a:p>
            <a:pPr lvl="0" rtl="0">
              <a:spcBef>
                <a:spcPts val="0"/>
              </a:spcBef>
              <a:buNone/>
            </a:pPr>
            <a:r>
              <a:rPr lang="en-US" sz="3000">
                <a:solidFill>
                  <a:srgbClr val="FFFFFF"/>
                </a:solidFill>
              </a:rPr>
              <a:t>A module must have a .info and a .module file.</a:t>
            </a:r>
          </a:p>
          <a:p>
            <a:pPr lvl="0" rtl="0">
              <a:spcBef>
                <a:spcPts val="0"/>
              </a:spcBef>
              <a:buNone/>
            </a:pPr>
            <a:r>
              <a:t/>
            </a:r>
            <a:endParaRPr>
              <a:solidFill>
                <a:srgbClr val="FFFFFF"/>
              </a:solidFill>
            </a:endParaRPr>
          </a:p>
        </p:txBody>
      </p:sp>
      <p:pic>
        <p:nvPicPr>
          <p:cNvPr id="305" name="Shape 305"/>
          <p:cNvPicPr preferRelativeResize="0"/>
          <p:nvPr/>
        </p:nvPicPr>
        <p:blipFill>
          <a:blip r:embed="rId3">
            <a:alphaModFix/>
          </a:blip>
          <a:stretch>
            <a:fillRect/>
          </a:stretch>
        </p:blipFill>
        <p:spPr>
          <a:xfrm>
            <a:off x="7534553" y="0"/>
            <a:ext cx="1609446" cy="1464295"/>
          </a:xfrm>
          <a:prstGeom prst="rect">
            <a:avLst/>
          </a:prstGeom>
          <a:noFill/>
          <a:ln>
            <a:noFill/>
          </a:ln>
        </p:spPr>
      </p:pic>
      <p:sp>
        <p:nvSpPr>
          <p:cNvPr id="306" name="Shape 306"/>
          <p:cNvSpPr txBox="1"/>
          <p:nvPr/>
        </p:nvSpPr>
        <p:spPr>
          <a:xfrm>
            <a:off x="264511" y="143258"/>
            <a:ext cx="85887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200">
                <a:solidFill>
                  <a:srgbClr val="45BEC3"/>
                </a:solidFill>
              </a:rPr>
              <a:t>What is in a module</a:t>
            </a:r>
          </a:p>
        </p:txBody>
      </p:sp>
      <p:pic>
        <p:nvPicPr>
          <p:cNvPr id="307" name="Shape 307"/>
          <p:cNvPicPr preferRelativeResize="0"/>
          <p:nvPr/>
        </p:nvPicPr>
        <p:blipFill>
          <a:blip r:embed="rId4">
            <a:alphaModFix/>
          </a:blip>
          <a:stretch>
            <a:fillRect/>
          </a:stretch>
        </p:blipFill>
        <p:spPr>
          <a:xfrm>
            <a:off x="848049" y="3241324"/>
            <a:ext cx="7315200" cy="2781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314" name="Shape 314"/>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315" name="Shape 315"/>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316" name="Shape 316"/>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317" name="Shape 317"/>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18" name="Shape 318"/>
          <p:cNvSpPr txBox="1"/>
          <p:nvPr/>
        </p:nvSpPr>
        <p:spPr>
          <a:xfrm>
            <a:off x="202449" y="1804324"/>
            <a:ext cx="8606399" cy="4218300"/>
          </a:xfrm>
          <a:prstGeom prst="rect">
            <a:avLst/>
          </a:prstGeom>
          <a:noFill/>
          <a:ln>
            <a:noFill/>
          </a:ln>
        </p:spPr>
        <p:txBody>
          <a:bodyPr anchorCtr="0" anchor="t" bIns="91425" lIns="91425" rIns="91425" tIns="91425">
            <a:noAutofit/>
          </a:bodyPr>
          <a:lstStyle/>
          <a:p>
            <a:pPr lvl="0" rtl="0">
              <a:spcBef>
                <a:spcPts val="0"/>
              </a:spcBef>
              <a:buNone/>
            </a:pPr>
            <a:r>
              <a:rPr lang="en-US" sz="3000">
                <a:solidFill>
                  <a:srgbClr val="FFFFFF"/>
                </a:solidFill>
              </a:rPr>
              <a:t>A basic file that tells Drupal what the module is, what version it is for, and if it needs any other modules installed to run.</a:t>
            </a:r>
          </a:p>
          <a:p>
            <a:pPr lvl="0" rtl="0">
              <a:spcBef>
                <a:spcPts val="0"/>
              </a:spcBef>
              <a:buNone/>
            </a:pPr>
            <a:r>
              <a:t/>
            </a:r>
            <a:endParaRPr>
              <a:solidFill>
                <a:srgbClr val="FFFFFF"/>
              </a:solidFill>
            </a:endParaRPr>
          </a:p>
        </p:txBody>
      </p:sp>
      <p:pic>
        <p:nvPicPr>
          <p:cNvPr id="319" name="Shape 319"/>
          <p:cNvPicPr preferRelativeResize="0"/>
          <p:nvPr/>
        </p:nvPicPr>
        <p:blipFill>
          <a:blip r:embed="rId3">
            <a:alphaModFix/>
          </a:blip>
          <a:stretch>
            <a:fillRect/>
          </a:stretch>
        </p:blipFill>
        <p:spPr>
          <a:xfrm>
            <a:off x="7534553" y="0"/>
            <a:ext cx="1609446" cy="1464295"/>
          </a:xfrm>
          <a:prstGeom prst="rect">
            <a:avLst/>
          </a:prstGeom>
          <a:noFill/>
          <a:ln>
            <a:noFill/>
          </a:ln>
        </p:spPr>
      </p:pic>
      <p:sp>
        <p:nvSpPr>
          <p:cNvPr id="320" name="Shape 320"/>
          <p:cNvSpPr txBox="1"/>
          <p:nvPr/>
        </p:nvSpPr>
        <p:spPr>
          <a:xfrm>
            <a:off x="264511" y="143258"/>
            <a:ext cx="85887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200">
                <a:solidFill>
                  <a:srgbClr val="45BEC3"/>
                </a:solidFill>
              </a:rPr>
              <a:t>.info Files</a:t>
            </a:r>
          </a:p>
        </p:txBody>
      </p:sp>
      <p:pic>
        <p:nvPicPr>
          <p:cNvPr id="321" name="Shape 321"/>
          <p:cNvPicPr preferRelativeResize="0"/>
          <p:nvPr/>
        </p:nvPicPr>
        <p:blipFill>
          <a:blip r:embed="rId4">
            <a:alphaModFix/>
          </a:blip>
          <a:stretch>
            <a:fillRect/>
          </a:stretch>
        </p:blipFill>
        <p:spPr>
          <a:xfrm>
            <a:off x="16669" y="3710719"/>
            <a:ext cx="9143999" cy="31241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328" name="Shape 328"/>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329" name="Shape 329"/>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330" name="Shape 330"/>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331" name="Shape 331"/>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32" name="Shape 332"/>
          <p:cNvSpPr txBox="1"/>
          <p:nvPr/>
        </p:nvSpPr>
        <p:spPr>
          <a:xfrm>
            <a:off x="5341755" y="1804324"/>
            <a:ext cx="3467099" cy="4218300"/>
          </a:xfrm>
          <a:prstGeom prst="rect">
            <a:avLst/>
          </a:prstGeom>
          <a:noFill/>
          <a:ln>
            <a:noFill/>
          </a:ln>
        </p:spPr>
        <p:txBody>
          <a:bodyPr anchorCtr="0" anchor="t" bIns="91425" lIns="91425" rIns="91425" tIns="91425">
            <a:noAutofit/>
          </a:bodyPr>
          <a:lstStyle/>
          <a:p>
            <a:pPr lvl="0" rtl="0">
              <a:spcBef>
                <a:spcPts val="0"/>
              </a:spcBef>
              <a:buNone/>
            </a:pPr>
            <a:r>
              <a:rPr lang="en-US" sz="3000">
                <a:solidFill>
                  <a:srgbClr val="FFFFFF"/>
                </a:solidFill>
              </a:rPr>
              <a:t>The php code that actually does stuff. </a:t>
            </a:r>
          </a:p>
          <a:p>
            <a:pPr lvl="0" rtl="0">
              <a:spcBef>
                <a:spcPts val="0"/>
              </a:spcBef>
              <a:buNone/>
            </a:pPr>
            <a:r>
              <a:t/>
            </a:r>
            <a:endParaRPr>
              <a:solidFill>
                <a:srgbClr val="FFFFFF"/>
              </a:solidFill>
            </a:endParaRPr>
          </a:p>
        </p:txBody>
      </p:sp>
      <p:pic>
        <p:nvPicPr>
          <p:cNvPr id="333" name="Shape 333"/>
          <p:cNvPicPr preferRelativeResize="0"/>
          <p:nvPr/>
        </p:nvPicPr>
        <p:blipFill>
          <a:blip r:embed="rId3">
            <a:alphaModFix/>
          </a:blip>
          <a:stretch>
            <a:fillRect/>
          </a:stretch>
        </p:blipFill>
        <p:spPr>
          <a:xfrm>
            <a:off x="7534553" y="0"/>
            <a:ext cx="1609446" cy="1464295"/>
          </a:xfrm>
          <a:prstGeom prst="rect">
            <a:avLst/>
          </a:prstGeom>
          <a:noFill/>
          <a:ln>
            <a:noFill/>
          </a:ln>
        </p:spPr>
      </p:pic>
      <p:sp>
        <p:nvSpPr>
          <p:cNvPr id="334" name="Shape 334"/>
          <p:cNvSpPr txBox="1"/>
          <p:nvPr/>
        </p:nvSpPr>
        <p:spPr>
          <a:xfrm>
            <a:off x="264511" y="143258"/>
            <a:ext cx="85887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200">
                <a:solidFill>
                  <a:srgbClr val="45BEC3"/>
                </a:solidFill>
              </a:rPr>
              <a:t>.module File</a:t>
            </a:r>
          </a:p>
        </p:txBody>
      </p:sp>
      <p:pic>
        <p:nvPicPr>
          <p:cNvPr id="335" name="Shape 335"/>
          <p:cNvPicPr preferRelativeResize="0"/>
          <p:nvPr/>
        </p:nvPicPr>
        <p:blipFill>
          <a:blip r:embed="rId4">
            <a:alphaModFix/>
          </a:blip>
          <a:stretch>
            <a:fillRect/>
          </a:stretch>
        </p:blipFill>
        <p:spPr>
          <a:xfrm>
            <a:off x="0" y="1600200"/>
            <a:ext cx="5318245" cy="52671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342" name="Shape 342"/>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343" name="Shape 343"/>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344" name="Shape 344"/>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345" name="Shape 345"/>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46" name="Shape 346"/>
          <p:cNvSpPr txBox="1"/>
          <p:nvPr/>
        </p:nvSpPr>
        <p:spPr>
          <a:xfrm>
            <a:off x="264511" y="1871765"/>
            <a:ext cx="6070200" cy="4218300"/>
          </a:xfrm>
          <a:prstGeom prst="rect">
            <a:avLst/>
          </a:prstGeom>
          <a:noFill/>
          <a:ln>
            <a:noFill/>
          </a:ln>
        </p:spPr>
        <p:txBody>
          <a:bodyPr anchorCtr="0" anchor="t" bIns="91425" lIns="91425" rIns="91425" tIns="91425">
            <a:noAutofit/>
          </a:bodyPr>
          <a:lstStyle/>
          <a:p>
            <a:pPr lvl="0" rtl="0">
              <a:spcBef>
                <a:spcPts val="0"/>
              </a:spcBef>
              <a:buNone/>
            </a:pPr>
            <a:r>
              <a:rPr lang="en-US" sz="3000">
                <a:solidFill>
                  <a:srgbClr val="FFFFFF"/>
                </a:solidFill>
              </a:rPr>
              <a:t>Some modules are so large that they have many files, and you can even extend those modules with other modules!</a:t>
            </a:r>
          </a:p>
          <a:p>
            <a:pPr lvl="0" rtl="0">
              <a:spcBef>
                <a:spcPts val="0"/>
              </a:spcBef>
              <a:buNone/>
            </a:pPr>
            <a:r>
              <a:t/>
            </a:r>
            <a:endParaRPr sz="3000">
              <a:solidFill>
                <a:srgbClr val="FFFFFF"/>
              </a:solidFill>
            </a:endParaRPr>
          </a:p>
          <a:p>
            <a:pPr lvl="0" rtl="0">
              <a:spcBef>
                <a:spcPts val="0"/>
              </a:spcBef>
              <a:buNone/>
            </a:pPr>
            <a:r>
              <a:rPr lang="en-US" sz="3000">
                <a:solidFill>
                  <a:srgbClr val="FFFFFF"/>
                </a:solidFill>
              </a:rPr>
              <a:t>As seen by the views module &gt;&gt;&gt;</a:t>
            </a:r>
          </a:p>
          <a:p>
            <a:pPr lvl="0" rtl="0">
              <a:spcBef>
                <a:spcPts val="0"/>
              </a:spcBef>
              <a:buNone/>
            </a:pPr>
            <a:r>
              <a:t/>
            </a:r>
            <a:endParaRPr sz="3000">
              <a:solidFill>
                <a:srgbClr val="FFFFFF"/>
              </a:solidFill>
            </a:endParaRPr>
          </a:p>
          <a:p>
            <a:pPr lvl="0" rtl="0">
              <a:spcBef>
                <a:spcPts val="0"/>
              </a:spcBef>
              <a:buNone/>
            </a:pPr>
            <a:r>
              <a:t/>
            </a:r>
            <a:endParaRPr>
              <a:solidFill>
                <a:srgbClr val="FFFFFF"/>
              </a:solidFill>
            </a:endParaRPr>
          </a:p>
        </p:txBody>
      </p:sp>
      <p:pic>
        <p:nvPicPr>
          <p:cNvPr id="347" name="Shape 347"/>
          <p:cNvPicPr preferRelativeResize="0"/>
          <p:nvPr/>
        </p:nvPicPr>
        <p:blipFill>
          <a:blip r:embed="rId3">
            <a:alphaModFix/>
          </a:blip>
          <a:stretch>
            <a:fillRect/>
          </a:stretch>
        </p:blipFill>
        <p:spPr>
          <a:xfrm>
            <a:off x="7534553" y="0"/>
            <a:ext cx="1609446" cy="1464295"/>
          </a:xfrm>
          <a:prstGeom prst="rect">
            <a:avLst/>
          </a:prstGeom>
          <a:noFill/>
          <a:ln>
            <a:noFill/>
          </a:ln>
        </p:spPr>
      </p:pic>
      <p:sp>
        <p:nvSpPr>
          <p:cNvPr id="348" name="Shape 348"/>
          <p:cNvSpPr txBox="1"/>
          <p:nvPr/>
        </p:nvSpPr>
        <p:spPr>
          <a:xfrm>
            <a:off x="264511" y="143258"/>
            <a:ext cx="85887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200">
                <a:solidFill>
                  <a:srgbClr val="45BEC3"/>
                </a:solidFill>
              </a:rPr>
              <a:t>Some modules are "huge"</a:t>
            </a:r>
          </a:p>
        </p:txBody>
      </p:sp>
      <p:pic>
        <p:nvPicPr>
          <p:cNvPr id="349" name="Shape 349"/>
          <p:cNvPicPr preferRelativeResize="0"/>
          <p:nvPr/>
        </p:nvPicPr>
        <p:blipFill>
          <a:blip r:embed="rId4">
            <a:alphaModFix/>
          </a:blip>
          <a:stretch>
            <a:fillRect/>
          </a:stretch>
        </p:blipFill>
        <p:spPr>
          <a:xfrm>
            <a:off x="6629487" y="1600200"/>
            <a:ext cx="2405762" cy="52608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100" name="Shape 100"/>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101" name="Shape 101"/>
          <p:cNvSpPr txBox="1"/>
          <p:nvPr>
            <p:ph type="title"/>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a:solidFill>
                  <a:srgbClr val="45BEC3"/>
                </a:solidFill>
                <a:latin typeface="Arial"/>
                <a:ea typeface="Arial"/>
                <a:cs typeface="Arial"/>
                <a:sym typeface="Arial"/>
              </a:rPr>
              <a:t>Technical Definition</a:t>
            </a:r>
          </a:p>
        </p:txBody>
      </p:sp>
      <p:sp>
        <p:nvSpPr>
          <p:cNvPr id="102" name="Shape 102"/>
          <p:cNvSpPr txBox="1"/>
          <p:nvPr>
            <p:ph idx="11" type="ft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sp>
        <p:nvSpPr>
          <p:cNvPr id="103" name="Shape 103"/>
          <p:cNvSpPr/>
          <p:nvPr/>
        </p:nvSpPr>
        <p:spPr>
          <a:xfrm>
            <a:off x="7037277" y="41164"/>
            <a:ext cx="1813442" cy="1830550"/>
          </a:xfrm>
          <a:prstGeom prst="rect">
            <a:avLst/>
          </a:prstGeom>
          <a:noFill/>
          <a:ln>
            <a:noFill/>
          </a:ln>
        </p:spPr>
        <p:txBody>
          <a:bodyPr anchorCtr="0" anchor="ctr" bIns="91425" lIns="91425" rIns="91425" tIns="91425">
            <a:noAutofit/>
          </a:bodyPr>
          <a:lstStyle/>
          <a:p>
            <a:pPr lvl="0">
              <a:spcBef>
                <a:spcPts val="0"/>
              </a:spcBef>
              <a:buNone/>
            </a:pPr>
            <a:r>
              <a:t/>
            </a:r>
            <a:endParaRPr/>
          </a:p>
        </p:txBody>
      </p:sp>
      <p:cxnSp>
        <p:nvCxnSpPr>
          <p:cNvPr id="104" name="Shape 104"/>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105" name="Shape 105"/>
          <p:cNvPicPr preferRelativeResize="0"/>
          <p:nvPr/>
        </p:nvPicPr>
        <p:blipFill>
          <a:blip r:embed="rId3">
            <a:alphaModFix/>
          </a:blip>
          <a:stretch>
            <a:fillRect/>
          </a:stretch>
        </p:blipFill>
        <p:spPr>
          <a:xfrm>
            <a:off x="7534553" y="0"/>
            <a:ext cx="1609446" cy="1464295"/>
          </a:xfrm>
          <a:prstGeom prst="rect">
            <a:avLst/>
          </a:prstGeom>
          <a:noFill/>
          <a:ln>
            <a:noFill/>
          </a:ln>
        </p:spPr>
      </p:pic>
      <p:sp>
        <p:nvSpPr>
          <p:cNvPr id="106" name="Shape 106"/>
          <p:cNvSpPr txBox="1"/>
          <p:nvPr/>
        </p:nvSpPr>
        <p:spPr>
          <a:xfrm>
            <a:off x="794800" y="1918875"/>
            <a:ext cx="7505099" cy="987899"/>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07" name="Shape 107"/>
          <p:cNvSpPr txBox="1"/>
          <p:nvPr/>
        </p:nvSpPr>
        <p:spPr>
          <a:xfrm>
            <a:off x="131536" y="1780891"/>
            <a:ext cx="8927099" cy="4271700"/>
          </a:xfrm>
          <a:prstGeom prst="rect">
            <a:avLst/>
          </a:prstGeom>
          <a:noFill/>
          <a:ln cap="flat" cmpd="sng" w="9525">
            <a:solidFill>
              <a:srgbClr val="45BEC3"/>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3000">
                <a:solidFill>
                  <a:srgbClr val="FFFFFF"/>
                </a:solidFill>
              </a:rPr>
              <a:t>Software (usually PHP and CSS) that extends Drupal features and functionality. Drupal distinguishes between “core” and “contributed” modules.</a:t>
            </a:r>
          </a:p>
        </p:txBody>
      </p:sp>
      <p:pic>
        <p:nvPicPr>
          <p:cNvPr id="108" name="Shape 108"/>
          <p:cNvPicPr preferRelativeResize="0"/>
          <p:nvPr/>
        </p:nvPicPr>
        <p:blipFill>
          <a:blip r:embed="rId4">
            <a:alphaModFix/>
          </a:blip>
          <a:stretch>
            <a:fillRect/>
          </a:stretch>
        </p:blipFill>
        <p:spPr>
          <a:xfrm>
            <a:off x="4092587" y="3768600"/>
            <a:ext cx="4873937" cy="23675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356" name="Shape 356"/>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357" name="Shape 357"/>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358" name="Shape 358"/>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359" name="Shape 359"/>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60" name="Shape 360"/>
          <p:cNvSpPr txBox="1"/>
          <p:nvPr/>
        </p:nvSpPr>
        <p:spPr>
          <a:xfrm>
            <a:off x="264511" y="1871765"/>
            <a:ext cx="6070200" cy="4218300"/>
          </a:xfrm>
          <a:prstGeom prst="rect">
            <a:avLst/>
          </a:prstGeom>
          <a:noFill/>
          <a:ln>
            <a:noFill/>
          </a:ln>
        </p:spPr>
        <p:txBody>
          <a:bodyPr anchorCtr="0" anchor="t" bIns="91425" lIns="91425" rIns="91425" tIns="91425">
            <a:noAutofit/>
          </a:bodyPr>
          <a:lstStyle/>
          <a:p>
            <a:pPr lvl="0" rtl="0">
              <a:spcBef>
                <a:spcPts val="0"/>
              </a:spcBef>
              <a:buNone/>
            </a:pPr>
            <a:r>
              <a:rPr lang="en-US" sz="2400">
                <a:solidFill>
                  <a:srgbClr val="FFFFFF"/>
                </a:solidFill>
              </a:rPr>
              <a:t>Hooks are a talk for another day, but in general when a Drupal page displays there are dozens of places that it asks its modules if they want to do anything to the data or page that is loading. A module simply needs to let Drupal know that it wants to use that hook, and do the thing it's there to do. </a:t>
            </a:r>
          </a:p>
          <a:p>
            <a:pPr lvl="0" rtl="0">
              <a:spcBef>
                <a:spcPts val="0"/>
              </a:spcBef>
              <a:buNone/>
            </a:pPr>
            <a:r>
              <a:t/>
            </a:r>
            <a:endParaRPr sz="2400">
              <a:solidFill>
                <a:srgbClr val="FFFFFF"/>
              </a:solidFill>
            </a:endParaRPr>
          </a:p>
          <a:p>
            <a:pPr lvl="0" rtl="0">
              <a:spcBef>
                <a:spcPts val="0"/>
              </a:spcBef>
              <a:buNone/>
            </a:pPr>
            <a:r>
              <a:rPr lang="en-US" sz="2400">
                <a:solidFill>
                  <a:srgbClr val="FFFFFF"/>
                </a:solidFill>
              </a:rPr>
              <a:t>Hooks are one of the MAJOR concepts that make the Drupal world go around!</a:t>
            </a:r>
          </a:p>
          <a:p>
            <a:pPr lvl="0" rtl="0">
              <a:spcBef>
                <a:spcPts val="0"/>
              </a:spcBef>
              <a:buNone/>
            </a:pPr>
            <a:r>
              <a:t/>
            </a:r>
            <a:endParaRPr>
              <a:solidFill>
                <a:srgbClr val="FFFFFF"/>
              </a:solidFill>
            </a:endParaRPr>
          </a:p>
        </p:txBody>
      </p:sp>
      <p:pic>
        <p:nvPicPr>
          <p:cNvPr id="361" name="Shape 361"/>
          <p:cNvPicPr preferRelativeResize="0"/>
          <p:nvPr/>
        </p:nvPicPr>
        <p:blipFill>
          <a:blip r:embed="rId3">
            <a:alphaModFix/>
          </a:blip>
          <a:stretch>
            <a:fillRect/>
          </a:stretch>
        </p:blipFill>
        <p:spPr>
          <a:xfrm>
            <a:off x="7534553" y="0"/>
            <a:ext cx="1609446" cy="1464295"/>
          </a:xfrm>
          <a:prstGeom prst="rect">
            <a:avLst/>
          </a:prstGeom>
          <a:noFill/>
          <a:ln>
            <a:noFill/>
          </a:ln>
        </p:spPr>
      </p:pic>
      <p:sp>
        <p:nvSpPr>
          <p:cNvPr id="362" name="Shape 362"/>
          <p:cNvSpPr txBox="1"/>
          <p:nvPr/>
        </p:nvSpPr>
        <p:spPr>
          <a:xfrm>
            <a:off x="264511" y="143258"/>
            <a:ext cx="85887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200">
                <a:solidFill>
                  <a:srgbClr val="45BEC3"/>
                </a:solidFill>
              </a:rPr>
              <a:t>How do they do it? HOOKS!</a:t>
            </a:r>
          </a:p>
        </p:txBody>
      </p:sp>
      <p:pic>
        <p:nvPicPr>
          <p:cNvPr id="363" name="Shape 363"/>
          <p:cNvPicPr preferRelativeResize="0"/>
          <p:nvPr/>
        </p:nvPicPr>
        <p:blipFill>
          <a:blip r:embed="rId4">
            <a:alphaModFix/>
          </a:blip>
          <a:stretch>
            <a:fillRect/>
          </a:stretch>
        </p:blipFill>
        <p:spPr>
          <a:xfrm>
            <a:off x="6163563" y="2710340"/>
            <a:ext cx="2759110" cy="330620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370" name="Shape 370"/>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371" name="Shape 371"/>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372" name="Shape 372"/>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373" name="Shape 373"/>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74" name="Shape 374"/>
          <p:cNvSpPr txBox="1"/>
          <p:nvPr/>
        </p:nvSpPr>
        <p:spPr>
          <a:xfrm>
            <a:off x="264511" y="1754968"/>
            <a:ext cx="8640000" cy="43350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rPr>
              <a:t>- Modules are awesome.</a:t>
            </a:r>
          </a:p>
          <a:p>
            <a:pPr lvl="0" rtl="0" algn="ctr">
              <a:spcBef>
                <a:spcPts val="0"/>
              </a:spcBef>
              <a:buNone/>
            </a:pPr>
            <a:r>
              <a:rPr lang="en-US" sz="3000">
                <a:solidFill>
                  <a:srgbClr val="FFFFFF"/>
                </a:solidFill>
              </a:rPr>
              <a:t>- Modules make the internet a better place.</a:t>
            </a:r>
          </a:p>
          <a:p>
            <a:pPr lvl="0" rtl="0">
              <a:spcBef>
                <a:spcPts val="0"/>
              </a:spcBef>
              <a:buNone/>
            </a:pPr>
            <a:r>
              <a:t/>
            </a:r>
            <a:endParaRPr>
              <a:solidFill>
                <a:srgbClr val="FFFFFF"/>
              </a:solidFill>
            </a:endParaRPr>
          </a:p>
        </p:txBody>
      </p:sp>
      <p:pic>
        <p:nvPicPr>
          <p:cNvPr id="375" name="Shape 375"/>
          <p:cNvPicPr preferRelativeResize="0"/>
          <p:nvPr/>
        </p:nvPicPr>
        <p:blipFill>
          <a:blip r:embed="rId3">
            <a:alphaModFix/>
          </a:blip>
          <a:stretch>
            <a:fillRect/>
          </a:stretch>
        </p:blipFill>
        <p:spPr>
          <a:xfrm>
            <a:off x="7534553" y="0"/>
            <a:ext cx="1609446" cy="1464295"/>
          </a:xfrm>
          <a:prstGeom prst="rect">
            <a:avLst/>
          </a:prstGeom>
          <a:noFill/>
          <a:ln>
            <a:noFill/>
          </a:ln>
        </p:spPr>
      </p:pic>
      <p:sp>
        <p:nvSpPr>
          <p:cNvPr id="376" name="Shape 376"/>
          <p:cNvSpPr txBox="1"/>
          <p:nvPr/>
        </p:nvSpPr>
        <p:spPr>
          <a:xfrm>
            <a:off x="264511" y="143258"/>
            <a:ext cx="85887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200">
                <a:solidFill>
                  <a:srgbClr val="45BEC3"/>
                </a:solidFill>
              </a:rPr>
              <a:t>In Conclusion:</a:t>
            </a:r>
          </a:p>
        </p:txBody>
      </p:sp>
      <p:pic>
        <p:nvPicPr>
          <p:cNvPr id="377" name="Shape 377"/>
          <p:cNvPicPr preferRelativeResize="0"/>
          <p:nvPr/>
        </p:nvPicPr>
        <p:blipFill>
          <a:blip r:embed="rId4">
            <a:alphaModFix/>
          </a:blip>
          <a:stretch>
            <a:fillRect/>
          </a:stretch>
        </p:blipFill>
        <p:spPr>
          <a:xfrm>
            <a:off x="2566453" y="3287536"/>
            <a:ext cx="3832414" cy="28025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idx="1" type="body"/>
          </p:nvPr>
        </p:nvSpPr>
        <p:spPr>
          <a:xfrm>
            <a:off x="457200" y="1722825"/>
            <a:ext cx="8229600" cy="4525963"/>
          </a:xfrm>
          <a:prstGeom prst="rect">
            <a:avLst/>
          </a:prstGeom>
          <a:noFill/>
          <a:ln>
            <a:noFill/>
          </a:ln>
        </p:spPr>
        <p:txBody>
          <a:bodyPr anchorCtr="0" anchor="t" bIns="45700" lIns="91425" rIns="91425" tIns="45700">
            <a:noAutofit/>
          </a:bodyPr>
          <a:lstStyle/>
          <a:p>
            <a:pPr indent="0" lvl="0" marL="0" marR="0" rtl="0">
              <a:spcBef>
                <a:spcPts val="640"/>
              </a:spcBef>
              <a:buClr>
                <a:schemeClr val="dk1"/>
              </a:buClr>
              <a:buSzPct val="25000"/>
              <a:buFont typeface="Arial"/>
              <a:buNone/>
            </a:pPr>
            <a:r>
              <a:rPr lang="en-US">
                <a:solidFill>
                  <a:srgbClr val="FFFFFF"/>
                </a:solidFill>
              </a:rPr>
              <a:t>The frame. The engine runs, but you wouldn't call it finished vehicle on its own. Most of "Drupal Core" is actually a bunch of modules.</a:t>
            </a:r>
          </a:p>
          <a:p>
            <a:pPr indent="0" lvl="0" marL="0" marR="0" rtl="0">
              <a:spcBef>
                <a:spcPts val="640"/>
              </a:spcBef>
              <a:buClr>
                <a:schemeClr val="dk1"/>
              </a:buClr>
              <a:buSzPct val="25000"/>
              <a:buFont typeface="Arial"/>
              <a:buNone/>
            </a:pPr>
            <a:r>
              <a:t/>
            </a:r>
            <a:endParaRPr b="0" i="0" sz="3200" u="none" cap="none" strike="noStrike">
              <a:solidFill>
                <a:srgbClr val="FFFFFF"/>
              </a:solidFill>
              <a:latin typeface="Arial"/>
              <a:ea typeface="Arial"/>
              <a:cs typeface="Arial"/>
              <a:sym typeface="Arial"/>
            </a:endParaRPr>
          </a:p>
        </p:txBody>
      </p:sp>
      <p:sp>
        <p:nvSpPr>
          <p:cNvPr id="115" name="Shape 11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a:spcBef>
                <a:spcPts val="0"/>
              </a:spcBef>
              <a:buNone/>
            </a:pPr>
            <a:r>
              <a:t/>
            </a:r>
            <a:endParaRPr/>
          </a:p>
        </p:txBody>
      </p:sp>
      <p:sp>
        <p:nvSpPr>
          <p:cNvPr id="116" name="Shape 116"/>
          <p:cNvSpPr/>
          <p:nvPr/>
        </p:nvSpPr>
        <p:spPr>
          <a:xfrm>
            <a:off x="0" y="0"/>
            <a:ext cx="9144000" cy="1600198"/>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117" name="Shape 117"/>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118" name="Shape 118"/>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Drupal Core</a:t>
            </a:r>
          </a:p>
        </p:txBody>
      </p:sp>
      <p:sp>
        <p:nvSpPr>
          <p:cNvPr id="119" name="Shape 119"/>
          <p:cNvSpPr/>
          <p:nvPr/>
        </p:nvSpPr>
        <p:spPr>
          <a:xfrm>
            <a:off x="7037277" y="41164"/>
            <a:ext cx="1813442" cy="18305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0" name="Shape 120"/>
          <p:cNvSpPr txBox="1"/>
          <p:nvPr>
            <p:ph idx="11" type="ft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121" name="Shape 121"/>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122" name="Shape 122"/>
          <p:cNvPicPr preferRelativeResize="0"/>
          <p:nvPr/>
        </p:nvPicPr>
        <p:blipFill>
          <a:blip r:embed="rId3">
            <a:alphaModFix/>
          </a:blip>
          <a:stretch>
            <a:fillRect/>
          </a:stretch>
        </p:blipFill>
        <p:spPr>
          <a:xfrm>
            <a:off x="7534553" y="0"/>
            <a:ext cx="1609446" cy="1464295"/>
          </a:xfrm>
          <a:prstGeom prst="rect">
            <a:avLst/>
          </a:prstGeom>
          <a:noFill/>
          <a:ln>
            <a:noFill/>
          </a:ln>
        </p:spPr>
      </p:pic>
      <p:pic>
        <p:nvPicPr>
          <p:cNvPr id="123" name="Shape 123"/>
          <p:cNvPicPr preferRelativeResize="0"/>
          <p:nvPr/>
        </p:nvPicPr>
        <p:blipFill>
          <a:blip r:embed="rId4">
            <a:alphaModFix/>
          </a:blip>
          <a:stretch>
            <a:fillRect/>
          </a:stretch>
        </p:blipFill>
        <p:spPr>
          <a:xfrm>
            <a:off x="2747075" y="3444747"/>
            <a:ext cx="5872399" cy="33400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idx="1" type="body"/>
          </p:nvPr>
        </p:nvSpPr>
        <p:spPr>
          <a:xfrm>
            <a:off x="457200" y="1722825"/>
            <a:ext cx="8229600" cy="4526100"/>
          </a:xfrm>
          <a:prstGeom prst="rect">
            <a:avLst/>
          </a:prstGeom>
          <a:noFill/>
          <a:ln>
            <a:noFill/>
          </a:ln>
        </p:spPr>
        <p:txBody>
          <a:bodyPr anchorCtr="0" anchor="t" bIns="45700" lIns="91425" rIns="91425" tIns="45700">
            <a:noAutofit/>
          </a:bodyPr>
          <a:lstStyle/>
          <a:p>
            <a:pPr indent="0" lvl="0" marL="0" marR="0" rtl="0">
              <a:spcBef>
                <a:spcPts val="640"/>
              </a:spcBef>
              <a:buNone/>
            </a:pPr>
            <a:r>
              <a:rPr lang="en-US" sz="3000">
                <a:solidFill>
                  <a:srgbClr val="FFFFFF"/>
                </a:solidFill>
              </a:rPr>
              <a:t>Modules are all the other pieces that you need</a:t>
            </a:r>
          </a:p>
          <a:p>
            <a:pPr indent="0" lvl="0" marL="0" marR="0" rtl="0">
              <a:spcBef>
                <a:spcPts val="640"/>
              </a:spcBef>
              <a:buNone/>
            </a:pPr>
            <a:r>
              <a:rPr lang="en-US" sz="3000">
                <a:solidFill>
                  <a:srgbClr val="FFFFFF"/>
                </a:solidFill>
              </a:rPr>
              <a:t>to give your site all of the other functionality </a:t>
            </a:r>
          </a:p>
          <a:p>
            <a:pPr indent="0" lvl="0" marL="0" marR="0" rtl="0">
              <a:spcBef>
                <a:spcPts val="640"/>
              </a:spcBef>
              <a:buNone/>
            </a:pPr>
            <a:r>
              <a:rPr lang="en-US" sz="3000">
                <a:solidFill>
                  <a:srgbClr val="FFFFFF"/>
                </a:solidFill>
              </a:rPr>
              <a:t>that you want. </a:t>
            </a:r>
          </a:p>
          <a:p>
            <a:pPr indent="0" lvl="0" marL="0" marR="0" rtl="0">
              <a:spcBef>
                <a:spcPts val="640"/>
              </a:spcBef>
              <a:buNone/>
            </a:pPr>
            <a:r>
              <a:t/>
            </a:r>
            <a:endParaRPr sz="3000">
              <a:solidFill>
                <a:srgbClr val="FFFFFF"/>
              </a:solidFill>
            </a:endParaRPr>
          </a:p>
          <a:p>
            <a:pPr indent="0" lvl="0" marL="0" marR="0" rtl="0">
              <a:spcBef>
                <a:spcPts val="640"/>
              </a:spcBef>
              <a:buNone/>
            </a:pPr>
            <a:r>
              <a:t/>
            </a:r>
            <a:endParaRPr b="0" i="0" sz="3200" u="none" cap="none" strike="noStrike">
              <a:solidFill>
                <a:srgbClr val="FFFFFF"/>
              </a:solidFill>
              <a:latin typeface="Arial"/>
              <a:ea typeface="Arial"/>
              <a:cs typeface="Arial"/>
              <a:sym typeface="Arial"/>
            </a:endParaRPr>
          </a:p>
        </p:txBody>
      </p:sp>
      <p:sp>
        <p:nvSpPr>
          <p:cNvPr id="130" name="Shape 13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None/>
            </a:pPr>
            <a:r>
              <a:t/>
            </a:r>
            <a:endParaRPr/>
          </a:p>
        </p:txBody>
      </p:sp>
      <p:sp>
        <p:nvSpPr>
          <p:cNvPr id="131" name="Shape 131"/>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132" name="Shape 132"/>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133" name="Shape 133"/>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Drupal Modules</a:t>
            </a:r>
          </a:p>
        </p:txBody>
      </p:sp>
      <p:sp>
        <p:nvSpPr>
          <p:cNvPr id="134" name="Shape 134"/>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5" name="Shape 135"/>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136" name="Shape 136"/>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137" name="Shape 137"/>
          <p:cNvPicPr preferRelativeResize="0"/>
          <p:nvPr/>
        </p:nvPicPr>
        <p:blipFill>
          <a:blip r:embed="rId3">
            <a:alphaModFix/>
          </a:blip>
          <a:stretch>
            <a:fillRect/>
          </a:stretch>
        </p:blipFill>
        <p:spPr>
          <a:xfrm>
            <a:off x="7534553" y="0"/>
            <a:ext cx="1609446" cy="1464295"/>
          </a:xfrm>
          <a:prstGeom prst="rect">
            <a:avLst/>
          </a:prstGeom>
          <a:noFill/>
          <a:ln>
            <a:noFill/>
          </a:ln>
        </p:spPr>
      </p:pic>
      <p:pic>
        <p:nvPicPr>
          <p:cNvPr id="138" name="Shape 138"/>
          <p:cNvPicPr preferRelativeResize="0"/>
          <p:nvPr/>
        </p:nvPicPr>
        <p:blipFill>
          <a:blip r:embed="rId4">
            <a:alphaModFix/>
          </a:blip>
          <a:stretch>
            <a:fillRect/>
          </a:stretch>
        </p:blipFill>
        <p:spPr>
          <a:xfrm>
            <a:off x="5427061" y="3197200"/>
            <a:ext cx="3067050" cy="3524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idx="1" type="body"/>
          </p:nvPr>
        </p:nvSpPr>
        <p:spPr>
          <a:xfrm>
            <a:off x="457200" y="1722825"/>
            <a:ext cx="3560700" cy="4526100"/>
          </a:xfrm>
          <a:prstGeom prst="rect">
            <a:avLst/>
          </a:prstGeom>
          <a:noFill/>
          <a:ln>
            <a:noFill/>
          </a:ln>
        </p:spPr>
        <p:txBody>
          <a:bodyPr anchorCtr="0" anchor="t" bIns="45700" lIns="91425" rIns="91425" tIns="45700">
            <a:noAutofit/>
          </a:bodyPr>
          <a:lstStyle/>
          <a:p>
            <a:pPr indent="0" lvl="0" marL="0" marR="0" rtl="0" algn="l">
              <a:lnSpc>
                <a:spcPct val="150000"/>
              </a:lnSpc>
              <a:spcBef>
                <a:spcPts val="600"/>
              </a:spcBef>
              <a:buNone/>
            </a:pPr>
            <a:r>
              <a:rPr lang="en-US" sz="2800">
                <a:solidFill>
                  <a:srgbClr val="FFFFFF"/>
                </a:solidFill>
              </a:rPr>
              <a:t>With the right combination of Core and Modules, you will have a fully functional Drupal website.</a:t>
            </a:r>
          </a:p>
          <a:p>
            <a:pPr indent="0" lvl="0" marL="0" marR="0" rtl="0" algn="l">
              <a:lnSpc>
                <a:spcPct val="150000"/>
              </a:lnSpc>
              <a:spcBef>
                <a:spcPts val="600"/>
              </a:spcBef>
              <a:buNone/>
            </a:pPr>
            <a:r>
              <a:t/>
            </a:r>
            <a:endParaRPr b="0" i="0" sz="2800" u="none" cap="none" strike="noStrike">
              <a:solidFill>
                <a:srgbClr val="FFFFFF"/>
              </a:solidFill>
              <a:latin typeface="Arial"/>
              <a:ea typeface="Arial"/>
              <a:cs typeface="Arial"/>
              <a:sym typeface="Arial"/>
            </a:endParaRPr>
          </a:p>
          <a:p>
            <a:pPr indent="0" lvl="0" marL="0" marR="0" rtl="0" algn="l">
              <a:lnSpc>
                <a:spcPct val="150000"/>
              </a:lnSpc>
              <a:spcBef>
                <a:spcPts val="600"/>
              </a:spcBef>
              <a:buNone/>
            </a:pPr>
            <a:r>
              <a:t/>
            </a:r>
            <a:endParaRPr b="0" i="0" sz="3200" u="none" cap="none" strike="noStrike">
              <a:solidFill>
                <a:schemeClr val="dk1"/>
              </a:solidFill>
              <a:latin typeface="Arial"/>
              <a:ea typeface="Arial"/>
              <a:cs typeface="Arial"/>
              <a:sym typeface="Arial"/>
            </a:endParaRPr>
          </a:p>
          <a:p>
            <a:pPr indent="-228600" lvl="0" marL="457200" marR="0" rtl="0" algn="ctr">
              <a:spcBef>
                <a:spcPts val="640"/>
              </a:spcBef>
              <a:buClr>
                <a:schemeClr val="dk1"/>
              </a:buClr>
              <a:buSzPct val="25000"/>
              <a:buFont typeface="Arial"/>
              <a:buAutoNum type="arabicPeriod"/>
            </a:pPr>
            <a:r>
              <a:t/>
            </a:r>
            <a:endParaRPr b="0" i="0" sz="3200" u="none" cap="none" strike="noStrike">
              <a:solidFill>
                <a:schemeClr val="dk1"/>
              </a:solidFill>
              <a:latin typeface="Arial"/>
              <a:ea typeface="Arial"/>
              <a:cs typeface="Arial"/>
              <a:sym typeface="Arial"/>
            </a:endParaRPr>
          </a:p>
          <a:p>
            <a:pPr indent="0" lvl="0" marL="0" marR="0" rtl="0" algn="ctr">
              <a:spcBef>
                <a:spcPts val="640"/>
              </a:spcBef>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p:txBody>
      </p:sp>
      <p:sp>
        <p:nvSpPr>
          <p:cNvPr id="145" name="Shape 14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None/>
            </a:pPr>
            <a:r>
              <a:t/>
            </a:r>
            <a:endParaRPr/>
          </a:p>
        </p:txBody>
      </p:sp>
      <p:sp>
        <p:nvSpPr>
          <p:cNvPr id="146" name="Shape 146"/>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147" name="Shape 147"/>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148" name="Shape 148"/>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Core + Modules = Site</a:t>
            </a:r>
          </a:p>
        </p:txBody>
      </p:sp>
      <p:sp>
        <p:nvSpPr>
          <p:cNvPr id="149" name="Shape 149"/>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0" name="Shape 150"/>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151" name="Shape 151"/>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152" name="Shape 152"/>
          <p:cNvPicPr preferRelativeResize="0"/>
          <p:nvPr/>
        </p:nvPicPr>
        <p:blipFill>
          <a:blip r:embed="rId3">
            <a:alphaModFix/>
          </a:blip>
          <a:stretch>
            <a:fillRect/>
          </a:stretch>
        </p:blipFill>
        <p:spPr>
          <a:xfrm>
            <a:off x="7534553" y="0"/>
            <a:ext cx="1609446" cy="1464295"/>
          </a:xfrm>
          <a:prstGeom prst="rect">
            <a:avLst/>
          </a:prstGeom>
          <a:noFill/>
          <a:ln>
            <a:noFill/>
          </a:ln>
        </p:spPr>
      </p:pic>
      <p:pic>
        <p:nvPicPr>
          <p:cNvPr id="153" name="Shape 153"/>
          <p:cNvPicPr preferRelativeResize="0"/>
          <p:nvPr/>
        </p:nvPicPr>
        <p:blipFill>
          <a:blip r:embed="rId4">
            <a:alphaModFix/>
          </a:blip>
          <a:stretch>
            <a:fillRect/>
          </a:stretch>
        </p:blipFill>
        <p:spPr>
          <a:xfrm>
            <a:off x="4205848" y="2005790"/>
            <a:ext cx="4644928" cy="39601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idx="1" type="body"/>
          </p:nvPr>
        </p:nvSpPr>
        <p:spPr>
          <a:xfrm>
            <a:off x="457200" y="1722825"/>
            <a:ext cx="8229600" cy="4526100"/>
          </a:xfrm>
          <a:prstGeom prst="rect">
            <a:avLst/>
          </a:prstGeom>
          <a:noFill/>
          <a:ln>
            <a:noFill/>
          </a:ln>
        </p:spPr>
        <p:txBody>
          <a:bodyPr anchorCtr="0" anchor="t" bIns="45700" lIns="91425" rIns="91425" tIns="45700">
            <a:noAutofit/>
          </a:bodyPr>
          <a:lstStyle/>
          <a:p>
            <a:pPr indent="0" lvl="0" marL="0" marR="0" rtl="0" algn="l">
              <a:lnSpc>
                <a:spcPct val="115000"/>
              </a:lnSpc>
              <a:spcBef>
                <a:spcPts val="600"/>
              </a:spcBef>
              <a:buNone/>
            </a:pPr>
            <a:r>
              <a:rPr b="1" lang="en-US" sz="2800">
                <a:solidFill>
                  <a:srgbClr val="FFFFFF"/>
                </a:solidFill>
              </a:rPr>
              <a:t>You can add modules that do things like:</a:t>
            </a:r>
          </a:p>
          <a:p>
            <a:pPr indent="0" lvl="0" marL="0" marR="0" rtl="0" algn="l">
              <a:lnSpc>
                <a:spcPct val="115000"/>
              </a:lnSpc>
              <a:spcBef>
                <a:spcPts val="600"/>
              </a:spcBef>
              <a:buNone/>
            </a:pPr>
            <a:r>
              <a:rPr b="1" lang="en-US" sz="2800">
                <a:solidFill>
                  <a:srgbClr val="FFFFFF"/>
                </a:solidFill>
              </a:rPr>
              <a:t>- Rotating banners</a:t>
            </a:r>
          </a:p>
          <a:p>
            <a:pPr indent="0" lvl="0" marL="0" marR="0" rtl="0" algn="l">
              <a:lnSpc>
                <a:spcPct val="115000"/>
              </a:lnSpc>
              <a:spcBef>
                <a:spcPts val="600"/>
              </a:spcBef>
              <a:buNone/>
            </a:pPr>
            <a:r>
              <a:rPr b="1" lang="en-US" sz="2800">
                <a:solidFill>
                  <a:srgbClr val="FFFFFF"/>
                </a:solidFill>
              </a:rPr>
              <a:t>- Facebook "like" buttons</a:t>
            </a:r>
          </a:p>
          <a:p>
            <a:pPr indent="0" lvl="0" marL="0" marR="0" rtl="0" algn="l">
              <a:lnSpc>
                <a:spcPct val="115000"/>
              </a:lnSpc>
              <a:spcBef>
                <a:spcPts val="600"/>
              </a:spcBef>
              <a:buNone/>
            </a:pPr>
            <a:r>
              <a:rPr b="1" lang="en-US" sz="2800">
                <a:solidFill>
                  <a:srgbClr val="FFFFFF"/>
                </a:solidFill>
              </a:rPr>
              <a:t>- Add streaming video to your site</a:t>
            </a:r>
          </a:p>
          <a:p>
            <a:pPr indent="0" lvl="0" marL="0" marR="0" rtl="0" algn="l">
              <a:lnSpc>
                <a:spcPct val="115000"/>
              </a:lnSpc>
              <a:spcBef>
                <a:spcPts val="600"/>
              </a:spcBef>
              <a:buNone/>
            </a:pPr>
            <a:r>
              <a:rPr b="1" lang="en-US" sz="2800">
                <a:solidFill>
                  <a:srgbClr val="FFFFFF"/>
                </a:solidFill>
              </a:rPr>
              <a:t>- Forums</a:t>
            </a:r>
          </a:p>
          <a:p>
            <a:pPr indent="0" lvl="0" marL="0" marR="0" rtl="0" algn="l">
              <a:lnSpc>
                <a:spcPct val="115000"/>
              </a:lnSpc>
              <a:spcBef>
                <a:spcPts val="600"/>
              </a:spcBef>
              <a:buNone/>
            </a:pPr>
            <a:r>
              <a:rPr b="1" lang="en-US" sz="2800">
                <a:solidFill>
                  <a:srgbClr val="FFFFFF"/>
                </a:solidFill>
              </a:rPr>
              <a:t>- Sell products with e-commerce</a:t>
            </a:r>
          </a:p>
          <a:p>
            <a:pPr indent="0" lvl="0" marL="0" marR="0" rtl="0" algn="l">
              <a:lnSpc>
                <a:spcPct val="115000"/>
              </a:lnSpc>
              <a:spcBef>
                <a:spcPts val="600"/>
              </a:spcBef>
              <a:buNone/>
            </a:pPr>
            <a:r>
              <a:rPr b="1" lang="en-US" sz="2800">
                <a:solidFill>
                  <a:srgbClr val="FFFFFF"/>
                </a:solidFill>
              </a:rPr>
              <a:t>- And about 6000 other things like that </a:t>
            </a:r>
          </a:p>
          <a:p>
            <a:pPr indent="0" lvl="0" marL="0" marR="0" rtl="0" algn="l">
              <a:lnSpc>
                <a:spcPct val="150000"/>
              </a:lnSpc>
              <a:spcBef>
                <a:spcPts val="600"/>
              </a:spcBef>
              <a:buNone/>
            </a:pPr>
            <a:r>
              <a:t/>
            </a:r>
            <a:endParaRPr b="0" i="0" sz="2800" u="none" cap="none" strike="noStrike">
              <a:solidFill>
                <a:srgbClr val="FFFFFF"/>
              </a:solidFill>
              <a:latin typeface="Arial"/>
              <a:ea typeface="Arial"/>
              <a:cs typeface="Arial"/>
              <a:sym typeface="Arial"/>
            </a:endParaRPr>
          </a:p>
          <a:p>
            <a:pPr indent="0" lvl="0" marL="0" marR="0" rtl="0" algn="l">
              <a:lnSpc>
                <a:spcPct val="150000"/>
              </a:lnSpc>
              <a:spcBef>
                <a:spcPts val="600"/>
              </a:spcBef>
              <a:buNone/>
            </a:pPr>
            <a:r>
              <a:t/>
            </a:r>
            <a:endParaRPr b="0" i="0" sz="3200" u="none" cap="none" strike="noStrike">
              <a:solidFill>
                <a:schemeClr val="dk1"/>
              </a:solidFill>
              <a:latin typeface="Arial"/>
              <a:ea typeface="Arial"/>
              <a:cs typeface="Arial"/>
              <a:sym typeface="Arial"/>
            </a:endParaRPr>
          </a:p>
          <a:p>
            <a:pPr indent="-228600" lvl="0" marL="457200" marR="0" rtl="0" algn="ctr">
              <a:spcBef>
                <a:spcPts val="640"/>
              </a:spcBef>
              <a:buClr>
                <a:schemeClr val="dk1"/>
              </a:buClr>
              <a:buSzPct val="25000"/>
              <a:buFont typeface="Arial"/>
              <a:buAutoNum type="arabicPeriod"/>
            </a:pPr>
            <a:r>
              <a:t/>
            </a:r>
            <a:endParaRPr b="0" i="0" sz="3200" u="none" cap="none" strike="noStrike">
              <a:solidFill>
                <a:schemeClr val="dk1"/>
              </a:solidFill>
              <a:latin typeface="Arial"/>
              <a:ea typeface="Arial"/>
              <a:cs typeface="Arial"/>
              <a:sym typeface="Arial"/>
            </a:endParaRPr>
          </a:p>
          <a:p>
            <a:pPr indent="0" lvl="0" marL="0" marR="0" rtl="0" algn="ctr">
              <a:spcBef>
                <a:spcPts val="640"/>
              </a:spcBef>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p:txBody>
      </p:sp>
      <p:sp>
        <p:nvSpPr>
          <p:cNvPr id="160" name="Shape 16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None/>
            </a:pPr>
            <a:r>
              <a:t/>
            </a:r>
            <a:endParaRPr/>
          </a:p>
        </p:txBody>
      </p:sp>
      <p:sp>
        <p:nvSpPr>
          <p:cNvPr id="161" name="Shape 161"/>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162" name="Shape 162"/>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163" name="Shape 163"/>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Examples</a:t>
            </a:r>
          </a:p>
        </p:txBody>
      </p:sp>
      <p:sp>
        <p:nvSpPr>
          <p:cNvPr id="164" name="Shape 164"/>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5" name="Shape 165"/>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166" name="Shape 166"/>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167" name="Shape 167"/>
          <p:cNvPicPr preferRelativeResize="0"/>
          <p:nvPr/>
        </p:nvPicPr>
        <p:blipFill>
          <a:blip r:embed="rId3">
            <a:alphaModFix/>
          </a:blip>
          <a:stretch>
            <a:fillRect/>
          </a:stretch>
        </p:blipFill>
        <p:spPr>
          <a:xfrm>
            <a:off x="7534553" y="0"/>
            <a:ext cx="1609446" cy="14642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11" type="ft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174" name="Shape 174"/>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175" name="Shape 175"/>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176" name="Shape 176"/>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177" name="Shape 177"/>
          <p:cNvSpPr txBox="1"/>
          <p:nvPr/>
        </p:nvSpPr>
        <p:spPr>
          <a:xfrm>
            <a:off x="264511" y="543741"/>
            <a:ext cx="8229600" cy="7425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Contrib Modules</a:t>
            </a:r>
          </a:p>
          <a:p>
            <a:pPr indent="0" lvl="0" marL="0" marR="0" rtl="0" algn="l">
              <a:spcBef>
                <a:spcPts val="0"/>
              </a:spcBef>
              <a:buClr>
                <a:schemeClr val="dk1"/>
              </a:buClr>
              <a:buSzPct val="25000"/>
              <a:buFont typeface="Arial"/>
              <a:buNone/>
            </a:pPr>
            <a:r>
              <a:rPr b="1" lang="en-US" sz="2400">
                <a:solidFill>
                  <a:srgbClr val="45BEC3"/>
                </a:solidFill>
              </a:rPr>
              <a:t>8415 just for Drupal 7!</a:t>
            </a:r>
          </a:p>
          <a:p>
            <a:pPr indent="0" lvl="0" marL="0" marR="0" rtl="0" algn="l">
              <a:spcBef>
                <a:spcPts val="0"/>
              </a:spcBef>
              <a:buClr>
                <a:schemeClr val="dk1"/>
              </a:buClr>
              <a:buFont typeface="Arial"/>
              <a:buNone/>
            </a:pPr>
            <a:r>
              <a:t/>
            </a:r>
            <a:endParaRPr b="0" i="0" sz="4400" u="none" cap="none" strike="noStrike">
              <a:solidFill>
                <a:schemeClr val="dk1"/>
              </a:solidFill>
              <a:latin typeface="Calibri"/>
              <a:ea typeface="Calibri"/>
              <a:cs typeface="Calibri"/>
              <a:sym typeface="Calibri"/>
            </a:endParaRPr>
          </a:p>
        </p:txBody>
      </p:sp>
      <p:sp>
        <p:nvSpPr>
          <p:cNvPr id="178" name="Shape 178"/>
          <p:cNvSpPr/>
          <p:nvPr/>
        </p:nvSpPr>
        <p:spPr>
          <a:xfrm>
            <a:off x="7037277" y="41164"/>
            <a:ext cx="1813442" cy="1830550"/>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179" name="Shape 179"/>
          <p:cNvPicPr preferRelativeResize="0"/>
          <p:nvPr/>
        </p:nvPicPr>
        <p:blipFill>
          <a:blip r:embed="rId3">
            <a:alphaModFix/>
          </a:blip>
          <a:stretch>
            <a:fillRect/>
          </a:stretch>
        </p:blipFill>
        <p:spPr>
          <a:xfrm>
            <a:off x="7534553" y="0"/>
            <a:ext cx="1609446" cy="1464295"/>
          </a:xfrm>
          <a:prstGeom prst="rect">
            <a:avLst/>
          </a:prstGeom>
          <a:noFill/>
          <a:ln>
            <a:noFill/>
          </a:ln>
        </p:spPr>
      </p:pic>
      <p:sp>
        <p:nvSpPr>
          <p:cNvPr id="180" name="Shape 180"/>
          <p:cNvSpPr txBox="1"/>
          <p:nvPr>
            <p:ph idx="1" type="body"/>
          </p:nvPr>
        </p:nvSpPr>
        <p:spPr>
          <a:xfrm>
            <a:off x="457200" y="1722825"/>
            <a:ext cx="8229600" cy="4526100"/>
          </a:xfrm>
          <a:prstGeom prst="rect">
            <a:avLst/>
          </a:prstGeom>
          <a:noFill/>
          <a:ln>
            <a:noFill/>
          </a:ln>
        </p:spPr>
        <p:txBody>
          <a:bodyPr anchorCtr="0" anchor="t" bIns="45700" lIns="91425" rIns="91425" tIns="45700">
            <a:noAutofit/>
          </a:bodyPr>
          <a:lstStyle/>
          <a:p>
            <a:pPr indent="0" lvl="0" marL="0" marR="0" rtl="0">
              <a:spcBef>
                <a:spcPts val="640"/>
              </a:spcBef>
              <a:buNone/>
            </a:pPr>
            <a:r>
              <a:rPr b="1" lang="en-US" sz="2800">
                <a:solidFill>
                  <a:srgbClr val="FFFFFF"/>
                </a:solidFill>
              </a:rPr>
              <a:t>Any one can start a new module, but contrib modules are ones that have been added as projects on drupal.org and have generally been </a:t>
            </a:r>
          </a:p>
          <a:p>
            <a:pPr indent="0" lvl="0" marL="0" marR="0" rtl="0">
              <a:spcBef>
                <a:spcPts val="640"/>
              </a:spcBef>
              <a:buNone/>
            </a:pPr>
            <a:r>
              <a:rPr b="1" lang="en-US" sz="2800">
                <a:solidFill>
                  <a:srgbClr val="FFFFFF"/>
                </a:solidFill>
              </a:rPr>
              <a:t>tested and refined</a:t>
            </a:r>
          </a:p>
          <a:p>
            <a:pPr indent="0" lvl="0" marL="0" marR="0" rtl="0">
              <a:spcBef>
                <a:spcPts val="640"/>
              </a:spcBef>
              <a:buNone/>
            </a:pPr>
            <a:r>
              <a:rPr b="1" lang="en-US" sz="2800">
                <a:solidFill>
                  <a:srgbClr val="FFFFFF"/>
                </a:solidFill>
              </a:rPr>
              <a:t>by the drupal </a:t>
            </a:r>
          </a:p>
          <a:p>
            <a:pPr indent="0" lvl="0" marL="0" marR="0" rtl="0">
              <a:spcBef>
                <a:spcPts val="640"/>
              </a:spcBef>
              <a:buNone/>
            </a:pPr>
            <a:r>
              <a:rPr b="1" lang="en-US" sz="2800">
                <a:solidFill>
                  <a:srgbClr val="FFFFFF"/>
                </a:solidFill>
              </a:rPr>
              <a:t>community. </a:t>
            </a:r>
          </a:p>
          <a:p>
            <a:pPr indent="-228600" lvl="0" marL="457200" marR="0" rtl="0" algn="ctr">
              <a:spcBef>
                <a:spcPts val="640"/>
              </a:spcBef>
              <a:buClr>
                <a:schemeClr val="dk1"/>
              </a:buClr>
              <a:buSzPct val="25000"/>
              <a:buFont typeface="Arial"/>
              <a:buAutoNum type="arabicPeriod"/>
            </a:pPr>
            <a:r>
              <a:t/>
            </a:r>
            <a:endParaRPr b="0" i="0" sz="3200" u="none" cap="none" strike="noStrike">
              <a:solidFill>
                <a:schemeClr val="dk1"/>
              </a:solidFill>
              <a:latin typeface="Arial"/>
              <a:ea typeface="Arial"/>
              <a:cs typeface="Arial"/>
              <a:sym typeface="Arial"/>
            </a:endParaRPr>
          </a:p>
          <a:p>
            <a:pPr indent="0" lvl="0" marL="0" marR="0" rtl="0" algn="ctr">
              <a:spcBef>
                <a:spcPts val="640"/>
              </a:spcBef>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p:txBody>
      </p:sp>
      <p:pic>
        <p:nvPicPr>
          <p:cNvPr id="181" name="Shape 181"/>
          <p:cNvPicPr preferRelativeResize="0"/>
          <p:nvPr/>
        </p:nvPicPr>
        <p:blipFill>
          <a:blip r:embed="rId4">
            <a:alphaModFix/>
          </a:blip>
          <a:stretch>
            <a:fillRect/>
          </a:stretch>
        </p:blipFill>
        <p:spPr>
          <a:xfrm>
            <a:off x="4377150" y="3220575"/>
            <a:ext cx="4473574" cy="2974925"/>
          </a:xfrm>
          <a:prstGeom prst="rect">
            <a:avLst/>
          </a:prstGeom>
          <a:noFill/>
          <a:ln>
            <a:noFill/>
          </a:ln>
        </p:spPr>
      </p:pic>
      <p:pic>
        <p:nvPicPr>
          <p:cNvPr id="182" name="Shape 182"/>
          <p:cNvPicPr preferRelativeResize="0"/>
          <p:nvPr/>
        </p:nvPicPr>
        <p:blipFill>
          <a:blip r:embed="rId5">
            <a:alphaModFix/>
          </a:blip>
          <a:stretch>
            <a:fillRect/>
          </a:stretch>
        </p:blipFill>
        <p:spPr>
          <a:xfrm>
            <a:off x="522475" y="4847750"/>
            <a:ext cx="3543300" cy="129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189" name="Shape 189"/>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190" name="Shape 190"/>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191" name="Shape 191"/>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192" name="Shape 192"/>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Custom Modules	</a:t>
            </a:r>
          </a:p>
        </p:txBody>
      </p:sp>
      <p:sp>
        <p:nvSpPr>
          <p:cNvPr id="193" name="Shape 193"/>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194" name="Shape 194"/>
          <p:cNvPicPr preferRelativeResize="0"/>
          <p:nvPr/>
        </p:nvPicPr>
        <p:blipFill>
          <a:blip r:embed="rId3">
            <a:alphaModFix/>
          </a:blip>
          <a:stretch>
            <a:fillRect/>
          </a:stretch>
        </p:blipFill>
        <p:spPr>
          <a:xfrm>
            <a:off x="7534553" y="0"/>
            <a:ext cx="1609446" cy="1464295"/>
          </a:xfrm>
          <a:prstGeom prst="rect">
            <a:avLst/>
          </a:prstGeom>
          <a:noFill/>
          <a:ln>
            <a:noFill/>
          </a:ln>
        </p:spPr>
      </p:pic>
      <p:sp>
        <p:nvSpPr>
          <p:cNvPr id="195" name="Shape 195"/>
          <p:cNvSpPr txBox="1"/>
          <p:nvPr/>
        </p:nvSpPr>
        <p:spPr>
          <a:xfrm>
            <a:off x="509259" y="1975650"/>
            <a:ext cx="6325799" cy="4104000"/>
          </a:xfrm>
          <a:prstGeom prst="rect">
            <a:avLst/>
          </a:prstGeom>
          <a:noFill/>
          <a:ln>
            <a:noFill/>
          </a:ln>
        </p:spPr>
        <p:txBody>
          <a:bodyPr anchorCtr="0" anchor="t" bIns="91425" lIns="91425" rIns="91425" tIns="91425">
            <a:noAutofit/>
          </a:bodyPr>
          <a:lstStyle/>
          <a:p>
            <a:pPr lvl="0" rtl="0">
              <a:spcBef>
                <a:spcPts val="0"/>
              </a:spcBef>
              <a:buNone/>
            </a:pPr>
            <a:r>
              <a:rPr lang="en-US" sz="3000">
                <a:solidFill>
                  <a:srgbClr val="FFFFFF"/>
                </a:solidFill>
              </a:rPr>
              <a:t>Odds are if you need it, someone else already has too and a module already exists.</a:t>
            </a:r>
          </a:p>
          <a:p>
            <a:pPr lvl="0" rtl="0">
              <a:spcBef>
                <a:spcPts val="0"/>
              </a:spcBef>
              <a:buNone/>
            </a:pPr>
            <a:r>
              <a:t/>
            </a:r>
            <a:endParaRPr sz="3000">
              <a:solidFill>
                <a:srgbClr val="FFFFFF"/>
              </a:solidFill>
            </a:endParaRPr>
          </a:p>
          <a:p>
            <a:pPr lvl="0" rtl="0">
              <a:spcBef>
                <a:spcPts val="0"/>
              </a:spcBef>
              <a:buNone/>
            </a:pPr>
            <a:r>
              <a:rPr lang="en-US" sz="3000">
                <a:solidFill>
                  <a:srgbClr val="FFFFFF"/>
                </a:solidFill>
              </a:rPr>
              <a:t>But if not; you can always</a:t>
            </a:r>
          </a:p>
          <a:p>
            <a:pPr lvl="0">
              <a:spcBef>
                <a:spcPts val="0"/>
              </a:spcBef>
              <a:buNone/>
            </a:pPr>
            <a:r>
              <a:rPr lang="en-US" sz="3000">
                <a:solidFill>
                  <a:srgbClr val="FFFFFF"/>
                </a:solidFill>
              </a:rPr>
              <a:t>make a new one.</a:t>
            </a:r>
            <a:br>
              <a:rPr lang="en-US" sz="3000">
                <a:solidFill>
                  <a:srgbClr val="FFFFFF"/>
                </a:solidFill>
              </a:rPr>
            </a:br>
            <a:br>
              <a:rPr lang="en-US" sz="3000">
                <a:solidFill>
                  <a:srgbClr val="FFFFFF"/>
                </a:solidFill>
              </a:rPr>
            </a:br>
            <a:r>
              <a:rPr lang="en-US" sz="3000">
                <a:solidFill>
                  <a:srgbClr val="FFFFFF"/>
                </a:solidFill>
              </a:rPr>
              <a:t> </a:t>
            </a:r>
            <a:r>
              <a:rPr lang="en-US" sz="1800">
                <a:solidFill>
                  <a:srgbClr val="FFFFFF"/>
                </a:solidFill>
              </a:rPr>
              <a:t>(unless you're on Drupal Gardens)</a:t>
            </a:r>
          </a:p>
        </p:txBody>
      </p:sp>
      <p:pic>
        <p:nvPicPr>
          <p:cNvPr id="196" name="Shape 196"/>
          <p:cNvPicPr preferRelativeResize="0"/>
          <p:nvPr/>
        </p:nvPicPr>
        <p:blipFill>
          <a:blip r:embed="rId4">
            <a:alphaModFix/>
          </a:blip>
          <a:stretch>
            <a:fillRect/>
          </a:stretch>
        </p:blipFill>
        <p:spPr>
          <a:xfrm>
            <a:off x="6490019" y="2092452"/>
            <a:ext cx="2447505" cy="38045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idx="1" type="body"/>
          </p:nvPr>
        </p:nvSpPr>
        <p:spPr>
          <a:xfrm>
            <a:off x="457200" y="1698583"/>
            <a:ext cx="8229600" cy="4525963"/>
          </a:xfrm>
          <a:prstGeom prst="rect">
            <a:avLst/>
          </a:prstGeom>
          <a:noFill/>
          <a:ln>
            <a:noFill/>
          </a:ln>
        </p:spPr>
        <p:txBody>
          <a:bodyPr anchorCtr="0" anchor="t" bIns="45700" lIns="91425" rIns="91425" tIns="45700">
            <a:noAutofit/>
          </a:bodyPr>
          <a:lstStyle/>
          <a:p>
            <a:pPr indent="0" lvl="0" marL="0" marR="0" rtl="0" algn="l">
              <a:lnSpc>
                <a:spcPct val="150000"/>
              </a:lnSpc>
              <a:spcBef>
                <a:spcPts val="640"/>
              </a:spcBef>
              <a:buClr>
                <a:schemeClr val="dk1"/>
              </a:buClr>
              <a:buSzPct val="25000"/>
              <a:buFont typeface="Arial"/>
              <a:buNone/>
            </a:pPr>
            <a:r>
              <a:rPr lang="en-US">
                <a:solidFill>
                  <a:schemeClr val="lt1"/>
                </a:solidFill>
              </a:rPr>
              <a:t>With so many modules out there that do so many things, it can seem overwhelming when you first start with drupal. But the longer you work with more modules, the easier it gets.</a:t>
            </a:r>
          </a:p>
        </p:txBody>
      </p:sp>
      <p:sp>
        <p:nvSpPr>
          <p:cNvPr id="203" name="Shape 203"/>
          <p:cNvSpPr txBox="1"/>
          <p:nvPr>
            <p:ph idx="11" type="ft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204" name="Shape 204"/>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205" name="Shape 205"/>
          <p:cNvSpPr/>
          <p:nvPr/>
        </p:nvSpPr>
        <p:spPr>
          <a:xfrm>
            <a:off x="0" y="0"/>
            <a:ext cx="9144000" cy="1600198"/>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206" name="Shape 206"/>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207" name="Shape 207"/>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It can be rough at first</a:t>
            </a:r>
          </a:p>
        </p:txBody>
      </p:sp>
      <p:sp>
        <p:nvSpPr>
          <p:cNvPr id="208" name="Shape 208"/>
          <p:cNvSpPr/>
          <p:nvPr/>
        </p:nvSpPr>
        <p:spPr>
          <a:xfrm>
            <a:off x="7037277" y="41164"/>
            <a:ext cx="1813442" cy="1830550"/>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209" name="Shape 209"/>
          <p:cNvPicPr preferRelativeResize="0"/>
          <p:nvPr/>
        </p:nvPicPr>
        <p:blipFill>
          <a:blip r:embed="rId3">
            <a:alphaModFix/>
          </a:blip>
          <a:stretch>
            <a:fillRect/>
          </a:stretch>
        </p:blipFill>
        <p:spPr>
          <a:xfrm>
            <a:off x="7534553" y="0"/>
            <a:ext cx="1609446" cy="1464295"/>
          </a:xfrm>
          <a:prstGeom prst="rect">
            <a:avLst/>
          </a:prstGeom>
          <a:noFill/>
          <a:ln>
            <a:noFill/>
          </a:ln>
        </p:spPr>
      </p:pic>
      <p:pic>
        <p:nvPicPr>
          <p:cNvPr id="210" name="Shape 210"/>
          <p:cNvPicPr preferRelativeResize="0"/>
          <p:nvPr/>
        </p:nvPicPr>
        <p:blipFill>
          <a:blip r:embed="rId4">
            <a:alphaModFix/>
          </a:blip>
          <a:stretch>
            <a:fillRect/>
          </a:stretch>
        </p:blipFill>
        <p:spPr>
          <a:xfrm>
            <a:off x="5644000" y="4596875"/>
            <a:ext cx="3295650" cy="2019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