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p>
          <a:p>
            <a:pPr indent="0" lvl="1" marL="0" marR="0" rtl="0" algn="l">
              <a:spcBef>
                <a:spcPts val="0"/>
              </a:spcBef>
            </a:pPr>
            <a:r>
              <a:t/>
            </a:r>
            <a:endParaRPr/>
          </a:p>
          <a:p>
            <a:pPr indent="0" lvl="2" marL="0" marR="0" rtl="0" algn="l">
              <a:spcBef>
                <a:spcPts val="0"/>
              </a:spcBef>
            </a:pPr>
            <a:r>
              <a:t/>
            </a:r>
            <a:endParaRPr/>
          </a:p>
          <a:p>
            <a:pPr indent="0" lvl="3" marL="0" marR="0" rtl="0" algn="l">
              <a:spcBef>
                <a:spcPts val="0"/>
              </a:spcBef>
            </a:pPr>
            <a:r>
              <a:t/>
            </a:r>
            <a:endParaRPr/>
          </a:p>
          <a:p>
            <a:pPr indent="0" lvl="4" marL="0" marR="0" rtl="0" algn="l">
              <a:spcBef>
                <a:spcPts val="0"/>
              </a:spcBef>
            </a:pPr>
            <a:r>
              <a:t/>
            </a:r>
            <a:endParaRPr/>
          </a:p>
          <a:p>
            <a:pPr indent="0" lvl="5" marL="0" marR="0" rtl="0" algn="l">
              <a:spcBef>
                <a:spcPts val="0"/>
              </a:spcBef>
            </a:pPr>
            <a:r>
              <a:t/>
            </a:r>
            <a:endParaRPr/>
          </a:p>
          <a:p>
            <a:pPr indent="0" lvl="6" marL="0" marR="0" rtl="0" algn="l">
              <a:spcBef>
                <a:spcPts val="0"/>
              </a:spcBef>
            </a:pPr>
            <a:r>
              <a:t/>
            </a:r>
            <a:endParaRPr/>
          </a:p>
          <a:p>
            <a:pPr indent="0" lvl="7" marL="0" marR="0" rtl="0" algn="l">
              <a:spcBef>
                <a:spcPts val="0"/>
              </a:spcBef>
            </a:pPr>
            <a:r>
              <a:t/>
            </a:r>
            <a:endParaRPr/>
          </a:p>
          <a:p>
            <a:pPr indent="0" lvl="8" marL="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85" name="Shape 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12" name="Shape 21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26" name="Shape 22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39" name="Shape 23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53" name="Shape 2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267" name="Shape 26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281" name="Shape 2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b="0" i="0" lang="en-US" sz="1800" u="none" cap="none" strike="noStrike"/>
              <a:t>So what are we actually DOING?</a:t>
            </a:r>
          </a:p>
          <a:p>
            <a:pPr lvl="0">
              <a:spcBef>
                <a:spcPts val="0"/>
              </a:spcBef>
              <a:buNone/>
            </a:pPr>
            <a:r>
              <a:t/>
            </a:r>
            <a:endParaRPr b="0" i="0" sz="1800" u="none" cap="none" strike="noStrike"/>
          </a:p>
          <a:p>
            <a:pPr lvl="0">
              <a:spcBef>
                <a:spcPts val="0"/>
              </a:spcBef>
              <a:buNone/>
            </a:pPr>
            <a:r>
              <a:rPr b="0" i="0" lang="en-US" sz="1800" u="none" cap="none" strike="noStrike"/>
              <a:t>We’re in the process of organizing an event for the end of Janaury. </a:t>
            </a:r>
          </a:p>
          <a:p>
            <a:pPr lvl="0">
              <a:spcBef>
                <a:spcPts val="0"/>
              </a:spcBef>
              <a:buNone/>
            </a:pPr>
            <a:r>
              <a:t/>
            </a:r>
            <a:endParaRPr b="0" i="0" sz="1800" u="none" cap="none" strike="noStrike"/>
          </a:p>
          <a:p>
            <a:pPr lv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a:spcBef>
                <a:spcPts val="0"/>
              </a:spcBef>
              <a:buNone/>
            </a:pPr>
            <a:r>
              <a:t/>
            </a:r>
            <a:endParaRPr b="0" i="0" sz="1800" u="none" cap="none" strike="noStrike"/>
          </a:p>
          <a:p>
            <a:pPr lvl="0">
              <a:spcBef>
                <a:spcPts val="0"/>
              </a:spcBef>
              <a:buNone/>
            </a:pPr>
            <a:r>
              <a:rPr b="0" i="0" lang="en-US" sz="1800" u="none" cap="none" strike="noStrike"/>
              <a:t>The event will be 2 days, held at Portland State University. There will be about 7 hands on workshops – and we’ll go more detail into those later. </a:t>
            </a:r>
          </a:p>
          <a:p>
            <a:pPr lvl="0">
              <a:spcBef>
                <a:spcPts val="0"/>
              </a:spcBef>
              <a:buNone/>
            </a:pPr>
            <a:r>
              <a:t/>
            </a:r>
            <a:endParaRPr b="0" i="0" sz="1800" u="none" cap="none" strike="noStrike"/>
          </a:p>
          <a:p>
            <a:pPr lv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a:spcBef>
                <a:spcPts val="0"/>
              </a:spcBef>
              <a:buNone/>
            </a:pPr>
            <a:r>
              <a:t/>
            </a:r>
            <a:endParaRPr b="0" i="0" sz="1800" u="none" cap="none" strike="noStrike"/>
          </a:p>
          <a:p>
            <a:pPr lvl="0">
              <a:spcBef>
                <a:spcPts val="0"/>
              </a:spcBef>
              <a:buNone/>
            </a:pPr>
            <a:r>
              <a:rPr b="0" i="0" lang="en-US" sz="1800" u="none" cap="none" strike="noStrike"/>
              <a:t>And our plan is to have very little “talking at” and more “doing”.</a:t>
            </a:r>
          </a:p>
          <a:p>
            <a:pPr lvl="0">
              <a:spcBef>
                <a:spcPts val="0"/>
              </a:spcBef>
              <a:buNone/>
            </a:pPr>
            <a:r>
              <a:t/>
            </a:r>
            <a:endParaRPr b="0" i="0" sz="1800" u="none" cap="none" strike="noStrike"/>
          </a:p>
          <a:p>
            <a:pPr lvl="0">
              <a:spcBef>
                <a:spcPts val="0"/>
              </a:spcBef>
              <a:buNone/>
            </a:pPr>
            <a:r>
              <a:rPr b="0" i="0" lang="en-US" sz="1800" u="none" cap="none" strike="noStrike"/>
              <a:t>Next we’ll go into details about workshops. At the end we’ll talk about how you can help. </a:t>
            </a:r>
          </a:p>
        </p:txBody>
      </p:sp>
      <p:sp>
        <p:nvSpPr>
          <p:cNvPr id="97" name="Shape 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111" name="Shape 1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So what are we actually DOING?</a:t>
            </a:r>
          </a:p>
          <a:p>
            <a:pPr lvl="0" rtl="0">
              <a:spcBef>
                <a:spcPts val="0"/>
              </a:spcBef>
              <a:buNone/>
            </a:pPr>
            <a:r>
              <a:t/>
            </a:r>
            <a:endParaRPr b="0" i="0" sz="1800" u="none" cap="none" strike="noStrike"/>
          </a:p>
          <a:p>
            <a:pPr lvl="0" rtl="0">
              <a:spcBef>
                <a:spcPts val="0"/>
              </a:spcBef>
              <a:buNone/>
            </a:pPr>
            <a:r>
              <a:rPr b="0" i="0" lang="en-US" sz="1800" u="none" cap="none" strike="noStrike"/>
              <a:t>We’re in the process of organizing an event for the end of Janaury. </a:t>
            </a:r>
          </a:p>
          <a:p>
            <a:pPr lvl="0" rtl="0">
              <a:spcBef>
                <a:spcPts val="0"/>
              </a:spcBef>
              <a:buNone/>
            </a:pPr>
            <a:r>
              <a:t/>
            </a:r>
            <a:endParaRPr b="0" i="0" sz="1800" u="none" cap="none" strike="noStrike"/>
          </a:p>
          <a:p>
            <a:pPr lvl="0" rtl="0">
              <a:spcBef>
                <a:spcPts val="0"/>
              </a:spcBef>
              <a:buNone/>
            </a:pPr>
            <a:r>
              <a:rPr b="0" i="0" lang="en-US" sz="1800" u="none" cap="none" strike="noStrike"/>
              <a:t>We’ll give 9 high schools, 10 tickets each to give to interested high school girls. 10 tickets will be reserved for alternatively educated high school girls. </a:t>
            </a:r>
          </a:p>
          <a:p>
            <a:pPr lvl="0" rtl="0">
              <a:spcBef>
                <a:spcPts val="0"/>
              </a:spcBef>
              <a:buNone/>
            </a:pPr>
            <a:r>
              <a:t/>
            </a:r>
            <a:endParaRPr b="0" i="0" sz="1800" u="none" cap="none" strike="noStrike"/>
          </a:p>
          <a:p>
            <a:pPr lvl="0" rtl="0">
              <a:spcBef>
                <a:spcPts val="0"/>
              </a:spcBef>
              <a:buNone/>
            </a:pPr>
            <a:r>
              <a:rPr b="0" i="0" lang="en-US" sz="1800" u="none" cap="none" strike="noStrike"/>
              <a:t>The event will be 2 days, held at Portland State University. There will be about 7 hands on workshops – and we’ll go more detail into those later. </a:t>
            </a:r>
          </a:p>
          <a:p>
            <a:pPr lvl="0" rtl="0">
              <a:spcBef>
                <a:spcPts val="0"/>
              </a:spcBef>
              <a:buNone/>
            </a:pPr>
            <a:r>
              <a:t/>
            </a:r>
            <a:endParaRPr b="0" i="0" sz="1800" u="none" cap="none" strike="noStrike"/>
          </a:p>
          <a:p>
            <a:pPr lvl="0" rtl="0">
              <a:spcBef>
                <a:spcPts val="0"/>
              </a:spcBef>
              <a:buNone/>
            </a:pPr>
            <a:r>
              <a:rPr b="0" i="0" lang="en-US" sz="1800" u="none" cap="none" strike="noStrike"/>
              <a:t>Then, somewhat unique to ChickTech, we plan to have a structure mentoring approach. Instead of having this be a one-off event, we want to ensure that the participants (who showed interest during the workshops) remain engaged. To do this, we’ll meet with the girls every other month to build on what they learned. We’ll do that for 1 year. </a:t>
            </a:r>
          </a:p>
          <a:p>
            <a:pPr lvl="0" rtl="0">
              <a:spcBef>
                <a:spcPts val="0"/>
              </a:spcBef>
              <a:buNone/>
            </a:pPr>
            <a:r>
              <a:t/>
            </a:r>
            <a:endParaRPr b="0" i="0" sz="1800" u="none" cap="none" strike="noStrike"/>
          </a:p>
          <a:p>
            <a:pPr lvl="0" rtl="0">
              <a:spcBef>
                <a:spcPts val="0"/>
              </a:spcBef>
              <a:buNone/>
            </a:pPr>
            <a:r>
              <a:rPr b="0" i="0" lang="en-US" sz="1800" u="none" cap="none" strike="noStrike"/>
              <a:t>And our plan is to have very little “talking at” and more “doing”.</a:t>
            </a:r>
          </a:p>
          <a:p>
            <a:pPr lvl="0" rtl="0">
              <a:spcBef>
                <a:spcPts val="0"/>
              </a:spcBef>
              <a:buNone/>
            </a:pPr>
            <a:r>
              <a:t/>
            </a:r>
            <a:endParaRPr b="0" i="0" sz="1800" u="none" cap="none" strike="noStrike"/>
          </a:p>
          <a:p>
            <a:pPr lvl="0" rtl="0">
              <a:spcBef>
                <a:spcPts val="0"/>
              </a:spcBef>
              <a:buNone/>
            </a:pPr>
            <a:r>
              <a:rPr b="0" i="0" lang="en-US" sz="1800" u="none" cap="none" strike="noStrike"/>
              <a:t>Next we’ll go into details about workshops. At the end we’ll talk about how you can help. </a:t>
            </a:r>
          </a:p>
        </p:txBody>
      </p:sp>
      <p:sp>
        <p:nvSpPr>
          <p:cNvPr id="125" name="Shape 1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lang="en-US" sz="1800"/>
              <a:t>Tom</a:t>
            </a:r>
          </a:p>
        </p:txBody>
      </p:sp>
      <p:sp>
        <p:nvSpPr>
          <p:cNvPr id="140" name="Shape 1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lang="en-US" sz="1800"/>
              <a:t>Tom</a:t>
            </a: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b="0" i="0" lang="en-US" sz="1800" u="none" cap="none" strike="noStrike"/>
              <a:t>Ok, here’s the list of each of the workshops. We’ll go through each of these a bit. If something sparks your interest or raises suggestions, write it down and we’ll discuss ideas at the end. If something is unclear, feel free to ask and we can try to help answer them. </a:t>
            </a:r>
          </a:p>
          <a:p>
            <a:pPr lvl="0" rtl="0">
              <a:spcBef>
                <a:spcPts val="0"/>
              </a:spcBef>
              <a:buNone/>
            </a:pPr>
            <a:r>
              <a:t/>
            </a:r>
            <a:endParaRPr b="0" i="0" sz="1800" u="none" cap="none" strike="noStrike"/>
          </a:p>
          <a:p>
            <a:pPr lvl="0" rtl="0">
              <a:spcBef>
                <a:spcPts val="0"/>
              </a:spcBef>
              <a:buNone/>
            </a:pPr>
            <a:r>
              <a:rPr b="0" i="0" lang="en-US" sz="1800" u="none" cap="none" strike="noStrike"/>
              <a:t>Later, I’ll give you the status of each of the workshops. For now, we’ll just talk about what the workshops are. </a:t>
            </a:r>
          </a:p>
        </p:txBody>
      </p:sp>
      <p:sp>
        <p:nvSpPr>
          <p:cNvPr id="169" name="Shape 1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rPr lang="en-US"/>
              <a:t>Tom</a:t>
            </a:r>
          </a:p>
        </p:txBody>
      </p:sp>
      <p:sp>
        <p:nvSpPr>
          <p:cNvPr id="185" name="Shape 1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None/>
            </a:pPr>
            <a:r>
              <a:rPr lang="en-US" sz="1800"/>
              <a:t>Tom</a:t>
            </a:r>
          </a:p>
        </p:txBody>
      </p:sp>
      <p:sp>
        <p:nvSpPr>
          <p:cNvPr id="198" name="Shape 19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9pPr>
          </a:lstStyle>
          <a:p/>
        </p:txBody>
      </p:sp>
      <p:pic>
        <p:nvPicPr>
          <p:cNvPr id="18" name="Shape 18"/>
          <p:cNvPicPr preferRelativeResize="0"/>
          <p:nvPr/>
        </p:nvPicPr>
        <p:blipFill>
          <a:blip r:embed="rId2">
            <a:alphaModFix/>
          </a:blip>
          <a:stretch>
            <a:fillRect/>
          </a:stretch>
        </p:blipFill>
        <p:spPr>
          <a:xfrm>
            <a:off x="1028974" y="2009473"/>
            <a:ext cx="5524225" cy="15909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3" name="Shape 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76" name="Shape 76"/>
        <p:cNvGrpSpPr/>
        <p:nvPr/>
      </p:nvGrpSpPr>
      <p:grpSpPr>
        <a:xfrm>
          <a:off x="0" y="0"/>
          <a:ext cx="0" cy="0"/>
          <a:chOff x="0" y="0"/>
          <a:chExt cx="0" cy="0"/>
        </a:xfrm>
      </p:grpSpPr>
      <p:sp>
        <p:nvSpPr>
          <p:cNvPr id="77" name="Shape 77"/>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9" name="Shape 7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Arial"/>
                <a:ea typeface="Arial"/>
                <a:cs typeface="Arial"/>
                <a:sym typeface="Arial"/>
              </a:defRPr>
            </a:lvl1pPr>
            <a:lvl2pPr indent="-177800" lvl="1" marL="742950" rtl="0" algn="l">
              <a:spcBef>
                <a:spcPts val="560"/>
              </a:spcBef>
              <a:buClr>
                <a:schemeClr val="dk1"/>
              </a:buClr>
              <a:buFont typeface="Arial"/>
              <a:buChar char="●"/>
              <a:defRPr sz="2800">
                <a:solidFill>
                  <a:schemeClr val="dk1"/>
                </a:solidFill>
                <a:latin typeface="Arial"/>
                <a:ea typeface="Arial"/>
                <a:cs typeface="Arial"/>
                <a:sym typeface="Arial"/>
              </a:defRPr>
            </a:lvl2pPr>
            <a:lvl3pPr indent="-136525" lvl="2" marL="1143000" rtl="0" algn="l">
              <a:spcBef>
                <a:spcPts val="480"/>
              </a:spcBef>
              <a:buClr>
                <a:schemeClr val="dk1"/>
              </a:buClr>
              <a:buFont typeface="Arial"/>
              <a:buChar char="●"/>
              <a:defRPr sz="2400">
                <a:solidFill>
                  <a:schemeClr val="dk1"/>
                </a:solidFill>
                <a:latin typeface="Arial"/>
                <a:ea typeface="Arial"/>
                <a:cs typeface="Arial"/>
                <a:sym typeface="Arial"/>
              </a:defRPr>
            </a:lvl3pPr>
            <a:lvl4pPr indent="-152400" lvl="3" marL="1600200" rtl="0" algn="l">
              <a:spcBef>
                <a:spcPts val="400"/>
              </a:spcBef>
              <a:buClr>
                <a:schemeClr val="dk1"/>
              </a:buClr>
              <a:buFont typeface="Arial"/>
              <a:buChar char="●"/>
              <a:defRPr sz="2000">
                <a:solidFill>
                  <a:schemeClr val="dk1"/>
                </a:solidFill>
                <a:latin typeface="Arial"/>
                <a:ea typeface="Arial"/>
                <a:cs typeface="Arial"/>
                <a:sym typeface="Arial"/>
              </a:defRPr>
            </a:lvl4pPr>
            <a:lvl5pPr indent="-152400" lvl="4" marL="2057400" rtl="0" algn="l">
              <a:spcBef>
                <a:spcPts val="400"/>
              </a:spcBef>
              <a:buClr>
                <a:schemeClr val="dk1"/>
              </a:buClr>
              <a:buFont typeface="Arial"/>
              <a:buChar char="●"/>
              <a:defRPr sz="2000">
                <a:solidFill>
                  <a:schemeClr val="dk1"/>
                </a:solidFill>
                <a:latin typeface="Arial"/>
                <a:ea typeface="Arial"/>
                <a:cs typeface="Arial"/>
                <a:sym typeface="Arial"/>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2" name="Shape 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5" name="Shape 25"/>
        <p:cNvGrpSpPr/>
        <p:nvPr/>
      </p:nvGrpSpPr>
      <p:grpSpPr>
        <a:xfrm>
          <a:off x="0" y="0"/>
          <a:ext cx="0" cy="0"/>
          <a:chOff x="0" y="0"/>
          <a:chExt cx="0" cy="0"/>
        </a:xfrm>
      </p:grpSpPr>
      <p:sp>
        <p:nvSpPr>
          <p:cNvPr id="26" name="Shape 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b="1" sz="4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Arial"/>
              <a:buNone/>
              <a:defRPr sz="2000">
                <a:solidFill>
                  <a:srgbClr val="888888"/>
                </a:solidFill>
                <a:latin typeface="Arial"/>
                <a:ea typeface="Arial"/>
                <a:cs typeface="Arial"/>
                <a:sym typeface="Arial"/>
              </a:defRPr>
            </a:lvl1pPr>
            <a:lvl2pPr indent="0" lvl="1" marL="457200" rtl="0">
              <a:spcBef>
                <a:spcPts val="0"/>
              </a:spcBef>
              <a:buClr>
                <a:srgbClr val="888888"/>
              </a:buClr>
              <a:buFont typeface="Arial"/>
              <a:buNone/>
              <a:defRPr sz="1800">
                <a:solidFill>
                  <a:srgbClr val="888888"/>
                </a:solidFill>
              </a:defRPr>
            </a:lvl2pPr>
            <a:lvl3pPr indent="0" lvl="2" marL="914400" rtl="0">
              <a:spcBef>
                <a:spcPts val="0"/>
              </a:spcBef>
              <a:buClr>
                <a:srgbClr val="888888"/>
              </a:buClr>
              <a:buFont typeface="Arial"/>
              <a:buNone/>
              <a:defRPr sz="1600">
                <a:solidFill>
                  <a:srgbClr val="888888"/>
                </a:solidFill>
              </a:defRPr>
            </a:lvl3pPr>
            <a:lvl4pPr indent="0" lvl="3" marL="1371600" rtl="0">
              <a:spcBef>
                <a:spcPts val="0"/>
              </a:spcBef>
              <a:buClr>
                <a:srgbClr val="888888"/>
              </a:buClr>
              <a:buFont typeface="Arial"/>
              <a:buNone/>
              <a:defRPr sz="1400">
                <a:solidFill>
                  <a:srgbClr val="888888"/>
                </a:solidFill>
              </a:defRPr>
            </a:lvl4pPr>
            <a:lvl5pPr indent="0" lvl="4" marL="1828800" rtl="0">
              <a:spcBef>
                <a:spcPts val="0"/>
              </a:spcBef>
              <a:buClr>
                <a:srgbClr val="888888"/>
              </a:buClr>
              <a:buFont typeface="Arial"/>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28" name="Shape 2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31" name="Shape 31"/>
        <p:cNvGrpSpPr/>
        <p:nvPr/>
      </p:nvGrpSpPr>
      <p:grpSpPr>
        <a:xfrm>
          <a:off x="0" y="0"/>
          <a:ext cx="0" cy="0"/>
          <a:chOff x="0" y="0"/>
          <a:chExt cx="0" cy="0"/>
        </a:xfrm>
      </p:grpSpPr>
      <p:sp>
        <p:nvSpPr>
          <p:cNvPr id="32" name="Shape 3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4" name="Shape 34"/>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35" name="Shape 3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38" name="Shape 38"/>
        <p:cNvGrpSpPr/>
        <p:nvPr/>
      </p:nvGrpSpPr>
      <p:grpSpPr>
        <a:xfrm>
          <a:off x="0" y="0"/>
          <a:ext cx="0" cy="0"/>
          <a:chOff x="0" y="0"/>
          <a:chExt cx="0" cy="0"/>
        </a:xfrm>
      </p:grpSpPr>
      <p:sp>
        <p:nvSpPr>
          <p:cNvPr id="39" name="Shape 3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1" name="Shape 41"/>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42" name="Shape 42"/>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3" name="Shape 43"/>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56" name="Shape 56"/>
        <p:cNvGrpSpPr/>
        <p:nvPr/>
      </p:nvGrpSpPr>
      <p:grpSpPr>
        <a:xfrm>
          <a:off x="0" y="0"/>
          <a:ext cx="0" cy="0"/>
          <a:chOff x="0" y="0"/>
          <a:chExt cx="0" cy="0"/>
        </a:xfrm>
      </p:grpSpPr>
      <p:sp>
        <p:nvSpPr>
          <p:cNvPr id="57" name="Shape 57"/>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59" name="Shape 59"/>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Arial"/>
              <a:buNone/>
              <a:defRPr sz="1400"/>
            </a:lvl1pPr>
            <a:lvl2pPr indent="0" lvl="1" marL="457200" rtl="0">
              <a:spcBef>
                <a:spcPts val="0"/>
              </a:spcBef>
              <a:buFont typeface="Arial"/>
              <a:buNone/>
              <a:defRPr sz="1200"/>
            </a:lvl2pPr>
            <a:lvl3pPr indent="0" lvl="2" marL="914400" rtl="0">
              <a:spcBef>
                <a:spcPts val="0"/>
              </a:spcBef>
              <a:buFont typeface="Arial"/>
              <a:buNone/>
              <a:defRPr sz="1000"/>
            </a:lvl3pPr>
            <a:lvl4pPr indent="0" lvl="3" marL="1371600" rtl="0">
              <a:spcBef>
                <a:spcPts val="0"/>
              </a:spcBef>
              <a:buFont typeface="Arial"/>
              <a:buNone/>
              <a:defRPr sz="900"/>
            </a:lvl4pPr>
            <a:lvl5pPr indent="0" lvl="4" marL="1828800" rtl="0">
              <a:spcBef>
                <a:spcPts val="0"/>
              </a:spcBef>
              <a:buFont typeface="Arial"/>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0" name="Shape 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63" name="Shape 63"/>
        <p:cNvGrpSpPr/>
        <p:nvPr/>
      </p:nvGrpSpPr>
      <p:grpSpPr>
        <a:xfrm>
          <a:off x="0" y="0"/>
          <a:ext cx="0" cy="0"/>
          <a:chOff x="0" y="0"/>
          <a:chExt cx="0" cy="0"/>
        </a:xfrm>
      </p:grpSpPr>
      <p:sp>
        <p:nvSpPr>
          <p:cNvPr id="64" name="Shape 64"/>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Arial"/>
              <a:buNone/>
              <a:defRPr sz="1400"/>
            </a:lvl1pPr>
            <a:lvl2pPr indent="0" lvl="1" marL="457200" rtl="0">
              <a:spcBef>
                <a:spcPts val="0"/>
              </a:spcBef>
              <a:buFont typeface="Arial"/>
              <a:buNone/>
              <a:defRPr sz="1200"/>
            </a:lvl2pPr>
            <a:lvl3pPr indent="0" lvl="2" marL="914400" rtl="0">
              <a:spcBef>
                <a:spcPts val="0"/>
              </a:spcBef>
              <a:buFont typeface="Arial"/>
              <a:buNone/>
              <a:defRPr sz="1000"/>
            </a:lvl3pPr>
            <a:lvl4pPr indent="0" lvl="3" marL="1371600" rtl="0">
              <a:spcBef>
                <a:spcPts val="0"/>
              </a:spcBef>
              <a:buFont typeface="Arial"/>
              <a:buNone/>
              <a:defRPr sz="900"/>
            </a:lvl4pPr>
            <a:lvl5pPr indent="0" lvl="4" marL="1828800" rtl="0">
              <a:spcBef>
                <a:spcPts val="0"/>
              </a:spcBef>
              <a:buFont typeface="Arial"/>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67" name="Shape 6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94A3C"/>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marR="0" rtl="0" algn="l">
              <a:spcBef>
                <a:spcPts val="640"/>
              </a:spcBef>
              <a:buClr>
                <a:schemeClr val="dk1"/>
              </a:buClr>
              <a:buFont typeface="Arial"/>
              <a:buChar char="●"/>
              <a:defRPr b="0" i="0" sz="3200" u="none" cap="none" strike="noStrike">
                <a:solidFill>
                  <a:schemeClr val="dk1"/>
                </a:solidFill>
                <a:latin typeface="Arial"/>
                <a:ea typeface="Arial"/>
                <a:cs typeface="Arial"/>
                <a:sym typeface="Arial"/>
              </a:defRPr>
            </a:lvl1pPr>
            <a:lvl2pPr indent="-177800" lvl="1" marL="742950" marR="0" rtl="0" algn="l">
              <a:spcBef>
                <a:spcPts val="560"/>
              </a:spcBef>
              <a:buClr>
                <a:schemeClr val="dk1"/>
              </a:buClr>
              <a:buFont typeface="Arial"/>
              <a:buChar char="●"/>
              <a:defRPr b="0" i="0" sz="2800" u="none" cap="none" strike="noStrike">
                <a:solidFill>
                  <a:schemeClr val="dk1"/>
                </a:solidFill>
                <a:latin typeface="Arial"/>
                <a:ea typeface="Arial"/>
                <a:cs typeface="Arial"/>
                <a:sym typeface="Arial"/>
              </a:defRPr>
            </a:lvl2pPr>
            <a:lvl3pPr indent="-136525" lvl="2" marL="1143000" marR="0" rtl="0" algn="l">
              <a:spcBef>
                <a:spcPts val="480"/>
              </a:spcBef>
              <a:buClr>
                <a:schemeClr val="dk1"/>
              </a:buClr>
              <a:buFont typeface="Arial"/>
              <a:buChar char="●"/>
              <a:defRPr b="0" i="0" sz="2400" u="none" cap="none" strike="noStrike">
                <a:solidFill>
                  <a:schemeClr val="dk1"/>
                </a:solidFill>
                <a:latin typeface="Arial"/>
                <a:ea typeface="Arial"/>
                <a:cs typeface="Arial"/>
                <a:sym typeface="Arial"/>
              </a:defRPr>
            </a:lvl3pPr>
            <a:lvl4pPr indent="-152400" lvl="3" marL="1600200" marR="0" rtl="0" algn="l">
              <a:spcBef>
                <a:spcPts val="400"/>
              </a:spcBef>
              <a:buClr>
                <a:schemeClr val="dk1"/>
              </a:buClr>
              <a:buFont typeface="Arial"/>
              <a:buChar char="●"/>
              <a:defRPr b="0" i="0" sz="2000" u="none" cap="none" strike="noStrike">
                <a:solidFill>
                  <a:schemeClr val="dk1"/>
                </a:solidFill>
                <a:latin typeface="Arial"/>
                <a:ea typeface="Arial"/>
                <a:cs typeface="Arial"/>
                <a:sym typeface="Arial"/>
              </a:defRPr>
            </a:lvl4pPr>
            <a:lvl5pPr indent="-152400" lvl="4" marL="2057400" marR="0" rtl="0" algn="l">
              <a:spcBef>
                <a:spcPts val="400"/>
              </a:spcBef>
              <a:buClr>
                <a:schemeClr val="dk1"/>
              </a:buClr>
              <a:buFont typeface="Arial"/>
              <a:buChar char="●"/>
              <a:defRPr b="0" i="0" sz="2000" u="none" cap="none" strike="noStrike">
                <a:solidFill>
                  <a:schemeClr val="dk1"/>
                </a:solidFill>
                <a:latin typeface="Arial"/>
                <a:ea typeface="Arial"/>
                <a:cs typeface="Arial"/>
                <a:sym typeface="Arial"/>
              </a:defRPr>
            </a:lvl5pPr>
            <a:lvl6pPr indent="-152400" lvl="5" marL="25146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6pPr>
            <a:lvl7pPr indent="-152400" lvl="6" marL="29718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7pPr>
            <a:lvl8pPr indent="-152400" lvl="7" marL="34290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8pPr>
            <a:lvl9pPr indent="-152400" lvl="8" marL="3886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0" y="0"/>
            <a:ext cx="9144000" cy="6858000"/>
          </a:xfrm>
          <a:prstGeom prst="rect">
            <a:avLst/>
          </a:prstGeom>
          <a:solidFill>
            <a:srgbClr val="594A3C"/>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88" name="Shape 88"/>
          <p:cNvSpPr txBox="1"/>
          <p:nvPr>
            <p:ph idx="1" type="subTitle"/>
          </p:nvPr>
        </p:nvSpPr>
        <p:spPr>
          <a:xfrm>
            <a:off x="1371600" y="4122710"/>
            <a:ext cx="6817709" cy="2525081"/>
          </a:xfrm>
          <a:prstGeom prst="rect">
            <a:avLst/>
          </a:prstGeom>
          <a:noFill/>
          <a:ln>
            <a:noFill/>
          </a:ln>
        </p:spPr>
        <p:txBody>
          <a:bodyPr anchorCtr="0" anchor="t" bIns="45700" lIns="91425" rIns="91425" tIns="45700">
            <a:noAutofit/>
          </a:bodyPr>
          <a:lstStyle/>
          <a:p>
            <a:pPr indent="0" lvl="0" marL="0" marR="0" rtl="0" algn="ctr">
              <a:lnSpc>
                <a:spcPct val="120000"/>
              </a:lnSpc>
              <a:spcBef>
                <a:spcPts val="640"/>
              </a:spcBef>
              <a:spcAft>
                <a:spcPts val="0"/>
              </a:spcAft>
              <a:buClr>
                <a:srgbClr val="888888"/>
              </a:buClr>
              <a:buSzPct val="25000"/>
              <a:buFont typeface="Arial"/>
              <a:buNone/>
            </a:pPr>
            <a:r>
              <a:rPr lang="en-US" sz="3600">
                <a:solidFill>
                  <a:schemeClr val="lt1"/>
                </a:solidFill>
              </a:rPr>
              <a:t>Drupal Blocks</a:t>
            </a:r>
          </a:p>
          <a:p>
            <a:pPr indent="0" lvl="0" marL="0" marR="0" rtl="0" algn="ctr">
              <a:lnSpc>
                <a:spcPct val="120000"/>
              </a:lnSpc>
              <a:spcBef>
                <a:spcPts val="640"/>
              </a:spcBef>
              <a:spcAft>
                <a:spcPts val="0"/>
              </a:spcAft>
              <a:buClr>
                <a:srgbClr val="888888"/>
              </a:buClr>
              <a:buSzPct val="25000"/>
              <a:buFont typeface="Arial"/>
              <a:buNone/>
            </a:pPr>
            <a:r>
              <a:t/>
            </a:r>
            <a:endParaRPr b="0" i="0" sz="3000" u="none" cap="none" strike="noStrike">
              <a:solidFill>
                <a:srgbClr val="45BEC3"/>
              </a:solidFill>
              <a:latin typeface="Arial"/>
              <a:ea typeface="Arial"/>
              <a:cs typeface="Arial"/>
              <a:sym typeface="Arial"/>
            </a:endParaRPr>
          </a:p>
          <a:p>
            <a:pPr indent="0" lvl="0" marL="0" marR="0" rtl="0" algn="ctr">
              <a:lnSpc>
                <a:spcPct val="12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a:p>
            <a:pPr indent="0" lvl="0" marL="0" marR="0" rtl="0" algn="ctr">
              <a:lnSpc>
                <a:spcPct val="10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a:p>
            <a:pPr indent="0" lvl="0" marL="0" marR="0" rtl="0" algn="ctr">
              <a:lnSpc>
                <a:spcPct val="100000"/>
              </a:lnSpc>
              <a:spcBef>
                <a:spcPts val="640"/>
              </a:spcBef>
              <a:spcAft>
                <a:spcPts val="0"/>
              </a:spcAft>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p:txBody>
      </p:sp>
      <p:sp>
        <p:nvSpPr>
          <p:cNvPr id="89" name="Shape 89"/>
          <p:cNvSpPr/>
          <p:nvPr/>
        </p:nvSpPr>
        <p:spPr>
          <a:xfrm>
            <a:off x="0" y="1611586"/>
            <a:ext cx="9144000" cy="2321035"/>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90" name="Shape 90"/>
          <p:cNvCxnSpPr/>
          <p:nvPr/>
        </p:nvCxnSpPr>
        <p:spPr>
          <a:xfrm>
            <a:off x="0" y="1646622"/>
            <a:ext cx="9144000" cy="0"/>
          </a:xfrm>
          <a:prstGeom prst="straightConnector1">
            <a:avLst/>
          </a:prstGeom>
          <a:noFill/>
          <a:ln cap="flat" cmpd="sng" w="76200">
            <a:solidFill>
              <a:srgbClr val="45BEC3"/>
            </a:solidFill>
            <a:prstDash val="solid"/>
            <a:round/>
            <a:headEnd len="med" w="med" type="none"/>
            <a:tailEnd len="med" w="med" type="none"/>
          </a:ln>
        </p:spPr>
      </p:cxnSp>
      <p:sp>
        <p:nvSpPr>
          <p:cNvPr id="91" name="Shape 91"/>
          <p:cNvSpPr/>
          <p:nvPr/>
        </p:nvSpPr>
        <p:spPr>
          <a:xfrm>
            <a:off x="5973378" y="-494783"/>
            <a:ext cx="3445629" cy="347813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1142138" y="1961931"/>
            <a:ext cx="4510653" cy="1835368"/>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93" name="Shape 93"/>
          <p:cNvPicPr preferRelativeResize="0"/>
          <p:nvPr/>
        </p:nvPicPr>
        <p:blipFill>
          <a:blip r:embed="rId3">
            <a:alphaModFix/>
          </a:blip>
          <a:stretch>
            <a:fillRect/>
          </a:stretch>
        </p:blipFill>
        <p:spPr>
          <a:xfrm>
            <a:off x="2099557" y="1717180"/>
            <a:ext cx="5180295" cy="21098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a:solidFill>
                  <a:srgbClr val="FFFFFF"/>
                </a:solidFill>
              </a:rPr>
              <a:t>Be sure to select a region for your block to display in.</a:t>
            </a:r>
            <a:r>
              <a:rPr b="0" i="0" lang="en-US" sz="3200" u="none" cap="none" strike="noStrike">
                <a:solidFill>
                  <a:srgbClr val="FFFFFF"/>
                </a:solidFill>
                <a:latin typeface="Arial"/>
                <a:ea typeface="Arial"/>
                <a:cs typeface="Arial"/>
                <a:sym typeface="Arial"/>
              </a:rPr>
              <a:t> </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15" name="Shape 215"/>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16" name="Shape 216"/>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17" name="Shape 217"/>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18" name="Shape 218"/>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19" name="Shape 219"/>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Pick a region for a block</a:t>
            </a:r>
          </a:p>
        </p:txBody>
      </p:sp>
      <p:sp>
        <p:nvSpPr>
          <p:cNvPr id="220" name="Shape 220"/>
          <p:cNvSpPr/>
          <p:nvPr/>
        </p:nvSpPr>
        <p:spPr>
          <a:xfrm>
            <a:off x="7037277" y="0"/>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21" name="Shape 221"/>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22" name="Shape 222"/>
          <p:cNvPicPr preferRelativeResize="0"/>
          <p:nvPr/>
        </p:nvPicPr>
        <p:blipFill>
          <a:blip r:embed="rId4">
            <a:alphaModFix/>
          </a:blip>
          <a:stretch>
            <a:fillRect/>
          </a:stretch>
        </p:blipFill>
        <p:spPr>
          <a:xfrm>
            <a:off x="990620" y="3781815"/>
            <a:ext cx="7139155" cy="21434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a:solidFill>
                  <a:srgbClr val="FFFFFF"/>
                </a:solidFill>
              </a:rPr>
              <a:t>You can change who gets to see your block and on what pages.</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29" name="Shape 229"/>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30" name="Shape 230"/>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31" name="Shape 231"/>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32" name="Shape 232"/>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33" name="Shape 233"/>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Visibility settings</a:t>
            </a:r>
          </a:p>
        </p:txBody>
      </p:sp>
      <p:sp>
        <p:nvSpPr>
          <p:cNvPr id="234" name="Shape 234"/>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35" name="Shape 235"/>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sz="2400">
                <a:solidFill>
                  <a:srgbClr val="FFFFFF"/>
                </a:solidFill>
              </a:rPr>
              <a:t>Can be either a list of select pages </a:t>
            </a:r>
            <a:r>
              <a:rPr lang="en-US" sz="2400" u="sng">
                <a:solidFill>
                  <a:srgbClr val="FFFFFF"/>
                </a:solidFill>
              </a:rPr>
              <a:t>not to</a:t>
            </a:r>
            <a:r>
              <a:rPr lang="en-US" sz="2400">
                <a:solidFill>
                  <a:srgbClr val="FFFFFF"/>
                </a:solidFill>
              </a:rPr>
              <a:t> show the block on, or a list of select pages </a:t>
            </a:r>
            <a:r>
              <a:rPr lang="en-US" sz="2400" u="sng">
                <a:solidFill>
                  <a:srgbClr val="FFFFFF"/>
                </a:solidFill>
              </a:rPr>
              <a:t>to</a:t>
            </a:r>
            <a:r>
              <a:rPr lang="en-US" sz="2400">
                <a:solidFill>
                  <a:srgbClr val="FFFFFF"/>
                </a:solidFill>
              </a:rPr>
              <a:t> show the block on.</a:t>
            </a:r>
          </a:p>
          <a:p>
            <a:pPr indent="0" lvl="0" marL="0" marR="0" rtl="0" algn="l">
              <a:spcBef>
                <a:spcPts val="640"/>
              </a:spcBef>
              <a:buClr>
                <a:schemeClr val="dk1"/>
              </a:buClr>
              <a:buSzPct val="25000"/>
              <a:buFont typeface="Arial"/>
              <a:buNone/>
            </a:pPr>
            <a:r>
              <a:t/>
            </a:r>
            <a:endParaRPr b="0" i="0" sz="3200" u="none" cap="none" strike="noStrike">
              <a:solidFill>
                <a:srgbClr val="FFFFFF"/>
              </a:solidFill>
              <a:latin typeface="Arial"/>
              <a:ea typeface="Arial"/>
              <a:cs typeface="Arial"/>
              <a:sym typeface="Arial"/>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42" name="Shape 242"/>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43" name="Shape 243"/>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44" name="Shape 244"/>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45" name="Shape 245"/>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46" name="Shape 246"/>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Page visibility</a:t>
            </a:r>
          </a:p>
        </p:txBody>
      </p:sp>
      <p:sp>
        <p:nvSpPr>
          <p:cNvPr id="247" name="Shape 247"/>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48" name="Shape 248"/>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49" name="Shape 249"/>
          <p:cNvPicPr preferRelativeResize="0"/>
          <p:nvPr/>
        </p:nvPicPr>
        <p:blipFill>
          <a:blip r:embed="rId4">
            <a:alphaModFix/>
          </a:blip>
          <a:stretch>
            <a:fillRect/>
          </a:stretch>
        </p:blipFill>
        <p:spPr>
          <a:xfrm>
            <a:off x="0" y="2638994"/>
            <a:ext cx="9144001" cy="35071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sz="2400">
                <a:solidFill>
                  <a:srgbClr val="FFFFFF"/>
                </a:solidFill>
              </a:rPr>
              <a:t>Which types of content pages will the block be visible on.</a:t>
            </a:r>
          </a:p>
          <a:p>
            <a:pPr indent="0" lvl="0" marL="0" marR="0" rtl="0" algn="l">
              <a:spcBef>
                <a:spcPts val="640"/>
              </a:spcBef>
              <a:buClr>
                <a:schemeClr val="dk1"/>
              </a:buClr>
              <a:buSzPct val="25000"/>
              <a:buFont typeface="Arial"/>
              <a:buNone/>
            </a:pPr>
            <a:r>
              <a:t/>
            </a:r>
            <a:endParaRPr b="0" i="0" sz="3200" u="none" cap="none" strike="noStrike">
              <a:solidFill>
                <a:srgbClr val="FFFFFF"/>
              </a:solidFill>
              <a:latin typeface="Arial"/>
              <a:ea typeface="Arial"/>
              <a:cs typeface="Arial"/>
              <a:sym typeface="Arial"/>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56" name="Shape 256"/>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57" name="Shape 257"/>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58" name="Shape 258"/>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59" name="Shape 259"/>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60" name="Shape 260"/>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Content type visibility</a:t>
            </a:r>
          </a:p>
        </p:txBody>
      </p:sp>
      <p:sp>
        <p:nvSpPr>
          <p:cNvPr id="261" name="Shape 261"/>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62" name="Shape 262"/>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63" name="Shape 263"/>
          <p:cNvPicPr preferRelativeResize="0"/>
          <p:nvPr/>
        </p:nvPicPr>
        <p:blipFill>
          <a:blip r:embed="rId4">
            <a:alphaModFix/>
          </a:blip>
          <a:stretch>
            <a:fillRect/>
          </a:stretch>
        </p:blipFill>
        <p:spPr>
          <a:xfrm>
            <a:off x="0" y="2888789"/>
            <a:ext cx="9143998" cy="28014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sz="2400">
                <a:solidFill>
                  <a:srgbClr val="FFFFFF"/>
                </a:solidFill>
              </a:rPr>
              <a:t>Which type of users can see your block.</a:t>
            </a:r>
          </a:p>
          <a:p>
            <a:pPr indent="0" lvl="0" marL="0" marR="0" rtl="0" algn="l">
              <a:spcBef>
                <a:spcPts val="640"/>
              </a:spcBef>
              <a:buClr>
                <a:schemeClr val="dk1"/>
              </a:buClr>
              <a:buSzPct val="25000"/>
              <a:buFont typeface="Arial"/>
              <a:buNone/>
            </a:pPr>
            <a:r>
              <a:t/>
            </a:r>
            <a:endParaRPr b="0" i="0" sz="3200" u="none" cap="none" strike="noStrike">
              <a:solidFill>
                <a:srgbClr val="FFFFFF"/>
              </a:solidFill>
              <a:latin typeface="Arial"/>
              <a:ea typeface="Arial"/>
              <a:cs typeface="Arial"/>
              <a:sym typeface="Arial"/>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70" name="Shape 270"/>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71" name="Shape 271"/>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72" name="Shape 272"/>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73" name="Shape 273"/>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74" name="Shape 274"/>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Roles visibility</a:t>
            </a:r>
          </a:p>
        </p:txBody>
      </p:sp>
      <p:sp>
        <p:nvSpPr>
          <p:cNvPr id="275" name="Shape 275"/>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76" name="Shape 276"/>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77" name="Shape 277"/>
          <p:cNvPicPr preferRelativeResize="0"/>
          <p:nvPr/>
        </p:nvPicPr>
        <p:blipFill>
          <a:blip r:embed="rId4">
            <a:alphaModFix/>
          </a:blip>
          <a:stretch>
            <a:fillRect/>
          </a:stretch>
        </p:blipFill>
        <p:spPr>
          <a:xfrm>
            <a:off x="0" y="2614307"/>
            <a:ext cx="9143998" cy="32200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sz="2400">
                <a:solidFill>
                  <a:srgbClr val="FFFFFF"/>
                </a:solidFill>
              </a:rPr>
              <a:t>Whether users can choose to see your block.</a:t>
            </a:r>
          </a:p>
          <a:p>
            <a:pPr indent="0" lvl="0" marL="0" marR="0" rtl="0" algn="l">
              <a:spcBef>
                <a:spcPts val="640"/>
              </a:spcBef>
              <a:buClr>
                <a:schemeClr val="dk1"/>
              </a:buClr>
              <a:buSzPct val="25000"/>
              <a:buFont typeface="Arial"/>
              <a:buNone/>
            </a:pPr>
            <a:r>
              <a:t/>
            </a:r>
            <a:endParaRPr b="0" i="0" sz="3200" u="none" cap="none" strike="noStrike">
              <a:solidFill>
                <a:srgbClr val="FFFFFF"/>
              </a:solidFill>
              <a:latin typeface="Arial"/>
              <a:ea typeface="Arial"/>
              <a:cs typeface="Arial"/>
              <a:sym typeface="Arial"/>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84" name="Shape 284"/>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85" name="Shape 285"/>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86" name="Shape 286"/>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87" name="Shape 287"/>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88" name="Shape 288"/>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Users visibility</a:t>
            </a:r>
          </a:p>
        </p:txBody>
      </p:sp>
      <p:sp>
        <p:nvSpPr>
          <p:cNvPr id="289" name="Shape 289"/>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90" name="Shape 290"/>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91" name="Shape 291"/>
          <p:cNvPicPr preferRelativeResize="0"/>
          <p:nvPr/>
        </p:nvPicPr>
        <p:blipFill>
          <a:blip r:embed="rId4">
            <a:alphaModFix/>
          </a:blip>
          <a:stretch>
            <a:fillRect/>
          </a:stretch>
        </p:blipFill>
        <p:spPr>
          <a:xfrm>
            <a:off x="0" y="3336724"/>
            <a:ext cx="9143998" cy="240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a:spcBef>
                <a:spcPts val="0"/>
              </a:spcBef>
              <a:buNone/>
            </a:pPr>
            <a:r>
              <a:t/>
            </a:r>
            <a:endParaRPr/>
          </a:p>
        </p:txBody>
      </p:sp>
      <p:sp>
        <p:nvSpPr>
          <p:cNvPr id="100" name="Shape 100"/>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01" name="Shape 101"/>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02" name="Shape 102"/>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What regions look like</a:t>
            </a:r>
          </a:p>
        </p:txBody>
      </p:sp>
      <p:sp>
        <p:nvSpPr>
          <p:cNvPr id="103" name="Shape 103"/>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4" name="Shape 104"/>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05" name="Shape 105"/>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06" name="Shape 106"/>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07" name="Shape 107"/>
          <p:cNvPicPr preferRelativeResize="0"/>
          <p:nvPr/>
        </p:nvPicPr>
        <p:blipFill>
          <a:blip r:embed="rId4">
            <a:alphaModFix/>
          </a:blip>
          <a:stretch>
            <a:fillRect/>
          </a:stretch>
        </p:blipFill>
        <p:spPr>
          <a:xfrm>
            <a:off x="1397317" y="1600199"/>
            <a:ext cx="6198183" cy="5243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166846" y="1722825"/>
            <a:ext cx="8593500" cy="4526100"/>
          </a:xfrm>
          <a:prstGeom prst="rect">
            <a:avLst/>
          </a:prstGeom>
          <a:noFill/>
          <a:ln>
            <a:noFill/>
          </a:ln>
        </p:spPr>
        <p:txBody>
          <a:bodyPr anchorCtr="0" anchor="t" bIns="45700" lIns="91425" rIns="91425" tIns="45700">
            <a:noAutofit/>
          </a:bodyPr>
          <a:lstStyle/>
          <a:p>
            <a:pPr indent="-228600" lvl="0" marL="457200" marR="0" rtl="0">
              <a:spcBef>
                <a:spcPts val="640"/>
              </a:spcBef>
              <a:buClr>
                <a:schemeClr val="dk1"/>
              </a:buClr>
              <a:buSzPct val="25000"/>
              <a:buFont typeface="Arial"/>
              <a:buAutoNum type="arabicPeriod"/>
            </a:pPr>
            <a:r>
              <a:rPr lang="en-US" sz="2800">
                <a:solidFill>
                  <a:srgbClr val="FFFFFF"/>
                </a:solidFill>
              </a:rPr>
              <a:t>Technical: Blocks are pieces of information that can be displayed in the regions of your theme. Blocks can take many forms. Usually they are dynamic lists of information or menus. </a:t>
            </a:r>
          </a:p>
          <a:p>
            <a:pPr indent="-228600" lvl="0" marL="457200" marR="0" rtl="0">
              <a:spcBef>
                <a:spcPts val="640"/>
              </a:spcBef>
              <a:buClr>
                <a:schemeClr val="dk1"/>
              </a:buClr>
              <a:buSzPct val="25000"/>
              <a:buFont typeface="Arial"/>
              <a:buAutoNum type="arabicPeriod"/>
            </a:pPr>
            <a:r>
              <a:t/>
            </a:r>
            <a:endParaRPr sz="2800">
              <a:solidFill>
                <a:srgbClr val="FFFFFF"/>
              </a:solidFill>
            </a:endParaRPr>
          </a:p>
          <a:p>
            <a:pPr indent="-228600" lvl="0" marL="457200" marR="0" rtl="0">
              <a:spcBef>
                <a:spcPts val="640"/>
              </a:spcBef>
              <a:buClr>
                <a:schemeClr val="dk1"/>
              </a:buClr>
              <a:buSzPct val="25000"/>
              <a:buFont typeface="Arial"/>
              <a:buAutoNum type="arabicPeriod"/>
            </a:pPr>
            <a:r>
              <a:rPr lang="en-US" sz="2800">
                <a:solidFill>
                  <a:srgbClr val="FFFFFF"/>
                </a:solidFill>
              </a:rPr>
              <a:t>English: A block is a section of your site with stuff in it. Some common blocks are things like header areas, footers menus, a side menu, or a log-in area. </a:t>
            </a:r>
          </a:p>
          <a:p>
            <a:pPr indent="-228600" lvl="0" marL="457200" marR="0" rtl="0">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15" name="Shape 115"/>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16" name="Shape 116"/>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17" name="Shape 117"/>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What is a block?</a:t>
            </a:r>
          </a:p>
        </p:txBody>
      </p:sp>
      <p:sp>
        <p:nvSpPr>
          <p:cNvPr id="118" name="Shape 118"/>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9" name="Shape 119"/>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20" name="Shape 120"/>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21" name="Shape 121"/>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166846" y="1722825"/>
            <a:ext cx="8593500" cy="4526100"/>
          </a:xfrm>
          <a:prstGeom prst="rect">
            <a:avLst/>
          </a:prstGeom>
          <a:noFill/>
          <a:ln>
            <a:noFill/>
          </a:ln>
        </p:spPr>
        <p:txBody>
          <a:bodyPr anchorCtr="0" anchor="t" bIns="45700" lIns="91425" rIns="91425" tIns="45700">
            <a:noAutofit/>
          </a:bodyPr>
          <a:lstStyle/>
          <a:p>
            <a:pPr indent="0" lvl="0" marL="0" marR="0" rtl="0" algn="ctr">
              <a:spcBef>
                <a:spcPts val="640"/>
              </a:spcBef>
              <a:buNone/>
            </a:pPr>
            <a:r>
              <a:rPr lang="en-US" sz="2800">
                <a:solidFill>
                  <a:srgbClr val="FFFFFF"/>
                </a:solidFill>
              </a:rPr>
              <a:t>Admin &gt; Structure &gt; Blocks</a:t>
            </a:r>
          </a:p>
          <a:p>
            <a:pPr indent="-228600" lvl="0" marL="457200" marR="0" rtl="0">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28" name="Shape 12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29" name="Shape 12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30" name="Shape 13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31" name="Shape 131"/>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Where do you find blocks?</a:t>
            </a:r>
          </a:p>
        </p:txBody>
      </p:sp>
      <p:sp>
        <p:nvSpPr>
          <p:cNvPr id="132" name="Shape 132"/>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34" name="Shape 13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35" name="Shape 135"/>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36" name="Shape 136"/>
          <p:cNvPicPr preferRelativeResize="0"/>
          <p:nvPr/>
        </p:nvPicPr>
        <p:blipFill>
          <a:blip r:embed="rId4">
            <a:alphaModFix/>
          </a:blip>
          <a:stretch>
            <a:fillRect/>
          </a:stretch>
        </p:blipFill>
        <p:spPr>
          <a:xfrm>
            <a:off x="1275620" y="2367125"/>
            <a:ext cx="6592758" cy="4490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57200" y="1722825"/>
            <a:ext cx="3583799" cy="4526100"/>
          </a:xfrm>
          <a:prstGeom prst="rect">
            <a:avLst/>
          </a:prstGeom>
          <a:noFill/>
          <a:ln>
            <a:noFill/>
          </a:ln>
        </p:spPr>
        <p:txBody>
          <a:bodyPr anchorCtr="0" anchor="t" bIns="45700" lIns="91425" rIns="91425" tIns="45700">
            <a:noAutofit/>
          </a:bodyPr>
          <a:lstStyle/>
          <a:p>
            <a:pPr indent="0" lvl="0" marL="0" marR="0" rtl="0" algn="l">
              <a:lnSpc>
                <a:spcPct val="150000"/>
              </a:lnSpc>
              <a:spcBef>
                <a:spcPts val="600"/>
              </a:spcBef>
              <a:buNone/>
            </a:pPr>
            <a:r>
              <a:rPr b="1" lang="en-US" sz="2800">
                <a:solidFill>
                  <a:srgbClr val="FFFFFF"/>
                </a:solidFill>
              </a:rPr>
              <a:t>Assign a block to a region in the drop down in the middle column.</a:t>
            </a:r>
          </a:p>
          <a:p>
            <a:pPr indent="0" lvl="0" marL="0" marR="0" rtl="0" algn="l">
              <a:lnSpc>
                <a:spcPct val="150000"/>
              </a:lnSpc>
              <a:spcBef>
                <a:spcPts val="600"/>
              </a:spcBef>
              <a:buNone/>
            </a:pPr>
            <a:r>
              <a:t/>
            </a:r>
            <a:endParaRPr b="0" i="0" sz="3200" u="none" cap="none" strike="noStrike">
              <a:solidFill>
                <a:schemeClr val="dk1"/>
              </a:solidFill>
              <a:latin typeface="Arial"/>
              <a:ea typeface="Arial"/>
              <a:cs typeface="Arial"/>
              <a:sym typeface="Arial"/>
            </a:endParaRPr>
          </a:p>
          <a:p>
            <a:pPr indent="-228600" lvl="0" marL="457200" marR="0" rtl="0" algn="ctr">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43" name="Shape 14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44" name="Shape 144"/>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45" name="Shape 145"/>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46" name="Shape 146"/>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Blocks typically live in regions</a:t>
            </a:r>
          </a:p>
        </p:txBody>
      </p:sp>
      <p:sp>
        <p:nvSpPr>
          <p:cNvPr id="147" name="Shape 147"/>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49" name="Shape 149"/>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50" name="Shape 150"/>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51" name="Shape 151"/>
          <p:cNvPicPr preferRelativeResize="0"/>
          <p:nvPr/>
        </p:nvPicPr>
        <p:blipFill>
          <a:blip r:embed="rId4">
            <a:alphaModFix/>
          </a:blip>
          <a:stretch>
            <a:fillRect/>
          </a:stretch>
        </p:blipFill>
        <p:spPr>
          <a:xfrm>
            <a:off x="5621550" y="1768450"/>
            <a:ext cx="3314700" cy="495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166846" y="1722825"/>
            <a:ext cx="8593500" cy="4526100"/>
          </a:xfrm>
          <a:prstGeom prst="rect">
            <a:avLst/>
          </a:prstGeom>
          <a:noFill/>
          <a:ln>
            <a:noFill/>
          </a:ln>
        </p:spPr>
        <p:txBody>
          <a:bodyPr anchorCtr="0" anchor="t" bIns="45700" lIns="91425" rIns="91425" tIns="45700">
            <a:noAutofit/>
          </a:bodyPr>
          <a:lstStyle/>
          <a:p>
            <a:pPr indent="0" lvl="0" marL="0" marR="0" rtl="0">
              <a:spcBef>
                <a:spcPts val="640"/>
              </a:spcBef>
              <a:buNone/>
            </a:pPr>
            <a:r>
              <a:rPr lang="en-US" sz="2800">
                <a:solidFill>
                  <a:srgbClr val="FFFFFF"/>
                </a:solidFill>
              </a:rPr>
              <a:t>To add a block, just hit the "Add block" button on the blocks page. </a:t>
            </a:r>
          </a:p>
          <a:p>
            <a:pPr indent="0" lvl="0" marL="0" marR="0" rtl="0">
              <a:spcBef>
                <a:spcPts val="640"/>
              </a:spcBef>
              <a:buNone/>
            </a:pPr>
            <a:r>
              <a:rPr lang="en-US" sz="2800">
                <a:solidFill>
                  <a:srgbClr val="FFFFFF"/>
                </a:solidFill>
              </a:rPr>
              <a:t>- A description is required.</a:t>
            </a:r>
          </a:p>
          <a:p>
            <a:pPr indent="0" lvl="0" marL="0" marR="0" rtl="0">
              <a:spcBef>
                <a:spcPts val="640"/>
              </a:spcBef>
              <a:buNone/>
            </a:pPr>
            <a:r>
              <a:rPr lang="en-US" sz="2800">
                <a:solidFill>
                  <a:srgbClr val="FFFFFF"/>
                </a:solidFill>
              </a:rPr>
              <a:t>- A body is required.</a:t>
            </a:r>
          </a:p>
          <a:p>
            <a:pPr indent="0" lvl="0" marL="0" marR="0" rtl="0">
              <a:spcBef>
                <a:spcPts val="640"/>
              </a:spcBef>
              <a:buNone/>
            </a:pPr>
            <a:r>
              <a:t/>
            </a:r>
            <a:endParaRPr sz="2800">
              <a:solidFill>
                <a:srgbClr val="FFFFFF"/>
              </a:solidFill>
            </a:endParaRPr>
          </a:p>
          <a:p>
            <a:pPr indent="-228600" lvl="0" marL="457200" marR="0" rtl="0">
              <a:spcBef>
                <a:spcPts val="640"/>
              </a:spcBef>
              <a:buClr>
                <a:schemeClr val="dk1"/>
              </a:buClr>
              <a:buSzPct val="25000"/>
              <a:buFont typeface="Arial"/>
              <a:buAutoNum type="arabicPeriod"/>
            </a:pPr>
            <a:r>
              <a:t/>
            </a:r>
            <a:endParaRPr b="0" i="0" sz="3200" u="none" cap="none" strike="noStrike">
              <a:solidFill>
                <a:schemeClr val="dk1"/>
              </a:solidFill>
              <a:latin typeface="Arial"/>
              <a:ea typeface="Arial"/>
              <a:cs typeface="Arial"/>
              <a:sym typeface="Arial"/>
            </a:endParaRPr>
          </a:p>
          <a:p>
            <a:pPr indent="0" lvl="0" marL="0" marR="0" rtl="0" algn="ctr">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58" name="Shape 15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None/>
            </a:pPr>
            <a:r>
              <a:t/>
            </a:r>
            <a:endParaRPr/>
          </a:p>
        </p:txBody>
      </p:sp>
      <p:sp>
        <p:nvSpPr>
          <p:cNvPr id="159" name="Shape 159"/>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60" name="Shape 160"/>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61" name="Shape 161"/>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Adding a block</a:t>
            </a:r>
          </a:p>
        </p:txBody>
      </p:sp>
      <p:sp>
        <p:nvSpPr>
          <p:cNvPr id="162" name="Shape 162"/>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64" name="Shape 164"/>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pic>
        <p:nvPicPr>
          <p:cNvPr id="165" name="Shape 165"/>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72" name="Shape 17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73" name="Shape 17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74" name="Shape 17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75" name="Shape 17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WYSIWYG &amp; HTML</a:t>
            </a:r>
          </a:p>
        </p:txBody>
      </p:sp>
      <p:sp>
        <p:nvSpPr>
          <p:cNvPr id="176" name="Shape 17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77" name="Shape 177"/>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178" name="Shape 178"/>
          <p:cNvPicPr preferRelativeResize="0"/>
          <p:nvPr/>
        </p:nvPicPr>
        <p:blipFill>
          <a:blip r:embed="rId4">
            <a:alphaModFix/>
          </a:blip>
          <a:stretch>
            <a:fillRect/>
          </a:stretch>
        </p:blipFill>
        <p:spPr>
          <a:xfrm>
            <a:off x="0" y="2279445"/>
            <a:ext cx="9143998" cy="1536993"/>
          </a:xfrm>
          <a:prstGeom prst="rect">
            <a:avLst/>
          </a:prstGeom>
          <a:noFill/>
          <a:ln>
            <a:noFill/>
          </a:ln>
        </p:spPr>
      </p:pic>
      <p:pic>
        <p:nvPicPr>
          <p:cNvPr id="179" name="Shape 179"/>
          <p:cNvPicPr preferRelativeResize="0"/>
          <p:nvPr/>
        </p:nvPicPr>
        <p:blipFill>
          <a:blip r:embed="rId5">
            <a:alphaModFix/>
          </a:blip>
          <a:stretch>
            <a:fillRect/>
          </a:stretch>
        </p:blipFill>
        <p:spPr>
          <a:xfrm>
            <a:off x="1" y="4475912"/>
            <a:ext cx="9143997" cy="1113475"/>
          </a:xfrm>
          <a:prstGeom prst="rect">
            <a:avLst/>
          </a:prstGeom>
          <a:noFill/>
          <a:ln>
            <a:noFill/>
          </a:ln>
        </p:spPr>
      </p:pic>
      <p:sp>
        <p:nvSpPr>
          <p:cNvPr id="180" name="Shape 180"/>
          <p:cNvSpPr txBox="1"/>
          <p:nvPr>
            <p:ph idx="1" type="body"/>
          </p:nvPr>
        </p:nvSpPr>
        <p:spPr>
          <a:xfrm>
            <a:off x="457200" y="1646625"/>
            <a:ext cx="6597900" cy="640799"/>
          </a:xfrm>
          <a:prstGeom prst="rect">
            <a:avLst/>
          </a:prstGeom>
          <a:noFill/>
          <a:ln>
            <a:noFill/>
          </a:ln>
        </p:spPr>
        <p:txBody>
          <a:bodyPr anchorCtr="0" anchor="t" bIns="45700" lIns="91425" rIns="91425" tIns="45700">
            <a:noAutofit/>
          </a:bodyPr>
          <a:lstStyle/>
          <a:p>
            <a:pPr indent="0" lvl="0" marL="0" marR="0" rtl="0">
              <a:spcBef>
                <a:spcPts val="640"/>
              </a:spcBef>
              <a:buClr>
                <a:schemeClr val="dk1"/>
              </a:buClr>
              <a:buSzPct val="25000"/>
              <a:buFont typeface="Arial"/>
              <a:buNone/>
            </a:pPr>
            <a:r>
              <a:rPr b="1" lang="en-US" sz="3600">
                <a:solidFill>
                  <a:srgbClr val="FFFFFF"/>
                </a:solidFill>
              </a:rPr>
              <a:t>W</a:t>
            </a:r>
            <a:r>
              <a:rPr b="1" lang="en-US" sz="2800">
                <a:solidFill>
                  <a:srgbClr val="FFFFFF"/>
                </a:solidFill>
              </a:rPr>
              <a:t>hat </a:t>
            </a:r>
            <a:r>
              <a:rPr b="1" lang="en-US" sz="3600">
                <a:solidFill>
                  <a:srgbClr val="FFFFFF"/>
                </a:solidFill>
              </a:rPr>
              <a:t>Y</a:t>
            </a:r>
            <a:r>
              <a:rPr b="1" lang="en-US" sz="2800">
                <a:solidFill>
                  <a:srgbClr val="FFFFFF"/>
                </a:solidFill>
              </a:rPr>
              <a:t>ou </a:t>
            </a:r>
            <a:r>
              <a:rPr b="1" lang="en-US" sz="3600">
                <a:solidFill>
                  <a:srgbClr val="FFFFFF"/>
                </a:solidFill>
              </a:rPr>
              <a:t>S</a:t>
            </a:r>
            <a:r>
              <a:rPr b="1" lang="en-US" sz="2800">
                <a:solidFill>
                  <a:srgbClr val="FFFFFF"/>
                </a:solidFill>
              </a:rPr>
              <a:t>ee </a:t>
            </a:r>
            <a:r>
              <a:rPr b="1" lang="en-US" sz="3600">
                <a:solidFill>
                  <a:srgbClr val="FFFFFF"/>
                </a:solidFill>
              </a:rPr>
              <a:t>I</a:t>
            </a:r>
            <a:r>
              <a:rPr b="1" lang="en-US" sz="2800">
                <a:solidFill>
                  <a:srgbClr val="FFFFFF"/>
                </a:solidFill>
              </a:rPr>
              <a:t>s </a:t>
            </a:r>
            <a:r>
              <a:rPr b="1" lang="en-US" sz="3600">
                <a:solidFill>
                  <a:srgbClr val="FFFFFF"/>
                </a:solidFill>
              </a:rPr>
              <a:t>W</a:t>
            </a:r>
            <a:r>
              <a:rPr b="1" lang="en-US" sz="2800">
                <a:solidFill>
                  <a:srgbClr val="FFFFFF"/>
                </a:solidFill>
              </a:rPr>
              <a:t>hat </a:t>
            </a:r>
            <a:r>
              <a:rPr b="1" lang="en-US" sz="3600">
                <a:solidFill>
                  <a:srgbClr val="FFFFFF"/>
                </a:solidFill>
              </a:rPr>
              <a:t>Y</a:t>
            </a:r>
            <a:r>
              <a:rPr b="1" lang="en-US" sz="2800">
                <a:solidFill>
                  <a:srgbClr val="FFFFFF"/>
                </a:solidFill>
              </a:rPr>
              <a:t>ou </a:t>
            </a:r>
            <a:r>
              <a:rPr b="1" lang="en-US" sz="3600">
                <a:solidFill>
                  <a:srgbClr val="FFFFFF"/>
                </a:solidFill>
              </a:rPr>
              <a:t>G</a:t>
            </a:r>
            <a:r>
              <a:rPr b="1" lang="en-US" sz="2800">
                <a:solidFill>
                  <a:srgbClr val="FFFFFF"/>
                </a:solidFill>
              </a:rPr>
              <a:t>et</a:t>
            </a:r>
          </a:p>
        </p:txBody>
      </p:sp>
      <p:sp>
        <p:nvSpPr>
          <p:cNvPr id="181" name="Shape 181"/>
          <p:cNvSpPr txBox="1"/>
          <p:nvPr>
            <p:ph idx="1" type="body"/>
          </p:nvPr>
        </p:nvSpPr>
        <p:spPr>
          <a:xfrm>
            <a:off x="457200" y="3831526"/>
            <a:ext cx="6597900" cy="640799"/>
          </a:xfrm>
          <a:prstGeom prst="rect">
            <a:avLst/>
          </a:prstGeom>
          <a:noFill/>
          <a:ln>
            <a:noFill/>
          </a:ln>
        </p:spPr>
        <p:txBody>
          <a:bodyPr anchorCtr="0" anchor="t" bIns="45700" lIns="91425" rIns="91425" tIns="45700">
            <a:noAutofit/>
          </a:bodyPr>
          <a:lstStyle/>
          <a:p>
            <a:pPr indent="0" lvl="0" marL="0" marR="0" rtl="0">
              <a:spcBef>
                <a:spcPts val="640"/>
              </a:spcBef>
              <a:buClr>
                <a:schemeClr val="dk1"/>
              </a:buClr>
              <a:buSzPct val="25000"/>
              <a:buFont typeface="Arial"/>
              <a:buNone/>
            </a:pPr>
            <a:r>
              <a:rPr b="1" lang="en-US" sz="3600">
                <a:solidFill>
                  <a:srgbClr val="FFFFFF"/>
                </a:solidFill>
              </a:rPr>
              <a:t>H</a:t>
            </a:r>
            <a:r>
              <a:rPr b="1" lang="en-US" sz="2800">
                <a:solidFill>
                  <a:srgbClr val="FFFFFF"/>
                </a:solidFill>
              </a:rPr>
              <a:t>yper</a:t>
            </a:r>
            <a:r>
              <a:rPr b="1" lang="en-US" sz="3600">
                <a:solidFill>
                  <a:srgbClr val="FFFFFF"/>
                </a:solidFill>
              </a:rPr>
              <a:t>T</a:t>
            </a:r>
            <a:r>
              <a:rPr b="1" lang="en-US" sz="2800">
                <a:solidFill>
                  <a:srgbClr val="FFFFFF"/>
                </a:solidFill>
              </a:rPr>
              <a:t>ext </a:t>
            </a:r>
            <a:r>
              <a:rPr b="1" lang="en-US" sz="3600">
                <a:solidFill>
                  <a:srgbClr val="FFFFFF"/>
                </a:solidFill>
              </a:rPr>
              <a:t>M</a:t>
            </a:r>
            <a:r>
              <a:rPr b="1" lang="en-US" sz="2800">
                <a:solidFill>
                  <a:srgbClr val="FFFFFF"/>
                </a:solidFill>
              </a:rPr>
              <a:t>arkup </a:t>
            </a:r>
            <a:r>
              <a:rPr b="1" lang="en-US" sz="3600">
                <a:solidFill>
                  <a:srgbClr val="FFFFFF"/>
                </a:solidFill>
              </a:rPr>
              <a:t>L</a:t>
            </a:r>
            <a:r>
              <a:rPr b="1" lang="en-US" sz="2800">
                <a:solidFill>
                  <a:srgbClr val="FFFFFF"/>
                </a:solidFill>
              </a:rPr>
              <a:t>anguage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 type="body"/>
          </p:nvPr>
        </p:nvSpPr>
        <p:spPr>
          <a:xfrm>
            <a:off x="457200" y="1698583"/>
            <a:ext cx="8229600" cy="4525963"/>
          </a:xfrm>
          <a:prstGeom prst="rect">
            <a:avLst/>
          </a:prstGeom>
          <a:noFill/>
          <a:ln>
            <a:noFill/>
          </a:ln>
        </p:spPr>
        <p:txBody>
          <a:bodyPr anchorCtr="0" anchor="t" bIns="45700" lIns="91425" rIns="91425" tIns="45700">
            <a:noAutofit/>
          </a:bodyPr>
          <a:lstStyle/>
          <a:p>
            <a:pPr indent="0" lvl="0" marL="0" marR="0" rtl="0" algn="l">
              <a:lnSpc>
                <a:spcPct val="100000"/>
              </a:lnSpc>
              <a:spcBef>
                <a:spcPts val="640"/>
              </a:spcBef>
              <a:buClr>
                <a:schemeClr val="dk1"/>
              </a:buClr>
              <a:buSzPct val="25000"/>
              <a:buFont typeface="Arial"/>
              <a:buNone/>
            </a:pPr>
            <a:r>
              <a:rPr b="1" lang="en-US">
                <a:solidFill>
                  <a:schemeClr val="lt1"/>
                </a:solidFill>
              </a:rPr>
              <a:t>Safe HTML:</a:t>
            </a:r>
            <a:r>
              <a:rPr lang="en-US">
                <a:solidFill>
                  <a:schemeClr val="lt1"/>
                </a:solidFill>
              </a:rPr>
              <a:t> Most HTML allowed, site and e-mails automatically turned to links.</a:t>
            </a:r>
          </a:p>
          <a:p>
            <a:pPr indent="0" lvl="0" marL="0" marR="0" rtl="0" algn="l">
              <a:lnSpc>
                <a:spcPct val="100000"/>
              </a:lnSpc>
              <a:spcBef>
                <a:spcPts val="640"/>
              </a:spcBef>
              <a:buClr>
                <a:schemeClr val="dk1"/>
              </a:buClr>
              <a:buSzPct val="25000"/>
              <a:buFont typeface="Arial"/>
              <a:buNone/>
            </a:pPr>
            <a:r>
              <a:rPr b="1" lang="en-US">
                <a:solidFill>
                  <a:schemeClr val="lt1"/>
                </a:solidFill>
              </a:rPr>
              <a:t>Filtered HTML:</a:t>
            </a:r>
            <a:r>
              <a:rPr lang="en-US">
                <a:solidFill>
                  <a:schemeClr val="lt1"/>
                </a:solidFill>
              </a:rPr>
              <a:t> Limited set of HTML allowed.</a:t>
            </a:r>
          </a:p>
          <a:p>
            <a:pPr indent="0" lvl="0" marL="0" marR="0" rtl="0" algn="l">
              <a:lnSpc>
                <a:spcPct val="100000"/>
              </a:lnSpc>
              <a:spcBef>
                <a:spcPts val="640"/>
              </a:spcBef>
              <a:buClr>
                <a:schemeClr val="dk1"/>
              </a:buClr>
              <a:buSzPct val="25000"/>
              <a:buFont typeface="Arial"/>
              <a:buNone/>
            </a:pPr>
            <a:r>
              <a:rPr b="1" lang="en-US">
                <a:solidFill>
                  <a:schemeClr val="lt1"/>
                </a:solidFill>
              </a:rPr>
              <a:t>Full HTML:</a:t>
            </a:r>
            <a:r>
              <a:rPr lang="en-US">
                <a:solidFill>
                  <a:schemeClr val="lt1"/>
                </a:solidFill>
              </a:rPr>
              <a:t> Full control of HTML. </a:t>
            </a:r>
          </a:p>
          <a:p>
            <a:pPr indent="0" lvl="0" marL="0" marR="0" rtl="0" algn="l">
              <a:lnSpc>
                <a:spcPct val="100000"/>
              </a:lnSpc>
              <a:spcBef>
                <a:spcPts val="640"/>
              </a:spcBef>
              <a:buClr>
                <a:schemeClr val="dk1"/>
              </a:buClr>
              <a:buSzPct val="25000"/>
              <a:buFont typeface="Arial"/>
              <a:buNone/>
            </a:pPr>
            <a:r>
              <a:rPr b="1" lang="en-US">
                <a:solidFill>
                  <a:schemeClr val="lt1"/>
                </a:solidFill>
              </a:rPr>
              <a:t>Plain Text:</a:t>
            </a:r>
            <a:r>
              <a:rPr lang="en-US">
                <a:solidFill>
                  <a:schemeClr val="lt1"/>
                </a:solidFill>
              </a:rPr>
              <a:t> No HTML allowed. </a:t>
            </a:r>
          </a:p>
          <a:p>
            <a:pPr indent="0" lvl="0" marL="0" marR="0" rtl="0" algn="l">
              <a:lnSpc>
                <a:spcPct val="100000"/>
              </a:lnSpc>
              <a:spcBef>
                <a:spcPts val="640"/>
              </a:spcBef>
              <a:buClr>
                <a:schemeClr val="dk1"/>
              </a:buClr>
              <a:buSzPct val="25000"/>
              <a:buFont typeface="Arial"/>
              <a:buNone/>
            </a:pPr>
            <a:r>
              <a:t/>
            </a:r>
            <a:endParaRPr>
              <a:solidFill>
                <a:schemeClr val="lt1"/>
              </a:solidFill>
            </a:endParaRPr>
          </a:p>
          <a:p>
            <a:pPr indent="0" lvl="0" marL="0" marR="0" rtl="0" algn="l">
              <a:lnSpc>
                <a:spcPct val="100000"/>
              </a:lnSpc>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188" name="Shape 188"/>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189" name="Shape 189"/>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190" name="Shape 190"/>
          <p:cNvSpPr/>
          <p:nvPr/>
        </p:nvSpPr>
        <p:spPr>
          <a:xfrm>
            <a:off x="0" y="0"/>
            <a:ext cx="9144000" cy="1600198"/>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91" name="Shape 191"/>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192" name="Shape 192"/>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Text formats </a:t>
            </a:r>
          </a:p>
        </p:txBody>
      </p:sp>
      <p:sp>
        <p:nvSpPr>
          <p:cNvPr id="193" name="Shape 193"/>
          <p:cNvSpPr/>
          <p:nvPr/>
        </p:nvSpPr>
        <p:spPr>
          <a:xfrm>
            <a:off x="7037277" y="41164"/>
            <a:ext cx="1813442" cy="183055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94" name="Shape 194"/>
          <p:cNvPicPr preferRelativeResize="0"/>
          <p:nvPr/>
        </p:nvPicPr>
        <p:blipFill>
          <a:blip r:embed="rId3">
            <a:alphaModFix/>
          </a:blip>
          <a:stretch>
            <a:fillRect/>
          </a:stretch>
        </p:blipFill>
        <p:spPr>
          <a:xfrm>
            <a:off x="7534553" y="0"/>
            <a:ext cx="1609446" cy="14642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1" type="body"/>
          </p:nvPr>
        </p:nvSpPr>
        <p:spPr>
          <a:xfrm>
            <a:off x="457200" y="1698583"/>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Clr>
                <a:schemeClr val="dk1"/>
              </a:buClr>
              <a:buSzPct val="25000"/>
              <a:buFont typeface="Arial"/>
              <a:buNone/>
            </a:pPr>
            <a:r>
              <a:rPr lang="en-US">
                <a:solidFill>
                  <a:srgbClr val="FFFFFF"/>
                </a:solidFill>
              </a:rPr>
              <a:t>You can upload an image, embed a url, or browse your site's library.</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p:txBody>
      </p:sp>
      <p:sp>
        <p:nvSpPr>
          <p:cNvPr id="201" name="Shape 201"/>
          <p:cNvSpPr txBox="1"/>
          <p:nvPr>
            <p:ph idx="11" type="ftr"/>
          </p:nvPr>
        </p:nvSpPr>
        <p:spPr>
          <a:xfrm>
            <a:off x="3124200" y="6356350"/>
            <a:ext cx="2895600" cy="3650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FFFFFF"/>
                </a:solidFill>
                <a:latin typeface="Arial"/>
                <a:ea typeface="Arial"/>
                <a:cs typeface="Arial"/>
                <a:sym typeface="Arial"/>
              </a:rPr>
              <a:t>http://chicktech.org</a:t>
            </a:r>
          </a:p>
        </p:txBody>
      </p:sp>
      <p:cxnSp>
        <p:nvCxnSpPr>
          <p:cNvPr id="202" name="Shape 202"/>
          <p:cNvCxnSpPr/>
          <p:nvPr/>
        </p:nvCxnSpPr>
        <p:spPr>
          <a:xfrm>
            <a:off x="0" y="6275932"/>
            <a:ext cx="9144000" cy="0"/>
          </a:xfrm>
          <a:prstGeom prst="straightConnector1">
            <a:avLst/>
          </a:prstGeom>
          <a:noFill/>
          <a:ln cap="flat" cmpd="sng" w="38100">
            <a:solidFill>
              <a:srgbClr val="45BEC3"/>
            </a:solidFill>
            <a:prstDash val="solid"/>
            <a:round/>
            <a:headEnd len="med" w="med" type="none"/>
            <a:tailEnd len="med" w="med" type="none"/>
          </a:ln>
        </p:spPr>
      </p:cxnSp>
      <p:sp>
        <p:nvSpPr>
          <p:cNvPr id="203" name="Shape 203"/>
          <p:cNvSpPr/>
          <p:nvPr/>
        </p:nvSpPr>
        <p:spPr>
          <a:xfrm>
            <a:off x="0" y="0"/>
            <a:ext cx="9144000" cy="1600199"/>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04" name="Shape 204"/>
          <p:cNvCxnSpPr/>
          <p:nvPr/>
        </p:nvCxnSpPr>
        <p:spPr>
          <a:xfrm>
            <a:off x="0" y="1556404"/>
            <a:ext cx="9144000" cy="0"/>
          </a:xfrm>
          <a:prstGeom prst="straightConnector1">
            <a:avLst/>
          </a:prstGeom>
          <a:noFill/>
          <a:ln cap="flat" cmpd="sng" w="76200">
            <a:solidFill>
              <a:srgbClr val="45BEC3"/>
            </a:solidFill>
            <a:prstDash val="solid"/>
            <a:round/>
            <a:headEnd len="med" w="med" type="none"/>
            <a:tailEnd len="med" w="med" type="none"/>
          </a:ln>
        </p:spPr>
      </p:cxnSp>
      <p:sp>
        <p:nvSpPr>
          <p:cNvPr id="205" name="Shape 205"/>
          <p:cNvSpPr txBox="1"/>
          <p:nvPr/>
        </p:nvSpPr>
        <p:spPr>
          <a:xfrm>
            <a:off x="264511" y="143258"/>
            <a:ext cx="82296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US" sz="4400">
                <a:solidFill>
                  <a:srgbClr val="45BEC3"/>
                </a:solidFill>
              </a:rPr>
              <a:t>Add media</a:t>
            </a:r>
          </a:p>
        </p:txBody>
      </p:sp>
      <p:sp>
        <p:nvSpPr>
          <p:cNvPr id="206" name="Shape 206"/>
          <p:cNvSpPr/>
          <p:nvPr/>
        </p:nvSpPr>
        <p:spPr>
          <a:xfrm>
            <a:off x="7037277" y="41164"/>
            <a:ext cx="1813499" cy="1830599"/>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207" name="Shape 207"/>
          <p:cNvPicPr preferRelativeResize="0"/>
          <p:nvPr/>
        </p:nvPicPr>
        <p:blipFill>
          <a:blip r:embed="rId3">
            <a:alphaModFix/>
          </a:blip>
          <a:stretch>
            <a:fillRect/>
          </a:stretch>
        </p:blipFill>
        <p:spPr>
          <a:xfrm>
            <a:off x="7534553" y="0"/>
            <a:ext cx="1609446" cy="1464295"/>
          </a:xfrm>
          <a:prstGeom prst="rect">
            <a:avLst/>
          </a:prstGeom>
          <a:noFill/>
          <a:ln>
            <a:noFill/>
          </a:ln>
        </p:spPr>
      </p:pic>
      <p:pic>
        <p:nvPicPr>
          <p:cNvPr id="208" name="Shape 208"/>
          <p:cNvPicPr preferRelativeResize="0"/>
          <p:nvPr/>
        </p:nvPicPr>
        <p:blipFill>
          <a:blip r:embed="rId4">
            <a:alphaModFix/>
          </a:blip>
          <a:stretch>
            <a:fillRect/>
          </a:stretch>
        </p:blipFill>
        <p:spPr>
          <a:xfrm>
            <a:off x="0" y="3223025"/>
            <a:ext cx="9143997" cy="28630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