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Varela Round"/>
      <p:regular r:id="rId22"/>
    </p:embeddedFont>
    <p:embeddedFont>
      <p:font typeface="Didact Gothic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VarelaRound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Didact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388375" y="557031"/>
            <a:ext cx="7205282" cy="4029437"/>
            <a:chOff x="388375" y="548149"/>
            <a:chExt cx="7205282" cy="4029437"/>
          </a:xfrm>
        </p:grpSpPr>
        <p:sp>
          <p:nvSpPr>
            <p:cNvPr id="11" name="Shape 11"/>
            <p:cNvSpPr/>
            <p:nvPr/>
          </p:nvSpPr>
          <p:spPr>
            <a:xfrm>
              <a:off x="428432" y="583381"/>
              <a:ext cx="7165225" cy="3994205"/>
            </a:xfrm>
            <a:custGeom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388375" y="548149"/>
              <a:ext cx="7165225" cy="3994205"/>
            </a:xfrm>
            <a:custGeom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3" name="Shape 13"/>
          <p:cNvGrpSpPr/>
          <p:nvPr/>
        </p:nvGrpSpPr>
        <p:grpSpPr>
          <a:xfrm>
            <a:off x="7590819" y="3227709"/>
            <a:ext cx="1171804" cy="1387410"/>
            <a:chOff x="1384300" y="1439862"/>
            <a:chExt cx="1433400" cy="1697137"/>
          </a:xfrm>
        </p:grpSpPr>
        <p:sp>
          <p:nvSpPr>
            <p:cNvPr id="14" name="Shape 14"/>
            <p:cNvSpPr/>
            <p:nvPr/>
          </p:nvSpPr>
          <p:spPr>
            <a:xfrm>
              <a:off x="2805113" y="2438400"/>
              <a:ext cx="0" cy="2550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805113" y="24638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84300" y="1439862"/>
              <a:ext cx="1427100" cy="1671600"/>
            </a:xfrm>
            <a:custGeom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2805113" y="24384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2798763" y="2463800"/>
              <a:ext cx="6300" cy="459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805113" y="24384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2798763" y="2509838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2805113" y="2438400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1733550" y="2768600"/>
              <a:ext cx="1077900" cy="368400"/>
            </a:xfrm>
            <a:custGeom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1693863" y="2152650"/>
              <a:ext cx="155700" cy="84000"/>
            </a:xfrm>
            <a:custGeom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1655763" y="1874838"/>
              <a:ext cx="265200" cy="277800"/>
            </a:xfrm>
            <a:custGeom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2178050" y="2198688"/>
              <a:ext cx="168300" cy="84000"/>
            </a:xfrm>
            <a:custGeom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2055813" y="1498600"/>
              <a:ext cx="690600" cy="511199"/>
            </a:xfrm>
            <a:custGeom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1984375" y="2120900"/>
              <a:ext cx="77700" cy="31800"/>
            </a:xfrm>
            <a:custGeom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2449513" y="2100263"/>
              <a:ext cx="297000" cy="246000"/>
            </a:xfrm>
            <a:custGeom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2255838" y="2457450"/>
              <a:ext cx="355500" cy="298500"/>
            </a:xfrm>
            <a:custGeom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2649538" y="2087563"/>
              <a:ext cx="71400" cy="58800"/>
            </a:xfrm>
            <a:custGeom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765300" y="2684463"/>
              <a:ext cx="200100" cy="336600"/>
            </a:xfrm>
            <a:custGeom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2139950" y="2787650"/>
              <a:ext cx="135000" cy="292200"/>
            </a:xfrm>
            <a:custGeom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2605088" y="2547938"/>
              <a:ext cx="128700" cy="324000"/>
            </a:xfrm>
            <a:custGeom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1403350" y="1620837"/>
              <a:ext cx="271500" cy="104699"/>
            </a:xfrm>
            <a:custGeom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2424113" y="1633537"/>
              <a:ext cx="303300" cy="201599"/>
            </a:xfrm>
            <a:custGeom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1720850" y="2055813"/>
              <a:ext cx="877800" cy="439800"/>
            </a:xfrm>
            <a:custGeom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933575" y="2438400"/>
              <a:ext cx="141300" cy="155700"/>
            </a:xfrm>
            <a:custGeom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965325" y="2463800"/>
              <a:ext cx="84000" cy="96900"/>
            </a:xfrm>
            <a:custGeom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1384300" y="1439862"/>
              <a:ext cx="1433400" cy="1671600"/>
            </a:xfrm>
            <a:custGeom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1920875" y="2139950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752600" y="2016125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2190750" y="2055813"/>
              <a:ext cx="1239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Shape 44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1pPr>
            <a:lvl2pPr lvl="1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2pPr>
            <a:lvl3pPr lvl="2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3pPr>
            <a:lvl4pPr lvl="3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4pPr>
            <a:lvl5pPr lvl="4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5pPr>
            <a:lvl6pPr lvl="5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6pPr>
            <a:lvl7pPr lvl="6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7pPr>
            <a:lvl8pPr lvl="7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8pPr>
            <a:lvl9pPr lvl="8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(Cat)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3" name="Shape 363"/>
          <p:cNvGrpSpPr/>
          <p:nvPr/>
        </p:nvGrpSpPr>
        <p:grpSpPr>
          <a:xfrm>
            <a:off x="7651743" y="3542340"/>
            <a:ext cx="1194348" cy="1381259"/>
            <a:chOff x="3895725" y="1433512"/>
            <a:chExt cx="1490700" cy="1723987"/>
          </a:xfrm>
        </p:grpSpPr>
        <p:sp>
          <p:nvSpPr>
            <p:cNvPr id="364" name="Shape 364"/>
            <p:cNvSpPr/>
            <p:nvPr/>
          </p:nvSpPr>
          <p:spPr>
            <a:xfrm>
              <a:off x="3895725" y="1433512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4224337" y="2781300"/>
              <a:ext cx="909600" cy="376200"/>
            </a:xfrm>
            <a:custGeom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5102225" y="1601787"/>
              <a:ext cx="219000" cy="136499"/>
            </a:xfrm>
            <a:custGeom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4662487" y="1557337"/>
              <a:ext cx="368400" cy="349199"/>
            </a:xfrm>
            <a:custGeom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3927475" y="1479550"/>
              <a:ext cx="355500" cy="374699"/>
            </a:xfrm>
            <a:custGeom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3914775" y="1433512"/>
              <a:ext cx="212700" cy="304799"/>
            </a:xfrm>
            <a:custGeom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4830762" y="1498600"/>
              <a:ext cx="225300" cy="298499"/>
            </a:xfrm>
            <a:custGeom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4205287" y="2819400"/>
              <a:ext cx="115800" cy="214200"/>
            </a:xfrm>
            <a:custGeom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4540250" y="2840038"/>
              <a:ext cx="109500" cy="246000"/>
            </a:xfrm>
            <a:custGeom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5018087" y="2638425"/>
              <a:ext cx="103200" cy="220800"/>
            </a:xfrm>
            <a:custGeom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4056062" y="2093913"/>
              <a:ext cx="949200" cy="401700"/>
            </a:xfrm>
            <a:custGeom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4346575" y="2470150"/>
              <a:ext cx="103200" cy="103200"/>
            </a:xfrm>
            <a:custGeom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4662487" y="2463800"/>
              <a:ext cx="355500" cy="317400"/>
            </a:xfrm>
            <a:custGeom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5064125" y="1874838"/>
              <a:ext cx="238200" cy="381000"/>
            </a:xfrm>
            <a:custGeom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4095750" y="2146300"/>
              <a:ext cx="160200" cy="84000"/>
            </a:xfrm>
            <a:custGeom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4579937" y="2192338"/>
              <a:ext cx="166800" cy="84000"/>
            </a:xfrm>
            <a:custGeom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4767262" y="2093913"/>
              <a:ext cx="109500" cy="396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4759325" y="2159000"/>
              <a:ext cx="90600" cy="52500"/>
            </a:xfrm>
            <a:custGeom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4740275" y="2224088"/>
              <a:ext cx="71400" cy="52500"/>
            </a:xfrm>
            <a:custGeom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4005262" y="1990725"/>
              <a:ext cx="103200" cy="65100"/>
            </a:xfrm>
            <a:custGeom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4005262" y="2062163"/>
              <a:ext cx="103200" cy="44400"/>
            </a:xfrm>
            <a:custGeom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4037012" y="2139950"/>
              <a:ext cx="65100" cy="318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4314825" y="2165350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4152900" y="2049463"/>
              <a:ext cx="115800" cy="1287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4321175" y="2457450"/>
              <a:ext cx="162000" cy="122100"/>
            </a:xfrm>
            <a:custGeom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4352925" y="2489200"/>
              <a:ext cx="84000" cy="58800"/>
            </a:xfrm>
            <a:custGeom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3895725" y="1433512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4586287" y="2087563"/>
              <a:ext cx="1221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(Hamster)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4" name="Shape 394"/>
          <p:cNvGrpSpPr/>
          <p:nvPr/>
        </p:nvGrpSpPr>
        <p:grpSpPr>
          <a:xfrm>
            <a:off x="7522238" y="3425970"/>
            <a:ext cx="1194509" cy="1523626"/>
            <a:chOff x="1300162" y="3487737"/>
            <a:chExt cx="1549499" cy="1976425"/>
          </a:xfrm>
        </p:grpSpPr>
        <p:sp>
          <p:nvSpPr>
            <p:cNvPr id="395" name="Shape 395"/>
            <p:cNvSpPr/>
            <p:nvPr/>
          </p:nvSpPr>
          <p:spPr>
            <a:xfrm>
              <a:off x="2674938" y="3643312"/>
              <a:ext cx="52500" cy="38100"/>
            </a:xfrm>
            <a:custGeom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2727325" y="3681412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2727325" y="3681412"/>
              <a:ext cx="12600" cy="63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300162" y="3487737"/>
              <a:ext cx="1549499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693863" y="4699001"/>
              <a:ext cx="742800" cy="512700"/>
            </a:xfrm>
            <a:custGeom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700213" y="4303712"/>
              <a:ext cx="742800" cy="357300"/>
            </a:xfrm>
            <a:custGeom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1649413" y="5224462"/>
              <a:ext cx="838200" cy="239700"/>
            </a:xfrm>
            <a:custGeom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1636712" y="4316412"/>
              <a:ext cx="928799" cy="350700"/>
            </a:xfrm>
            <a:custGeom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2390775" y="3694112"/>
              <a:ext cx="349200" cy="395400"/>
            </a:xfrm>
            <a:custGeom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1443037" y="3668712"/>
              <a:ext cx="368399" cy="395400"/>
            </a:xfrm>
            <a:custGeom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2178050" y="4829176"/>
              <a:ext cx="252300" cy="128700"/>
            </a:xfrm>
            <a:custGeom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1714500" y="4835526"/>
              <a:ext cx="219000" cy="149100"/>
            </a:xfrm>
            <a:custGeom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2527300" y="3805237"/>
              <a:ext cx="277800" cy="376200"/>
            </a:xfrm>
            <a:custGeom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1352550" y="3805237"/>
              <a:ext cx="315900" cy="330300"/>
            </a:xfrm>
            <a:custGeom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1836738" y="4608512"/>
              <a:ext cx="509700" cy="115800"/>
            </a:xfrm>
            <a:custGeom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1849438" y="4848226"/>
              <a:ext cx="77700" cy="84000"/>
            </a:xfrm>
            <a:custGeom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1681163" y="5237162"/>
              <a:ext cx="265200" cy="122100"/>
            </a:xfrm>
            <a:custGeom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2217738" y="5249862"/>
              <a:ext cx="238200" cy="109500"/>
            </a:xfrm>
            <a:custGeom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2405063" y="4310062"/>
              <a:ext cx="109500" cy="333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2384425" y="4375151"/>
              <a:ext cx="71400" cy="52500"/>
            </a:xfrm>
            <a:custGeom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1643063" y="4238626"/>
              <a:ext cx="96900" cy="71400"/>
            </a:xfrm>
            <a:custGeom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662113" y="4329112"/>
              <a:ext cx="65100" cy="33300"/>
            </a:xfrm>
            <a:custGeom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2411413" y="3843337"/>
              <a:ext cx="90600" cy="65100"/>
            </a:xfrm>
            <a:custGeom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2436813" y="3895726"/>
              <a:ext cx="96900" cy="31800"/>
            </a:xfrm>
            <a:custGeom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1733550" y="3779837"/>
              <a:ext cx="77700" cy="63600"/>
            </a:xfrm>
            <a:custGeom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1727200" y="3830637"/>
              <a:ext cx="50700" cy="33300"/>
            </a:xfrm>
            <a:custGeom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1733550" y="4356101"/>
              <a:ext cx="1602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2217738" y="4400551"/>
              <a:ext cx="160200" cy="84000"/>
            </a:xfrm>
            <a:custGeom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1300162" y="3487737"/>
              <a:ext cx="1549499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2171700" y="4692651"/>
              <a:ext cx="246000" cy="258900"/>
            </a:xfrm>
            <a:custGeom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714500" y="4699001"/>
              <a:ext cx="244500" cy="292200"/>
            </a:xfrm>
            <a:custGeom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952625" y="4362451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784350" y="4244976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2217738" y="4284662"/>
              <a:ext cx="122100" cy="136500"/>
            </a:xfrm>
            <a:custGeom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(Fish)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Shape 430"/>
          <p:cNvGrpSpPr/>
          <p:nvPr/>
        </p:nvGrpSpPr>
        <p:grpSpPr>
          <a:xfrm>
            <a:off x="7401334" y="3761110"/>
            <a:ext cx="1453992" cy="1092425"/>
            <a:chOff x="3708400" y="3798887"/>
            <a:chExt cx="1844700" cy="1385975"/>
          </a:xfrm>
        </p:grpSpPr>
        <p:sp>
          <p:nvSpPr>
            <p:cNvPr id="431" name="Shape 431"/>
            <p:cNvSpPr/>
            <p:nvPr/>
          </p:nvSpPr>
          <p:spPr>
            <a:xfrm>
              <a:off x="3708400" y="3967162"/>
              <a:ext cx="1844700" cy="1217700"/>
            </a:xfrm>
            <a:custGeom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4017962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3946525" y="3798887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3746500" y="4906962"/>
              <a:ext cx="193800" cy="77700"/>
            </a:xfrm>
            <a:custGeom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4824412" y="4938712"/>
              <a:ext cx="174600" cy="71400"/>
            </a:xfrm>
            <a:custGeom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5064125" y="4329112"/>
              <a:ext cx="354000" cy="233400"/>
            </a:xfrm>
            <a:custGeom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5160962" y="4646612"/>
              <a:ext cx="270000" cy="214200"/>
            </a:xfrm>
            <a:custGeom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4476750" y="4044951"/>
              <a:ext cx="528600" cy="168300"/>
            </a:xfrm>
            <a:custGeom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4352925" y="4194176"/>
              <a:ext cx="593700" cy="433500"/>
            </a:xfrm>
            <a:custGeom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3952875" y="4699001"/>
              <a:ext cx="1027200" cy="441300"/>
            </a:xfrm>
            <a:custGeom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3779837" y="4951412"/>
              <a:ext cx="212700" cy="123900"/>
            </a:xfrm>
            <a:custGeom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4443412" y="4110037"/>
              <a:ext cx="439800" cy="239700"/>
            </a:xfrm>
            <a:custGeom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4818062" y="4673601"/>
              <a:ext cx="212700" cy="271500"/>
            </a:xfrm>
            <a:custGeom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5005387" y="4699001"/>
              <a:ext cx="522300" cy="273000"/>
            </a:xfrm>
            <a:custGeom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5167312" y="4271962"/>
              <a:ext cx="341400" cy="355500"/>
            </a:xfrm>
            <a:custGeom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5064125" y="4471987"/>
              <a:ext cx="173100" cy="149100"/>
            </a:xfrm>
            <a:custGeom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5076825" y="4537076"/>
              <a:ext cx="147600" cy="90600"/>
            </a:xfrm>
            <a:custGeom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5089525" y="4654551"/>
              <a:ext cx="63600" cy="44400"/>
            </a:xfrm>
            <a:custGeom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5043487" y="4654551"/>
              <a:ext cx="142800" cy="147600"/>
            </a:xfrm>
            <a:custGeom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4721225" y="4154487"/>
              <a:ext cx="96900" cy="77700"/>
            </a:xfrm>
            <a:custGeom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4792662" y="4200526"/>
              <a:ext cx="103200" cy="103200"/>
            </a:xfrm>
            <a:custGeom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4759325" y="4187826"/>
              <a:ext cx="77700" cy="714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4799012" y="4997451"/>
              <a:ext cx="50700" cy="84000"/>
            </a:xfrm>
            <a:custGeom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824412" y="4991101"/>
              <a:ext cx="39600" cy="507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4824412" y="4964112"/>
              <a:ext cx="71400" cy="33300"/>
            </a:xfrm>
            <a:custGeom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3849687" y="4932362"/>
              <a:ext cx="71400" cy="39600"/>
            </a:xfrm>
            <a:custGeom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3883025" y="4951412"/>
              <a:ext cx="50700" cy="39600"/>
            </a:xfrm>
            <a:custGeom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3895725" y="4964112"/>
              <a:ext cx="63600" cy="714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3952875" y="4795837"/>
              <a:ext cx="1620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4437062" y="4848226"/>
              <a:ext cx="168300" cy="84000"/>
            </a:xfrm>
            <a:custGeom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3708400" y="3967162"/>
              <a:ext cx="1844700" cy="1217700"/>
            </a:xfrm>
            <a:custGeom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7337" y="4919662"/>
              <a:ext cx="12600" cy="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3952875" y="4997451"/>
              <a:ext cx="12600" cy="126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5367337" y="4919662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5367337" y="4919662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4173537" y="4816476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4005262" y="4699001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4443412" y="4738687"/>
              <a:ext cx="122100" cy="1350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7" name="Shape 47"/>
          <p:cNvGrpSpPr/>
          <p:nvPr/>
        </p:nvGrpSpPr>
        <p:grpSpPr>
          <a:xfrm>
            <a:off x="388375" y="557031"/>
            <a:ext cx="7205282" cy="4029437"/>
            <a:chOff x="388375" y="548149"/>
            <a:chExt cx="7205282" cy="4029437"/>
          </a:xfrm>
        </p:grpSpPr>
        <p:sp>
          <p:nvSpPr>
            <p:cNvPr id="48" name="Shape 48"/>
            <p:cNvSpPr/>
            <p:nvPr/>
          </p:nvSpPr>
          <p:spPr>
            <a:xfrm>
              <a:off x="428432" y="583381"/>
              <a:ext cx="7165225" cy="3994205"/>
            </a:xfrm>
            <a:custGeom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49" name="Shape 49"/>
            <p:cNvSpPr/>
            <p:nvPr/>
          </p:nvSpPr>
          <p:spPr>
            <a:xfrm>
              <a:off x="388375" y="548149"/>
              <a:ext cx="7165225" cy="3994205"/>
            </a:xfrm>
            <a:custGeom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50" name="Shape 50"/>
          <p:cNvGrpSpPr/>
          <p:nvPr/>
        </p:nvGrpSpPr>
        <p:grpSpPr>
          <a:xfrm>
            <a:off x="7651743" y="3237540"/>
            <a:ext cx="1194348" cy="1381259"/>
            <a:chOff x="3895725" y="1433512"/>
            <a:chExt cx="1490700" cy="1723987"/>
          </a:xfrm>
        </p:grpSpPr>
        <p:sp>
          <p:nvSpPr>
            <p:cNvPr id="51" name="Shape 51"/>
            <p:cNvSpPr/>
            <p:nvPr/>
          </p:nvSpPr>
          <p:spPr>
            <a:xfrm>
              <a:off x="3895725" y="1433512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4224337" y="2781300"/>
              <a:ext cx="909600" cy="376200"/>
            </a:xfrm>
            <a:custGeom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102225" y="1601787"/>
              <a:ext cx="219000" cy="136499"/>
            </a:xfrm>
            <a:custGeom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62487" y="1557337"/>
              <a:ext cx="368400" cy="349199"/>
            </a:xfrm>
            <a:custGeom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3927475" y="1479550"/>
              <a:ext cx="355500" cy="374699"/>
            </a:xfrm>
            <a:custGeom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3914775" y="1433512"/>
              <a:ext cx="212700" cy="304799"/>
            </a:xfrm>
            <a:custGeom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4830762" y="1498600"/>
              <a:ext cx="225300" cy="298499"/>
            </a:xfrm>
            <a:custGeom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4205287" y="2819400"/>
              <a:ext cx="115800" cy="214200"/>
            </a:xfrm>
            <a:custGeom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4540250" y="2840038"/>
              <a:ext cx="109500" cy="246000"/>
            </a:xfrm>
            <a:custGeom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5018087" y="2638425"/>
              <a:ext cx="103200" cy="220800"/>
            </a:xfrm>
            <a:custGeom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4056062" y="2093913"/>
              <a:ext cx="949200" cy="401700"/>
            </a:xfrm>
            <a:custGeom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4346575" y="2470150"/>
              <a:ext cx="103200" cy="103200"/>
            </a:xfrm>
            <a:custGeom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4662487" y="2463800"/>
              <a:ext cx="355500" cy="317400"/>
            </a:xfrm>
            <a:custGeom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5064125" y="1874838"/>
              <a:ext cx="238200" cy="381000"/>
            </a:xfrm>
            <a:custGeom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4095750" y="2146300"/>
              <a:ext cx="160200" cy="84000"/>
            </a:xfrm>
            <a:custGeom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4579937" y="2192338"/>
              <a:ext cx="166800" cy="84000"/>
            </a:xfrm>
            <a:custGeom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4767262" y="2093913"/>
              <a:ext cx="109500" cy="396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4759325" y="2159000"/>
              <a:ext cx="90600" cy="52500"/>
            </a:xfrm>
            <a:custGeom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740275" y="2224088"/>
              <a:ext cx="71400" cy="52500"/>
            </a:xfrm>
            <a:custGeom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4005262" y="1990725"/>
              <a:ext cx="103200" cy="65100"/>
            </a:xfrm>
            <a:custGeom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4005262" y="2062163"/>
              <a:ext cx="103200" cy="44400"/>
            </a:xfrm>
            <a:custGeom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4037012" y="2139950"/>
              <a:ext cx="65100" cy="318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4314825" y="2165350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4152900" y="2049463"/>
              <a:ext cx="115800" cy="1287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4321175" y="2457450"/>
              <a:ext cx="162000" cy="122100"/>
            </a:xfrm>
            <a:custGeom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4352925" y="2489200"/>
              <a:ext cx="84000" cy="58800"/>
            </a:xfrm>
            <a:custGeom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3895725" y="1433512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586287" y="2087563"/>
              <a:ext cx="1221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Shape 79"/>
          <p:cNvSpPr txBox="1"/>
          <p:nvPr>
            <p:ph type="ctrTitle"/>
          </p:nvPr>
        </p:nvSpPr>
        <p:spPr>
          <a:xfrm>
            <a:off x="967600" y="1583350"/>
            <a:ext cx="5711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1pPr>
            <a:lvl2pPr lvl="1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2pPr>
            <a:lvl3pPr lvl="2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3pPr>
            <a:lvl4pPr lvl="3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4pPr>
            <a:lvl5pPr lvl="4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5pPr>
            <a:lvl6pPr lvl="5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6pPr>
            <a:lvl7pPr lvl="6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7pPr>
            <a:lvl8pPr lvl="7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8pPr>
            <a:lvl9pPr lvl="8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967600" y="2840051"/>
            <a:ext cx="5711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6D9EEB"/>
              </a:buClr>
              <a:buNone/>
              <a:defRPr>
                <a:solidFill>
                  <a:srgbClr val="6D9EEB"/>
                </a:solidFill>
              </a:defRPr>
            </a:lvl1pPr>
            <a:lvl2pPr lvl="1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2pPr>
            <a:lvl3pPr lvl="2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3pPr>
            <a:lvl4pPr lvl="3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4pPr>
            <a:lvl5pPr lvl="4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5pPr>
            <a:lvl6pPr lvl="5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6pPr>
            <a:lvl7pPr lvl="6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7pPr>
            <a:lvl8pPr lvl="7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8pPr>
            <a:lvl9pPr lvl="8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7553734" y="3075310"/>
            <a:ext cx="1453992" cy="1092425"/>
            <a:chOff x="3708400" y="3798887"/>
            <a:chExt cx="1844700" cy="1385975"/>
          </a:xfrm>
        </p:grpSpPr>
        <p:sp>
          <p:nvSpPr>
            <p:cNvPr id="83" name="Shape 83"/>
            <p:cNvSpPr/>
            <p:nvPr/>
          </p:nvSpPr>
          <p:spPr>
            <a:xfrm>
              <a:off x="3708400" y="3967162"/>
              <a:ext cx="1844700" cy="1217700"/>
            </a:xfrm>
            <a:custGeom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4017962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946525" y="3798887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3746500" y="4906962"/>
              <a:ext cx="193800" cy="77700"/>
            </a:xfrm>
            <a:custGeom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4824412" y="4938712"/>
              <a:ext cx="174600" cy="71400"/>
            </a:xfrm>
            <a:custGeom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064125" y="4329112"/>
              <a:ext cx="354000" cy="233400"/>
            </a:xfrm>
            <a:custGeom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5160962" y="4646612"/>
              <a:ext cx="270000" cy="214200"/>
            </a:xfrm>
            <a:custGeom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4476750" y="4044951"/>
              <a:ext cx="528600" cy="168300"/>
            </a:xfrm>
            <a:custGeom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4352925" y="4194176"/>
              <a:ext cx="593700" cy="433500"/>
            </a:xfrm>
            <a:custGeom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952875" y="4699001"/>
              <a:ext cx="1027200" cy="441300"/>
            </a:xfrm>
            <a:custGeom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3779837" y="4951412"/>
              <a:ext cx="212700" cy="123900"/>
            </a:xfrm>
            <a:custGeom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443412" y="4110037"/>
              <a:ext cx="439800" cy="239700"/>
            </a:xfrm>
            <a:custGeom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4818062" y="4673601"/>
              <a:ext cx="212700" cy="271500"/>
            </a:xfrm>
            <a:custGeom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005387" y="4699001"/>
              <a:ext cx="522300" cy="273000"/>
            </a:xfrm>
            <a:custGeom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167312" y="4271962"/>
              <a:ext cx="341400" cy="355500"/>
            </a:xfrm>
            <a:custGeom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5064125" y="4471987"/>
              <a:ext cx="173100" cy="149100"/>
            </a:xfrm>
            <a:custGeom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076825" y="4537076"/>
              <a:ext cx="147600" cy="90600"/>
            </a:xfrm>
            <a:custGeom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089525" y="4654551"/>
              <a:ext cx="63600" cy="44400"/>
            </a:xfrm>
            <a:custGeom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5043487" y="4654551"/>
              <a:ext cx="142800" cy="147600"/>
            </a:xfrm>
            <a:custGeom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4721225" y="4154487"/>
              <a:ext cx="96900" cy="77700"/>
            </a:xfrm>
            <a:custGeom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4792662" y="4200526"/>
              <a:ext cx="103200" cy="103200"/>
            </a:xfrm>
            <a:custGeom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4759325" y="4187826"/>
              <a:ext cx="77700" cy="714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4799012" y="4997451"/>
              <a:ext cx="50700" cy="84000"/>
            </a:xfrm>
            <a:custGeom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4824412" y="4991101"/>
              <a:ext cx="39600" cy="507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4824412" y="4964112"/>
              <a:ext cx="71400" cy="33300"/>
            </a:xfrm>
            <a:custGeom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3849687" y="4932362"/>
              <a:ext cx="71400" cy="39600"/>
            </a:xfrm>
            <a:custGeom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83025" y="4951412"/>
              <a:ext cx="50700" cy="39600"/>
            </a:xfrm>
            <a:custGeom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895725" y="4964112"/>
              <a:ext cx="63600" cy="714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3952875" y="4795837"/>
              <a:ext cx="1620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4437062" y="4848226"/>
              <a:ext cx="168300" cy="84000"/>
            </a:xfrm>
            <a:custGeom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3708400" y="3967162"/>
              <a:ext cx="1844700" cy="1217700"/>
            </a:xfrm>
            <a:custGeom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5367337" y="4919662"/>
              <a:ext cx="12600" cy="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952875" y="4997451"/>
              <a:ext cx="12600" cy="126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5367337" y="4919662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5367337" y="4919662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4173537" y="4816476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4005262" y="4699001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443412" y="4738687"/>
              <a:ext cx="122100" cy="1350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388375" y="557031"/>
            <a:ext cx="7205282" cy="4029437"/>
            <a:chOff x="388375" y="548149"/>
            <a:chExt cx="7205282" cy="4029437"/>
          </a:xfrm>
        </p:grpSpPr>
        <p:sp>
          <p:nvSpPr>
            <p:cNvPr id="123" name="Shape 123"/>
            <p:cNvSpPr/>
            <p:nvPr/>
          </p:nvSpPr>
          <p:spPr>
            <a:xfrm>
              <a:off x="428432" y="583381"/>
              <a:ext cx="7165225" cy="3994205"/>
            </a:xfrm>
            <a:custGeom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124" name="Shape 124"/>
            <p:cNvSpPr/>
            <p:nvPr/>
          </p:nvSpPr>
          <p:spPr>
            <a:xfrm>
              <a:off x="388375" y="548149"/>
              <a:ext cx="7165225" cy="3994205"/>
            </a:xfrm>
            <a:custGeom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25" name="Shape 125"/>
          <p:cNvSpPr txBox="1"/>
          <p:nvPr>
            <p:ph idx="1" type="body"/>
          </p:nvPr>
        </p:nvSpPr>
        <p:spPr>
          <a:xfrm>
            <a:off x="1133024" y="1018800"/>
            <a:ext cx="54573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i="1"/>
            </a:lvl1pPr>
            <a:lvl2pPr lvl="1" rtl="0">
              <a:spcBef>
                <a:spcPts val="0"/>
              </a:spcBef>
              <a:defRPr i="1"/>
            </a:lvl2pPr>
            <a:lvl3pPr lvl="2" rtl="0">
              <a:spcBef>
                <a:spcPts val="0"/>
              </a:spcBef>
              <a:defRPr i="1"/>
            </a:lvl3pPr>
            <a:lvl4pPr lvl="3" rtl="0">
              <a:spcBef>
                <a:spcPts val="0"/>
              </a:spcBef>
              <a:defRPr i="1"/>
            </a:lvl4pPr>
            <a:lvl5pPr lvl="4" rtl="0">
              <a:spcBef>
                <a:spcPts val="0"/>
              </a:spcBef>
              <a:defRPr i="1"/>
            </a:lvl5pPr>
            <a:lvl6pPr lvl="5" rtl="0">
              <a:spcBef>
                <a:spcPts val="0"/>
              </a:spcBef>
              <a:defRPr i="1"/>
            </a:lvl6pPr>
            <a:lvl7pPr lvl="6" rtl="0">
              <a:spcBef>
                <a:spcPts val="0"/>
              </a:spcBef>
              <a:defRPr i="1"/>
            </a:lvl7pPr>
            <a:lvl8pPr lvl="7" rtl="0">
              <a:spcBef>
                <a:spcPts val="0"/>
              </a:spcBef>
              <a:defRPr i="1"/>
            </a:lvl8pPr>
            <a:lvl9pPr lvl="8">
              <a:spcBef>
                <a:spcPts val="0"/>
              </a:spcBef>
              <a:defRPr i="1"/>
            </a:lvl9pPr>
          </a:lstStyle>
          <a:p/>
        </p:txBody>
      </p:sp>
      <p:sp>
        <p:nvSpPr>
          <p:cNvPr id="126" name="Shape 126"/>
          <p:cNvSpPr txBox="1"/>
          <p:nvPr/>
        </p:nvSpPr>
        <p:spPr>
          <a:xfrm>
            <a:off x="692875" y="827975"/>
            <a:ext cx="957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7200">
                <a:solidFill>
                  <a:srgbClr val="6D9EEB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28432" y="888181"/>
            <a:ext cx="7165225" cy="3994205"/>
          </a:xfrm>
          <a:custGeom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130" name="Shape 130"/>
          <p:cNvSpPr/>
          <p:nvPr/>
        </p:nvSpPr>
        <p:spPr>
          <a:xfrm>
            <a:off x="388375" y="852949"/>
            <a:ext cx="7165225" cy="3994205"/>
          </a:xfrm>
          <a:custGeom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1" name="Shape 131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133" name="Shape 133"/>
          <p:cNvGrpSpPr/>
          <p:nvPr/>
        </p:nvGrpSpPr>
        <p:grpSpPr>
          <a:xfrm>
            <a:off x="7522238" y="3425970"/>
            <a:ext cx="1194509" cy="1523626"/>
            <a:chOff x="1300162" y="3487737"/>
            <a:chExt cx="1549499" cy="1976425"/>
          </a:xfrm>
        </p:grpSpPr>
        <p:sp>
          <p:nvSpPr>
            <p:cNvPr id="134" name="Shape 134"/>
            <p:cNvSpPr/>
            <p:nvPr/>
          </p:nvSpPr>
          <p:spPr>
            <a:xfrm>
              <a:off x="2674938" y="3643312"/>
              <a:ext cx="52500" cy="38100"/>
            </a:xfrm>
            <a:custGeom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2727325" y="3681412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2727325" y="3681412"/>
              <a:ext cx="12600" cy="63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300162" y="3487737"/>
              <a:ext cx="1549499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3863" y="4699001"/>
              <a:ext cx="742800" cy="512700"/>
            </a:xfrm>
            <a:custGeom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700213" y="4303712"/>
              <a:ext cx="742800" cy="357300"/>
            </a:xfrm>
            <a:custGeom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649413" y="5224462"/>
              <a:ext cx="838200" cy="239700"/>
            </a:xfrm>
            <a:custGeom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636712" y="4316412"/>
              <a:ext cx="928799" cy="350700"/>
            </a:xfrm>
            <a:custGeom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390775" y="3694112"/>
              <a:ext cx="349200" cy="395400"/>
            </a:xfrm>
            <a:custGeom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43037" y="3668712"/>
              <a:ext cx="368399" cy="395400"/>
            </a:xfrm>
            <a:custGeom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2178050" y="4829176"/>
              <a:ext cx="252300" cy="128700"/>
            </a:xfrm>
            <a:custGeom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714500" y="4835526"/>
              <a:ext cx="219000" cy="149100"/>
            </a:xfrm>
            <a:custGeom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2527300" y="3805237"/>
              <a:ext cx="277800" cy="376200"/>
            </a:xfrm>
            <a:custGeom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352550" y="3805237"/>
              <a:ext cx="315900" cy="330300"/>
            </a:xfrm>
            <a:custGeom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836738" y="4608512"/>
              <a:ext cx="509700" cy="115800"/>
            </a:xfrm>
            <a:custGeom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849438" y="4848226"/>
              <a:ext cx="77700" cy="84000"/>
            </a:xfrm>
            <a:custGeom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681163" y="5237162"/>
              <a:ext cx="265200" cy="122100"/>
            </a:xfrm>
            <a:custGeom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2217738" y="5249862"/>
              <a:ext cx="238200" cy="109500"/>
            </a:xfrm>
            <a:custGeom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2405063" y="4310062"/>
              <a:ext cx="109500" cy="333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384425" y="4375151"/>
              <a:ext cx="71400" cy="52500"/>
            </a:xfrm>
            <a:custGeom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3063" y="4238626"/>
              <a:ext cx="96900" cy="71400"/>
            </a:xfrm>
            <a:custGeom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662113" y="4329112"/>
              <a:ext cx="65100" cy="33300"/>
            </a:xfrm>
            <a:custGeom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411413" y="3843337"/>
              <a:ext cx="90600" cy="65100"/>
            </a:xfrm>
            <a:custGeom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2436813" y="3895726"/>
              <a:ext cx="96900" cy="31800"/>
            </a:xfrm>
            <a:custGeom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733550" y="3779837"/>
              <a:ext cx="77700" cy="63600"/>
            </a:xfrm>
            <a:custGeom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727200" y="3830637"/>
              <a:ext cx="50700" cy="33300"/>
            </a:xfrm>
            <a:custGeom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733550" y="4356101"/>
              <a:ext cx="1602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217738" y="4400551"/>
              <a:ext cx="160200" cy="84000"/>
            </a:xfrm>
            <a:custGeom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300162" y="3487737"/>
              <a:ext cx="1549499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171700" y="4692651"/>
              <a:ext cx="246000" cy="258900"/>
            </a:xfrm>
            <a:custGeom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714500" y="4699001"/>
              <a:ext cx="244500" cy="292200"/>
            </a:xfrm>
            <a:custGeom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952625" y="4362451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784350" y="4244976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2217738" y="4284662"/>
              <a:ext cx="122100" cy="136500"/>
            </a:xfrm>
            <a:custGeom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28432" y="888181"/>
            <a:ext cx="7165225" cy="3994205"/>
          </a:xfrm>
          <a:custGeom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171" name="Shape 171"/>
          <p:cNvSpPr/>
          <p:nvPr/>
        </p:nvSpPr>
        <p:spPr>
          <a:xfrm>
            <a:off x="388375" y="852949"/>
            <a:ext cx="7165225" cy="3994205"/>
          </a:xfrm>
          <a:custGeom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172" name="Shape 172"/>
          <p:cNvGrpSpPr/>
          <p:nvPr/>
        </p:nvGrpSpPr>
        <p:grpSpPr>
          <a:xfrm>
            <a:off x="7590819" y="3532509"/>
            <a:ext cx="1171804" cy="1387410"/>
            <a:chOff x="1384300" y="1439862"/>
            <a:chExt cx="1433400" cy="1697137"/>
          </a:xfrm>
        </p:grpSpPr>
        <p:sp>
          <p:nvSpPr>
            <p:cNvPr id="173" name="Shape 173"/>
            <p:cNvSpPr/>
            <p:nvPr/>
          </p:nvSpPr>
          <p:spPr>
            <a:xfrm>
              <a:off x="2805113" y="2438400"/>
              <a:ext cx="0" cy="2550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805113" y="24638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384300" y="1439862"/>
              <a:ext cx="1427100" cy="1671600"/>
            </a:xfrm>
            <a:custGeom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805113" y="24384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2798763" y="2463800"/>
              <a:ext cx="6300" cy="459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2805113" y="24384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2798763" y="2509838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2805113" y="2438400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733550" y="2768600"/>
              <a:ext cx="1077900" cy="368400"/>
            </a:xfrm>
            <a:custGeom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693863" y="2152650"/>
              <a:ext cx="155700" cy="84000"/>
            </a:xfrm>
            <a:custGeom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655763" y="1874838"/>
              <a:ext cx="265200" cy="277800"/>
            </a:xfrm>
            <a:custGeom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2178050" y="2198688"/>
              <a:ext cx="168300" cy="84000"/>
            </a:xfrm>
            <a:custGeom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2055813" y="1498600"/>
              <a:ext cx="690600" cy="511199"/>
            </a:xfrm>
            <a:custGeom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984375" y="2120900"/>
              <a:ext cx="77700" cy="31800"/>
            </a:xfrm>
            <a:custGeom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2449513" y="2100263"/>
              <a:ext cx="297000" cy="246000"/>
            </a:xfrm>
            <a:custGeom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2255838" y="2457450"/>
              <a:ext cx="355500" cy="298500"/>
            </a:xfrm>
            <a:custGeom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2649538" y="2087563"/>
              <a:ext cx="71400" cy="58800"/>
            </a:xfrm>
            <a:custGeom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765300" y="2684463"/>
              <a:ext cx="200100" cy="336600"/>
            </a:xfrm>
            <a:custGeom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2139950" y="2787650"/>
              <a:ext cx="135000" cy="292200"/>
            </a:xfrm>
            <a:custGeom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2605088" y="2547938"/>
              <a:ext cx="128700" cy="324000"/>
            </a:xfrm>
            <a:custGeom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403350" y="1620837"/>
              <a:ext cx="271500" cy="104699"/>
            </a:xfrm>
            <a:custGeom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2424113" y="1633537"/>
              <a:ext cx="303300" cy="201599"/>
            </a:xfrm>
            <a:custGeom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720850" y="2055813"/>
              <a:ext cx="877800" cy="439800"/>
            </a:xfrm>
            <a:custGeom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933575" y="2438400"/>
              <a:ext cx="141300" cy="155700"/>
            </a:xfrm>
            <a:custGeom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965325" y="2463800"/>
              <a:ext cx="84000" cy="96900"/>
            </a:xfrm>
            <a:custGeom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384300" y="1439862"/>
              <a:ext cx="1433400" cy="1671600"/>
            </a:xfrm>
            <a:custGeom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920875" y="2139950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752600" y="2016125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2190750" y="2055813"/>
              <a:ext cx="1239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Shape 203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523574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05" name="Shape 205"/>
          <p:cNvSpPr txBox="1"/>
          <p:nvPr>
            <p:ph idx="2" type="body"/>
          </p:nvPr>
        </p:nvSpPr>
        <p:spPr>
          <a:xfrm>
            <a:off x="3932357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428432" y="888181"/>
            <a:ext cx="7165225" cy="3994205"/>
          </a:xfrm>
          <a:custGeom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209" name="Shape 209"/>
          <p:cNvSpPr/>
          <p:nvPr/>
        </p:nvSpPr>
        <p:spPr>
          <a:xfrm>
            <a:off x="388375" y="852949"/>
            <a:ext cx="7165225" cy="3994205"/>
          </a:xfrm>
          <a:custGeom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0" name="Shape 210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535674" y="971550"/>
            <a:ext cx="21330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2778055" y="971550"/>
            <a:ext cx="21330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3" type="body"/>
          </p:nvPr>
        </p:nvSpPr>
        <p:spPr>
          <a:xfrm>
            <a:off x="5020435" y="971550"/>
            <a:ext cx="21330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214" name="Shape 214"/>
          <p:cNvGrpSpPr/>
          <p:nvPr/>
        </p:nvGrpSpPr>
        <p:grpSpPr>
          <a:xfrm>
            <a:off x="7651743" y="3542340"/>
            <a:ext cx="1194348" cy="1381259"/>
            <a:chOff x="3895725" y="1433512"/>
            <a:chExt cx="1490700" cy="1723987"/>
          </a:xfrm>
        </p:grpSpPr>
        <p:sp>
          <p:nvSpPr>
            <p:cNvPr id="215" name="Shape 215"/>
            <p:cNvSpPr/>
            <p:nvPr/>
          </p:nvSpPr>
          <p:spPr>
            <a:xfrm>
              <a:off x="3895725" y="1433512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4224337" y="2781300"/>
              <a:ext cx="909600" cy="376200"/>
            </a:xfrm>
            <a:custGeom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102225" y="1601787"/>
              <a:ext cx="219000" cy="136499"/>
            </a:xfrm>
            <a:custGeom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4662487" y="1557337"/>
              <a:ext cx="368400" cy="349199"/>
            </a:xfrm>
            <a:custGeom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3927475" y="1479550"/>
              <a:ext cx="355500" cy="374699"/>
            </a:xfrm>
            <a:custGeom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3914775" y="1433512"/>
              <a:ext cx="212700" cy="304799"/>
            </a:xfrm>
            <a:custGeom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4830762" y="1498600"/>
              <a:ext cx="225300" cy="298499"/>
            </a:xfrm>
            <a:custGeom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4205287" y="2819400"/>
              <a:ext cx="115800" cy="214200"/>
            </a:xfrm>
            <a:custGeom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40250" y="2840038"/>
              <a:ext cx="109500" cy="246000"/>
            </a:xfrm>
            <a:custGeom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5018087" y="2638425"/>
              <a:ext cx="103200" cy="220800"/>
            </a:xfrm>
            <a:custGeom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056062" y="2093913"/>
              <a:ext cx="949200" cy="401700"/>
            </a:xfrm>
            <a:custGeom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4346575" y="2470150"/>
              <a:ext cx="103200" cy="103200"/>
            </a:xfrm>
            <a:custGeom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4662487" y="2463800"/>
              <a:ext cx="355500" cy="317400"/>
            </a:xfrm>
            <a:custGeom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5064125" y="1874838"/>
              <a:ext cx="238200" cy="381000"/>
            </a:xfrm>
            <a:custGeom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4095750" y="2146300"/>
              <a:ext cx="160200" cy="84000"/>
            </a:xfrm>
            <a:custGeom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4579937" y="2192338"/>
              <a:ext cx="166800" cy="84000"/>
            </a:xfrm>
            <a:custGeom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4767262" y="2093913"/>
              <a:ext cx="109500" cy="396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4759325" y="2159000"/>
              <a:ext cx="90600" cy="52500"/>
            </a:xfrm>
            <a:custGeom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4740275" y="2224088"/>
              <a:ext cx="71400" cy="52500"/>
            </a:xfrm>
            <a:custGeom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4005262" y="1990725"/>
              <a:ext cx="103200" cy="65100"/>
            </a:xfrm>
            <a:custGeom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4005262" y="2062163"/>
              <a:ext cx="103200" cy="44400"/>
            </a:xfrm>
            <a:custGeom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4037012" y="2139950"/>
              <a:ext cx="65100" cy="318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4314825" y="2165350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4152900" y="2049463"/>
              <a:ext cx="115800" cy="1287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321175" y="2457450"/>
              <a:ext cx="162000" cy="122100"/>
            </a:xfrm>
            <a:custGeom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4352925" y="2489200"/>
              <a:ext cx="84000" cy="58800"/>
            </a:xfrm>
            <a:custGeom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3895725" y="1433512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4586287" y="2087563"/>
              <a:ext cx="1221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428432" y="888181"/>
            <a:ext cx="7165225" cy="3994205"/>
          </a:xfrm>
          <a:custGeom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245" name="Shape 245"/>
          <p:cNvSpPr/>
          <p:nvPr/>
        </p:nvSpPr>
        <p:spPr>
          <a:xfrm>
            <a:off x="388375" y="852949"/>
            <a:ext cx="7165225" cy="3994205"/>
          </a:xfrm>
          <a:custGeom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6" name="Shape 246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247" name="Shape 247"/>
          <p:cNvGrpSpPr/>
          <p:nvPr/>
        </p:nvGrpSpPr>
        <p:grpSpPr>
          <a:xfrm>
            <a:off x="7553734" y="3456310"/>
            <a:ext cx="1453992" cy="1092425"/>
            <a:chOff x="3708400" y="3798887"/>
            <a:chExt cx="1844700" cy="1385975"/>
          </a:xfrm>
        </p:grpSpPr>
        <p:sp>
          <p:nvSpPr>
            <p:cNvPr id="248" name="Shape 248"/>
            <p:cNvSpPr/>
            <p:nvPr/>
          </p:nvSpPr>
          <p:spPr>
            <a:xfrm>
              <a:off x="3708400" y="3967162"/>
              <a:ext cx="1844700" cy="1217700"/>
            </a:xfrm>
            <a:custGeom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017962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946525" y="3798887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3746500" y="4906962"/>
              <a:ext cx="193800" cy="77700"/>
            </a:xfrm>
            <a:custGeom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824412" y="4938712"/>
              <a:ext cx="174600" cy="71400"/>
            </a:xfrm>
            <a:custGeom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5064125" y="4329112"/>
              <a:ext cx="354000" cy="233400"/>
            </a:xfrm>
            <a:custGeom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5160962" y="4646612"/>
              <a:ext cx="270000" cy="214200"/>
            </a:xfrm>
            <a:custGeom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476750" y="4044951"/>
              <a:ext cx="528600" cy="168300"/>
            </a:xfrm>
            <a:custGeom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352925" y="4194176"/>
              <a:ext cx="593700" cy="433500"/>
            </a:xfrm>
            <a:custGeom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3952875" y="4699001"/>
              <a:ext cx="1027200" cy="441300"/>
            </a:xfrm>
            <a:custGeom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3779837" y="4951412"/>
              <a:ext cx="212700" cy="123900"/>
            </a:xfrm>
            <a:custGeom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443412" y="4110037"/>
              <a:ext cx="439800" cy="239700"/>
            </a:xfrm>
            <a:custGeom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818062" y="4673601"/>
              <a:ext cx="212700" cy="271500"/>
            </a:xfrm>
            <a:custGeom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5005387" y="4699001"/>
              <a:ext cx="522300" cy="273000"/>
            </a:xfrm>
            <a:custGeom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167312" y="4271962"/>
              <a:ext cx="341400" cy="355500"/>
            </a:xfrm>
            <a:custGeom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5064125" y="4471987"/>
              <a:ext cx="173100" cy="149100"/>
            </a:xfrm>
            <a:custGeom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5076825" y="4537076"/>
              <a:ext cx="147600" cy="90600"/>
            </a:xfrm>
            <a:custGeom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5089525" y="4654551"/>
              <a:ext cx="63600" cy="44400"/>
            </a:xfrm>
            <a:custGeom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5043487" y="4654551"/>
              <a:ext cx="142800" cy="147600"/>
            </a:xfrm>
            <a:custGeom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721225" y="4154487"/>
              <a:ext cx="96900" cy="77700"/>
            </a:xfrm>
            <a:custGeom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792662" y="4200526"/>
              <a:ext cx="103200" cy="103200"/>
            </a:xfrm>
            <a:custGeom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759325" y="4187826"/>
              <a:ext cx="77700" cy="714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799012" y="4997451"/>
              <a:ext cx="50700" cy="84000"/>
            </a:xfrm>
            <a:custGeom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824412" y="4991101"/>
              <a:ext cx="39600" cy="507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824412" y="4964112"/>
              <a:ext cx="71400" cy="33300"/>
            </a:xfrm>
            <a:custGeom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849687" y="4932362"/>
              <a:ext cx="71400" cy="39600"/>
            </a:xfrm>
            <a:custGeom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3883025" y="4951412"/>
              <a:ext cx="50700" cy="39600"/>
            </a:xfrm>
            <a:custGeom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895725" y="4964112"/>
              <a:ext cx="63600" cy="714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3952875" y="4795837"/>
              <a:ext cx="1620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437062" y="4848226"/>
              <a:ext cx="168300" cy="84000"/>
            </a:xfrm>
            <a:custGeom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3708400" y="3967162"/>
              <a:ext cx="1844700" cy="1217700"/>
            </a:xfrm>
            <a:custGeom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5367337" y="4919662"/>
              <a:ext cx="12600" cy="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3952875" y="4997451"/>
              <a:ext cx="12600" cy="126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5367337" y="4919662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5367337" y="4919662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173537" y="4816476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4005262" y="4699001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4443412" y="4738687"/>
              <a:ext cx="122100" cy="1350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9" name="Shape 289"/>
          <p:cNvGrpSpPr/>
          <p:nvPr/>
        </p:nvGrpSpPr>
        <p:grpSpPr>
          <a:xfrm>
            <a:off x="388375" y="557031"/>
            <a:ext cx="7205282" cy="4029437"/>
            <a:chOff x="388375" y="548149"/>
            <a:chExt cx="7205282" cy="4029437"/>
          </a:xfrm>
        </p:grpSpPr>
        <p:sp>
          <p:nvSpPr>
            <p:cNvPr id="290" name="Shape 290"/>
            <p:cNvSpPr/>
            <p:nvPr/>
          </p:nvSpPr>
          <p:spPr>
            <a:xfrm>
              <a:off x="428432" y="583381"/>
              <a:ext cx="7165225" cy="3994205"/>
            </a:xfrm>
            <a:custGeom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291" name="Shape 291"/>
            <p:cNvSpPr/>
            <p:nvPr/>
          </p:nvSpPr>
          <p:spPr>
            <a:xfrm>
              <a:off x="388375" y="548149"/>
              <a:ext cx="7165225" cy="3994205"/>
            </a:xfrm>
            <a:custGeom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92" name="Shape 292"/>
          <p:cNvSpPr txBox="1"/>
          <p:nvPr>
            <p:ph idx="1" type="body"/>
          </p:nvPr>
        </p:nvSpPr>
        <p:spPr>
          <a:xfrm>
            <a:off x="527675" y="3949100"/>
            <a:ext cx="6594000" cy="51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  <p:grpSp>
        <p:nvGrpSpPr>
          <p:cNvPr id="293" name="Shape 293"/>
          <p:cNvGrpSpPr/>
          <p:nvPr/>
        </p:nvGrpSpPr>
        <p:grpSpPr>
          <a:xfrm>
            <a:off x="7522238" y="3121170"/>
            <a:ext cx="1194509" cy="1523626"/>
            <a:chOff x="1300162" y="3487737"/>
            <a:chExt cx="1549499" cy="1976425"/>
          </a:xfrm>
        </p:grpSpPr>
        <p:sp>
          <p:nvSpPr>
            <p:cNvPr id="294" name="Shape 294"/>
            <p:cNvSpPr/>
            <p:nvPr/>
          </p:nvSpPr>
          <p:spPr>
            <a:xfrm>
              <a:off x="2674938" y="3643312"/>
              <a:ext cx="52500" cy="38100"/>
            </a:xfrm>
            <a:custGeom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727325" y="3681412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727325" y="3681412"/>
              <a:ext cx="12600" cy="63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1300162" y="3487737"/>
              <a:ext cx="1549499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93863" y="4699001"/>
              <a:ext cx="742800" cy="512700"/>
            </a:xfrm>
            <a:custGeom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1700213" y="4303712"/>
              <a:ext cx="742800" cy="357300"/>
            </a:xfrm>
            <a:custGeom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1649413" y="5224462"/>
              <a:ext cx="838200" cy="239700"/>
            </a:xfrm>
            <a:custGeom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1636712" y="4316412"/>
              <a:ext cx="928799" cy="350700"/>
            </a:xfrm>
            <a:custGeom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390775" y="3694112"/>
              <a:ext cx="349200" cy="395400"/>
            </a:xfrm>
            <a:custGeom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443037" y="3668712"/>
              <a:ext cx="368399" cy="395400"/>
            </a:xfrm>
            <a:custGeom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178050" y="4829176"/>
              <a:ext cx="252300" cy="128700"/>
            </a:xfrm>
            <a:custGeom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1714500" y="4835526"/>
              <a:ext cx="219000" cy="149100"/>
            </a:xfrm>
            <a:custGeom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527300" y="3805237"/>
              <a:ext cx="277800" cy="376200"/>
            </a:xfrm>
            <a:custGeom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1352550" y="3805237"/>
              <a:ext cx="315900" cy="330300"/>
            </a:xfrm>
            <a:custGeom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1836738" y="4608512"/>
              <a:ext cx="509700" cy="115800"/>
            </a:xfrm>
            <a:custGeom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1849438" y="4848226"/>
              <a:ext cx="77700" cy="84000"/>
            </a:xfrm>
            <a:custGeom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1681163" y="5237162"/>
              <a:ext cx="265200" cy="122100"/>
            </a:xfrm>
            <a:custGeom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217738" y="5249862"/>
              <a:ext cx="238200" cy="109500"/>
            </a:xfrm>
            <a:custGeom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405063" y="4310062"/>
              <a:ext cx="109500" cy="333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384425" y="4375151"/>
              <a:ext cx="71400" cy="52500"/>
            </a:xfrm>
            <a:custGeom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1643063" y="4238626"/>
              <a:ext cx="96900" cy="71400"/>
            </a:xfrm>
            <a:custGeom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1662113" y="4329112"/>
              <a:ext cx="65100" cy="33300"/>
            </a:xfrm>
            <a:custGeom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11413" y="3843337"/>
              <a:ext cx="90600" cy="65100"/>
            </a:xfrm>
            <a:custGeom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436813" y="3895726"/>
              <a:ext cx="96900" cy="31800"/>
            </a:xfrm>
            <a:custGeom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1733550" y="3779837"/>
              <a:ext cx="77700" cy="63600"/>
            </a:xfrm>
            <a:custGeom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1727200" y="3830637"/>
              <a:ext cx="50700" cy="33300"/>
            </a:xfrm>
            <a:custGeom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733550" y="4356101"/>
              <a:ext cx="1602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217738" y="4400551"/>
              <a:ext cx="160200" cy="84000"/>
            </a:xfrm>
            <a:custGeom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1300162" y="3487737"/>
              <a:ext cx="1549499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171700" y="4692651"/>
              <a:ext cx="246000" cy="258900"/>
            </a:xfrm>
            <a:custGeom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714500" y="4699001"/>
              <a:ext cx="244500" cy="292200"/>
            </a:xfrm>
            <a:custGeom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952625" y="4362451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1784350" y="4244976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217738" y="4284662"/>
              <a:ext cx="122100" cy="136500"/>
            </a:xfrm>
            <a:custGeom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(Dog)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0" name="Shape 330"/>
          <p:cNvGrpSpPr/>
          <p:nvPr/>
        </p:nvGrpSpPr>
        <p:grpSpPr>
          <a:xfrm>
            <a:off x="7590819" y="3532509"/>
            <a:ext cx="1171804" cy="1387410"/>
            <a:chOff x="1384300" y="1439862"/>
            <a:chExt cx="1433400" cy="1697137"/>
          </a:xfrm>
        </p:grpSpPr>
        <p:sp>
          <p:nvSpPr>
            <p:cNvPr id="331" name="Shape 331"/>
            <p:cNvSpPr/>
            <p:nvPr/>
          </p:nvSpPr>
          <p:spPr>
            <a:xfrm>
              <a:off x="2805113" y="2438400"/>
              <a:ext cx="0" cy="2550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805113" y="24638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1384300" y="1439862"/>
              <a:ext cx="1427100" cy="1671600"/>
            </a:xfrm>
            <a:custGeom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805113" y="24384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798763" y="2463800"/>
              <a:ext cx="6300" cy="459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805113" y="24384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798763" y="2509838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805113" y="2438400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1733550" y="2768600"/>
              <a:ext cx="1077900" cy="368400"/>
            </a:xfrm>
            <a:custGeom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693863" y="2152650"/>
              <a:ext cx="155700" cy="84000"/>
            </a:xfrm>
            <a:custGeom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655763" y="1874838"/>
              <a:ext cx="265200" cy="277800"/>
            </a:xfrm>
            <a:custGeom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178050" y="2198688"/>
              <a:ext cx="168300" cy="84000"/>
            </a:xfrm>
            <a:custGeom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055813" y="1498600"/>
              <a:ext cx="690600" cy="511199"/>
            </a:xfrm>
            <a:custGeom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1984375" y="2120900"/>
              <a:ext cx="77700" cy="31800"/>
            </a:xfrm>
            <a:custGeom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449513" y="2100263"/>
              <a:ext cx="297000" cy="246000"/>
            </a:xfrm>
            <a:custGeom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255838" y="2457450"/>
              <a:ext cx="355500" cy="298500"/>
            </a:xfrm>
            <a:custGeom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9538" y="2087563"/>
              <a:ext cx="71400" cy="58800"/>
            </a:xfrm>
            <a:custGeom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1765300" y="2684463"/>
              <a:ext cx="200100" cy="336600"/>
            </a:xfrm>
            <a:custGeom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139950" y="2787650"/>
              <a:ext cx="135000" cy="292200"/>
            </a:xfrm>
            <a:custGeom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605088" y="2547938"/>
              <a:ext cx="128700" cy="324000"/>
            </a:xfrm>
            <a:custGeom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403350" y="1620837"/>
              <a:ext cx="271500" cy="104699"/>
            </a:xfrm>
            <a:custGeom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424113" y="1633537"/>
              <a:ext cx="303300" cy="201599"/>
            </a:xfrm>
            <a:custGeom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720850" y="2055813"/>
              <a:ext cx="877800" cy="439800"/>
            </a:xfrm>
            <a:custGeom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1933575" y="2438400"/>
              <a:ext cx="141300" cy="155700"/>
            </a:xfrm>
            <a:custGeom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965325" y="2463800"/>
              <a:ext cx="84000" cy="96900"/>
            </a:xfrm>
            <a:custGeom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1384300" y="1439862"/>
              <a:ext cx="1433400" cy="1671600"/>
            </a:xfrm>
            <a:custGeom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1920875" y="2139950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1752600" y="2016125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190750" y="2055813"/>
              <a:ext cx="1239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1CDF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B1CDF4"/>
              </a:buClr>
              <a:buSzPct val="100000"/>
              <a:buFont typeface="Didact Gothic"/>
              <a:defRPr sz="30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480"/>
              </a:spcBef>
              <a:buClr>
                <a:srgbClr val="B1CDF4"/>
              </a:buClr>
              <a:buSzPct val="100000"/>
              <a:buFont typeface="Didact Gothic"/>
              <a:defRPr sz="24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480"/>
              </a:spcBef>
              <a:buClr>
                <a:srgbClr val="B1CDF4"/>
              </a:buClr>
              <a:buSzPct val="100000"/>
              <a:buFont typeface="Didact Gothic"/>
              <a:defRPr sz="24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stencyl.com/game/showcase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giz.mobi/s3/Chick-Tech-HS-Pre-Surve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ctrTitle"/>
          </p:nvPr>
        </p:nvSpPr>
        <p:spPr>
          <a:xfrm>
            <a:off x="572375" y="3120650"/>
            <a:ext cx="6609900" cy="130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Video Game Workshop</a:t>
            </a:r>
          </a:p>
        </p:txBody>
      </p:sp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525" y="587000"/>
            <a:ext cx="5363224" cy="22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morning schedule?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535675" y="1276350"/>
            <a:ext cx="2133000" cy="14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1. Teams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Form teams. Artsy and techy are good pairings.</a:t>
            </a:r>
          </a:p>
        </p:txBody>
      </p:sp>
      <p:sp>
        <p:nvSpPr>
          <p:cNvPr id="539" name="Shape 539"/>
          <p:cNvSpPr txBox="1"/>
          <p:nvPr>
            <p:ph idx="2" type="body"/>
          </p:nvPr>
        </p:nvSpPr>
        <p:spPr>
          <a:xfrm>
            <a:off x="2778051" y="1276350"/>
            <a:ext cx="2132999" cy="14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2. Crash Course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Learn to use Stencyl for basic game development.</a:t>
            </a:r>
          </a:p>
        </p:txBody>
      </p:sp>
      <p:sp>
        <p:nvSpPr>
          <p:cNvPr id="540" name="Shape 540"/>
          <p:cNvSpPr txBox="1"/>
          <p:nvPr>
            <p:ph idx="3" type="body"/>
          </p:nvPr>
        </p:nvSpPr>
        <p:spPr>
          <a:xfrm>
            <a:off x="5020428" y="1276350"/>
            <a:ext cx="2132999" cy="14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3. Demos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Explore some of the different possibility for Stencyl games.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535675" y="3028950"/>
            <a:ext cx="2133000" cy="14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4. Leader Demos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Leaders will demonstrate a few game variations that we created.</a:t>
            </a:r>
          </a:p>
        </p:txBody>
      </p:sp>
      <p:sp>
        <p:nvSpPr>
          <p:cNvPr id="542" name="Shape 542"/>
          <p:cNvSpPr txBox="1"/>
          <p:nvPr>
            <p:ph idx="2" type="body"/>
          </p:nvPr>
        </p:nvSpPr>
        <p:spPr>
          <a:xfrm>
            <a:off x="2778051" y="3028950"/>
            <a:ext cx="2132999" cy="14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5. Game Pitches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Teams will decide on the type of game they want to make. Brief 1-2 sentence pitches.</a:t>
            </a:r>
          </a:p>
        </p:txBody>
      </p:sp>
      <p:sp>
        <p:nvSpPr>
          <p:cNvPr id="543" name="Shape 543"/>
          <p:cNvSpPr txBox="1"/>
          <p:nvPr>
            <p:ph idx="3" type="body"/>
          </p:nvPr>
        </p:nvSpPr>
        <p:spPr>
          <a:xfrm>
            <a:off x="5020428" y="3028950"/>
            <a:ext cx="2132999" cy="14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6. Lunch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Refuel for the afternoon!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544" name="Shape 544"/>
          <p:cNvSpPr/>
          <p:nvPr/>
        </p:nvSpPr>
        <p:spPr>
          <a:xfrm>
            <a:off x="4490692" y="3119370"/>
            <a:ext cx="335247" cy="325775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4504050" y="1317782"/>
            <a:ext cx="372598" cy="376296"/>
          </a:xfrm>
          <a:custGeom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6107251" y="1365864"/>
            <a:ext cx="361546" cy="363125"/>
          </a:xfrm>
          <a:custGeom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1537420" y="1371359"/>
            <a:ext cx="339443" cy="359449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2329660" y="3028954"/>
            <a:ext cx="253690" cy="432593"/>
          </a:xfrm>
          <a:custGeom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5985785" y="3126338"/>
            <a:ext cx="367343" cy="372079"/>
          </a:xfrm>
          <a:custGeom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idx="4294967295" type="ctrTitle"/>
          </p:nvPr>
        </p:nvSpPr>
        <p:spPr>
          <a:xfrm>
            <a:off x="685800" y="1735750"/>
            <a:ext cx="744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Crash Course</a:t>
            </a:r>
          </a:p>
        </p:txBody>
      </p:sp>
      <p:sp>
        <p:nvSpPr>
          <p:cNvPr id="555" name="Shape 555"/>
          <p:cNvSpPr txBox="1"/>
          <p:nvPr>
            <p:ph idx="4294967295" type="subTitle"/>
          </p:nvPr>
        </p:nvSpPr>
        <p:spPr>
          <a:xfrm>
            <a:off x="838200" y="2608422"/>
            <a:ext cx="4516200" cy="95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Learning to use Stencyl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4294967295" type="ctrTitle"/>
          </p:nvPr>
        </p:nvSpPr>
        <p:spPr>
          <a:xfrm>
            <a:off x="685800" y="1735750"/>
            <a:ext cx="744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Demos</a:t>
            </a:r>
          </a:p>
        </p:txBody>
      </p:sp>
      <p:sp>
        <p:nvSpPr>
          <p:cNvPr id="561" name="Shape 561"/>
          <p:cNvSpPr txBox="1"/>
          <p:nvPr>
            <p:ph idx="4294967295" type="subTitle"/>
          </p:nvPr>
        </p:nvSpPr>
        <p:spPr>
          <a:xfrm>
            <a:off x="838200" y="2608425"/>
            <a:ext cx="6033600" cy="95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Best Stencyl games online</a:t>
            </a:r>
          </a:p>
        </p:txBody>
      </p:sp>
      <p:sp>
        <p:nvSpPr>
          <p:cNvPr id="562" name="Shape 562"/>
          <p:cNvSpPr/>
          <p:nvPr/>
        </p:nvSpPr>
        <p:spPr>
          <a:xfrm>
            <a:off x="4517125" y="2842750"/>
            <a:ext cx="714300" cy="244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3E4A63"/>
                </a:solidFill>
                <a:hlinkClick r:id="rId3"/>
              </a:rPr>
              <a:t>Link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4294967295" type="ctrTitle"/>
          </p:nvPr>
        </p:nvSpPr>
        <p:spPr>
          <a:xfrm>
            <a:off x="685800" y="1735750"/>
            <a:ext cx="744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Leader Demos</a:t>
            </a:r>
          </a:p>
        </p:txBody>
      </p:sp>
      <p:sp>
        <p:nvSpPr>
          <p:cNvPr id="568" name="Shape 568"/>
          <p:cNvSpPr txBox="1"/>
          <p:nvPr>
            <p:ph idx="4294967295" type="subTitle"/>
          </p:nvPr>
        </p:nvSpPr>
        <p:spPr>
          <a:xfrm>
            <a:off x="838200" y="2608425"/>
            <a:ext cx="6039300" cy="95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Side Scroller &amp; Top Down games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idx="4294967295" type="ctrTitle"/>
          </p:nvPr>
        </p:nvSpPr>
        <p:spPr>
          <a:xfrm>
            <a:off x="685800" y="1735750"/>
            <a:ext cx="744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Game Pitches</a:t>
            </a:r>
          </a:p>
        </p:txBody>
      </p:sp>
      <p:sp>
        <p:nvSpPr>
          <p:cNvPr id="574" name="Shape 574"/>
          <p:cNvSpPr txBox="1"/>
          <p:nvPr>
            <p:ph idx="4294967295" type="subTitle"/>
          </p:nvPr>
        </p:nvSpPr>
        <p:spPr>
          <a:xfrm>
            <a:off x="838200" y="2608425"/>
            <a:ext cx="6660300" cy="95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1. Decide on the type of game you want to make.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2. As a team, give a brief 1-2 sentence pitch.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idx="4294967295" type="ctrTitle"/>
          </p:nvPr>
        </p:nvSpPr>
        <p:spPr>
          <a:xfrm>
            <a:off x="685800" y="1735750"/>
            <a:ext cx="744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Lunch Time</a:t>
            </a:r>
          </a:p>
        </p:txBody>
      </p:sp>
      <p:sp>
        <p:nvSpPr>
          <p:cNvPr id="580" name="Shape 580"/>
          <p:cNvSpPr/>
          <p:nvPr/>
        </p:nvSpPr>
        <p:spPr>
          <a:xfrm>
            <a:off x="4793650" y="2885549"/>
            <a:ext cx="318383" cy="358005"/>
          </a:xfrm>
          <a:custGeom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4018300" y="2885538"/>
            <a:ext cx="346281" cy="358015"/>
          </a:xfrm>
          <a:custGeom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813110" y="2864829"/>
            <a:ext cx="253690" cy="432593"/>
          </a:xfrm>
          <a:custGeom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74EA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1495871" y="2864822"/>
            <a:ext cx="318400" cy="399459"/>
          </a:xfrm>
          <a:custGeom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3130816" y="2838804"/>
            <a:ext cx="458408" cy="451502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2243350" y="2906224"/>
            <a:ext cx="458395" cy="316638"/>
          </a:xfrm>
          <a:custGeom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 txBox="1"/>
          <p:nvPr>
            <p:ph idx="4294967295" type="subTitle"/>
          </p:nvPr>
        </p:nvSpPr>
        <p:spPr>
          <a:xfrm>
            <a:off x="685800" y="4097350"/>
            <a:ext cx="6432900" cy="73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Workshop resumes at 1:00pm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idx="4294967295" type="ctrTitle"/>
          </p:nvPr>
        </p:nvSpPr>
        <p:spPr>
          <a:xfrm>
            <a:off x="685800" y="1735750"/>
            <a:ext cx="64329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Open Work Time</a:t>
            </a:r>
          </a:p>
        </p:txBody>
      </p:sp>
      <p:sp>
        <p:nvSpPr>
          <p:cNvPr id="592" name="Shape 592"/>
          <p:cNvSpPr txBox="1"/>
          <p:nvPr>
            <p:ph idx="4294967295" type="subTitle"/>
          </p:nvPr>
        </p:nvSpPr>
        <p:spPr>
          <a:xfrm>
            <a:off x="685800" y="2801950"/>
            <a:ext cx="6432900" cy="131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Work on creating your game</a:t>
            </a:r>
            <a:r>
              <a:rPr b="1"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Workshop wrap-up at 4:30pm.</a:t>
            </a:r>
          </a:p>
        </p:txBody>
      </p:sp>
      <p:sp>
        <p:nvSpPr>
          <p:cNvPr id="593" name="Shape 593"/>
          <p:cNvSpPr/>
          <p:nvPr/>
        </p:nvSpPr>
        <p:spPr>
          <a:xfrm>
            <a:off x="7409788" y="689490"/>
            <a:ext cx="1265174" cy="1280727"/>
          </a:xfrm>
          <a:custGeom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594" name="Shape 594"/>
          <p:cNvSpPr/>
          <p:nvPr/>
        </p:nvSpPr>
        <p:spPr>
          <a:xfrm rot="1471575">
            <a:off x="6219219" y="1002372"/>
            <a:ext cx="739576" cy="719924"/>
          </a:xfrm>
          <a:custGeom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7165087" y="567100"/>
            <a:ext cx="323854" cy="314364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596" name="Shape 596"/>
          <p:cNvSpPr/>
          <p:nvPr/>
        </p:nvSpPr>
        <p:spPr>
          <a:xfrm rot="2485522">
            <a:off x="6956871" y="1993511"/>
            <a:ext cx="230297" cy="223776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idx="4294967295" type="ctrTitle"/>
          </p:nvPr>
        </p:nvSpPr>
        <p:spPr>
          <a:xfrm>
            <a:off x="685800" y="1735750"/>
            <a:ext cx="744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Post Survey</a:t>
            </a:r>
          </a:p>
        </p:txBody>
      </p:sp>
      <p:sp>
        <p:nvSpPr>
          <p:cNvPr id="602" name="Shape 602"/>
          <p:cNvSpPr txBox="1"/>
          <p:nvPr>
            <p:ph idx="4294967295" type="subTitle"/>
          </p:nvPr>
        </p:nvSpPr>
        <p:spPr>
          <a:xfrm>
            <a:off x="513075" y="2760825"/>
            <a:ext cx="8620800" cy="95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/>
              <a:t>http://sgiz.mobi/s3/Chick-Tech-High-School-Workshop-Survey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4294967295" type="body"/>
          </p:nvPr>
        </p:nvSpPr>
        <p:spPr>
          <a:xfrm>
            <a:off x="523575" y="971550"/>
            <a:ext cx="3847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Nick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PhD student in Computer Science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Grew up in Albany, OR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Mountaineer and marathon runner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Married to a food scientist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Self-described nerd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Favorite media: </a:t>
            </a:r>
            <a:br>
              <a:rPr lang="en" sz="1800"/>
            </a:br>
            <a:r>
              <a:rPr lang="en" sz="1800"/>
              <a:t>Twitter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481" name="Shape 481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 are you?</a:t>
            </a:r>
          </a:p>
        </p:txBody>
      </p:sp>
      <p:pic>
        <p:nvPicPr>
          <p:cNvPr id="482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326" y="935123"/>
            <a:ext cx="2883401" cy="384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idx="1" type="body"/>
          </p:nvPr>
        </p:nvSpPr>
        <p:spPr>
          <a:xfrm>
            <a:off x="523575" y="971550"/>
            <a:ext cx="45372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Claudia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Starting my master’s in the fall!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I'm a User Experience designer!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Got married last month!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 love to travel,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  I recently traveled to Egypt!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Favorite media: Snapchat </a:t>
            </a:r>
          </a:p>
        </p:txBody>
      </p:sp>
      <p:sp>
        <p:nvSpPr>
          <p:cNvPr id="488" name="Shape 488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 are you</a:t>
            </a:r>
            <a:r>
              <a:rPr lang="en"/>
              <a:t>?</a:t>
            </a:r>
          </a:p>
        </p:txBody>
      </p:sp>
      <p:pic>
        <p:nvPicPr>
          <p:cNvPr id="489" name="Shape 489"/>
          <p:cNvPicPr preferRelativeResize="0"/>
          <p:nvPr/>
        </p:nvPicPr>
        <p:blipFill rotWithShape="1">
          <a:blip r:embed="rId3">
            <a:alphaModFix/>
          </a:blip>
          <a:srcRect b="31083" l="8102" r="17426" t="21684"/>
          <a:stretch/>
        </p:blipFill>
        <p:spPr>
          <a:xfrm>
            <a:off x="4344210" y="1214470"/>
            <a:ext cx="2645175" cy="2236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Shape 490"/>
          <p:cNvPicPr preferRelativeResize="0"/>
          <p:nvPr/>
        </p:nvPicPr>
        <p:blipFill rotWithShape="1">
          <a:blip r:embed="rId4">
            <a:alphaModFix/>
          </a:blip>
          <a:srcRect b="30843" l="0" r="0" t="0"/>
          <a:stretch/>
        </p:blipFill>
        <p:spPr>
          <a:xfrm>
            <a:off x="4117951" y="2771253"/>
            <a:ext cx="1259450" cy="154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Shape 491"/>
          <p:cNvPicPr preferRelativeResize="0"/>
          <p:nvPr/>
        </p:nvPicPr>
        <p:blipFill rotWithShape="1">
          <a:blip r:embed="rId5">
            <a:alphaModFix/>
          </a:blip>
          <a:srcRect b="0" l="12968" r="14901" t="9624"/>
          <a:stretch/>
        </p:blipFill>
        <p:spPr>
          <a:xfrm>
            <a:off x="3417163" y="3768184"/>
            <a:ext cx="865800" cy="10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Shape 4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9277" y="3877631"/>
            <a:ext cx="865800" cy="865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x="535674" y="971550"/>
            <a:ext cx="39240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Bryony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BS, MS, &amp; PhD in Mechanical Engineering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Professor @ Oregon State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Studies applied artificial intelligence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Loves singing, her cats, and Sci Fi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498" name="Shape 498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ho are you?</a:t>
            </a:r>
          </a:p>
        </p:txBody>
      </p:sp>
      <p:pic>
        <p:nvPicPr>
          <p:cNvPr descr="BDuPont Headshot 2016.jpeg"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049" y="1492824"/>
            <a:ext cx="3024725" cy="28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4294967295" type="body"/>
          </p:nvPr>
        </p:nvSpPr>
        <p:spPr>
          <a:xfrm>
            <a:off x="4445550" y="998175"/>
            <a:ext cx="26940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 like playing outdoors!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Moving to Denmark in 12 weeks!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PhD student in Mechanical Engineering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Favorite media: Pinterest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05" name="Shape 505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ho are you?</a:t>
            </a:r>
          </a:p>
        </p:txBody>
      </p:sp>
      <p:pic>
        <p:nvPicPr>
          <p:cNvPr descr="Raft.jpg" id="506" name="Shape 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50" y="1560175"/>
            <a:ext cx="3927100" cy="2601699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 txBox="1"/>
          <p:nvPr>
            <p:ph idx="4294967295" type="body"/>
          </p:nvPr>
        </p:nvSpPr>
        <p:spPr>
          <a:xfrm>
            <a:off x="388375" y="852900"/>
            <a:ext cx="2694000" cy="63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Caity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535675" y="971550"/>
            <a:ext cx="30309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Mahsa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PhD student in Computer Science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Love travelling and photography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Born in Iran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Like Instagram to share amazing photographs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13" name="Shape 513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ho are you?</a:t>
            </a:r>
          </a:p>
        </p:txBody>
      </p:sp>
      <p:pic>
        <p:nvPicPr>
          <p:cNvPr descr="IMG_20170409_134059.jpg" id="514" name="Shape 5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325" y="1518750"/>
            <a:ext cx="3681199" cy="27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4294967295" type="ctrTitle"/>
          </p:nvPr>
        </p:nvSpPr>
        <p:spPr>
          <a:xfrm>
            <a:off x="533400" y="1354750"/>
            <a:ext cx="6593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/>
              <a:t>Hello!</a:t>
            </a:r>
          </a:p>
        </p:txBody>
      </p:sp>
      <p:sp>
        <p:nvSpPr>
          <p:cNvPr id="520" name="Shape 520"/>
          <p:cNvSpPr txBox="1"/>
          <p:nvPr>
            <p:ph idx="4294967295" type="subTitle"/>
          </p:nvPr>
        </p:nvSpPr>
        <p:spPr>
          <a:xfrm>
            <a:off x="685800" y="2532225"/>
            <a:ext cx="8171100" cy="210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Welcome to the 2017 ChickTech Video Game Workshop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>
              <a:spcBef>
                <a:spcPts val="0"/>
              </a:spcBef>
              <a:buNone/>
            </a:pPr>
            <a:r>
              <a:rPr b="1" lang="en" sz="2400"/>
              <a:t>Who are you? What makes you unique?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/>
              <a:t>Are you more artsy or techy?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idx="4294967295" type="ctrTitle"/>
          </p:nvPr>
        </p:nvSpPr>
        <p:spPr>
          <a:xfrm>
            <a:off x="533400" y="1354750"/>
            <a:ext cx="82791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Pre-survey</a:t>
            </a:r>
          </a:p>
        </p:txBody>
      </p:sp>
      <p:sp>
        <p:nvSpPr>
          <p:cNvPr id="526" name="Shape 526"/>
          <p:cNvSpPr txBox="1"/>
          <p:nvPr>
            <p:ph idx="4294967295" type="subTitle"/>
          </p:nvPr>
        </p:nvSpPr>
        <p:spPr>
          <a:xfrm>
            <a:off x="685800" y="2532220"/>
            <a:ext cx="6593700" cy="210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rgbClr val="3E4A63"/>
                </a:solidFill>
                <a:hlinkClick r:id="rId3"/>
              </a:rPr>
              <a:t>http://sgiz.mobi/s3/Chick-Tech-HS-Pre-Survey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we doing today?</a:t>
            </a: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Learning to use Stencyl &amp; Piskel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Understand a little bit of coding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Designing your own game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Creating your game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Having fun!</a:t>
            </a:r>
          </a:p>
        </p:txBody>
      </p:sp>
    </p:spTree>
  </p:cSld>
  <p:clrMapOvr>
    <a:masterClrMapping/>
  </p:clrMapOvr>
  <p:transition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Crab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