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74" r:id="rId4"/>
    <p:sldId id="280" r:id="rId5"/>
    <p:sldId id="281" r:id="rId6"/>
    <p:sldId id="273" r:id="rId7"/>
    <p:sldId id="272" r:id="rId8"/>
    <p:sldId id="271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44" y="1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52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20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7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62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8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7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7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6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6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83A1497-3362-46D6-850F-B16A968208D8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69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Gallery Alice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61499" y="3509963"/>
            <a:ext cx="6057530" cy="730188"/>
          </a:xfrm>
        </p:spPr>
        <p:txBody>
          <a:bodyPr/>
          <a:lstStyle/>
          <a:p>
            <a:r>
              <a:rPr lang="ko-KR" altLang="en-US" dirty="0"/>
              <a:t>김영태</a:t>
            </a:r>
          </a:p>
        </p:txBody>
      </p:sp>
    </p:spTree>
    <p:extLst>
      <p:ext uri="{BB962C8B-B14F-4D97-AF65-F5344CB8AC3E}">
        <p14:creationId xmlns:p14="http://schemas.microsoft.com/office/powerpoint/2010/main" val="32258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19"/>
            <a:ext cx="10972800" cy="5398511"/>
          </a:xfrm>
        </p:spPr>
        <p:txBody>
          <a:bodyPr>
            <a:normAutofit fontScale="92500" lnSpcReduction="20000"/>
          </a:bodyPr>
          <a:lstStyle/>
          <a:p>
            <a:pPr lvl="0">
              <a:defRPr/>
            </a:pPr>
            <a:r>
              <a:rPr lang="ko-KR" altLang="en-US" dirty="0" smtClean="0"/>
              <a:t>만든 계기</a:t>
            </a:r>
            <a:endParaRPr lang="ko-KR" altLang="en-US" dirty="0"/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ko-KR" altLang="en-US" dirty="0" smtClean="0"/>
              <a:t>전체 구성</a:t>
            </a:r>
            <a:endParaRPr lang="ko-KR" altLang="en-US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Header </a:t>
            </a:r>
            <a:r>
              <a:rPr lang="ko-KR" altLang="en-US" dirty="0"/>
              <a:t>소개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Body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Footer</a:t>
            </a:r>
            <a:r>
              <a:rPr lang="ko-KR" altLang="en-US" dirty="0"/>
              <a:t> 소개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err="1"/>
              <a:t>느낌점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53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2370338"/>
            <a:ext cx="12191999" cy="1997475"/>
          </a:xfrm>
        </p:spPr>
        <p:txBody>
          <a:bodyPr>
            <a:normAutofit/>
          </a:bodyPr>
          <a:lstStyle/>
          <a:p>
            <a:pPr algn="ctr"/>
            <a:r>
              <a:rPr lang="ko-KR" altLang="en-US" sz="7000" dirty="0"/>
              <a:t>만든 계기</a:t>
            </a:r>
          </a:p>
        </p:txBody>
      </p:sp>
    </p:spTree>
    <p:extLst>
      <p:ext uri="{BB962C8B-B14F-4D97-AF65-F5344CB8AC3E}">
        <p14:creationId xmlns:p14="http://schemas.microsoft.com/office/powerpoint/2010/main" val="28087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0" y="2370338"/>
            <a:ext cx="12191999" cy="199747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0" b="1" i="0" u="none" strike="noStrike" kern="1200" cap="none" spc="0" normalizeH="0" baseline="0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rbel"/>
                <a:ea typeface="맑은 고딕"/>
                <a:cs typeface="맑은 고딕"/>
              </a:rPr>
              <a:t>전체 구성</a:t>
            </a:r>
          </a:p>
        </p:txBody>
      </p:sp>
    </p:spTree>
    <p:extLst>
      <p:ext uri="{BB962C8B-B14F-4D97-AF65-F5344CB8AC3E}">
        <p14:creationId xmlns:p14="http://schemas.microsoft.com/office/powerpoint/2010/main" val="415257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94" y="417251"/>
            <a:ext cx="6002184" cy="6232055"/>
          </a:xfrm>
          <a:prstGeom prst="rect">
            <a:avLst/>
          </a:prstGeom>
        </p:spPr>
      </p:pic>
      <p:sp>
        <p:nvSpPr>
          <p:cNvPr id="10" name="오른쪽 중괄호 9"/>
          <p:cNvSpPr/>
          <p:nvPr/>
        </p:nvSpPr>
        <p:spPr>
          <a:xfrm>
            <a:off x="6889072" y="568169"/>
            <a:ext cx="319596" cy="2361461"/>
          </a:xfrm>
          <a:prstGeom prst="rightBrace">
            <a:avLst>
              <a:gd name="adj1" fmla="val 8333"/>
              <a:gd name="adj2" fmla="val 496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98945" y="1471900"/>
            <a:ext cx="1353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Header</a:t>
            </a:r>
            <a:endParaRPr lang="ko-KR" altLang="en-US" sz="3000" dirty="0"/>
          </a:p>
        </p:txBody>
      </p:sp>
      <p:sp>
        <p:nvSpPr>
          <p:cNvPr id="12" name="오른쪽 중괄호 11"/>
          <p:cNvSpPr/>
          <p:nvPr/>
        </p:nvSpPr>
        <p:spPr>
          <a:xfrm>
            <a:off x="6889072" y="3275860"/>
            <a:ext cx="319596" cy="2476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98945" y="4237295"/>
            <a:ext cx="961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Body</a:t>
            </a:r>
            <a:endParaRPr lang="ko-KR" altLang="en-US" sz="3000" dirty="0"/>
          </a:p>
        </p:txBody>
      </p:sp>
      <p:sp>
        <p:nvSpPr>
          <p:cNvPr id="14" name="오른쪽 중괄호 13"/>
          <p:cNvSpPr/>
          <p:nvPr/>
        </p:nvSpPr>
        <p:spPr>
          <a:xfrm>
            <a:off x="6889072" y="5868140"/>
            <a:ext cx="319596" cy="7811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98945" y="5981724"/>
            <a:ext cx="11587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Footer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107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2370338"/>
            <a:ext cx="12191999" cy="1997475"/>
          </a:xfrm>
        </p:spPr>
        <p:txBody>
          <a:bodyPr>
            <a:normAutofit/>
          </a:bodyPr>
          <a:lstStyle/>
          <a:p>
            <a:pPr algn="ctr"/>
            <a:r>
              <a:rPr lang="en-US" altLang="ko-KR" sz="7000" dirty="0"/>
              <a:t>Header </a:t>
            </a:r>
            <a:r>
              <a:rPr lang="ko-KR" altLang="en-US" sz="7000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0246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2370338"/>
            <a:ext cx="12191999" cy="1997475"/>
          </a:xfrm>
        </p:spPr>
        <p:txBody>
          <a:bodyPr>
            <a:normAutofit/>
          </a:bodyPr>
          <a:lstStyle/>
          <a:p>
            <a:pPr algn="ctr"/>
            <a:r>
              <a:rPr lang="en-US" altLang="ko-KR" sz="7000" dirty="0"/>
              <a:t>Body </a:t>
            </a:r>
            <a:r>
              <a:rPr lang="ko-KR" altLang="en-US" sz="7000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0115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2370338"/>
            <a:ext cx="12191999" cy="1997475"/>
          </a:xfrm>
        </p:spPr>
        <p:txBody>
          <a:bodyPr>
            <a:normAutofit/>
          </a:bodyPr>
          <a:lstStyle/>
          <a:p>
            <a:pPr algn="ctr"/>
            <a:r>
              <a:rPr lang="en-US" altLang="ko-KR" sz="7000" dirty="0"/>
              <a:t>Footer </a:t>
            </a:r>
            <a:r>
              <a:rPr lang="ko-KR" altLang="en-US" sz="7000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1306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108" y="2370338"/>
            <a:ext cx="11990891" cy="1997475"/>
          </a:xfrm>
        </p:spPr>
        <p:txBody>
          <a:bodyPr>
            <a:normAutofit/>
          </a:bodyPr>
          <a:lstStyle/>
          <a:p>
            <a:pPr algn="ctr"/>
            <a:r>
              <a:rPr lang="ko-KR" altLang="en-US" sz="7000" dirty="0" smtClean="0"/>
              <a:t>느낌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40203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</Words>
  <Application>Microsoft Office PowerPoint</Application>
  <PresentationFormat>와이드스크린</PresentationFormat>
  <Paragraphs>23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휴먼모음T</vt:lpstr>
      <vt:lpstr>Arial</vt:lpstr>
      <vt:lpstr>Corbel</vt:lpstr>
      <vt:lpstr>Tw Cen MT</vt:lpstr>
      <vt:lpstr>Wingdings</vt:lpstr>
      <vt:lpstr>Wingdings 2</vt:lpstr>
      <vt:lpstr>New_Korea03</vt:lpstr>
      <vt:lpstr>Gallery Alice</vt:lpstr>
      <vt:lpstr>목차</vt:lpstr>
      <vt:lpstr>만든 계기</vt:lpstr>
      <vt:lpstr>PowerPoint 프레젠테이션</vt:lpstr>
      <vt:lpstr>PowerPoint 프레젠테이션</vt:lpstr>
      <vt:lpstr>Header 소개</vt:lpstr>
      <vt:lpstr>Body 소개</vt:lpstr>
      <vt:lpstr>Footer 소개</vt:lpstr>
      <vt:lpstr>느낌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Gallery Alice</dc:title>
  <dc:creator>user</dc:creator>
  <cp:lastModifiedBy>user</cp:lastModifiedBy>
  <cp:revision>51</cp:revision>
  <dcterms:created xsi:type="dcterms:W3CDTF">2023-04-25T02:58:29Z</dcterms:created>
  <dcterms:modified xsi:type="dcterms:W3CDTF">2023-05-08T03:11:50Z</dcterms:modified>
  <cp:version/>
</cp:coreProperties>
</file>