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4" r:id="rId4"/>
    <p:sldId id="273" r:id="rId5"/>
    <p:sldId id="272" r:id="rId6"/>
    <p:sldId id="271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52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0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7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2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8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83A1497-3362-46D6-850F-B16A968208D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91B00B-E294-4EAC-A543-E8BCF095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Gallery Alice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61499" y="3509963"/>
            <a:ext cx="6057530" cy="730188"/>
          </a:xfrm>
        </p:spPr>
        <p:txBody>
          <a:bodyPr/>
          <a:lstStyle/>
          <a:p>
            <a:r>
              <a:rPr lang="ko-KR" altLang="en-US" dirty="0" smtClean="0"/>
              <a:t>김영태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8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Body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Footer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5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370338"/>
            <a:ext cx="12191999" cy="1997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7000" dirty="0" smtClean="0"/>
              <a:t>만든 계기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8087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370338"/>
            <a:ext cx="12191999" cy="1997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dirty="0" smtClean="0"/>
              <a:t>Header </a:t>
            </a:r>
            <a:r>
              <a:rPr lang="ko-KR" altLang="en-US" sz="7000" dirty="0" smtClean="0"/>
              <a:t>소개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0246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370338"/>
            <a:ext cx="12191999" cy="1997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dirty="0" smtClean="0"/>
              <a:t>Body </a:t>
            </a:r>
            <a:r>
              <a:rPr lang="ko-KR" altLang="en-US" sz="7000" dirty="0" smtClean="0"/>
              <a:t>소개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0115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370338"/>
            <a:ext cx="12191999" cy="1997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dirty="0" smtClean="0"/>
              <a:t>Footer </a:t>
            </a:r>
            <a:r>
              <a:rPr lang="ko-KR" altLang="en-US" sz="7000" dirty="0" smtClean="0"/>
              <a:t>소개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1306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108" y="2370338"/>
            <a:ext cx="11990891" cy="1997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7000" dirty="0" smtClean="0"/>
              <a:t>포부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40203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249</TotalTime>
  <Words>20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Gallery Alice</vt:lpstr>
      <vt:lpstr>목차</vt:lpstr>
      <vt:lpstr>만든 계기</vt:lpstr>
      <vt:lpstr>Header 소개</vt:lpstr>
      <vt:lpstr>Body 소개</vt:lpstr>
      <vt:lpstr>Footer 소개</vt:lpstr>
      <vt:lpstr>포부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Gallery Alice</dc:title>
  <dc:creator>user</dc:creator>
  <cp:lastModifiedBy>user</cp:lastModifiedBy>
  <cp:revision>29</cp:revision>
  <dcterms:created xsi:type="dcterms:W3CDTF">2023-04-25T02:58:29Z</dcterms:created>
  <dcterms:modified xsi:type="dcterms:W3CDTF">2023-04-28T01:08:05Z</dcterms:modified>
</cp:coreProperties>
</file>