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A1497-3362-46D6-850F-B16A968208D8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B00B-E294-4EAC-A543-E8BCF095B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721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A1497-3362-46D6-850F-B16A968208D8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B00B-E294-4EAC-A543-E8BCF095B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864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A1497-3362-46D6-850F-B16A968208D8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B00B-E294-4EAC-A543-E8BCF095B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45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A1497-3362-46D6-850F-B16A968208D8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B00B-E294-4EAC-A543-E8BCF095B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475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A1497-3362-46D6-850F-B16A968208D8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B00B-E294-4EAC-A543-E8BCF095B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60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A1497-3362-46D6-850F-B16A968208D8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B00B-E294-4EAC-A543-E8BCF095B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194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A1497-3362-46D6-850F-B16A968208D8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B00B-E294-4EAC-A543-E8BCF095B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75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A1497-3362-46D6-850F-B16A968208D8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B00B-E294-4EAC-A543-E8BCF095B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71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A1497-3362-46D6-850F-B16A968208D8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B00B-E294-4EAC-A543-E8BCF095B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109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A1497-3362-46D6-850F-B16A968208D8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B00B-E294-4EAC-A543-E8BCF095B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826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A1497-3362-46D6-850F-B16A968208D8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B00B-E294-4EAC-A543-E8BCF095B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216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A1497-3362-46D6-850F-B16A968208D8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1B00B-E294-4EAC-A543-E8BCF095B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207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Gallery Alice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261499" y="3509963"/>
            <a:ext cx="6057530" cy="730188"/>
          </a:xfrm>
        </p:spPr>
        <p:txBody>
          <a:bodyPr/>
          <a:lstStyle/>
          <a:p>
            <a:r>
              <a:rPr lang="ko-KR" altLang="en-US" dirty="0" smtClean="0"/>
              <a:t>김영태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5876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538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</Words>
  <Application>Microsoft Office PowerPoint</Application>
  <PresentationFormat>와이드스크린</PresentationFormat>
  <Paragraphs>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Gallery Alice</vt:lpstr>
      <vt:lpstr>목차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Gallery Alice</dc:title>
  <dc:creator>user</dc:creator>
  <cp:lastModifiedBy>user</cp:lastModifiedBy>
  <cp:revision>1</cp:revision>
  <dcterms:created xsi:type="dcterms:W3CDTF">2023-04-25T02:58:29Z</dcterms:created>
  <dcterms:modified xsi:type="dcterms:W3CDTF">2023-04-25T03:01:00Z</dcterms:modified>
</cp:coreProperties>
</file>