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99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77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644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44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844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7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67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778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611020-7CD1-472D-9C98-A225AEE434FC}" type="datetimeFigureOut">
              <a:rPr lang="de-CH" smtClean="0"/>
              <a:t>18.01.2018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68E2B4-69F7-42AB-B627-4D6E743BF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584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CD9ED-7FC7-44EE-A59A-D54A287F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084" y="1760731"/>
            <a:ext cx="9161585" cy="1965800"/>
          </a:xfrm>
        </p:spPr>
        <p:txBody>
          <a:bodyPr>
            <a:normAutofit fontScale="90000"/>
          </a:bodyPr>
          <a:lstStyle/>
          <a:p>
            <a:r>
              <a:rPr lang="de-CH" sz="4000" dirty="0"/>
              <a:t>-</a:t>
            </a:r>
            <a:r>
              <a:rPr lang="de-CH" sz="4000" dirty="0" err="1"/>
              <a:t>lich</a:t>
            </a:r>
            <a:r>
              <a:rPr lang="de-CH" sz="4000" dirty="0"/>
              <a:t> Willkommen zu meiner kurzen Präsentation über ‘Super </a:t>
            </a:r>
            <a:r>
              <a:rPr lang="de-CH" sz="4000" dirty="0" err="1"/>
              <a:t>Bomberguin</a:t>
            </a:r>
            <a:r>
              <a:rPr lang="de-CH" sz="4000" dirty="0"/>
              <a:t>’!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2B8CD0-E39A-4B05-B1CA-6512A636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796867"/>
            <a:ext cx="6801612" cy="1239894"/>
          </a:xfrm>
        </p:spPr>
        <p:txBody>
          <a:bodyPr/>
          <a:lstStyle/>
          <a:p>
            <a:r>
              <a:rPr lang="de-CH" dirty="0"/>
              <a:t>Carolina Sanchez</a:t>
            </a:r>
          </a:p>
        </p:txBody>
      </p:sp>
      <p:sp>
        <p:nvSpPr>
          <p:cNvPr id="5" name="Herz 4">
            <a:extLst>
              <a:ext uri="{FF2B5EF4-FFF2-40B4-BE49-F238E27FC236}">
                <a16:creationId xmlns:a16="http://schemas.microsoft.com/office/drawing/2014/main" id="{CE8B00D1-E194-4D42-84CE-675D64B28B05}"/>
              </a:ext>
            </a:extLst>
          </p:cNvPr>
          <p:cNvSpPr/>
          <p:nvPr/>
        </p:nvSpPr>
        <p:spPr>
          <a:xfrm>
            <a:off x="1756872" y="2018044"/>
            <a:ext cx="498172" cy="399842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C0117512-9DB7-47FA-BA0E-B3A5B00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6" y="143892"/>
            <a:ext cx="3581400" cy="752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46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D964-0698-4A39-861B-3CC02940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536" y="143892"/>
            <a:ext cx="7729728" cy="1188720"/>
          </a:xfrm>
        </p:spPr>
        <p:txBody>
          <a:bodyPr/>
          <a:lstStyle/>
          <a:p>
            <a:r>
              <a:rPr lang="de-CH" dirty="0" err="1"/>
              <a:t>aBLAUf</a:t>
            </a:r>
            <a:endParaRPr lang="de-CH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669737B-644E-4092-88C0-E7BDC936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6" y="143892"/>
            <a:ext cx="3581400" cy="752856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2A87D3A-D630-4EFA-BE48-7B00D5FF59E8}"/>
              </a:ext>
            </a:extLst>
          </p:cNvPr>
          <p:cNvSpPr txBox="1"/>
          <p:nvPr/>
        </p:nvSpPr>
        <p:spPr>
          <a:xfrm>
            <a:off x="5651136" y="1519200"/>
            <a:ext cx="52496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400" dirty="0"/>
              <a:t>Systemidee &amp; Ziel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400" dirty="0"/>
              <a:t>Zeitplanung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400" dirty="0"/>
              <a:t>Vorbereitungen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400" dirty="0"/>
              <a:t>Schwierigkeiten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400" dirty="0"/>
              <a:t>Resultat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400" dirty="0" err="1"/>
              <a:t>Learnings</a:t>
            </a:r>
            <a:endParaRPr lang="de-CH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400" dirty="0"/>
              <a:t>Demo</a:t>
            </a:r>
          </a:p>
        </p:txBody>
      </p:sp>
      <p:pic>
        <p:nvPicPr>
          <p:cNvPr id="1026" name="Picture 2" descr="Bildergebnis für hand zeiger">
            <a:extLst>
              <a:ext uri="{FF2B5EF4-FFF2-40B4-BE49-F238E27FC236}">
                <a16:creationId xmlns:a16="http://schemas.microsoft.com/office/drawing/2014/main" id="{E20DBBCB-0F93-49B8-B90C-24DEBFCA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81654" y="1519200"/>
            <a:ext cx="1740372" cy="174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38C5DA2-B83E-47B8-B27C-858B4D36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400" y="143892"/>
            <a:ext cx="4356864" cy="752856"/>
          </a:xfrm>
        </p:spPr>
        <p:txBody>
          <a:bodyPr/>
          <a:lstStyle/>
          <a:p>
            <a:r>
              <a:rPr lang="de-CH" dirty="0"/>
              <a:t>Unser 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BE7E1AE-20A9-4905-86C6-184DC9CD9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6" y="143892"/>
            <a:ext cx="3581400" cy="752856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C18AF01-514F-4A3F-A7D0-8BFFB3252D54}"/>
              </a:ext>
            </a:extLst>
          </p:cNvPr>
          <p:cNvSpPr txBox="1"/>
          <p:nvPr/>
        </p:nvSpPr>
        <p:spPr>
          <a:xfrm>
            <a:off x="8196000" y="979200"/>
            <a:ext cx="37952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bg1">
                    <a:lumMod val="65000"/>
                  </a:schemeClr>
                </a:solidFill>
              </a:rPr>
              <a:t>Systemidee &amp; Ziel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Zeitplanung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Vorbereitungen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Schwierigkeiten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Resultat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Learnings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Demo</a:t>
            </a:r>
          </a:p>
        </p:txBody>
      </p:sp>
      <p:pic>
        <p:nvPicPr>
          <p:cNvPr id="10" name="Picture 2" descr="Bildergebnis für hand zeiger">
            <a:extLst>
              <a:ext uri="{FF2B5EF4-FFF2-40B4-BE49-F238E27FC236}">
                <a16:creationId xmlns:a16="http://schemas.microsoft.com/office/drawing/2014/main" id="{4AAC8235-07DC-40B8-9EA7-9BEB69FF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64" y="896748"/>
            <a:ext cx="1007136" cy="10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21692AD-FC5E-47A9-8360-96DCFD62E3A9}"/>
              </a:ext>
            </a:extLst>
          </p:cNvPr>
          <p:cNvSpPr txBox="1">
            <a:spLocks/>
          </p:cNvSpPr>
          <p:nvPr/>
        </p:nvSpPr>
        <p:spPr bwMode="black">
          <a:xfrm>
            <a:off x="200736" y="1130293"/>
            <a:ext cx="6869664" cy="115930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Systemidee &amp; Ziel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2B7917-8461-43D8-B97D-9F8E7A70DD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3"/>
          <a:stretch/>
        </p:blipFill>
        <p:spPr>
          <a:xfrm>
            <a:off x="2052798" y="3268869"/>
            <a:ext cx="3291196" cy="3589131"/>
          </a:xfrm>
          <a:prstGeom prst="rect">
            <a:avLst/>
          </a:prstGeom>
        </p:spPr>
      </p:pic>
      <p:pic>
        <p:nvPicPr>
          <p:cNvPr id="2050" name="Picture 2" descr="Bildergebnis für idee">
            <a:extLst>
              <a:ext uri="{FF2B5EF4-FFF2-40B4-BE49-F238E27FC236}">
                <a16:creationId xmlns:a16="http://schemas.microsoft.com/office/drawing/2014/main" id="{599B73F6-94FA-4263-92DD-C0300EEE1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/>
          <a:stretch/>
        </p:blipFill>
        <p:spPr bwMode="auto">
          <a:xfrm>
            <a:off x="93179" y="1827256"/>
            <a:ext cx="2549959" cy="20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Ähnliches Foto">
            <a:extLst>
              <a:ext uri="{FF2B5EF4-FFF2-40B4-BE49-F238E27FC236}">
                <a16:creationId xmlns:a16="http://schemas.microsoft.com/office/drawing/2014/main" id="{C999AA4A-6F8F-46A7-8109-B1AA66F1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59" y="2387109"/>
            <a:ext cx="2181292" cy="21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3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301C-A3E1-4EBB-9969-8D7934F7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Systemidee &amp;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9D16D-5A68-4A8E-9F8A-D84A6B5A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35" y="2415545"/>
            <a:ext cx="5460129" cy="2289043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85C77B-10F7-4C3F-A540-C722F6E94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93"/>
          <a:stretch/>
        </p:blipFill>
        <p:spPr>
          <a:xfrm>
            <a:off x="346335" y="2372898"/>
            <a:ext cx="5574780" cy="4170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Bildergebnis für freundeskreis">
            <a:extLst>
              <a:ext uri="{FF2B5EF4-FFF2-40B4-BE49-F238E27FC236}">
                <a16:creationId xmlns:a16="http://schemas.microsoft.com/office/drawing/2014/main" id="{C1581D9B-A2C9-40D9-9298-1A8C30CB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54" y="4414603"/>
            <a:ext cx="3007531" cy="218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8065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41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Paket</vt:lpstr>
      <vt:lpstr>-lich Willkommen zu meiner kurzen Präsentation über ‘Super Bomberguin’!</vt:lpstr>
      <vt:lpstr>aBLAUf</vt:lpstr>
      <vt:lpstr>Unser Stand</vt:lpstr>
      <vt:lpstr>Systemidee &amp; Ziel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-lich Willkommen zu meiner kurzen Präsentation über mein Projekt ‘Super Bomberguin’!</dc:title>
  <dc:creator>Carolina Sanchez</dc:creator>
  <cp:lastModifiedBy>Carolina Sanchez</cp:lastModifiedBy>
  <cp:revision>9</cp:revision>
  <dcterms:created xsi:type="dcterms:W3CDTF">2018-01-18T11:34:34Z</dcterms:created>
  <dcterms:modified xsi:type="dcterms:W3CDTF">2018-01-18T15:02:23Z</dcterms:modified>
</cp:coreProperties>
</file>