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png'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6"/>
  </p:sldMasterIdLst>
  <p:notesMasterIdLst>
    <p:notesMasterId r:id="rId35"/>
  </p:notesMasterIdLst>
  <p:sldIdLst>
    <p:sldId id="256" r:id="rId17"/>
    <p:sldId id="257" r:id="rId18"/>
    <p:sldId id="258" r:id="rId19"/>
    <p:sldId id="259" r:id="rId20"/>
    <p:sldId id="272" r:id="rId21"/>
    <p:sldId id="260" r:id="rId22"/>
    <p:sldId id="273" r:id="rId23"/>
    <p:sldId id="261" r:id="rId24"/>
    <p:sldId id="262" r:id="rId25"/>
    <p:sldId id="266" r:id="rId26"/>
    <p:sldId id="269" r:id="rId27"/>
    <p:sldId id="263" r:id="rId28"/>
    <p:sldId id="268" r:id="rId29"/>
    <p:sldId id="270" r:id="rId30"/>
    <p:sldId id="271" r:id="rId31"/>
    <p:sldId id="264" r:id="rId32"/>
    <p:sldId id="274" r:id="rId33"/>
    <p:sldId id="265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2866DA-AE50-4C6F-96D1-A9A8ED0A2B5C}" type="doc">
      <dgm:prSet loTypeId="urn:microsoft.com/office/officeart/2005/8/layout/venn1" loCatId="relationship" qsTypeId="urn:microsoft.com/office/officeart/2005/8/quickstyle/3d4" qsCatId="3D" csTypeId="urn:microsoft.com/office/officeart/2005/8/colors/accent1_2" csCatId="accent1" phldr="1"/>
      <dgm:spPr/>
    </dgm:pt>
    <dgm:pt modelId="{7EB2D59C-0619-45D9-B295-29CD48E8C11E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ja-JP" alt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gm:t>
    </dgm:pt>
    <dgm:pt modelId="{F1577AD2-D264-449C-A890-B835CFFFA866}" type="par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6D898940-0FBD-4DB3-A4B0-A6BCFEDFE12C}" type="sibTrans" cxnId="{7057B36E-6E0E-43C2-91B4-DEDB4376283F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77999C02-1FCF-4CBE-8B95-C0A6FF369A36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ja-JP" alt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gm:t>
    </dgm:pt>
    <dgm:pt modelId="{9856C830-BF3E-4CA8-AACD-19A0552713C6}" type="par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20B864E2-14F2-4922-BA97-43352452DCD1}" type="sibTrans" cxnId="{D953DCDF-1ED2-4D45-8293-69DF481D298E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B40FC795-0D95-4490-8DCC-D8040757F2A9}">
      <dgm:prSet phldrT="[Text]" custT="1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r>
            <a:rPr lang="ja-JP" alt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r>
            <a:rPr lang="en-US" sz="1100" b="1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gm:t>
    </dgm:pt>
    <dgm:pt modelId="{E53FB099-74FA-4EF4-B40E-23BD7933EA56}" type="par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47F12432-D37F-4678-A403-792A5DEBAFAB}" type="sibTrans" cxnId="{3BBA81FF-6B25-4FC3-8C99-B74CD51E27E7}">
      <dgm:prSet/>
      <dgm:spPr/>
      <dgm:t>
        <a:bodyPr/>
        <a:lstStyle/>
        <a:p>
          <a:endParaRPr lang="en-US" sz="1100" b="1">
            <a:solidFill>
              <a:schemeClr val="bg1"/>
            </a:solidFill>
            <a:latin typeface="Century Gothic" panose="020B0502020202020204" pitchFamily="34" charset="0"/>
          </a:endParaRPr>
        </a:p>
      </dgm:t>
    </dgm:pt>
    <dgm:pt modelId="{524D25FC-1A24-4571-9BD8-7D7B35903153}" type="pres">
      <dgm:prSet presAssocID="{9E2866DA-AE50-4C6F-96D1-A9A8ED0A2B5C}" presName="compositeShape" presStyleCnt="0">
        <dgm:presLayoutVars>
          <dgm:chMax val="7"/>
          <dgm:dir/>
          <dgm:resizeHandles val="exact"/>
        </dgm:presLayoutVars>
      </dgm:prSet>
      <dgm:spPr/>
    </dgm:pt>
    <dgm:pt modelId="{F467C97C-56DA-4608-818D-1A9A9CAD4004}" type="pres">
      <dgm:prSet presAssocID="{7EB2D59C-0619-45D9-B295-29CD48E8C11E}" presName="circ1" presStyleLbl="vennNode1" presStyleIdx="0" presStyleCnt="3"/>
      <dgm:spPr/>
    </dgm:pt>
    <dgm:pt modelId="{E4555DB4-0FAA-4700-B71F-A6E990CB4014}" type="pres">
      <dgm:prSet presAssocID="{7EB2D59C-0619-45D9-B295-29CD48E8C11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0AE2C01-4B99-40F6-A5D3-EE9836998088}" type="pres">
      <dgm:prSet presAssocID="{77999C02-1FCF-4CBE-8B95-C0A6FF369A36}" presName="circ2" presStyleLbl="vennNode1" presStyleIdx="1" presStyleCnt="3"/>
      <dgm:spPr/>
    </dgm:pt>
    <dgm:pt modelId="{95216C6F-8E25-4AA5-ACA4-1DD4D35E76CC}" type="pres">
      <dgm:prSet presAssocID="{77999C02-1FCF-4CBE-8B95-C0A6FF369A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14DE9BD-2B08-4EE7-993F-6C3DB37A70CF}" type="pres">
      <dgm:prSet presAssocID="{B40FC795-0D95-4490-8DCC-D8040757F2A9}" presName="circ3" presStyleLbl="vennNode1" presStyleIdx="2" presStyleCnt="3"/>
      <dgm:spPr/>
    </dgm:pt>
    <dgm:pt modelId="{764090A6-D2F5-4852-BE72-F8B7C0F5A3AF}" type="pres">
      <dgm:prSet presAssocID="{B40FC795-0D95-4490-8DCC-D8040757F2A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F740923-4C91-4A45-82D6-E63ECC5AFFB2}" type="presOf" srcId="{B40FC795-0D95-4490-8DCC-D8040757F2A9}" destId="{764090A6-D2F5-4852-BE72-F8B7C0F5A3AF}" srcOrd="1" destOrd="0" presId="urn:microsoft.com/office/officeart/2005/8/layout/venn1"/>
    <dgm:cxn modelId="{B73E3A5B-C539-42EE-9D55-4E1D315B0558}" type="presOf" srcId="{7EB2D59C-0619-45D9-B295-29CD48E8C11E}" destId="{F467C97C-56DA-4608-818D-1A9A9CAD4004}" srcOrd="0" destOrd="0" presId="urn:microsoft.com/office/officeart/2005/8/layout/venn1"/>
    <dgm:cxn modelId="{366EAA4C-8C99-42FD-B34F-806E9D3317DD}" type="presOf" srcId="{77999C02-1FCF-4CBE-8B95-C0A6FF369A36}" destId="{95216C6F-8E25-4AA5-ACA4-1DD4D35E76CC}" srcOrd="1" destOrd="0" presId="urn:microsoft.com/office/officeart/2005/8/layout/venn1"/>
    <dgm:cxn modelId="{7057B36E-6E0E-43C2-91B4-DEDB4376283F}" srcId="{9E2866DA-AE50-4C6F-96D1-A9A8ED0A2B5C}" destId="{7EB2D59C-0619-45D9-B295-29CD48E8C11E}" srcOrd="0" destOrd="0" parTransId="{F1577AD2-D264-449C-A890-B835CFFFA866}" sibTransId="{6D898940-0FBD-4DB3-A4B0-A6BCFEDFE12C}"/>
    <dgm:cxn modelId="{775E3789-F5A4-4043-81A9-B00E4040DA6B}" type="presOf" srcId="{77999C02-1FCF-4CBE-8B95-C0A6FF369A36}" destId="{C0AE2C01-4B99-40F6-A5D3-EE9836998088}" srcOrd="0" destOrd="0" presId="urn:microsoft.com/office/officeart/2005/8/layout/venn1"/>
    <dgm:cxn modelId="{77A7ABCC-4FE3-4BBF-B4A1-C074372CBE36}" type="presOf" srcId="{7EB2D59C-0619-45D9-B295-29CD48E8C11E}" destId="{E4555DB4-0FAA-4700-B71F-A6E990CB4014}" srcOrd="1" destOrd="0" presId="urn:microsoft.com/office/officeart/2005/8/layout/venn1"/>
    <dgm:cxn modelId="{D953DCDF-1ED2-4D45-8293-69DF481D298E}" srcId="{9E2866DA-AE50-4C6F-96D1-A9A8ED0A2B5C}" destId="{77999C02-1FCF-4CBE-8B95-C0A6FF369A36}" srcOrd="1" destOrd="0" parTransId="{9856C830-BF3E-4CA8-AACD-19A0552713C6}" sibTransId="{20B864E2-14F2-4922-BA97-43352452DCD1}"/>
    <dgm:cxn modelId="{8A941EE6-C14E-47D2-83C8-8149F8E913CF}" type="presOf" srcId="{9E2866DA-AE50-4C6F-96D1-A9A8ED0A2B5C}" destId="{524D25FC-1A24-4571-9BD8-7D7B35903153}" srcOrd="0" destOrd="0" presId="urn:microsoft.com/office/officeart/2005/8/layout/venn1"/>
    <dgm:cxn modelId="{BA7348E8-C620-4825-A87A-CFC0A6D1105D}" type="presOf" srcId="{B40FC795-0D95-4490-8DCC-D8040757F2A9}" destId="{F14DE9BD-2B08-4EE7-993F-6C3DB37A70CF}" srcOrd="0" destOrd="0" presId="urn:microsoft.com/office/officeart/2005/8/layout/venn1"/>
    <dgm:cxn modelId="{3BBA81FF-6B25-4FC3-8C99-B74CD51E27E7}" srcId="{9E2866DA-AE50-4C6F-96D1-A9A8ED0A2B5C}" destId="{B40FC795-0D95-4490-8DCC-D8040757F2A9}" srcOrd="2" destOrd="0" parTransId="{E53FB099-74FA-4EF4-B40E-23BD7933EA56}" sibTransId="{47F12432-D37F-4678-A403-792A5DEBAFAB}"/>
    <dgm:cxn modelId="{9AFBBDC9-45A0-408E-8E2E-12118FD318BD}" type="presParOf" srcId="{524D25FC-1A24-4571-9BD8-7D7B35903153}" destId="{F467C97C-56DA-4608-818D-1A9A9CAD4004}" srcOrd="0" destOrd="0" presId="urn:microsoft.com/office/officeart/2005/8/layout/venn1"/>
    <dgm:cxn modelId="{698998EA-4F25-4E12-B454-196C5EF3507F}" type="presParOf" srcId="{524D25FC-1A24-4571-9BD8-7D7B35903153}" destId="{E4555DB4-0FAA-4700-B71F-A6E990CB4014}" srcOrd="1" destOrd="0" presId="urn:microsoft.com/office/officeart/2005/8/layout/venn1"/>
    <dgm:cxn modelId="{8DE79403-157A-4738-A12C-5C4C386BE686}" type="presParOf" srcId="{524D25FC-1A24-4571-9BD8-7D7B35903153}" destId="{C0AE2C01-4B99-40F6-A5D3-EE9836998088}" srcOrd="2" destOrd="0" presId="urn:microsoft.com/office/officeart/2005/8/layout/venn1"/>
    <dgm:cxn modelId="{01463C32-6099-4F90-878E-BB26D5DBE4B1}" type="presParOf" srcId="{524D25FC-1A24-4571-9BD8-7D7B35903153}" destId="{95216C6F-8E25-4AA5-ACA4-1DD4D35E76CC}" srcOrd="3" destOrd="0" presId="urn:microsoft.com/office/officeart/2005/8/layout/venn1"/>
    <dgm:cxn modelId="{7B786AD6-E3D0-42D0-8FD6-797F8D4D6C9D}" type="presParOf" srcId="{524D25FC-1A24-4571-9BD8-7D7B35903153}" destId="{F14DE9BD-2B08-4EE7-993F-6C3DB37A70CF}" srcOrd="4" destOrd="0" presId="urn:microsoft.com/office/officeart/2005/8/layout/venn1"/>
    <dgm:cxn modelId="{948815B8-AE82-425E-B0F9-696751B51D8E}" type="presParOf" srcId="{524D25FC-1A24-4571-9BD8-7D7B35903153}" destId="{764090A6-D2F5-4852-BE72-F8B7C0F5A3AF}" srcOrd="5" destOrd="0" presId="urn:microsoft.com/office/officeart/2005/8/layout/venn1"/>
  </dgm:cxnLst>
  <dgm:bg>
    <a:pattFill prst="ltDnDiag">
      <a:fgClr>
        <a:schemeClr val="accent1"/>
      </a:fgClr>
      <a:bgClr>
        <a:schemeClr val="bg1"/>
      </a:bgClr>
    </a:patt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3851B-6FB9-4D8B-A54F-5046731042A6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15C3BD-AB46-4FD4-B842-E78915EACFFF}">
      <dgm:prSet phldrT="[Text]"/>
      <dgm:spPr/>
      <dgm:t>
        <a:bodyPr/>
        <a:lstStyle/>
        <a:p>
          <a:r>
            <a:rPr lang="en-US" b="0" i="0" dirty="0">
              <a:latin typeface="MS PGothic (Body)"/>
            </a:rPr>
            <a:t>AND</a:t>
          </a:r>
        </a:p>
      </dgm:t>
    </dgm:pt>
    <dgm:pt modelId="{CFD3AF8F-98E8-4BCF-8B73-0A8762CABCB4}" type="parTrans" cxnId="{63264329-F89F-4A3E-820F-ECCD4AE0C498}">
      <dgm:prSet/>
      <dgm:spPr/>
      <dgm:t>
        <a:bodyPr/>
        <a:lstStyle/>
        <a:p>
          <a:endParaRPr lang="en-US"/>
        </a:p>
      </dgm:t>
    </dgm:pt>
    <dgm:pt modelId="{4E9CC302-8F08-4BB5-83BA-DF5E9599B1C9}" type="sibTrans" cxnId="{63264329-F89F-4A3E-820F-ECCD4AE0C498}">
      <dgm:prSet/>
      <dgm:spPr/>
      <dgm:t>
        <a:bodyPr/>
        <a:lstStyle/>
        <a:p>
          <a:endParaRPr lang="en-US"/>
        </a:p>
      </dgm:t>
    </dgm:pt>
    <dgm:pt modelId="{7D434BCB-1A2E-4C82-8FC4-D474A908FCEC}">
      <dgm:prSet phldrT="[Text]"/>
      <dgm:spPr/>
      <dgm:t>
        <a:bodyPr/>
        <a:lstStyle/>
        <a:p>
          <a:r>
            <a:rPr lang="ja-JP" altLang="en-US" b="0" i="0" dirty="0">
              <a:latin typeface="MS PGothic (Body)"/>
            </a:rPr>
            <a:t>検索</a:t>
          </a:r>
          <a:endParaRPr lang="en-US" altLang="ja-JP" b="0" i="0" dirty="0">
            <a:latin typeface="MS PGothic (Body)"/>
          </a:endParaRPr>
        </a:p>
        <a:p>
          <a:r>
            <a:rPr lang="ja-JP" altLang="en-US" b="0" i="0" dirty="0">
              <a:latin typeface="MS PGothic (Body)"/>
            </a:rPr>
            <a:t>履歴</a:t>
          </a:r>
          <a:endParaRPr lang="en-US" altLang="ja-JP" b="0" i="0" dirty="0">
            <a:latin typeface="MS PGothic (Body)"/>
          </a:endParaRPr>
        </a:p>
        <a:p>
          <a:r>
            <a:rPr lang="en-US" b="0" i="0" dirty="0">
              <a:latin typeface="MS PGothic (Body)"/>
            </a:rPr>
            <a:t>A</a:t>
          </a:r>
        </a:p>
      </dgm:t>
    </dgm:pt>
    <dgm:pt modelId="{D1CAF91A-9A36-45BE-B53E-C355E2517540}" type="parTrans" cxnId="{27CCAEAE-E31E-40E7-B9AB-B41D9C65F24E}">
      <dgm:prSet/>
      <dgm:spPr/>
      <dgm:t>
        <a:bodyPr/>
        <a:lstStyle/>
        <a:p>
          <a:endParaRPr lang="en-US"/>
        </a:p>
      </dgm:t>
    </dgm:pt>
    <dgm:pt modelId="{323F919A-0BFE-4256-848C-4F11182050EC}" type="sibTrans" cxnId="{27CCAEAE-E31E-40E7-B9AB-B41D9C65F24E}">
      <dgm:prSet/>
      <dgm:spPr/>
      <dgm:t>
        <a:bodyPr/>
        <a:lstStyle/>
        <a:p>
          <a:endParaRPr lang="en-US"/>
        </a:p>
      </dgm:t>
    </dgm:pt>
    <dgm:pt modelId="{281C3B9F-0C51-48C9-8B54-5302C5D766EA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NOT</a:t>
          </a:r>
        </a:p>
      </dgm:t>
    </dgm:pt>
    <dgm:pt modelId="{DFAC6372-BB92-4FB9-8AB2-0CEC501596D0}" type="parTrans" cxnId="{A0835DF1-761F-4844-8D54-BEED1D1BB64D}">
      <dgm:prSet/>
      <dgm:spPr/>
      <dgm:t>
        <a:bodyPr/>
        <a:lstStyle/>
        <a:p>
          <a:endParaRPr lang="en-US"/>
        </a:p>
      </dgm:t>
    </dgm:pt>
    <dgm:pt modelId="{CF2F8DF0-72BA-4C03-8CCF-E4546C020044}" type="sibTrans" cxnId="{A0835DF1-761F-4844-8D54-BEED1D1BB64D}">
      <dgm:prSet/>
      <dgm:spPr/>
      <dgm:t>
        <a:bodyPr/>
        <a:lstStyle/>
        <a:p>
          <a:endParaRPr lang="en-US"/>
        </a:p>
      </dgm:t>
    </dgm:pt>
    <dgm:pt modelId="{D543CE1E-B02E-4C87-9130-FF2B0BD8AF72}">
      <dgm:prSet phldrT="[Text]"/>
      <dgm:spPr/>
      <dgm:t>
        <a:bodyPr/>
        <a:lstStyle/>
        <a:p>
          <a:r>
            <a:rPr lang="ja-JP" altLang="en-US" b="0" i="0" dirty="0">
              <a:latin typeface="MS PGothic (Body)"/>
            </a:rPr>
            <a:t>検索</a:t>
          </a:r>
          <a:endParaRPr lang="en-US" altLang="ja-JP" b="0" i="0" dirty="0">
            <a:latin typeface="MS PGothic (Body)"/>
          </a:endParaRPr>
        </a:p>
        <a:p>
          <a:r>
            <a:rPr lang="ja-JP" altLang="en-US" b="0" i="0" dirty="0">
              <a:latin typeface="MS PGothic (Body)"/>
            </a:rPr>
            <a:t>履歴</a:t>
          </a:r>
          <a:endParaRPr lang="en-US" altLang="ja-JP" b="0" i="0" dirty="0">
            <a:latin typeface="MS PGothic (Body)"/>
          </a:endParaRPr>
        </a:p>
        <a:p>
          <a:r>
            <a:rPr lang="en-US" b="0" i="0" dirty="0">
              <a:latin typeface="MS PGothic (Body)"/>
            </a:rPr>
            <a:t>B</a:t>
          </a:r>
        </a:p>
      </dgm:t>
    </dgm:pt>
    <dgm:pt modelId="{48F10302-A974-4200-B5CC-8F85DC522761}" type="parTrans" cxnId="{593774BA-2125-47BE-8226-A291C4B9D0AA}">
      <dgm:prSet/>
      <dgm:spPr/>
      <dgm:t>
        <a:bodyPr/>
        <a:lstStyle/>
        <a:p>
          <a:endParaRPr lang="en-US"/>
        </a:p>
      </dgm:t>
    </dgm:pt>
    <dgm:pt modelId="{C82E81CF-C88C-4B46-BF40-0DD401509076}" type="sibTrans" cxnId="{593774BA-2125-47BE-8226-A291C4B9D0AA}">
      <dgm:prSet/>
      <dgm:spPr/>
      <dgm:t>
        <a:bodyPr/>
        <a:lstStyle/>
        <a:p>
          <a:endParaRPr lang="en-US"/>
        </a:p>
      </dgm:t>
    </dgm:pt>
    <dgm:pt modelId="{A27DE526-11F5-4E82-AA29-5A4D04F4CD85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OR</a:t>
          </a:r>
        </a:p>
      </dgm:t>
    </dgm:pt>
    <dgm:pt modelId="{865BC36E-13B1-494E-8BEA-B97193E2E83F}" type="parTrans" cxnId="{C5C843E5-8547-41F6-AB64-AC4627900A56}">
      <dgm:prSet/>
      <dgm:spPr/>
      <dgm:t>
        <a:bodyPr/>
        <a:lstStyle/>
        <a:p>
          <a:endParaRPr lang="en-US"/>
        </a:p>
      </dgm:t>
    </dgm:pt>
    <dgm:pt modelId="{77D93B02-F5BC-4120-86D3-E63026FB1890}" type="sibTrans" cxnId="{C5C843E5-8547-41F6-AB64-AC4627900A56}">
      <dgm:prSet/>
      <dgm:spPr/>
      <dgm:t>
        <a:bodyPr/>
        <a:lstStyle/>
        <a:p>
          <a:endParaRPr lang="en-US"/>
        </a:p>
      </dgm:t>
    </dgm:pt>
    <dgm:pt modelId="{CD7BCF5D-1741-46DA-9D9E-FB81DF134FC2}">
      <dgm:prSet phldrT="[Text]"/>
      <dgm:spPr/>
      <dgm:t>
        <a:bodyPr/>
        <a:lstStyle/>
        <a:p>
          <a:r>
            <a:rPr lang="ja-JP" altLang="en-US" dirty="0">
              <a:latin typeface="Century Gothic" panose="020B0502020202020204" pitchFamily="34" charset="0"/>
            </a:rPr>
            <a:t>検索履歴 </a:t>
          </a:r>
          <a:r>
            <a:rPr lang="en-US" dirty="0">
              <a:latin typeface="Century Gothic" panose="020B0502020202020204" pitchFamily="34" charset="0"/>
            </a:rPr>
            <a:t>C</a:t>
          </a:r>
        </a:p>
      </dgm:t>
    </dgm:pt>
    <dgm:pt modelId="{BDD77069-80A8-4974-BE9E-48B734063130}" type="parTrans" cxnId="{4D002CB3-90DF-460D-8632-C60963F83074}">
      <dgm:prSet/>
      <dgm:spPr/>
      <dgm:t>
        <a:bodyPr/>
        <a:lstStyle/>
        <a:p>
          <a:endParaRPr lang="en-US"/>
        </a:p>
      </dgm:t>
    </dgm:pt>
    <dgm:pt modelId="{ACE77155-B547-4FF0-AA31-7680DE62B4A6}" type="sibTrans" cxnId="{4D002CB3-90DF-460D-8632-C60963F83074}">
      <dgm:prSet/>
      <dgm:spPr/>
      <dgm:t>
        <a:bodyPr/>
        <a:lstStyle/>
        <a:p>
          <a:endParaRPr lang="en-US"/>
        </a:p>
      </dgm:t>
    </dgm:pt>
    <dgm:pt modelId="{658EFC75-C9BD-474C-A4A6-33549054ADD3}">
      <dgm:prSet phldrT="[Text]"/>
      <dgm:spPr/>
      <dgm:t>
        <a:bodyPr/>
        <a:lstStyle/>
        <a:p>
          <a:r>
            <a:rPr lang="ja-JP" altLang="en-US" dirty="0">
              <a:latin typeface="Century Gothic" panose="020B0502020202020204" pitchFamily="34" charset="0"/>
            </a:rPr>
            <a:t>検索履歴 </a:t>
          </a:r>
          <a:r>
            <a:rPr lang="en-US" dirty="0">
              <a:latin typeface="Century Gothic" panose="020B0502020202020204" pitchFamily="34" charset="0"/>
            </a:rPr>
            <a:t>D</a:t>
          </a:r>
        </a:p>
      </dgm:t>
    </dgm:pt>
    <dgm:pt modelId="{EEB0EC63-9F62-4B72-86A9-B8D8CAEE3682}" type="parTrans" cxnId="{C93D80EF-0041-4F57-88B2-282391AB7BDD}">
      <dgm:prSet/>
      <dgm:spPr/>
      <dgm:t>
        <a:bodyPr/>
        <a:lstStyle/>
        <a:p>
          <a:endParaRPr lang="en-US"/>
        </a:p>
      </dgm:t>
    </dgm:pt>
    <dgm:pt modelId="{7FDCDBFB-506F-4158-8E25-31DB9609BAEF}" type="sibTrans" cxnId="{C93D80EF-0041-4F57-88B2-282391AB7BDD}">
      <dgm:prSet/>
      <dgm:spPr/>
      <dgm:t>
        <a:bodyPr/>
        <a:lstStyle/>
        <a:p>
          <a:endParaRPr lang="en-US"/>
        </a:p>
      </dgm:t>
    </dgm:pt>
    <dgm:pt modelId="{657C2E17-A2B1-45C3-BA1C-3B680183226D}" type="pres">
      <dgm:prSet presAssocID="{CDA3851B-6FB9-4D8B-A54F-5046731042A6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6B34B0EF-EBF0-4543-92A9-A9256C1EC676}" type="pres">
      <dgm:prSet presAssocID="{CDA3851B-6FB9-4D8B-A54F-5046731042A6}" presName="outerBox" presStyleCnt="0"/>
      <dgm:spPr/>
    </dgm:pt>
    <dgm:pt modelId="{8E9160F2-2E65-494A-B67B-3AE26340566B}" type="pres">
      <dgm:prSet presAssocID="{CDA3851B-6FB9-4D8B-A54F-5046731042A6}" presName="outerBoxParent" presStyleLbl="node1" presStyleIdx="0" presStyleCnt="3" custLinFactNeighborX="-222"/>
      <dgm:spPr/>
    </dgm:pt>
    <dgm:pt modelId="{073C3943-E77D-41AE-8783-25964703332A}" type="pres">
      <dgm:prSet presAssocID="{CDA3851B-6FB9-4D8B-A54F-5046731042A6}" presName="outerBoxChildren" presStyleCnt="0"/>
      <dgm:spPr/>
    </dgm:pt>
    <dgm:pt modelId="{7D2683C6-A28B-4E7E-8240-80BEBEFFC7DE}" type="pres">
      <dgm:prSet presAssocID="{7D434BCB-1A2E-4C82-8FC4-D474A908FCEC}" presName="oChild" presStyleLbl="fgAcc1" presStyleIdx="0" presStyleCnt="4">
        <dgm:presLayoutVars>
          <dgm:bulletEnabled val="1"/>
        </dgm:presLayoutVars>
      </dgm:prSet>
      <dgm:spPr/>
    </dgm:pt>
    <dgm:pt modelId="{13CCE3E2-60FA-4700-B077-4BE248247684}" type="pres">
      <dgm:prSet presAssocID="{CDA3851B-6FB9-4D8B-A54F-5046731042A6}" presName="middleBox" presStyleCnt="0"/>
      <dgm:spPr/>
    </dgm:pt>
    <dgm:pt modelId="{C7D7130B-C8A1-4AB5-ADC5-7CA12CAEE37E}" type="pres">
      <dgm:prSet presAssocID="{CDA3851B-6FB9-4D8B-A54F-5046731042A6}" presName="middleBoxParent" presStyleLbl="node1" presStyleIdx="1" presStyleCnt="3" custLinFactX="31035" custLinFactNeighborX="100000" custLinFactNeighborY="4688"/>
      <dgm:spPr/>
    </dgm:pt>
    <dgm:pt modelId="{FB3C7D88-247B-4EAD-8F9C-12577C61E01A}" type="pres">
      <dgm:prSet presAssocID="{CDA3851B-6FB9-4D8B-A54F-5046731042A6}" presName="middleBoxChildren" presStyleCnt="0"/>
      <dgm:spPr/>
    </dgm:pt>
    <dgm:pt modelId="{03A8A36E-7926-4205-9F1B-42AB5CD7023E}" type="pres">
      <dgm:prSet presAssocID="{D543CE1E-B02E-4C87-9130-FF2B0BD8AF72}" presName="mChild" presStyleLbl="fgAcc1" presStyleIdx="1" presStyleCnt="4">
        <dgm:presLayoutVars>
          <dgm:bulletEnabled val="1"/>
        </dgm:presLayoutVars>
      </dgm:prSet>
      <dgm:spPr/>
    </dgm:pt>
    <dgm:pt modelId="{EBEF82FD-6FAA-4F50-87DC-775CE32FB1BA}" type="pres">
      <dgm:prSet presAssocID="{CDA3851B-6FB9-4D8B-A54F-5046731042A6}" presName="centerBox" presStyleCnt="0"/>
      <dgm:spPr/>
    </dgm:pt>
    <dgm:pt modelId="{4C5D4F68-4A43-4389-8642-098F82C121A8}" type="pres">
      <dgm:prSet presAssocID="{CDA3851B-6FB9-4D8B-A54F-5046731042A6}" presName="centerBoxParent" presStyleLbl="node1" presStyleIdx="2" presStyleCnt="3"/>
      <dgm:spPr/>
    </dgm:pt>
    <dgm:pt modelId="{0880235C-646C-45F0-9007-F87FB5A8F5C9}" type="pres">
      <dgm:prSet presAssocID="{CDA3851B-6FB9-4D8B-A54F-5046731042A6}" presName="centerBoxChildren" presStyleCnt="0"/>
      <dgm:spPr/>
    </dgm:pt>
    <dgm:pt modelId="{9EA65C88-6F4E-4118-AA3F-8F8BEDE94814}" type="pres">
      <dgm:prSet presAssocID="{CD7BCF5D-1741-46DA-9D9E-FB81DF134FC2}" presName="cChild" presStyleLbl="fgAcc1" presStyleIdx="2" presStyleCnt="4">
        <dgm:presLayoutVars>
          <dgm:bulletEnabled val="1"/>
        </dgm:presLayoutVars>
      </dgm:prSet>
      <dgm:spPr/>
    </dgm:pt>
    <dgm:pt modelId="{E55B7EEC-4A2A-4373-8FF8-A0C6AF618601}" type="pres">
      <dgm:prSet presAssocID="{ACE77155-B547-4FF0-AA31-7680DE62B4A6}" presName="centerSibTrans" presStyleCnt="0"/>
      <dgm:spPr/>
    </dgm:pt>
    <dgm:pt modelId="{2B569FEA-2DB1-405F-BB6D-9D6F41B3AC07}" type="pres">
      <dgm:prSet presAssocID="{658EFC75-C9BD-474C-A4A6-33549054ADD3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63264329-F89F-4A3E-820F-ECCD4AE0C498}" srcId="{CDA3851B-6FB9-4D8B-A54F-5046731042A6}" destId="{1815C3BD-AB46-4FD4-B842-E78915EACFFF}" srcOrd="0" destOrd="0" parTransId="{CFD3AF8F-98E8-4BCF-8B73-0A8762CABCB4}" sibTransId="{4E9CC302-8F08-4BB5-83BA-DF5E9599B1C9}"/>
    <dgm:cxn modelId="{43D9CF5C-8CBA-426B-BBFC-C673C5E90521}" type="presOf" srcId="{658EFC75-C9BD-474C-A4A6-33549054ADD3}" destId="{2B569FEA-2DB1-405F-BB6D-9D6F41B3AC07}" srcOrd="0" destOrd="0" presId="urn:microsoft.com/office/officeart/2005/8/layout/target2"/>
    <dgm:cxn modelId="{6759EB81-069D-435D-BCD5-5C9BC805A5AA}" type="presOf" srcId="{1815C3BD-AB46-4FD4-B842-E78915EACFFF}" destId="{8E9160F2-2E65-494A-B67B-3AE26340566B}" srcOrd="0" destOrd="0" presId="urn:microsoft.com/office/officeart/2005/8/layout/target2"/>
    <dgm:cxn modelId="{E510A09B-9CD7-4B3C-B4D0-B5C3E6E8FFF0}" type="presOf" srcId="{7D434BCB-1A2E-4C82-8FC4-D474A908FCEC}" destId="{7D2683C6-A28B-4E7E-8240-80BEBEFFC7DE}" srcOrd="0" destOrd="0" presId="urn:microsoft.com/office/officeart/2005/8/layout/target2"/>
    <dgm:cxn modelId="{27CCAEAE-E31E-40E7-B9AB-B41D9C65F24E}" srcId="{1815C3BD-AB46-4FD4-B842-E78915EACFFF}" destId="{7D434BCB-1A2E-4C82-8FC4-D474A908FCEC}" srcOrd="0" destOrd="0" parTransId="{D1CAF91A-9A36-45BE-B53E-C355E2517540}" sibTransId="{323F919A-0BFE-4256-848C-4F11182050EC}"/>
    <dgm:cxn modelId="{4D002CB3-90DF-460D-8632-C60963F83074}" srcId="{A27DE526-11F5-4E82-AA29-5A4D04F4CD85}" destId="{CD7BCF5D-1741-46DA-9D9E-FB81DF134FC2}" srcOrd="0" destOrd="0" parTransId="{BDD77069-80A8-4974-BE9E-48B734063130}" sibTransId="{ACE77155-B547-4FF0-AA31-7680DE62B4A6}"/>
    <dgm:cxn modelId="{7E01E4B3-D177-4A58-BB2E-CE4A0403BA97}" type="presOf" srcId="{CDA3851B-6FB9-4D8B-A54F-5046731042A6}" destId="{657C2E17-A2B1-45C3-BA1C-3B680183226D}" srcOrd="0" destOrd="0" presId="urn:microsoft.com/office/officeart/2005/8/layout/target2"/>
    <dgm:cxn modelId="{593774BA-2125-47BE-8226-A291C4B9D0AA}" srcId="{281C3B9F-0C51-48C9-8B54-5302C5D766EA}" destId="{D543CE1E-B02E-4C87-9130-FF2B0BD8AF72}" srcOrd="0" destOrd="0" parTransId="{48F10302-A974-4200-B5CC-8F85DC522761}" sibTransId="{C82E81CF-C88C-4B46-BF40-0DD401509076}"/>
    <dgm:cxn modelId="{680421C3-32FC-4E41-851D-7C85E09A23E5}" type="presOf" srcId="{A27DE526-11F5-4E82-AA29-5A4D04F4CD85}" destId="{4C5D4F68-4A43-4389-8642-098F82C121A8}" srcOrd="0" destOrd="0" presId="urn:microsoft.com/office/officeart/2005/8/layout/target2"/>
    <dgm:cxn modelId="{249334C4-CD62-44DF-A9F8-0597E6A1047C}" type="presOf" srcId="{D543CE1E-B02E-4C87-9130-FF2B0BD8AF72}" destId="{03A8A36E-7926-4205-9F1B-42AB5CD7023E}" srcOrd="0" destOrd="0" presId="urn:microsoft.com/office/officeart/2005/8/layout/target2"/>
    <dgm:cxn modelId="{2756B4C9-FEC2-46A1-A678-A437A445EE20}" type="presOf" srcId="{281C3B9F-0C51-48C9-8B54-5302C5D766EA}" destId="{C7D7130B-C8A1-4AB5-ADC5-7CA12CAEE37E}" srcOrd="0" destOrd="0" presId="urn:microsoft.com/office/officeart/2005/8/layout/target2"/>
    <dgm:cxn modelId="{C5C843E5-8547-41F6-AB64-AC4627900A56}" srcId="{CDA3851B-6FB9-4D8B-A54F-5046731042A6}" destId="{A27DE526-11F5-4E82-AA29-5A4D04F4CD85}" srcOrd="2" destOrd="0" parTransId="{865BC36E-13B1-494E-8BEA-B97193E2E83F}" sibTransId="{77D93B02-F5BC-4120-86D3-E63026FB1890}"/>
    <dgm:cxn modelId="{C93D80EF-0041-4F57-88B2-282391AB7BDD}" srcId="{A27DE526-11F5-4E82-AA29-5A4D04F4CD85}" destId="{658EFC75-C9BD-474C-A4A6-33549054ADD3}" srcOrd="1" destOrd="0" parTransId="{EEB0EC63-9F62-4B72-86A9-B8D8CAEE3682}" sibTransId="{7FDCDBFB-506F-4158-8E25-31DB9609BAEF}"/>
    <dgm:cxn modelId="{A0835DF1-761F-4844-8D54-BEED1D1BB64D}" srcId="{CDA3851B-6FB9-4D8B-A54F-5046731042A6}" destId="{281C3B9F-0C51-48C9-8B54-5302C5D766EA}" srcOrd="1" destOrd="0" parTransId="{DFAC6372-BB92-4FB9-8AB2-0CEC501596D0}" sibTransId="{CF2F8DF0-72BA-4C03-8CCF-E4546C020044}"/>
    <dgm:cxn modelId="{4B5856FC-415B-4D6E-A27F-FF282040E565}" type="presOf" srcId="{CD7BCF5D-1741-46DA-9D9E-FB81DF134FC2}" destId="{9EA65C88-6F4E-4118-AA3F-8F8BEDE94814}" srcOrd="0" destOrd="0" presId="urn:microsoft.com/office/officeart/2005/8/layout/target2"/>
    <dgm:cxn modelId="{860F65CB-EED2-4CFC-9587-40DAA128FB40}" type="presParOf" srcId="{657C2E17-A2B1-45C3-BA1C-3B680183226D}" destId="{6B34B0EF-EBF0-4543-92A9-A9256C1EC676}" srcOrd="0" destOrd="0" presId="urn:microsoft.com/office/officeart/2005/8/layout/target2"/>
    <dgm:cxn modelId="{0F9B78F6-E421-4F82-B047-E1FC2F02B871}" type="presParOf" srcId="{6B34B0EF-EBF0-4543-92A9-A9256C1EC676}" destId="{8E9160F2-2E65-494A-B67B-3AE26340566B}" srcOrd="0" destOrd="0" presId="urn:microsoft.com/office/officeart/2005/8/layout/target2"/>
    <dgm:cxn modelId="{0D02F096-ACC2-401E-ADAD-33F7E381184A}" type="presParOf" srcId="{6B34B0EF-EBF0-4543-92A9-A9256C1EC676}" destId="{073C3943-E77D-41AE-8783-25964703332A}" srcOrd="1" destOrd="0" presId="urn:microsoft.com/office/officeart/2005/8/layout/target2"/>
    <dgm:cxn modelId="{3BC0ABFF-83BE-475C-A3F3-87235463EB13}" type="presParOf" srcId="{073C3943-E77D-41AE-8783-25964703332A}" destId="{7D2683C6-A28B-4E7E-8240-80BEBEFFC7DE}" srcOrd="0" destOrd="0" presId="urn:microsoft.com/office/officeart/2005/8/layout/target2"/>
    <dgm:cxn modelId="{04D88C88-E3F4-42C7-BCCF-1BF90D22494E}" type="presParOf" srcId="{657C2E17-A2B1-45C3-BA1C-3B680183226D}" destId="{13CCE3E2-60FA-4700-B077-4BE248247684}" srcOrd="1" destOrd="0" presId="urn:microsoft.com/office/officeart/2005/8/layout/target2"/>
    <dgm:cxn modelId="{E786F04F-62B1-42F1-A2A7-20FA9A192D24}" type="presParOf" srcId="{13CCE3E2-60FA-4700-B077-4BE248247684}" destId="{C7D7130B-C8A1-4AB5-ADC5-7CA12CAEE37E}" srcOrd="0" destOrd="0" presId="urn:microsoft.com/office/officeart/2005/8/layout/target2"/>
    <dgm:cxn modelId="{1E51707F-3085-4306-9DAA-165FC52484C2}" type="presParOf" srcId="{13CCE3E2-60FA-4700-B077-4BE248247684}" destId="{FB3C7D88-247B-4EAD-8F9C-12577C61E01A}" srcOrd="1" destOrd="0" presId="urn:microsoft.com/office/officeart/2005/8/layout/target2"/>
    <dgm:cxn modelId="{720DC09C-782C-499B-AB33-CD725A8281AA}" type="presParOf" srcId="{FB3C7D88-247B-4EAD-8F9C-12577C61E01A}" destId="{03A8A36E-7926-4205-9F1B-42AB5CD7023E}" srcOrd="0" destOrd="0" presId="urn:microsoft.com/office/officeart/2005/8/layout/target2"/>
    <dgm:cxn modelId="{78F3A53E-EAAE-4A2A-B966-6EB1AF9FA6D7}" type="presParOf" srcId="{657C2E17-A2B1-45C3-BA1C-3B680183226D}" destId="{EBEF82FD-6FAA-4F50-87DC-775CE32FB1BA}" srcOrd="2" destOrd="0" presId="urn:microsoft.com/office/officeart/2005/8/layout/target2"/>
    <dgm:cxn modelId="{FB02BBBD-DC0F-4ABF-A60B-81AFAA4E533A}" type="presParOf" srcId="{EBEF82FD-6FAA-4F50-87DC-775CE32FB1BA}" destId="{4C5D4F68-4A43-4389-8642-098F82C121A8}" srcOrd="0" destOrd="0" presId="urn:microsoft.com/office/officeart/2005/8/layout/target2"/>
    <dgm:cxn modelId="{C5567FA6-6218-4052-98AD-B92A4B754302}" type="presParOf" srcId="{EBEF82FD-6FAA-4F50-87DC-775CE32FB1BA}" destId="{0880235C-646C-45F0-9007-F87FB5A8F5C9}" srcOrd="1" destOrd="0" presId="urn:microsoft.com/office/officeart/2005/8/layout/target2"/>
    <dgm:cxn modelId="{4976A212-550B-4E75-9A4A-0ACE6A45B8FB}" type="presParOf" srcId="{0880235C-646C-45F0-9007-F87FB5A8F5C9}" destId="{9EA65C88-6F4E-4118-AA3F-8F8BEDE94814}" srcOrd="0" destOrd="0" presId="urn:microsoft.com/office/officeart/2005/8/layout/target2"/>
    <dgm:cxn modelId="{C83C961F-65E1-4109-B5A0-C16AD3D94B31}" type="presParOf" srcId="{0880235C-646C-45F0-9007-F87FB5A8F5C9}" destId="{E55B7EEC-4A2A-4373-8FF8-A0C6AF618601}" srcOrd="1" destOrd="0" presId="urn:microsoft.com/office/officeart/2005/8/layout/target2"/>
    <dgm:cxn modelId="{3D75BAAD-3AAE-4388-816C-15C363E0F501}" type="presParOf" srcId="{0880235C-646C-45F0-9007-F87FB5A8F5C9}" destId="{2B569FEA-2DB1-405F-BB6D-9D6F41B3AC0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AND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XOR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NOT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200" b="1" dirty="0">
              <a:latin typeface="Century Gothic" panose="020B0502020202020204" pitchFamily="34" charset="0"/>
            </a:rPr>
            <a:t>OR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ja-JP" alt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dirty="0">
              <a:solidFill>
                <a:srgbClr val="FF0000"/>
              </a:solidFill>
              <a:latin typeface="Century Gothic" panose="020B0502020202020204" pitchFamily="34" charset="0"/>
            </a:rPr>
            <a:t>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2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論理演算子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879B55-110A-4D1D-9934-FBF59C547CB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4FCCA-2961-4589-82F4-00BADD0B2CB7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検索条件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2C0344B1-E207-4027-80E9-A8CB08A87F62}" type="par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F2CF8E2-7272-428C-9D24-4DAC9B0D05F5}" type="sibTrans" cxnId="{B98F31E0-841C-4AD7-98CF-865CC2A63D0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78A15A03-4E7A-4EBF-8A81-1D444092C4D0}">
      <dgm:prSet phldrT="[Text]"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日付検索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4CA5BE7C-EA17-46F8-99D6-CECDACB68FCE}" type="parTrans" cxnId="{8F5248C1-1D91-4EE2-857E-FC8D2E98CF8D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3153F03-C277-44B8-AEAC-840692FAC0E0}" type="sibTrans" cxnId="{8F5248C1-1D91-4EE2-857E-FC8D2E98CF8D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8AFD46C1-60BE-4A20-BF74-B00A05E7E2DC}">
      <dgm:prSet phldrT="[Text]"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番号検索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0F640CEA-25A4-4183-B1CF-2AD8F921279F}" type="parTrans" cxnId="{F11A0DEC-E6A6-4397-B97A-C2F00F479971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248CCB7F-F69C-4DA9-9F68-4235C9AABF81}" type="sibTrans" cxnId="{F11A0DEC-E6A6-4397-B97A-C2F00F479971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31802793-A8F9-4C83-8A6A-CF7770FEBBD9}">
      <dgm:prSet phldrT="[Text]" custT="1"/>
      <dgm:spPr/>
      <dgm:t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テキスト検索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gm:t>
    </dgm:pt>
    <dgm:pt modelId="{9F6523BC-C224-4AEE-921E-5B822CEFD2D8}" type="parTrans" cxnId="{27E9E249-6BD2-4868-88A3-2795F29B72DF}">
      <dgm:prSet custT="1"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9E6CB6BF-92B3-49E8-826F-6C336C9C4E39}" type="sibTrans" cxnId="{27E9E249-6BD2-4868-88A3-2795F29B72DF}">
      <dgm:prSet/>
      <dgm:spPr/>
      <dgm:t>
        <a:bodyPr/>
        <a:lstStyle/>
        <a:p>
          <a:endParaRPr lang="en-US" sz="1400" b="1">
            <a:solidFill>
              <a:srgbClr val="FFFF00"/>
            </a:solidFill>
            <a:latin typeface="Century Gothic" panose="020B0502020202020204" pitchFamily="34" charset="0"/>
          </a:endParaRPr>
        </a:p>
      </dgm:t>
    </dgm:pt>
    <dgm:pt modelId="{FF9787B7-C430-4997-A95E-151A79732F39}" type="pres">
      <dgm:prSet presAssocID="{1A879B55-110A-4D1D-9934-FBF59C547CB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449398-91B2-472D-8616-C5AA7E3202A5}" type="pres">
      <dgm:prSet presAssocID="{24A4FCCA-2961-4589-82F4-00BADD0B2CB7}" presName="centerShape" presStyleLbl="node0" presStyleIdx="0" presStyleCnt="1"/>
      <dgm:spPr/>
    </dgm:pt>
    <dgm:pt modelId="{EC5844CB-1D5F-44F5-8018-93B41A33FDB4}" type="pres">
      <dgm:prSet presAssocID="{4CA5BE7C-EA17-46F8-99D6-CECDACB68FCE}" presName="parTrans" presStyleLbl="bgSibTrans2D1" presStyleIdx="0" presStyleCnt="3"/>
      <dgm:spPr/>
    </dgm:pt>
    <dgm:pt modelId="{311FEA71-516A-44DE-B730-6A9BE88B9190}" type="pres">
      <dgm:prSet presAssocID="{78A15A03-4E7A-4EBF-8A81-1D444092C4D0}" presName="node" presStyleLbl="node1" presStyleIdx="0" presStyleCnt="3" custRadScaleRad="99659" custRadScaleInc="229">
        <dgm:presLayoutVars>
          <dgm:bulletEnabled val="1"/>
        </dgm:presLayoutVars>
      </dgm:prSet>
      <dgm:spPr/>
    </dgm:pt>
    <dgm:pt modelId="{AACBF9BF-9FB7-4FFB-A34B-23B08E8DEDF7}" type="pres">
      <dgm:prSet presAssocID="{0F640CEA-25A4-4183-B1CF-2AD8F921279F}" presName="parTrans" presStyleLbl="bgSibTrans2D1" presStyleIdx="1" presStyleCnt="3"/>
      <dgm:spPr/>
    </dgm:pt>
    <dgm:pt modelId="{B9BED2BC-1F92-4AFF-A9DC-81FAC6F3C0A0}" type="pres">
      <dgm:prSet presAssocID="{8AFD46C1-60BE-4A20-BF74-B00A05E7E2DC}" presName="node" presStyleLbl="node1" presStyleIdx="1" presStyleCnt="3">
        <dgm:presLayoutVars>
          <dgm:bulletEnabled val="1"/>
        </dgm:presLayoutVars>
      </dgm:prSet>
      <dgm:spPr/>
    </dgm:pt>
    <dgm:pt modelId="{E68B7E39-EC90-4ADE-90CA-7DC163E965BB}" type="pres">
      <dgm:prSet presAssocID="{9F6523BC-C224-4AEE-921E-5B822CEFD2D8}" presName="parTrans" presStyleLbl="bgSibTrans2D1" presStyleIdx="2" presStyleCnt="3"/>
      <dgm:spPr/>
    </dgm:pt>
    <dgm:pt modelId="{4AD0F761-72A2-4C83-91DF-DAA871846BDB}" type="pres">
      <dgm:prSet presAssocID="{31802793-A8F9-4C83-8A6A-CF7770FEBBD9}" presName="node" presStyleLbl="node1" presStyleIdx="2" presStyleCnt="3">
        <dgm:presLayoutVars>
          <dgm:bulletEnabled val="1"/>
        </dgm:presLayoutVars>
      </dgm:prSet>
      <dgm:spPr/>
    </dgm:pt>
  </dgm:ptLst>
  <dgm:cxnLst>
    <dgm:cxn modelId="{79BD1A3C-E9D1-4948-A400-C835CFCB19BB}" type="presOf" srcId="{4CA5BE7C-EA17-46F8-99D6-CECDACB68FCE}" destId="{EC5844CB-1D5F-44F5-8018-93B41A33FDB4}" srcOrd="0" destOrd="0" presId="urn:microsoft.com/office/officeart/2005/8/layout/radial4"/>
    <dgm:cxn modelId="{3F230747-BC7F-410B-BA9D-C49CF77CFA38}" type="presOf" srcId="{9F6523BC-C224-4AEE-921E-5B822CEFD2D8}" destId="{E68B7E39-EC90-4ADE-90CA-7DC163E965BB}" srcOrd="0" destOrd="0" presId="urn:microsoft.com/office/officeart/2005/8/layout/radial4"/>
    <dgm:cxn modelId="{27E9E249-6BD2-4868-88A3-2795F29B72DF}" srcId="{24A4FCCA-2961-4589-82F4-00BADD0B2CB7}" destId="{31802793-A8F9-4C83-8A6A-CF7770FEBBD9}" srcOrd="2" destOrd="0" parTransId="{9F6523BC-C224-4AEE-921E-5B822CEFD2D8}" sibTransId="{9E6CB6BF-92B3-49E8-826F-6C336C9C4E39}"/>
    <dgm:cxn modelId="{4F741153-B062-4A64-9D51-B984145811DE}" type="presOf" srcId="{1A879B55-110A-4D1D-9934-FBF59C547CB7}" destId="{FF9787B7-C430-4997-A95E-151A79732F39}" srcOrd="0" destOrd="0" presId="urn:microsoft.com/office/officeart/2005/8/layout/radial4"/>
    <dgm:cxn modelId="{992F0E83-556B-4A01-9DD2-058BEDB1672D}" type="presOf" srcId="{24A4FCCA-2961-4589-82F4-00BADD0B2CB7}" destId="{B4449398-91B2-472D-8616-C5AA7E3202A5}" srcOrd="0" destOrd="0" presId="urn:microsoft.com/office/officeart/2005/8/layout/radial4"/>
    <dgm:cxn modelId="{98E3EE8E-BD99-462F-A1E1-3684F2962761}" type="presOf" srcId="{31802793-A8F9-4C83-8A6A-CF7770FEBBD9}" destId="{4AD0F761-72A2-4C83-91DF-DAA871846BDB}" srcOrd="0" destOrd="0" presId="urn:microsoft.com/office/officeart/2005/8/layout/radial4"/>
    <dgm:cxn modelId="{56D27795-1AD3-4609-AE35-E7ADE3546B10}" type="presOf" srcId="{78A15A03-4E7A-4EBF-8A81-1D444092C4D0}" destId="{311FEA71-516A-44DE-B730-6A9BE88B9190}" srcOrd="0" destOrd="0" presId="urn:microsoft.com/office/officeart/2005/8/layout/radial4"/>
    <dgm:cxn modelId="{8F5248C1-1D91-4EE2-857E-FC8D2E98CF8D}" srcId="{24A4FCCA-2961-4589-82F4-00BADD0B2CB7}" destId="{78A15A03-4E7A-4EBF-8A81-1D444092C4D0}" srcOrd="0" destOrd="0" parTransId="{4CA5BE7C-EA17-46F8-99D6-CECDACB68FCE}" sibTransId="{F3153F03-C277-44B8-AEAC-840692FAC0E0}"/>
    <dgm:cxn modelId="{5AB9FAC5-5A5B-4AE0-828B-E5414FB43603}" type="presOf" srcId="{0F640CEA-25A4-4183-B1CF-2AD8F921279F}" destId="{AACBF9BF-9FB7-4FFB-A34B-23B08E8DEDF7}" srcOrd="0" destOrd="0" presId="urn:microsoft.com/office/officeart/2005/8/layout/radial4"/>
    <dgm:cxn modelId="{B98F31E0-841C-4AD7-98CF-865CC2A63D01}" srcId="{1A879B55-110A-4D1D-9934-FBF59C547CB7}" destId="{24A4FCCA-2961-4589-82F4-00BADD0B2CB7}" srcOrd="0" destOrd="0" parTransId="{2C0344B1-E207-4027-80E9-A8CB08A87F62}" sibTransId="{3F2CF8E2-7272-428C-9D24-4DAC9B0D05F5}"/>
    <dgm:cxn modelId="{F11A0DEC-E6A6-4397-B97A-C2F00F479971}" srcId="{24A4FCCA-2961-4589-82F4-00BADD0B2CB7}" destId="{8AFD46C1-60BE-4A20-BF74-B00A05E7E2DC}" srcOrd="1" destOrd="0" parTransId="{0F640CEA-25A4-4183-B1CF-2AD8F921279F}" sibTransId="{248CCB7F-F69C-4DA9-9F68-4235C9AABF81}"/>
    <dgm:cxn modelId="{4F0AA8F3-DED7-4A4B-8C7A-2054999C796E}" type="presOf" srcId="{8AFD46C1-60BE-4A20-BF74-B00A05E7E2DC}" destId="{B9BED2BC-1F92-4AFF-A9DC-81FAC6F3C0A0}" srcOrd="0" destOrd="0" presId="urn:microsoft.com/office/officeart/2005/8/layout/radial4"/>
    <dgm:cxn modelId="{EDF8EFEA-9559-475C-9E82-AFE7C7C30B49}" type="presParOf" srcId="{FF9787B7-C430-4997-A95E-151A79732F39}" destId="{B4449398-91B2-472D-8616-C5AA7E3202A5}" srcOrd="0" destOrd="0" presId="urn:microsoft.com/office/officeart/2005/8/layout/radial4"/>
    <dgm:cxn modelId="{B4AA1B9E-E7E5-4669-A00F-09BB03E3C4E2}" type="presParOf" srcId="{FF9787B7-C430-4997-A95E-151A79732F39}" destId="{EC5844CB-1D5F-44F5-8018-93B41A33FDB4}" srcOrd="1" destOrd="0" presId="urn:microsoft.com/office/officeart/2005/8/layout/radial4"/>
    <dgm:cxn modelId="{61709972-9C43-4B06-B0F0-7643FE458CC6}" type="presParOf" srcId="{FF9787B7-C430-4997-A95E-151A79732F39}" destId="{311FEA71-516A-44DE-B730-6A9BE88B9190}" srcOrd="2" destOrd="0" presId="urn:microsoft.com/office/officeart/2005/8/layout/radial4"/>
    <dgm:cxn modelId="{954B3644-A28B-4BFD-B792-D5E3F8B298F9}" type="presParOf" srcId="{FF9787B7-C430-4997-A95E-151A79732F39}" destId="{AACBF9BF-9FB7-4FFB-A34B-23B08E8DEDF7}" srcOrd="3" destOrd="0" presId="urn:microsoft.com/office/officeart/2005/8/layout/radial4"/>
    <dgm:cxn modelId="{DEEC5887-B2C1-4101-B0DE-9983CD995792}" type="presParOf" srcId="{FF9787B7-C430-4997-A95E-151A79732F39}" destId="{B9BED2BC-1F92-4AFF-A9DC-81FAC6F3C0A0}" srcOrd="4" destOrd="0" presId="urn:microsoft.com/office/officeart/2005/8/layout/radial4"/>
    <dgm:cxn modelId="{67A7875F-D162-4E2E-9080-7A11DB23318B}" type="presParOf" srcId="{FF9787B7-C430-4997-A95E-151A79732F39}" destId="{E68B7E39-EC90-4ADE-90CA-7DC163E965BB}" srcOrd="5" destOrd="0" presId="urn:microsoft.com/office/officeart/2005/8/layout/radial4"/>
    <dgm:cxn modelId="{AD772846-7761-4D3F-A4DF-27E4CAFA6D5D}" type="presParOf" srcId="{FF9787B7-C430-4997-A95E-151A79732F39}" destId="{4AD0F761-72A2-4C83-91DF-DAA871846BD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75932D-34DD-4878-93FF-F80548D9848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47AF4D-E368-4562-BA47-34E31EE14A83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AbstractSearchFilter</a:t>
          </a:r>
        </a:p>
      </dgm:t>
    </dgm:pt>
    <dgm:pt modelId="{61A6CF7B-3845-4B07-9FB8-382A11F8F7FB}" type="parTrans" cxnId="{B505D2D8-931E-4C85-B5B9-FD8EC539247B}">
      <dgm:prSet/>
      <dgm:spPr/>
      <dgm:t>
        <a:bodyPr/>
        <a:lstStyle/>
        <a:p>
          <a:endParaRPr lang="en-US"/>
        </a:p>
      </dgm:t>
    </dgm:pt>
    <dgm:pt modelId="{D3239E6D-026A-48BD-BE61-A1FB12297FEB}" type="sibTrans" cxnId="{B505D2D8-931E-4C85-B5B9-FD8EC539247B}">
      <dgm:prSet/>
      <dgm:spPr/>
      <dgm:t>
        <a:bodyPr/>
        <a:lstStyle/>
        <a:p>
          <a:endParaRPr lang="en-US"/>
        </a:p>
      </dgm:t>
    </dgm:pt>
    <dgm:pt modelId="{E2BCE317-29C4-4497-B4A7-7CA05F0DC88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AbstractOperatorSearch </a:t>
          </a:r>
        </a:p>
      </dgm:t>
    </dgm:pt>
    <dgm:pt modelId="{B24BDC23-CC1E-47C8-94D2-FABDEBEB5E87}" type="parTrans" cxnId="{177A07FF-2DDF-4604-A65F-F04D5D00D91A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98803936-50D1-4694-B2AF-94EF0396E869}" type="sibTrans" cxnId="{177A07FF-2DDF-4604-A65F-F04D5D00D91A}">
      <dgm:prSet/>
      <dgm:spPr/>
      <dgm:t>
        <a:bodyPr/>
        <a:lstStyle/>
        <a:p>
          <a:endParaRPr lang="en-US"/>
        </a:p>
      </dgm:t>
    </dgm:pt>
    <dgm:pt modelId="{5ADE4175-C0B3-4E0B-99A6-FC9B1EAFC94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AndOperatorSearch</a:t>
          </a:r>
        </a:p>
      </dgm:t>
    </dgm:pt>
    <dgm:pt modelId="{B3C0134D-8C8E-459B-915F-6A9C72E2686C}" type="parTrans" cxnId="{BAC7F16D-B44A-45D4-91DA-0A317A39F48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E17A8B0-7899-4E23-916A-AE1339C5DC2E}" type="sibTrans" cxnId="{BAC7F16D-B44A-45D4-91DA-0A317A39F483}">
      <dgm:prSet/>
      <dgm:spPr/>
      <dgm:t>
        <a:bodyPr/>
        <a:lstStyle/>
        <a:p>
          <a:endParaRPr lang="en-US"/>
        </a:p>
      </dgm:t>
    </dgm:pt>
    <dgm:pt modelId="{B3936C60-9BE5-4EDE-9132-A4438F5E601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OrOperatorSearch</a:t>
          </a:r>
        </a:p>
      </dgm:t>
    </dgm:pt>
    <dgm:pt modelId="{2081C69F-B339-4E7C-B336-066053CD088C}" type="parTrans" cxnId="{DC23B2CE-902C-420C-9095-544F05DCC98F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D8920DA-37D3-447E-8519-5FA0AB8C970F}" type="sibTrans" cxnId="{DC23B2CE-902C-420C-9095-544F05DCC98F}">
      <dgm:prSet/>
      <dgm:spPr/>
      <dgm:t>
        <a:bodyPr/>
        <a:lstStyle/>
        <a:p>
          <a:endParaRPr lang="en-US"/>
        </a:p>
      </dgm:t>
    </dgm:pt>
    <dgm:pt modelId="{D7CE3C8C-D445-4ACE-9EC5-9162CDEA9DEF}">
      <dgm:prSet phldrT="[Text]"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TextSearch</a:t>
          </a:r>
        </a:p>
      </dgm:t>
    </dgm:pt>
    <dgm:pt modelId="{E7423471-C503-40A6-A1F6-E8E2D5310859}" type="parTrans" cxnId="{46BB27DE-A25C-4699-953C-5ED6A5BB9B7E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66591431-8A55-48B1-A823-BB9B94C872CF}" type="sibTrans" cxnId="{46BB27DE-A25C-4699-953C-5ED6A5BB9B7E}">
      <dgm:prSet/>
      <dgm:spPr/>
      <dgm:t>
        <a:bodyPr/>
        <a:lstStyle/>
        <a:p>
          <a:endParaRPr lang="en-US"/>
        </a:p>
      </dgm:t>
    </dgm:pt>
    <dgm:pt modelId="{692EC169-5028-46B5-87C4-36BB783C7D5C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NumberSearch</a:t>
          </a:r>
        </a:p>
      </dgm:t>
    </dgm:pt>
    <dgm:pt modelId="{C495B07B-776A-44B8-AB51-448B247A072D}" type="parTrans" cxnId="{4F44713A-33C2-40F6-AFF4-6D5F35F9C2F7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F665DD4-DB87-4501-81F1-3B039F0E09F7}" type="sibTrans" cxnId="{4F44713A-33C2-40F6-AFF4-6D5F35F9C2F7}">
      <dgm:prSet/>
      <dgm:spPr/>
      <dgm:t>
        <a:bodyPr/>
        <a:lstStyle/>
        <a:p>
          <a:endParaRPr lang="en-US"/>
        </a:p>
      </dgm:t>
    </dgm:pt>
    <dgm:pt modelId="{AB9D0DA2-78F4-4DB5-9537-047F86C2C585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DateSearch</a:t>
          </a:r>
        </a:p>
      </dgm:t>
    </dgm:pt>
    <dgm:pt modelId="{7BD488A6-4B32-42F3-8C41-F2E7C5966895}" type="parTrans" cxnId="{86B950BA-F203-4D21-AD68-E2CD7613FBB3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D205CAB6-4271-4C2B-A041-1C89FD87A730}" type="sibTrans" cxnId="{86B950BA-F203-4D21-AD68-E2CD7613FBB3}">
      <dgm:prSet/>
      <dgm:spPr/>
      <dgm:t>
        <a:bodyPr/>
        <a:lstStyle/>
        <a:p>
          <a:endParaRPr lang="en-US"/>
        </a:p>
      </dgm:t>
    </dgm:pt>
    <dgm:pt modelId="{FFB73818-009F-43DA-A5EA-85B1E99891A9}">
      <dgm:prSet custT="1"/>
      <dgm:spPr/>
      <dgm:t>
        <a:bodyPr/>
        <a:lstStyle/>
        <a:p>
          <a:r>
            <a:rPr lang="en-US" sz="1100" dirty="0">
              <a:latin typeface="Century Gothic" panose="020B0502020202020204" pitchFamily="34" charset="0"/>
            </a:rPr>
            <a:t>NotOperatorSearch</a:t>
          </a:r>
        </a:p>
      </dgm:t>
    </dgm:pt>
    <dgm:pt modelId="{188E42F8-7950-477D-8534-6E539DD8FE87}" type="parTrans" cxnId="{8575F954-9B26-4FA4-A9D5-FD06984DCBF1}">
      <dgm:prSet custT="1"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6DBAC6A-67F8-4CF3-9557-CC4D90F1233E}" type="sibTrans" cxnId="{8575F954-9B26-4FA4-A9D5-FD06984DCBF1}">
      <dgm:prSet/>
      <dgm:spPr/>
      <dgm:t>
        <a:bodyPr/>
        <a:lstStyle/>
        <a:p>
          <a:endParaRPr lang="en-US"/>
        </a:p>
      </dgm:t>
    </dgm:pt>
    <dgm:pt modelId="{8CF1B4EC-EFCF-41B8-A27E-BD6126A3D703}" type="pres">
      <dgm:prSet presAssocID="{8275932D-34DD-4878-93FF-F80548D984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D7F322-62ED-4F98-9096-2E355C0A9415}" type="pres">
      <dgm:prSet presAssocID="{5F47AF4D-E368-4562-BA47-34E31EE14A83}" presName="hierRoot1" presStyleCnt="0">
        <dgm:presLayoutVars>
          <dgm:hierBranch val="init"/>
        </dgm:presLayoutVars>
      </dgm:prSet>
      <dgm:spPr/>
    </dgm:pt>
    <dgm:pt modelId="{DCF442E1-F722-423D-BD27-C8A4D879CE11}" type="pres">
      <dgm:prSet presAssocID="{5F47AF4D-E368-4562-BA47-34E31EE14A83}" presName="rootComposite1" presStyleCnt="0"/>
      <dgm:spPr/>
    </dgm:pt>
    <dgm:pt modelId="{B8E87F9F-5C4C-40AA-980E-9CDF9A08ED35}" type="pres">
      <dgm:prSet presAssocID="{5F47AF4D-E368-4562-BA47-34E31EE14A83}" presName="rootText1" presStyleLbl="node0" presStyleIdx="0" presStyleCnt="1">
        <dgm:presLayoutVars>
          <dgm:chPref val="3"/>
        </dgm:presLayoutVars>
      </dgm:prSet>
      <dgm:spPr/>
    </dgm:pt>
    <dgm:pt modelId="{8C75D28B-8590-4F0C-A9A5-2807CC8E9749}" type="pres">
      <dgm:prSet presAssocID="{5F47AF4D-E368-4562-BA47-34E31EE14A83}" presName="rootConnector1" presStyleLbl="node1" presStyleIdx="0" presStyleCnt="0"/>
      <dgm:spPr/>
    </dgm:pt>
    <dgm:pt modelId="{C0B03803-2EE0-4233-AC3C-307E13183549}" type="pres">
      <dgm:prSet presAssocID="{5F47AF4D-E368-4562-BA47-34E31EE14A83}" presName="hierChild2" presStyleCnt="0"/>
      <dgm:spPr/>
    </dgm:pt>
    <dgm:pt modelId="{BD502CD3-689E-4C0A-AD26-9CDA7EDE805B}" type="pres">
      <dgm:prSet presAssocID="{B24BDC23-CC1E-47C8-94D2-FABDEBEB5E87}" presName="Name64" presStyleLbl="parChTrans1D2" presStyleIdx="0" presStyleCnt="4"/>
      <dgm:spPr/>
    </dgm:pt>
    <dgm:pt modelId="{C37C0D71-7B43-43F6-B000-F7254D58631E}" type="pres">
      <dgm:prSet presAssocID="{E2BCE317-29C4-4497-B4A7-7CA05F0DC88F}" presName="hierRoot2" presStyleCnt="0">
        <dgm:presLayoutVars>
          <dgm:hierBranch val="init"/>
        </dgm:presLayoutVars>
      </dgm:prSet>
      <dgm:spPr/>
    </dgm:pt>
    <dgm:pt modelId="{0D296B5F-5E88-4464-868E-B559D9C9C5B6}" type="pres">
      <dgm:prSet presAssocID="{E2BCE317-29C4-4497-B4A7-7CA05F0DC88F}" presName="rootComposite" presStyleCnt="0"/>
      <dgm:spPr/>
    </dgm:pt>
    <dgm:pt modelId="{691457CA-205C-4D50-8E5D-406A906BA862}" type="pres">
      <dgm:prSet presAssocID="{E2BCE317-29C4-4497-B4A7-7CA05F0DC88F}" presName="rootText" presStyleLbl="node2" presStyleIdx="0" presStyleCnt="4">
        <dgm:presLayoutVars>
          <dgm:chPref val="3"/>
        </dgm:presLayoutVars>
      </dgm:prSet>
      <dgm:spPr/>
    </dgm:pt>
    <dgm:pt modelId="{D2A29716-CCDC-474F-AA4C-56A5C0B7E725}" type="pres">
      <dgm:prSet presAssocID="{E2BCE317-29C4-4497-B4A7-7CA05F0DC88F}" presName="rootConnector" presStyleLbl="node2" presStyleIdx="0" presStyleCnt="4"/>
      <dgm:spPr/>
    </dgm:pt>
    <dgm:pt modelId="{4B4BD929-FFAC-4CF4-BFE8-15442BB7C9BD}" type="pres">
      <dgm:prSet presAssocID="{E2BCE317-29C4-4497-B4A7-7CA05F0DC88F}" presName="hierChild4" presStyleCnt="0"/>
      <dgm:spPr/>
    </dgm:pt>
    <dgm:pt modelId="{6656259B-898B-4729-A3AD-B59B6E917534}" type="pres">
      <dgm:prSet presAssocID="{B3C0134D-8C8E-459B-915F-6A9C72E2686C}" presName="Name64" presStyleLbl="parChTrans1D3" presStyleIdx="0" presStyleCnt="3"/>
      <dgm:spPr/>
    </dgm:pt>
    <dgm:pt modelId="{C29E8654-4771-470B-AFFC-8DEF99408C9F}" type="pres">
      <dgm:prSet presAssocID="{5ADE4175-C0B3-4E0B-99A6-FC9B1EAFC94F}" presName="hierRoot2" presStyleCnt="0">
        <dgm:presLayoutVars>
          <dgm:hierBranch val="init"/>
        </dgm:presLayoutVars>
      </dgm:prSet>
      <dgm:spPr/>
    </dgm:pt>
    <dgm:pt modelId="{84FFC2DF-DBD7-495D-A9E3-FB758D555BF0}" type="pres">
      <dgm:prSet presAssocID="{5ADE4175-C0B3-4E0B-99A6-FC9B1EAFC94F}" presName="rootComposite" presStyleCnt="0"/>
      <dgm:spPr/>
    </dgm:pt>
    <dgm:pt modelId="{AE28B206-3B47-4D4B-BD0C-1270E0680DE8}" type="pres">
      <dgm:prSet presAssocID="{5ADE4175-C0B3-4E0B-99A6-FC9B1EAFC94F}" presName="rootText" presStyleLbl="node3" presStyleIdx="0" presStyleCnt="3">
        <dgm:presLayoutVars>
          <dgm:chPref val="3"/>
        </dgm:presLayoutVars>
      </dgm:prSet>
      <dgm:spPr/>
    </dgm:pt>
    <dgm:pt modelId="{59A5D797-C8CB-477E-B2FA-1E5D612ECB64}" type="pres">
      <dgm:prSet presAssocID="{5ADE4175-C0B3-4E0B-99A6-FC9B1EAFC94F}" presName="rootConnector" presStyleLbl="node3" presStyleIdx="0" presStyleCnt="3"/>
      <dgm:spPr/>
    </dgm:pt>
    <dgm:pt modelId="{B8EF4D74-A97C-4267-A45C-4595ED5FC551}" type="pres">
      <dgm:prSet presAssocID="{5ADE4175-C0B3-4E0B-99A6-FC9B1EAFC94F}" presName="hierChild4" presStyleCnt="0"/>
      <dgm:spPr/>
    </dgm:pt>
    <dgm:pt modelId="{661BC549-95D4-47A9-A5DE-9A1590231F99}" type="pres">
      <dgm:prSet presAssocID="{5ADE4175-C0B3-4E0B-99A6-FC9B1EAFC94F}" presName="hierChild5" presStyleCnt="0"/>
      <dgm:spPr/>
    </dgm:pt>
    <dgm:pt modelId="{305A33B6-3C96-44D6-83D6-4FD98BA30702}" type="pres">
      <dgm:prSet presAssocID="{2081C69F-B339-4E7C-B336-066053CD088C}" presName="Name64" presStyleLbl="parChTrans1D3" presStyleIdx="1" presStyleCnt="3"/>
      <dgm:spPr/>
    </dgm:pt>
    <dgm:pt modelId="{1E2CC172-112B-408A-BF8D-82386A9913E1}" type="pres">
      <dgm:prSet presAssocID="{B3936C60-9BE5-4EDE-9132-A4438F5E601F}" presName="hierRoot2" presStyleCnt="0">
        <dgm:presLayoutVars>
          <dgm:hierBranch val="init"/>
        </dgm:presLayoutVars>
      </dgm:prSet>
      <dgm:spPr/>
    </dgm:pt>
    <dgm:pt modelId="{568A2039-3BFD-48C0-B840-86E40DC6994F}" type="pres">
      <dgm:prSet presAssocID="{B3936C60-9BE5-4EDE-9132-A4438F5E601F}" presName="rootComposite" presStyleCnt="0"/>
      <dgm:spPr/>
    </dgm:pt>
    <dgm:pt modelId="{8BD118A0-A794-4613-869E-FE88B18F049B}" type="pres">
      <dgm:prSet presAssocID="{B3936C60-9BE5-4EDE-9132-A4438F5E601F}" presName="rootText" presStyleLbl="node3" presStyleIdx="1" presStyleCnt="3">
        <dgm:presLayoutVars>
          <dgm:chPref val="3"/>
        </dgm:presLayoutVars>
      </dgm:prSet>
      <dgm:spPr/>
    </dgm:pt>
    <dgm:pt modelId="{89553131-CD55-4F0D-9101-9E83364C5CD6}" type="pres">
      <dgm:prSet presAssocID="{B3936C60-9BE5-4EDE-9132-A4438F5E601F}" presName="rootConnector" presStyleLbl="node3" presStyleIdx="1" presStyleCnt="3"/>
      <dgm:spPr/>
    </dgm:pt>
    <dgm:pt modelId="{C74D9BF1-62BD-4272-BC4B-641D05CA7994}" type="pres">
      <dgm:prSet presAssocID="{B3936C60-9BE5-4EDE-9132-A4438F5E601F}" presName="hierChild4" presStyleCnt="0"/>
      <dgm:spPr/>
    </dgm:pt>
    <dgm:pt modelId="{BC94DCDE-1EF5-414F-98C0-085D4CDD9094}" type="pres">
      <dgm:prSet presAssocID="{B3936C60-9BE5-4EDE-9132-A4438F5E601F}" presName="hierChild5" presStyleCnt="0"/>
      <dgm:spPr/>
    </dgm:pt>
    <dgm:pt modelId="{F25DF8E8-F90A-4CC6-92F3-AAE00F88FEF1}" type="pres">
      <dgm:prSet presAssocID="{188E42F8-7950-477D-8534-6E539DD8FE87}" presName="Name64" presStyleLbl="parChTrans1D3" presStyleIdx="2" presStyleCnt="3"/>
      <dgm:spPr/>
    </dgm:pt>
    <dgm:pt modelId="{5A2D8C02-0DD2-4994-B2AD-4A831742A9D0}" type="pres">
      <dgm:prSet presAssocID="{FFB73818-009F-43DA-A5EA-85B1E99891A9}" presName="hierRoot2" presStyleCnt="0">
        <dgm:presLayoutVars>
          <dgm:hierBranch val="init"/>
        </dgm:presLayoutVars>
      </dgm:prSet>
      <dgm:spPr/>
    </dgm:pt>
    <dgm:pt modelId="{6D42AADE-97F9-491A-B972-486127CDEF5B}" type="pres">
      <dgm:prSet presAssocID="{FFB73818-009F-43DA-A5EA-85B1E99891A9}" presName="rootComposite" presStyleCnt="0"/>
      <dgm:spPr/>
    </dgm:pt>
    <dgm:pt modelId="{41946931-75D8-4E2B-BA97-0ECC3B6D1C9E}" type="pres">
      <dgm:prSet presAssocID="{FFB73818-009F-43DA-A5EA-85B1E99891A9}" presName="rootText" presStyleLbl="node3" presStyleIdx="2" presStyleCnt="3">
        <dgm:presLayoutVars>
          <dgm:chPref val="3"/>
        </dgm:presLayoutVars>
      </dgm:prSet>
      <dgm:spPr/>
    </dgm:pt>
    <dgm:pt modelId="{740D37FC-AAA8-4C4D-9D3B-3EDC80DC6B77}" type="pres">
      <dgm:prSet presAssocID="{FFB73818-009F-43DA-A5EA-85B1E99891A9}" presName="rootConnector" presStyleLbl="node3" presStyleIdx="2" presStyleCnt="3"/>
      <dgm:spPr/>
    </dgm:pt>
    <dgm:pt modelId="{4342125B-0E50-4308-97EC-3CE166741A1D}" type="pres">
      <dgm:prSet presAssocID="{FFB73818-009F-43DA-A5EA-85B1E99891A9}" presName="hierChild4" presStyleCnt="0"/>
      <dgm:spPr/>
    </dgm:pt>
    <dgm:pt modelId="{F6EB53DB-A744-44EC-815B-939DA9412B06}" type="pres">
      <dgm:prSet presAssocID="{FFB73818-009F-43DA-A5EA-85B1E99891A9}" presName="hierChild5" presStyleCnt="0"/>
      <dgm:spPr/>
    </dgm:pt>
    <dgm:pt modelId="{0D436D48-A4C4-4CCA-81AB-1221788938C5}" type="pres">
      <dgm:prSet presAssocID="{E2BCE317-29C4-4497-B4A7-7CA05F0DC88F}" presName="hierChild5" presStyleCnt="0"/>
      <dgm:spPr/>
    </dgm:pt>
    <dgm:pt modelId="{AF4C1CB4-DF80-4542-8D2F-5B7CACF688D9}" type="pres">
      <dgm:prSet presAssocID="{E7423471-C503-40A6-A1F6-E8E2D5310859}" presName="Name64" presStyleLbl="parChTrans1D2" presStyleIdx="1" presStyleCnt="4"/>
      <dgm:spPr/>
    </dgm:pt>
    <dgm:pt modelId="{B62EFB37-185D-45F6-88C9-84DF57B9ABDB}" type="pres">
      <dgm:prSet presAssocID="{D7CE3C8C-D445-4ACE-9EC5-9162CDEA9DEF}" presName="hierRoot2" presStyleCnt="0">
        <dgm:presLayoutVars>
          <dgm:hierBranch val="init"/>
        </dgm:presLayoutVars>
      </dgm:prSet>
      <dgm:spPr/>
    </dgm:pt>
    <dgm:pt modelId="{CCB5F659-ECA3-418C-8436-7075947D5580}" type="pres">
      <dgm:prSet presAssocID="{D7CE3C8C-D445-4ACE-9EC5-9162CDEA9DEF}" presName="rootComposite" presStyleCnt="0"/>
      <dgm:spPr/>
    </dgm:pt>
    <dgm:pt modelId="{B2DF6689-C6C4-489C-9317-E3CC73AC9CA9}" type="pres">
      <dgm:prSet presAssocID="{D7CE3C8C-D445-4ACE-9EC5-9162CDEA9DEF}" presName="rootText" presStyleLbl="node2" presStyleIdx="1" presStyleCnt="4">
        <dgm:presLayoutVars>
          <dgm:chPref val="3"/>
        </dgm:presLayoutVars>
      </dgm:prSet>
      <dgm:spPr/>
    </dgm:pt>
    <dgm:pt modelId="{F46C90F6-01CB-4F40-BA47-9A8EAD110A87}" type="pres">
      <dgm:prSet presAssocID="{D7CE3C8C-D445-4ACE-9EC5-9162CDEA9DEF}" presName="rootConnector" presStyleLbl="node2" presStyleIdx="1" presStyleCnt="4"/>
      <dgm:spPr/>
    </dgm:pt>
    <dgm:pt modelId="{EE278805-5673-41D4-8246-C24A065A7CCE}" type="pres">
      <dgm:prSet presAssocID="{D7CE3C8C-D445-4ACE-9EC5-9162CDEA9DEF}" presName="hierChild4" presStyleCnt="0"/>
      <dgm:spPr/>
    </dgm:pt>
    <dgm:pt modelId="{584A7BFC-F091-4458-86B8-26D9FE06413F}" type="pres">
      <dgm:prSet presAssocID="{D7CE3C8C-D445-4ACE-9EC5-9162CDEA9DEF}" presName="hierChild5" presStyleCnt="0"/>
      <dgm:spPr/>
    </dgm:pt>
    <dgm:pt modelId="{C8B94CE4-13EF-405F-A8B4-6BF72ACD1980}" type="pres">
      <dgm:prSet presAssocID="{C495B07B-776A-44B8-AB51-448B247A072D}" presName="Name64" presStyleLbl="parChTrans1D2" presStyleIdx="2" presStyleCnt="4"/>
      <dgm:spPr/>
    </dgm:pt>
    <dgm:pt modelId="{82F466DD-2579-4FFC-AA2C-777E178778BE}" type="pres">
      <dgm:prSet presAssocID="{692EC169-5028-46B5-87C4-36BB783C7D5C}" presName="hierRoot2" presStyleCnt="0">
        <dgm:presLayoutVars>
          <dgm:hierBranch val="init"/>
        </dgm:presLayoutVars>
      </dgm:prSet>
      <dgm:spPr/>
    </dgm:pt>
    <dgm:pt modelId="{DA872887-01B7-4929-9663-9CE6F9D32826}" type="pres">
      <dgm:prSet presAssocID="{692EC169-5028-46B5-87C4-36BB783C7D5C}" presName="rootComposite" presStyleCnt="0"/>
      <dgm:spPr/>
    </dgm:pt>
    <dgm:pt modelId="{5DC4DDA7-A797-4999-9475-21A08B952487}" type="pres">
      <dgm:prSet presAssocID="{692EC169-5028-46B5-87C4-36BB783C7D5C}" presName="rootText" presStyleLbl="node2" presStyleIdx="2" presStyleCnt="4">
        <dgm:presLayoutVars>
          <dgm:chPref val="3"/>
        </dgm:presLayoutVars>
      </dgm:prSet>
      <dgm:spPr/>
    </dgm:pt>
    <dgm:pt modelId="{BF8B57C2-EDD5-487D-A43D-1707BB2106FC}" type="pres">
      <dgm:prSet presAssocID="{692EC169-5028-46B5-87C4-36BB783C7D5C}" presName="rootConnector" presStyleLbl="node2" presStyleIdx="2" presStyleCnt="4"/>
      <dgm:spPr/>
    </dgm:pt>
    <dgm:pt modelId="{D3CFF3F7-5A3A-4458-B861-8CCB1847B4EB}" type="pres">
      <dgm:prSet presAssocID="{692EC169-5028-46B5-87C4-36BB783C7D5C}" presName="hierChild4" presStyleCnt="0"/>
      <dgm:spPr/>
    </dgm:pt>
    <dgm:pt modelId="{DE31994A-6570-41C3-AA87-09FF5FE01E5F}" type="pres">
      <dgm:prSet presAssocID="{692EC169-5028-46B5-87C4-36BB783C7D5C}" presName="hierChild5" presStyleCnt="0"/>
      <dgm:spPr/>
    </dgm:pt>
    <dgm:pt modelId="{683EABFC-6794-4F5B-85EA-C77E067C84F6}" type="pres">
      <dgm:prSet presAssocID="{7BD488A6-4B32-42F3-8C41-F2E7C5966895}" presName="Name64" presStyleLbl="parChTrans1D2" presStyleIdx="3" presStyleCnt="4"/>
      <dgm:spPr/>
    </dgm:pt>
    <dgm:pt modelId="{FA18500C-B162-420A-9769-ADDF5A1933AE}" type="pres">
      <dgm:prSet presAssocID="{AB9D0DA2-78F4-4DB5-9537-047F86C2C585}" presName="hierRoot2" presStyleCnt="0">
        <dgm:presLayoutVars>
          <dgm:hierBranch val="init"/>
        </dgm:presLayoutVars>
      </dgm:prSet>
      <dgm:spPr/>
    </dgm:pt>
    <dgm:pt modelId="{CAB2F858-3962-448C-BDDF-4D59BF7F90FF}" type="pres">
      <dgm:prSet presAssocID="{AB9D0DA2-78F4-4DB5-9537-047F86C2C585}" presName="rootComposite" presStyleCnt="0"/>
      <dgm:spPr/>
    </dgm:pt>
    <dgm:pt modelId="{1BEC76D7-A1AB-4CEC-8C7D-DDFD7A746847}" type="pres">
      <dgm:prSet presAssocID="{AB9D0DA2-78F4-4DB5-9537-047F86C2C585}" presName="rootText" presStyleLbl="node2" presStyleIdx="3" presStyleCnt="4">
        <dgm:presLayoutVars>
          <dgm:chPref val="3"/>
        </dgm:presLayoutVars>
      </dgm:prSet>
      <dgm:spPr/>
    </dgm:pt>
    <dgm:pt modelId="{6A77588B-0D31-45A3-A035-55616B9BD5D7}" type="pres">
      <dgm:prSet presAssocID="{AB9D0DA2-78F4-4DB5-9537-047F86C2C585}" presName="rootConnector" presStyleLbl="node2" presStyleIdx="3" presStyleCnt="4"/>
      <dgm:spPr/>
    </dgm:pt>
    <dgm:pt modelId="{E629F5E3-93C9-4672-ADB4-BBD000645610}" type="pres">
      <dgm:prSet presAssocID="{AB9D0DA2-78F4-4DB5-9537-047F86C2C585}" presName="hierChild4" presStyleCnt="0"/>
      <dgm:spPr/>
    </dgm:pt>
    <dgm:pt modelId="{BCDF3ACF-2CB2-4AE1-94E9-1AC85832EEC8}" type="pres">
      <dgm:prSet presAssocID="{AB9D0DA2-78F4-4DB5-9537-047F86C2C585}" presName="hierChild5" presStyleCnt="0"/>
      <dgm:spPr/>
    </dgm:pt>
    <dgm:pt modelId="{BD327D50-89C6-4760-87E5-8F1871426300}" type="pres">
      <dgm:prSet presAssocID="{5F47AF4D-E368-4562-BA47-34E31EE14A83}" presName="hierChild3" presStyleCnt="0"/>
      <dgm:spPr/>
    </dgm:pt>
  </dgm:ptLst>
  <dgm:cxnLst>
    <dgm:cxn modelId="{A7284205-0E1A-4A68-A64A-1FAE3E366A73}" type="presOf" srcId="{5ADE4175-C0B3-4E0B-99A6-FC9B1EAFC94F}" destId="{AE28B206-3B47-4D4B-BD0C-1270E0680DE8}" srcOrd="0" destOrd="0" presId="urn:microsoft.com/office/officeart/2009/3/layout/HorizontalOrganizationChart"/>
    <dgm:cxn modelId="{A86A5D2C-91B6-4D35-8D69-A54645908419}" type="presOf" srcId="{E7423471-C503-40A6-A1F6-E8E2D5310859}" destId="{AF4C1CB4-DF80-4542-8D2F-5B7CACF688D9}" srcOrd="0" destOrd="0" presId="urn:microsoft.com/office/officeart/2009/3/layout/HorizontalOrganizationChart"/>
    <dgm:cxn modelId="{E429C931-513C-4ED6-A4F3-B6F327C78B04}" type="presOf" srcId="{B3C0134D-8C8E-459B-915F-6A9C72E2686C}" destId="{6656259B-898B-4729-A3AD-B59B6E917534}" srcOrd="0" destOrd="0" presId="urn:microsoft.com/office/officeart/2009/3/layout/HorizontalOrganizationChart"/>
    <dgm:cxn modelId="{5FA4DD39-40D4-4A74-A7CF-D2852D00ADF7}" type="presOf" srcId="{5F47AF4D-E368-4562-BA47-34E31EE14A83}" destId="{B8E87F9F-5C4C-40AA-980E-9CDF9A08ED35}" srcOrd="0" destOrd="0" presId="urn:microsoft.com/office/officeart/2009/3/layout/HorizontalOrganizationChart"/>
    <dgm:cxn modelId="{4F44713A-33C2-40F6-AFF4-6D5F35F9C2F7}" srcId="{5F47AF4D-E368-4562-BA47-34E31EE14A83}" destId="{692EC169-5028-46B5-87C4-36BB783C7D5C}" srcOrd="2" destOrd="0" parTransId="{C495B07B-776A-44B8-AB51-448B247A072D}" sibTransId="{CF665DD4-DB87-4501-81F1-3B039F0E09F7}"/>
    <dgm:cxn modelId="{3F737B65-B595-4DE0-854A-A4B515FEDC2D}" type="presOf" srcId="{692EC169-5028-46B5-87C4-36BB783C7D5C}" destId="{BF8B57C2-EDD5-487D-A43D-1707BB2106FC}" srcOrd="1" destOrd="0" presId="urn:microsoft.com/office/officeart/2009/3/layout/HorizontalOrganizationChart"/>
    <dgm:cxn modelId="{8CEF6B6A-CC07-4A8F-9B9C-98E07AB79082}" type="presOf" srcId="{FFB73818-009F-43DA-A5EA-85B1E99891A9}" destId="{41946931-75D8-4E2B-BA97-0ECC3B6D1C9E}" srcOrd="0" destOrd="0" presId="urn:microsoft.com/office/officeart/2009/3/layout/HorizontalOrganizationChart"/>
    <dgm:cxn modelId="{FA5BA94A-8702-432E-AD00-3FE120A8BF8A}" type="presOf" srcId="{692EC169-5028-46B5-87C4-36BB783C7D5C}" destId="{5DC4DDA7-A797-4999-9475-21A08B952487}" srcOrd="0" destOrd="0" presId="urn:microsoft.com/office/officeart/2009/3/layout/HorizontalOrganizationChart"/>
    <dgm:cxn modelId="{BAC7F16D-B44A-45D4-91DA-0A317A39F483}" srcId="{E2BCE317-29C4-4497-B4A7-7CA05F0DC88F}" destId="{5ADE4175-C0B3-4E0B-99A6-FC9B1EAFC94F}" srcOrd="0" destOrd="0" parTransId="{B3C0134D-8C8E-459B-915F-6A9C72E2686C}" sibTransId="{FE17A8B0-7899-4E23-916A-AE1339C5DC2E}"/>
    <dgm:cxn modelId="{BB863952-37C4-4B19-BA0F-D29BDD6DD3BB}" type="presOf" srcId="{B3936C60-9BE5-4EDE-9132-A4438F5E601F}" destId="{8BD118A0-A794-4613-869E-FE88B18F049B}" srcOrd="0" destOrd="0" presId="urn:microsoft.com/office/officeart/2009/3/layout/HorizontalOrganizationChart"/>
    <dgm:cxn modelId="{8575F954-9B26-4FA4-A9D5-FD06984DCBF1}" srcId="{E2BCE317-29C4-4497-B4A7-7CA05F0DC88F}" destId="{FFB73818-009F-43DA-A5EA-85B1E99891A9}" srcOrd="2" destOrd="0" parTransId="{188E42F8-7950-477D-8534-6E539DD8FE87}" sibTransId="{B6DBAC6A-67F8-4CF3-9557-CC4D90F1233E}"/>
    <dgm:cxn modelId="{12D61857-F9D3-4A29-BC8B-84AF1ABB0ED3}" type="presOf" srcId="{B3936C60-9BE5-4EDE-9132-A4438F5E601F}" destId="{89553131-CD55-4F0D-9101-9E83364C5CD6}" srcOrd="1" destOrd="0" presId="urn:microsoft.com/office/officeart/2009/3/layout/HorizontalOrganizationChart"/>
    <dgm:cxn modelId="{A1A8FC78-486D-4D9E-9D9F-A118092A0D39}" type="presOf" srcId="{C495B07B-776A-44B8-AB51-448B247A072D}" destId="{C8B94CE4-13EF-405F-A8B4-6BF72ACD1980}" srcOrd="0" destOrd="0" presId="urn:microsoft.com/office/officeart/2009/3/layout/HorizontalOrganizationChart"/>
    <dgm:cxn modelId="{2ADCFF59-7E67-468B-8F09-E695EA6E99C7}" type="presOf" srcId="{5F47AF4D-E368-4562-BA47-34E31EE14A83}" destId="{8C75D28B-8590-4F0C-A9A5-2807CC8E9749}" srcOrd="1" destOrd="0" presId="urn:microsoft.com/office/officeart/2009/3/layout/HorizontalOrganizationChart"/>
    <dgm:cxn modelId="{7680C28F-2B3B-45A6-BA0C-307DBC45E2E8}" type="presOf" srcId="{8275932D-34DD-4878-93FF-F80548D98485}" destId="{8CF1B4EC-EFCF-41B8-A27E-BD6126A3D703}" srcOrd="0" destOrd="0" presId="urn:microsoft.com/office/officeart/2009/3/layout/HorizontalOrganizationChart"/>
    <dgm:cxn modelId="{07E8B1A8-24DB-4EF0-8AF7-03F6D79C5837}" type="presOf" srcId="{7BD488A6-4B32-42F3-8C41-F2E7C5966895}" destId="{683EABFC-6794-4F5B-85EA-C77E067C84F6}" srcOrd="0" destOrd="0" presId="urn:microsoft.com/office/officeart/2009/3/layout/HorizontalOrganizationChart"/>
    <dgm:cxn modelId="{3098D5A8-AC35-4CA9-81ED-41BEFB3692D1}" type="presOf" srcId="{188E42F8-7950-477D-8534-6E539DD8FE87}" destId="{F25DF8E8-F90A-4CC6-92F3-AAE00F88FEF1}" srcOrd="0" destOrd="0" presId="urn:microsoft.com/office/officeart/2009/3/layout/HorizontalOrganizationChart"/>
    <dgm:cxn modelId="{C86FE4B0-7AF9-46DA-989B-D06A9BF15110}" type="presOf" srcId="{D7CE3C8C-D445-4ACE-9EC5-9162CDEA9DEF}" destId="{B2DF6689-C6C4-489C-9317-E3CC73AC9CA9}" srcOrd="0" destOrd="0" presId="urn:microsoft.com/office/officeart/2009/3/layout/HorizontalOrganizationChart"/>
    <dgm:cxn modelId="{61E76CBA-38F6-4534-BFE6-AAE5BE1AACE0}" type="presOf" srcId="{E2BCE317-29C4-4497-B4A7-7CA05F0DC88F}" destId="{691457CA-205C-4D50-8E5D-406A906BA862}" srcOrd="0" destOrd="0" presId="urn:microsoft.com/office/officeart/2009/3/layout/HorizontalOrganizationChart"/>
    <dgm:cxn modelId="{86B950BA-F203-4D21-AD68-E2CD7613FBB3}" srcId="{5F47AF4D-E368-4562-BA47-34E31EE14A83}" destId="{AB9D0DA2-78F4-4DB5-9537-047F86C2C585}" srcOrd="3" destOrd="0" parTransId="{7BD488A6-4B32-42F3-8C41-F2E7C5966895}" sibTransId="{D205CAB6-4271-4C2B-A041-1C89FD87A730}"/>
    <dgm:cxn modelId="{A61EBCBD-83EB-402A-90EB-20E9191CF8B7}" type="presOf" srcId="{E2BCE317-29C4-4497-B4A7-7CA05F0DC88F}" destId="{D2A29716-CCDC-474F-AA4C-56A5C0B7E725}" srcOrd="1" destOrd="0" presId="urn:microsoft.com/office/officeart/2009/3/layout/HorizontalOrganizationChart"/>
    <dgm:cxn modelId="{19991FC8-86DC-4FDB-9D99-7D755C7D778C}" type="presOf" srcId="{FFB73818-009F-43DA-A5EA-85B1E99891A9}" destId="{740D37FC-AAA8-4C4D-9D3B-3EDC80DC6B77}" srcOrd="1" destOrd="0" presId="urn:microsoft.com/office/officeart/2009/3/layout/HorizontalOrganizationChart"/>
    <dgm:cxn modelId="{AD967DCC-5FC8-4449-A013-CB635A8BC545}" type="presOf" srcId="{D7CE3C8C-D445-4ACE-9EC5-9162CDEA9DEF}" destId="{F46C90F6-01CB-4F40-BA47-9A8EAD110A87}" srcOrd="1" destOrd="0" presId="urn:microsoft.com/office/officeart/2009/3/layout/HorizontalOrganizationChart"/>
    <dgm:cxn modelId="{DC23B2CE-902C-420C-9095-544F05DCC98F}" srcId="{E2BCE317-29C4-4497-B4A7-7CA05F0DC88F}" destId="{B3936C60-9BE5-4EDE-9132-A4438F5E601F}" srcOrd="1" destOrd="0" parTransId="{2081C69F-B339-4E7C-B336-066053CD088C}" sibTransId="{3D8920DA-37D3-447E-8519-5FA0AB8C970F}"/>
    <dgm:cxn modelId="{B1EAF5D1-8BA9-4590-ACDB-C355665BD06C}" type="presOf" srcId="{B24BDC23-CC1E-47C8-94D2-FABDEBEB5E87}" destId="{BD502CD3-689E-4C0A-AD26-9CDA7EDE805B}" srcOrd="0" destOrd="0" presId="urn:microsoft.com/office/officeart/2009/3/layout/HorizontalOrganizationChart"/>
    <dgm:cxn modelId="{B505D2D8-931E-4C85-B5B9-FD8EC539247B}" srcId="{8275932D-34DD-4878-93FF-F80548D98485}" destId="{5F47AF4D-E368-4562-BA47-34E31EE14A83}" srcOrd="0" destOrd="0" parTransId="{61A6CF7B-3845-4B07-9FB8-382A11F8F7FB}" sibTransId="{D3239E6D-026A-48BD-BE61-A1FB12297FEB}"/>
    <dgm:cxn modelId="{072916D9-3FCF-47EF-A7C8-EB97650896F6}" type="presOf" srcId="{2081C69F-B339-4E7C-B336-066053CD088C}" destId="{305A33B6-3C96-44D6-83D6-4FD98BA30702}" srcOrd="0" destOrd="0" presId="urn:microsoft.com/office/officeart/2009/3/layout/HorizontalOrganizationChart"/>
    <dgm:cxn modelId="{46BB27DE-A25C-4699-953C-5ED6A5BB9B7E}" srcId="{5F47AF4D-E368-4562-BA47-34E31EE14A83}" destId="{D7CE3C8C-D445-4ACE-9EC5-9162CDEA9DEF}" srcOrd="1" destOrd="0" parTransId="{E7423471-C503-40A6-A1F6-E8E2D5310859}" sibTransId="{66591431-8A55-48B1-A823-BB9B94C872CF}"/>
    <dgm:cxn modelId="{7D7F04EA-2232-45BE-9318-44F3D89C52AA}" type="presOf" srcId="{AB9D0DA2-78F4-4DB5-9537-047F86C2C585}" destId="{6A77588B-0D31-45A3-A035-55616B9BD5D7}" srcOrd="1" destOrd="0" presId="urn:microsoft.com/office/officeart/2009/3/layout/HorizontalOrganizationChart"/>
    <dgm:cxn modelId="{759511FA-F69A-4D8D-B39A-1F923178FA52}" type="presOf" srcId="{5ADE4175-C0B3-4E0B-99A6-FC9B1EAFC94F}" destId="{59A5D797-C8CB-477E-B2FA-1E5D612ECB64}" srcOrd="1" destOrd="0" presId="urn:microsoft.com/office/officeart/2009/3/layout/HorizontalOrganizationChart"/>
    <dgm:cxn modelId="{F3BC35FB-8C02-43DC-824A-4182A07738DF}" type="presOf" srcId="{AB9D0DA2-78F4-4DB5-9537-047F86C2C585}" destId="{1BEC76D7-A1AB-4CEC-8C7D-DDFD7A746847}" srcOrd="0" destOrd="0" presId="urn:microsoft.com/office/officeart/2009/3/layout/HorizontalOrganizationChart"/>
    <dgm:cxn modelId="{177A07FF-2DDF-4604-A65F-F04D5D00D91A}" srcId="{5F47AF4D-E368-4562-BA47-34E31EE14A83}" destId="{E2BCE317-29C4-4497-B4A7-7CA05F0DC88F}" srcOrd="0" destOrd="0" parTransId="{B24BDC23-CC1E-47C8-94D2-FABDEBEB5E87}" sibTransId="{98803936-50D1-4694-B2AF-94EF0396E869}"/>
    <dgm:cxn modelId="{74A34E48-6790-4EC7-A76A-AD3F3C5F1473}" type="presParOf" srcId="{8CF1B4EC-EFCF-41B8-A27E-BD6126A3D703}" destId="{22D7F322-62ED-4F98-9096-2E355C0A9415}" srcOrd="0" destOrd="0" presId="urn:microsoft.com/office/officeart/2009/3/layout/HorizontalOrganizationChart"/>
    <dgm:cxn modelId="{AD0C0797-104D-455C-83D7-37F3C01A0CD5}" type="presParOf" srcId="{22D7F322-62ED-4F98-9096-2E355C0A9415}" destId="{DCF442E1-F722-423D-BD27-C8A4D879CE11}" srcOrd="0" destOrd="0" presId="urn:microsoft.com/office/officeart/2009/3/layout/HorizontalOrganizationChart"/>
    <dgm:cxn modelId="{845BD2BA-4986-4CE4-9574-99B7A8D2DBB3}" type="presParOf" srcId="{DCF442E1-F722-423D-BD27-C8A4D879CE11}" destId="{B8E87F9F-5C4C-40AA-980E-9CDF9A08ED35}" srcOrd="0" destOrd="0" presId="urn:microsoft.com/office/officeart/2009/3/layout/HorizontalOrganizationChart"/>
    <dgm:cxn modelId="{8CDBCAD4-9D3E-453C-88A3-4356934E0C50}" type="presParOf" srcId="{DCF442E1-F722-423D-BD27-C8A4D879CE11}" destId="{8C75D28B-8590-4F0C-A9A5-2807CC8E9749}" srcOrd="1" destOrd="0" presId="urn:microsoft.com/office/officeart/2009/3/layout/HorizontalOrganizationChart"/>
    <dgm:cxn modelId="{418F538E-8711-451B-9661-0386E7CB0B88}" type="presParOf" srcId="{22D7F322-62ED-4F98-9096-2E355C0A9415}" destId="{C0B03803-2EE0-4233-AC3C-307E13183549}" srcOrd="1" destOrd="0" presId="urn:microsoft.com/office/officeart/2009/3/layout/HorizontalOrganizationChart"/>
    <dgm:cxn modelId="{50E8E00F-39E5-4B4F-BFB0-8B348AA7A01D}" type="presParOf" srcId="{C0B03803-2EE0-4233-AC3C-307E13183549}" destId="{BD502CD3-689E-4C0A-AD26-9CDA7EDE805B}" srcOrd="0" destOrd="0" presId="urn:microsoft.com/office/officeart/2009/3/layout/HorizontalOrganizationChart"/>
    <dgm:cxn modelId="{670C0CDC-D72C-429B-BA51-71F1C8A36AB7}" type="presParOf" srcId="{C0B03803-2EE0-4233-AC3C-307E13183549}" destId="{C37C0D71-7B43-43F6-B000-F7254D58631E}" srcOrd="1" destOrd="0" presId="urn:microsoft.com/office/officeart/2009/3/layout/HorizontalOrganizationChart"/>
    <dgm:cxn modelId="{16257215-EA0A-4433-BBF9-0B261DB3BF5F}" type="presParOf" srcId="{C37C0D71-7B43-43F6-B000-F7254D58631E}" destId="{0D296B5F-5E88-4464-868E-B559D9C9C5B6}" srcOrd="0" destOrd="0" presId="urn:microsoft.com/office/officeart/2009/3/layout/HorizontalOrganizationChart"/>
    <dgm:cxn modelId="{7574A6C9-C6F7-43B1-A9AE-FDA480F790A4}" type="presParOf" srcId="{0D296B5F-5E88-4464-868E-B559D9C9C5B6}" destId="{691457CA-205C-4D50-8E5D-406A906BA862}" srcOrd="0" destOrd="0" presId="urn:microsoft.com/office/officeart/2009/3/layout/HorizontalOrganizationChart"/>
    <dgm:cxn modelId="{6C62CE8A-D7CE-42C3-818C-E14CDB910C1F}" type="presParOf" srcId="{0D296B5F-5E88-4464-868E-B559D9C9C5B6}" destId="{D2A29716-CCDC-474F-AA4C-56A5C0B7E725}" srcOrd="1" destOrd="0" presId="urn:microsoft.com/office/officeart/2009/3/layout/HorizontalOrganizationChart"/>
    <dgm:cxn modelId="{BBCC7F70-6C44-4935-A6A3-2E9145916193}" type="presParOf" srcId="{C37C0D71-7B43-43F6-B000-F7254D58631E}" destId="{4B4BD929-FFAC-4CF4-BFE8-15442BB7C9BD}" srcOrd="1" destOrd="0" presId="urn:microsoft.com/office/officeart/2009/3/layout/HorizontalOrganizationChart"/>
    <dgm:cxn modelId="{48D67012-A5F2-42C4-BA60-C8D8DB880F67}" type="presParOf" srcId="{4B4BD929-FFAC-4CF4-BFE8-15442BB7C9BD}" destId="{6656259B-898B-4729-A3AD-B59B6E917534}" srcOrd="0" destOrd="0" presId="urn:microsoft.com/office/officeart/2009/3/layout/HorizontalOrganizationChart"/>
    <dgm:cxn modelId="{BDCBE629-7F55-4D6C-9F7B-B2511C9EDF3C}" type="presParOf" srcId="{4B4BD929-FFAC-4CF4-BFE8-15442BB7C9BD}" destId="{C29E8654-4771-470B-AFFC-8DEF99408C9F}" srcOrd="1" destOrd="0" presId="urn:microsoft.com/office/officeart/2009/3/layout/HorizontalOrganizationChart"/>
    <dgm:cxn modelId="{ECEDABE6-2B2A-4F4C-9567-FFE708781163}" type="presParOf" srcId="{C29E8654-4771-470B-AFFC-8DEF99408C9F}" destId="{84FFC2DF-DBD7-495D-A9E3-FB758D555BF0}" srcOrd="0" destOrd="0" presId="urn:microsoft.com/office/officeart/2009/3/layout/HorizontalOrganizationChart"/>
    <dgm:cxn modelId="{3E347C26-17B9-44CA-A8F0-70E05435413F}" type="presParOf" srcId="{84FFC2DF-DBD7-495D-A9E3-FB758D555BF0}" destId="{AE28B206-3B47-4D4B-BD0C-1270E0680DE8}" srcOrd="0" destOrd="0" presId="urn:microsoft.com/office/officeart/2009/3/layout/HorizontalOrganizationChart"/>
    <dgm:cxn modelId="{0CC2852B-3C09-4240-A73D-3FCC967731C9}" type="presParOf" srcId="{84FFC2DF-DBD7-495D-A9E3-FB758D555BF0}" destId="{59A5D797-C8CB-477E-B2FA-1E5D612ECB64}" srcOrd="1" destOrd="0" presId="urn:microsoft.com/office/officeart/2009/3/layout/HorizontalOrganizationChart"/>
    <dgm:cxn modelId="{AF9C4C38-11DF-46A3-B7F8-15FE21009E2A}" type="presParOf" srcId="{C29E8654-4771-470B-AFFC-8DEF99408C9F}" destId="{B8EF4D74-A97C-4267-A45C-4595ED5FC551}" srcOrd="1" destOrd="0" presId="urn:microsoft.com/office/officeart/2009/3/layout/HorizontalOrganizationChart"/>
    <dgm:cxn modelId="{87A4C970-3A75-4038-A757-4C1B9F8154BE}" type="presParOf" srcId="{C29E8654-4771-470B-AFFC-8DEF99408C9F}" destId="{661BC549-95D4-47A9-A5DE-9A1590231F99}" srcOrd="2" destOrd="0" presId="urn:microsoft.com/office/officeart/2009/3/layout/HorizontalOrganizationChart"/>
    <dgm:cxn modelId="{5D8550A6-9CC7-454A-9857-26AB3FFCA9B8}" type="presParOf" srcId="{4B4BD929-FFAC-4CF4-BFE8-15442BB7C9BD}" destId="{305A33B6-3C96-44D6-83D6-4FD98BA30702}" srcOrd="2" destOrd="0" presId="urn:microsoft.com/office/officeart/2009/3/layout/HorizontalOrganizationChart"/>
    <dgm:cxn modelId="{1E5F4F0B-7ABA-4909-BAC3-6440D37EA2B0}" type="presParOf" srcId="{4B4BD929-FFAC-4CF4-BFE8-15442BB7C9BD}" destId="{1E2CC172-112B-408A-BF8D-82386A9913E1}" srcOrd="3" destOrd="0" presId="urn:microsoft.com/office/officeart/2009/3/layout/HorizontalOrganizationChart"/>
    <dgm:cxn modelId="{41DE4D95-8C4C-47BD-BBBA-0585CACB82B9}" type="presParOf" srcId="{1E2CC172-112B-408A-BF8D-82386A9913E1}" destId="{568A2039-3BFD-48C0-B840-86E40DC6994F}" srcOrd="0" destOrd="0" presId="urn:microsoft.com/office/officeart/2009/3/layout/HorizontalOrganizationChart"/>
    <dgm:cxn modelId="{BF798F18-5F70-4A53-BB49-FDECE5861C9A}" type="presParOf" srcId="{568A2039-3BFD-48C0-B840-86E40DC6994F}" destId="{8BD118A0-A794-4613-869E-FE88B18F049B}" srcOrd="0" destOrd="0" presId="urn:microsoft.com/office/officeart/2009/3/layout/HorizontalOrganizationChart"/>
    <dgm:cxn modelId="{2CC5530B-B0FE-41F0-826C-50439EC30937}" type="presParOf" srcId="{568A2039-3BFD-48C0-B840-86E40DC6994F}" destId="{89553131-CD55-4F0D-9101-9E83364C5CD6}" srcOrd="1" destOrd="0" presId="urn:microsoft.com/office/officeart/2009/3/layout/HorizontalOrganizationChart"/>
    <dgm:cxn modelId="{8D826DFF-EB40-46F4-AF8F-247CA7BEDA19}" type="presParOf" srcId="{1E2CC172-112B-408A-BF8D-82386A9913E1}" destId="{C74D9BF1-62BD-4272-BC4B-641D05CA7994}" srcOrd="1" destOrd="0" presId="urn:microsoft.com/office/officeart/2009/3/layout/HorizontalOrganizationChart"/>
    <dgm:cxn modelId="{8405C14A-B01E-4838-BFAB-66B0A2D177DD}" type="presParOf" srcId="{1E2CC172-112B-408A-BF8D-82386A9913E1}" destId="{BC94DCDE-1EF5-414F-98C0-085D4CDD9094}" srcOrd="2" destOrd="0" presId="urn:microsoft.com/office/officeart/2009/3/layout/HorizontalOrganizationChart"/>
    <dgm:cxn modelId="{135B17EE-C653-4C2D-8F6C-30CB4311807F}" type="presParOf" srcId="{4B4BD929-FFAC-4CF4-BFE8-15442BB7C9BD}" destId="{F25DF8E8-F90A-4CC6-92F3-AAE00F88FEF1}" srcOrd="4" destOrd="0" presId="urn:microsoft.com/office/officeart/2009/3/layout/HorizontalOrganizationChart"/>
    <dgm:cxn modelId="{9EE0BA71-D4E3-4022-A562-600F46AA7563}" type="presParOf" srcId="{4B4BD929-FFAC-4CF4-BFE8-15442BB7C9BD}" destId="{5A2D8C02-0DD2-4994-B2AD-4A831742A9D0}" srcOrd="5" destOrd="0" presId="urn:microsoft.com/office/officeart/2009/3/layout/HorizontalOrganizationChart"/>
    <dgm:cxn modelId="{7F6422D4-2036-438F-83A3-17C5480041D1}" type="presParOf" srcId="{5A2D8C02-0DD2-4994-B2AD-4A831742A9D0}" destId="{6D42AADE-97F9-491A-B972-486127CDEF5B}" srcOrd="0" destOrd="0" presId="urn:microsoft.com/office/officeart/2009/3/layout/HorizontalOrganizationChart"/>
    <dgm:cxn modelId="{3880A250-B3A5-4956-B6AF-2147C7FC55A3}" type="presParOf" srcId="{6D42AADE-97F9-491A-B972-486127CDEF5B}" destId="{41946931-75D8-4E2B-BA97-0ECC3B6D1C9E}" srcOrd="0" destOrd="0" presId="urn:microsoft.com/office/officeart/2009/3/layout/HorizontalOrganizationChart"/>
    <dgm:cxn modelId="{B1E697E9-BDDC-455F-B0A0-5AED9647DCDA}" type="presParOf" srcId="{6D42AADE-97F9-491A-B972-486127CDEF5B}" destId="{740D37FC-AAA8-4C4D-9D3B-3EDC80DC6B77}" srcOrd="1" destOrd="0" presId="urn:microsoft.com/office/officeart/2009/3/layout/HorizontalOrganizationChart"/>
    <dgm:cxn modelId="{08087F96-CD17-4D74-B929-F0947CACAEDA}" type="presParOf" srcId="{5A2D8C02-0DD2-4994-B2AD-4A831742A9D0}" destId="{4342125B-0E50-4308-97EC-3CE166741A1D}" srcOrd="1" destOrd="0" presId="urn:microsoft.com/office/officeart/2009/3/layout/HorizontalOrganizationChart"/>
    <dgm:cxn modelId="{2E2D86C2-2CD5-469A-AE70-F78266F5E3AC}" type="presParOf" srcId="{5A2D8C02-0DD2-4994-B2AD-4A831742A9D0}" destId="{F6EB53DB-A744-44EC-815B-939DA9412B06}" srcOrd="2" destOrd="0" presId="urn:microsoft.com/office/officeart/2009/3/layout/HorizontalOrganizationChart"/>
    <dgm:cxn modelId="{58382D90-44F1-4B7A-8047-1D2ACCD8A664}" type="presParOf" srcId="{C37C0D71-7B43-43F6-B000-F7254D58631E}" destId="{0D436D48-A4C4-4CCA-81AB-1221788938C5}" srcOrd="2" destOrd="0" presId="urn:microsoft.com/office/officeart/2009/3/layout/HorizontalOrganizationChart"/>
    <dgm:cxn modelId="{B567B4D5-693F-46D3-AA92-E264DD7D3E7F}" type="presParOf" srcId="{C0B03803-2EE0-4233-AC3C-307E13183549}" destId="{AF4C1CB4-DF80-4542-8D2F-5B7CACF688D9}" srcOrd="2" destOrd="0" presId="urn:microsoft.com/office/officeart/2009/3/layout/HorizontalOrganizationChart"/>
    <dgm:cxn modelId="{984942D0-6E22-4C68-A79C-9B650726C44B}" type="presParOf" srcId="{C0B03803-2EE0-4233-AC3C-307E13183549}" destId="{B62EFB37-185D-45F6-88C9-84DF57B9ABDB}" srcOrd="3" destOrd="0" presId="urn:microsoft.com/office/officeart/2009/3/layout/HorizontalOrganizationChart"/>
    <dgm:cxn modelId="{4718E63D-78F7-42C9-83FE-8F9A4C62DF07}" type="presParOf" srcId="{B62EFB37-185D-45F6-88C9-84DF57B9ABDB}" destId="{CCB5F659-ECA3-418C-8436-7075947D5580}" srcOrd="0" destOrd="0" presId="urn:microsoft.com/office/officeart/2009/3/layout/HorizontalOrganizationChart"/>
    <dgm:cxn modelId="{6854DAB2-3B6E-4E6F-83EF-2752790E77BF}" type="presParOf" srcId="{CCB5F659-ECA3-418C-8436-7075947D5580}" destId="{B2DF6689-C6C4-489C-9317-E3CC73AC9CA9}" srcOrd="0" destOrd="0" presId="urn:microsoft.com/office/officeart/2009/3/layout/HorizontalOrganizationChart"/>
    <dgm:cxn modelId="{00191D71-C2E5-41D5-B78C-35CD9D855DB4}" type="presParOf" srcId="{CCB5F659-ECA3-418C-8436-7075947D5580}" destId="{F46C90F6-01CB-4F40-BA47-9A8EAD110A87}" srcOrd="1" destOrd="0" presId="urn:microsoft.com/office/officeart/2009/3/layout/HorizontalOrganizationChart"/>
    <dgm:cxn modelId="{CD5FE550-39E6-4A1F-AB52-E2C0033E4A36}" type="presParOf" srcId="{B62EFB37-185D-45F6-88C9-84DF57B9ABDB}" destId="{EE278805-5673-41D4-8246-C24A065A7CCE}" srcOrd="1" destOrd="0" presId="urn:microsoft.com/office/officeart/2009/3/layout/HorizontalOrganizationChart"/>
    <dgm:cxn modelId="{390E7641-12E1-4274-8E2F-2957A982A682}" type="presParOf" srcId="{B62EFB37-185D-45F6-88C9-84DF57B9ABDB}" destId="{584A7BFC-F091-4458-86B8-26D9FE06413F}" srcOrd="2" destOrd="0" presId="urn:microsoft.com/office/officeart/2009/3/layout/HorizontalOrganizationChart"/>
    <dgm:cxn modelId="{73D25520-A3CE-413C-917F-EFE5E9CD06DA}" type="presParOf" srcId="{C0B03803-2EE0-4233-AC3C-307E13183549}" destId="{C8B94CE4-13EF-405F-A8B4-6BF72ACD1980}" srcOrd="4" destOrd="0" presId="urn:microsoft.com/office/officeart/2009/3/layout/HorizontalOrganizationChart"/>
    <dgm:cxn modelId="{BD2F292A-4C73-4761-8BD3-EFF4B6820C86}" type="presParOf" srcId="{C0B03803-2EE0-4233-AC3C-307E13183549}" destId="{82F466DD-2579-4FFC-AA2C-777E178778BE}" srcOrd="5" destOrd="0" presId="urn:microsoft.com/office/officeart/2009/3/layout/HorizontalOrganizationChart"/>
    <dgm:cxn modelId="{77109CBF-EC7B-4653-8410-A0F7FD9CF5C3}" type="presParOf" srcId="{82F466DD-2579-4FFC-AA2C-777E178778BE}" destId="{DA872887-01B7-4929-9663-9CE6F9D32826}" srcOrd="0" destOrd="0" presId="urn:microsoft.com/office/officeart/2009/3/layout/HorizontalOrganizationChart"/>
    <dgm:cxn modelId="{5078F8D1-DF22-40A9-93D2-FD16F46272B2}" type="presParOf" srcId="{DA872887-01B7-4929-9663-9CE6F9D32826}" destId="{5DC4DDA7-A797-4999-9475-21A08B952487}" srcOrd="0" destOrd="0" presId="urn:microsoft.com/office/officeart/2009/3/layout/HorizontalOrganizationChart"/>
    <dgm:cxn modelId="{15054C60-E693-4242-99C9-BAC3BF3459F2}" type="presParOf" srcId="{DA872887-01B7-4929-9663-9CE6F9D32826}" destId="{BF8B57C2-EDD5-487D-A43D-1707BB2106FC}" srcOrd="1" destOrd="0" presId="urn:microsoft.com/office/officeart/2009/3/layout/HorizontalOrganizationChart"/>
    <dgm:cxn modelId="{3231619C-35CE-474C-AD9F-763F489DC23B}" type="presParOf" srcId="{82F466DD-2579-4FFC-AA2C-777E178778BE}" destId="{D3CFF3F7-5A3A-4458-B861-8CCB1847B4EB}" srcOrd="1" destOrd="0" presId="urn:microsoft.com/office/officeart/2009/3/layout/HorizontalOrganizationChart"/>
    <dgm:cxn modelId="{EB417C03-E80F-4F32-969F-4F053F14D848}" type="presParOf" srcId="{82F466DD-2579-4FFC-AA2C-777E178778BE}" destId="{DE31994A-6570-41C3-AA87-09FF5FE01E5F}" srcOrd="2" destOrd="0" presId="urn:microsoft.com/office/officeart/2009/3/layout/HorizontalOrganizationChart"/>
    <dgm:cxn modelId="{A5A67C02-464B-4038-8D59-3471E261F9A6}" type="presParOf" srcId="{C0B03803-2EE0-4233-AC3C-307E13183549}" destId="{683EABFC-6794-4F5B-85EA-C77E067C84F6}" srcOrd="6" destOrd="0" presId="urn:microsoft.com/office/officeart/2009/3/layout/HorizontalOrganizationChart"/>
    <dgm:cxn modelId="{F27DFF94-25BD-407D-B126-6AA0AD5C242D}" type="presParOf" srcId="{C0B03803-2EE0-4233-AC3C-307E13183549}" destId="{FA18500C-B162-420A-9769-ADDF5A1933AE}" srcOrd="7" destOrd="0" presId="urn:microsoft.com/office/officeart/2009/3/layout/HorizontalOrganizationChart"/>
    <dgm:cxn modelId="{87416C71-27C2-40E2-B4DB-FDACD2411707}" type="presParOf" srcId="{FA18500C-B162-420A-9769-ADDF5A1933AE}" destId="{CAB2F858-3962-448C-BDDF-4D59BF7F90FF}" srcOrd="0" destOrd="0" presId="urn:microsoft.com/office/officeart/2009/3/layout/HorizontalOrganizationChart"/>
    <dgm:cxn modelId="{3CCAF4B8-7D78-4020-8CE9-82495748C50C}" type="presParOf" srcId="{CAB2F858-3962-448C-BDDF-4D59BF7F90FF}" destId="{1BEC76D7-A1AB-4CEC-8C7D-DDFD7A746847}" srcOrd="0" destOrd="0" presId="urn:microsoft.com/office/officeart/2009/3/layout/HorizontalOrganizationChart"/>
    <dgm:cxn modelId="{30662576-2516-432E-87E3-5F521ADAAEEE}" type="presParOf" srcId="{CAB2F858-3962-448C-BDDF-4D59BF7F90FF}" destId="{6A77588B-0D31-45A3-A035-55616B9BD5D7}" srcOrd="1" destOrd="0" presId="urn:microsoft.com/office/officeart/2009/3/layout/HorizontalOrganizationChart"/>
    <dgm:cxn modelId="{0DAED68D-8561-46D3-93D8-9340ED40A575}" type="presParOf" srcId="{FA18500C-B162-420A-9769-ADDF5A1933AE}" destId="{E629F5E3-93C9-4672-ADB4-BBD000645610}" srcOrd="1" destOrd="0" presId="urn:microsoft.com/office/officeart/2009/3/layout/HorizontalOrganizationChart"/>
    <dgm:cxn modelId="{313EAAF6-6050-4B33-8FFC-69E2C0860CBE}" type="presParOf" srcId="{FA18500C-B162-420A-9769-ADDF5A1933AE}" destId="{BCDF3ACF-2CB2-4AE1-94E9-1AC85832EEC8}" srcOrd="2" destOrd="0" presId="urn:microsoft.com/office/officeart/2009/3/layout/HorizontalOrganizationChart"/>
    <dgm:cxn modelId="{0134A146-9FA7-43FE-B445-7EB0ED407293}" type="presParOf" srcId="{22D7F322-62ED-4F98-9096-2E355C0A9415}" destId="{BD327D50-89C6-4760-87E5-8F187142630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768720-7112-47C0-82BC-23638BCCA953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3D6301-2783-4662-AC83-7A455F8A20E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AndOperatorSearch</a:t>
          </a:r>
        </a:p>
      </dgm:t>
    </dgm:pt>
    <dgm:pt modelId="{3E0893B2-152C-4F77-A049-834B4F727647}" type="parTrans" cxnId="{DB2DA222-6DFC-46B0-849E-3244E41B1F1F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48BE57C-BDAE-420C-9DF7-A2ACEDE3610B}" type="sibTrans" cxnId="{DB2DA222-6DFC-46B0-849E-3244E41B1F1F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2ECD431-9C05-4651-9E3F-97EDB1CEF777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 A</a:t>
          </a:r>
        </a:p>
      </dgm:t>
    </dgm:pt>
    <dgm:pt modelId="{DD078C5B-F345-44D4-A5DD-7F640A4AD3A5}" type="parTrans" cxnId="{F87F9372-D4B9-4FD8-91F7-EF620783373A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105EDB73-4197-4A50-9F72-26FDEDFE1FCB}" type="sibTrans" cxnId="{F87F9372-D4B9-4FD8-91F7-EF620783373A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1D456770-380A-41A3-A92E-BD919E0D7AF0}">
      <dgm:prSet phldrT="[Text]"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BC312BC0-B28E-4649-8A83-B877CBA08598}" type="parTrans" cxnId="{0A6039F1-6B6F-49A2-87E4-9571BDBD7223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D0A7A84-0F34-4AB9-8C70-9423D2E3D7E0}" type="sibTrans" cxnId="{0A6039F1-6B6F-49A2-87E4-9571BDBD7223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413D8BF-F377-4BDA-B64E-2BB5ED5D5372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</a:t>
          </a:r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gm:t>
    </dgm:pt>
    <dgm:pt modelId="{E670E609-8230-4D60-AFF5-E72B3A30A2AB}" type="parTrans" cxnId="{D028EB76-09B2-431C-8CB9-8A5CB230321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A062E6AF-819E-48DD-B4E9-819C2E340611}" type="sibTrans" cxnId="{D028EB76-09B2-431C-8CB9-8A5CB2303218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B5A9715E-F5CB-47F5-B259-B6B1F417A81A}">
      <dgm:prSet phldrT="[Text]"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DateSearch C</a:t>
          </a:r>
        </a:p>
      </dgm:t>
    </dgm:pt>
    <dgm:pt modelId="{2E403D51-FE64-49E0-90C5-174B7E797225}" type="parTrans" cxnId="{9C654BAC-797C-4C42-B1ED-8F29B59688F4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F2E0AB89-4509-455A-A9FE-7A612D137994}" type="sibTrans" cxnId="{9C654BAC-797C-4C42-B1ED-8F29B59688F4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21F6876-6765-4D43-B112-2B6CB0F55A00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XorOperatorSearch</a:t>
          </a:r>
        </a:p>
      </dgm:t>
    </dgm:pt>
    <dgm:pt modelId="{A73D81DE-92F0-43E7-B683-5780E0175B72}" type="parTrans" cxnId="{D2993477-9A1C-4724-852F-B59C694DB362}">
      <dgm:prSet/>
      <dgm:spPr/>
      <dgm:t>
        <a:bodyPr/>
        <a:lstStyle/>
        <a:p>
          <a:endParaRPr lang="en-US"/>
        </a:p>
      </dgm:t>
    </dgm:pt>
    <dgm:pt modelId="{EE065DD4-7065-416E-B9B4-3481DAB88FAF}" type="sibTrans" cxnId="{D2993477-9A1C-4724-852F-B59C694DB362}">
      <dgm:prSet/>
      <dgm:spPr/>
      <dgm:t>
        <a:bodyPr/>
        <a:lstStyle/>
        <a:p>
          <a:endParaRPr lang="en-US"/>
        </a:p>
      </dgm:t>
    </dgm:pt>
    <dgm:pt modelId="{450CB519-A53B-428A-AFBB-CD3A0EF29A1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990A65ED-EB88-4FEB-9A53-85E8E72096B7}" type="parTrans" cxnId="{62BF7BA0-2D56-4395-8161-12EADD5B1137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517C4EA1-9463-46F0-9C66-48A7B3E80178}" type="sibTrans" cxnId="{62BF7BA0-2D56-4395-8161-12EADD5B1137}">
      <dgm:prSet/>
      <dgm:spPr/>
      <dgm:t>
        <a:bodyPr/>
        <a:lstStyle/>
        <a:p>
          <a:endParaRPr lang="en-US"/>
        </a:p>
      </dgm:t>
    </dgm:pt>
    <dgm:pt modelId="{64ACFBEE-A0E8-4697-B6AE-E3FE0C07290A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DateSearch E</a:t>
          </a:r>
        </a:p>
      </dgm:t>
    </dgm:pt>
    <dgm:pt modelId="{D5CCF9D9-C020-4D80-9CD2-75EA22A9C6CF}" type="parTrans" cxnId="{01596094-9530-494C-B970-B7CF6E1FB3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423F6411-92C9-45F5-ADF2-2703D84732A1}" type="sibTrans" cxnId="{01596094-9530-494C-B970-B7CF6E1FB3BC}">
      <dgm:prSet/>
      <dgm:spPr/>
      <dgm:t>
        <a:bodyPr/>
        <a:lstStyle/>
        <a:p>
          <a:endParaRPr lang="en-US"/>
        </a:p>
      </dgm:t>
    </dgm:pt>
    <dgm:pt modelId="{3C0F60F9-BF78-44DD-B135-2C6D25C9C8BD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NumberSearch F</a:t>
          </a:r>
        </a:p>
      </dgm:t>
    </dgm:pt>
    <dgm:pt modelId="{E138F4FA-87C5-4FE5-BAD5-6BD53B716EF9}" type="parTrans" cxnId="{ED22E823-FED3-4D8C-8B78-0EBF81D1966D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33A51E7B-9BDC-4955-97B5-46C5F5856C06}" type="sibTrans" cxnId="{ED22E823-FED3-4D8C-8B78-0EBF81D1966D}">
      <dgm:prSet/>
      <dgm:spPr/>
      <dgm:t>
        <a:bodyPr/>
        <a:lstStyle/>
        <a:p>
          <a:endParaRPr lang="en-US"/>
        </a:p>
      </dgm:t>
    </dgm:pt>
    <dgm:pt modelId="{0A98D7CE-68EA-429E-BECB-6904AB8D359A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NotOperatorSearch</a:t>
          </a:r>
        </a:p>
      </dgm:t>
    </dgm:pt>
    <dgm:pt modelId="{FAE2467C-EA04-41BB-8CE3-B2EAF76B5463}" type="parTrans" cxnId="{2D614D4F-131B-4A76-A371-99F4B3E701BC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0818248F-E771-491C-8C7B-2C3830000D4F}" type="sibTrans" cxnId="{2D614D4F-131B-4A76-A371-99F4B3E701BC}">
      <dgm:prSet/>
      <dgm:spPr/>
      <dgm:t>
        <a:bodyPr/>
        <a:lstStyle/>
        <a:p>
          <a:endParaRPr lang="en-US"/>
        </a:p>
      </dgm:t>
    </dgm:pt>
    <dgm:pt modelId="{46965CE1-8BA2-4E7C-A5D9-540784786605}">
      <dgm:prSet custT="1"/>
      <dgm:spPr/>
      <dgm:t>
        <a:bodyPr/>
        <a:lstStyle/>
        <a:p>
          <a:r>
            <a:rPr lang="en-US" sz="1100" b="1" dirty="0">
              <a:latin typeface="Century Gothic" panose="020B0502020202020204" pitchFamily="34" charset="0"/>
            </a:rPr>
            <a:t>OrOperatorSearch</a:t>
          </a:r>
        </a:p>
      </dgm:t>
    </dgm:pt>
    <dgm:pt modelId="{0670CDAC-015C-40E0-9606-D56CA5F3A147}" type="parTrans" cxnId="{CB5C85F0-DF4B-437F-8166-F7E66E398A56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BD8EA615-DABD-4ACE-91B9-7372D8970A3D}" type="sibTrans" cxnId="{CB5C85F0-DF4B-437F-8166-F7E66E398A56}">
      <dgm:prSet/>
      <dgm:spPr/>
      <dgm:t>
        <a:bodyPr/>
        <a:lstStyle/>
        <a:p>
          <a:endParaRPr lang="en-US"/>
        </a:p>
      </dgm:t>
    </dgm:pt>
    <dgm:pt modelId="{0D02C2CA-C1FF-46F2-8B5D-923C4331354E}">
      <dgm:prSet custT="1"/>
      <dgm:spPr/>
      <dgm:t>
        <a:bodyPr/>
        <a:lstStyle/>
        <a:p>
          <a:r>
            <a:rPr lang="en-US" sz="1100" b="1" baseline="0" dirty="0">
              <a:solidFill>
                <a:srgbClr val="FF0000"/>
              </a:solidFill>
              <a:latin typeface="Century Gothic" panose="020B0502020202020204" pitchFamily="34" charset="0"/>
            </a:rPr>
            <a:t>TextSearch G</a:t>
          </a:r>
          <a:endParaRPr lang="en-US" sz="1100" b="1" dirty="0">
            <a:solidFill>
              <a:srgbClr val="FF0000"/>
            </a:solidFill>
            <a:latin typeface="Century Gothic" panose="020B0502020202020204" pitchFamily="34" charset="0"/>
          </a:endParaRPr>
        </a:p>
      </dgm:t>
    </dgm:pt>
    <dgm:pt modelId="{7C2A9CC2-2DF6-4E1A-BA35-761051DF3D6F}" type="parTrans" cxnId="{6E691D91-223D-4995-8085-329657BB1A3B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E6517D68-C9AE-4A10-999D-2D2D761BB168}" type="sibTrans" cxnId="{6E691D91-223D-4995-8085-329657BB1A3B}">
      <dgm:prSet/>
      <dgm:spPr/>
      <dgm:t>
        <a:bodyPr/>
        <a:lstStyle/>
        <a:p>
          <a:endParaRPr lang="en-US"/>
        </a:p>
      </dgm:t>
    </dgm:pt>
    <dgm:pt modelId="{8CD37C3D-5554-4C0F-AB03-9D0F250C43BF}">
      <dgm:prSet custT="1"/>
      <dgm:spPr/>
      <dgm:t>
        <a:bodyPr/>
        <a:lstStyle/>
        <a:p>
          <a:r>
            <a:rPr lang="en-US" sz="1100" b="1" dirty="0">
              <a:solidFill>
                <a:srgbClr val="FF0000"/>
              </a:solidFill>
              <a:latin typeface="Century Gothic" panose="020B0502020202020204" pitchFamily="34" charset="0"/>
            </a:rPr>
            <a:t>NumberSearch H</a:t>
          </a:r>
        </a:p>
      </dgm:t>
    </dgm:pt>
    <dgm:pt modelId="{7C960413-02FB-4F0D-9698-0D082A75AAD3}" type="parTrans" cxnId="{E1B06592-78A2-43C6-8DFD-82EF642BFA38}">
      <dgm:prSet/>
      <dgm:spPr/>
      <dgm:t>
        <a:bodyPr/>
        <a:lstStyle/>
        <a:p>
          <a:endParaRPr lang="en-US" sz="1100">
            <a:latin typeface="Century Gothic" panose="020B0502020202020204" pitchFamily="34" charset="0"/>
          </a:endParaRPr>
        </a:p>
      </dgm:t>
    </dgm:pt>
    <dgm:pt modelId="{C7585E64-9904-4BD6-80FF-D95EA131A3E7}" type="sibTrans" cxnId="{E1B06592-78A2-43C6-8DFD-82EF642BFA38}">
      <dgm:prSet/>
      <dgm:spPr/>
      <dgm:t>
        <a:bodyPr/>
        <a:lstStyle/>
        <a:p>
          <a:endParaRPr lang="en-US"/>
        </a:p>
      </dgm:t>
    </dgm:pt>
    <dgm:pt modelId="{9F7D9E7B-C267-4F84-B59D-F4B6E56777C7}" type="pres">
      <dgm:prSet presAssocID="{E2768720-7112-47C0-82BC-23638BCCA95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483C9B-9184-488F-9B96-216A0C2E6A12}" type="pres">
      <dgm:prSet presAssocID="{021F6876-6765-4D43-B112-2B6CB0F55A00}" presName="hierRoot1" presStyleCnt="0">
        <dgm:presLayoutVars>
          <dgm:hierBranch val="init"/>
        </dgm:presLayoutVars>
      </dgm:prSet>
      <dgm:spPr/>
    </dgm:pt>
    <dgm:pt modelId="{7E33B89E-4EB0-402E-887E-A1D75159341D}" type="pres">
      <dgm:prSet presAssocID="{021F6876-6765-4D43-B112-2B6CB0F55A00}" presName="rootComposite1" presStyleCnt="0"/>
      <dgm:spPr/>
    </dgm:pt>
    <dgm:pt modelId="{F388ECAC-7E8C-4C00-B16C-E56886740808}" type="pres">
      <dgm:prSet presAssocID="{021F6876-6765-4D43-B112-2B6CB0F55A00}" presName="rootText1" presStyleLbl="alignAcc1" presStyleIdx="0" presStyleCnt="0" custScaleX="113955">
        <dgm:presLayoutVars>
          <dgm:chPref val="3"/>
        </dgm:presLayoutVars>
      </dgm:prSet>
      <dgm:spPr/>
    </dgm:pt>
    <dgm:pt modelId="{2DE53F76-5843-454B-A891-9C4B38E9A013}" type="pres">
      <dgm:prSet presAssocID="{021F6876-6765-4D43-B112-2B6CB0F55A00}" presName="topArc1" presStyleLbl="parChTrans1D1" presStyleIdx="0" presStyleCnt="26"/>
      <dgm:spPr/>
    </dgm:pt>
    <dgm:pt modelId="{BB3638F2-1874-4F9C-B555-CC3B88278662}" type="pres">
      <dgm:prSet presAssocID="{021F6876-6765-4D43-B112-2B6CB0F55A00}" presName="bottomArc1" presStyleLbl="parChTrans1D1" presStyleIdx="1" presStyleCnt="26"/>
      <dgm:spPr/>
    </dgm:pt>
    <dgm:pt modelId="{3319F067-E373-4525-B6F5-DC97F6BBCD94}" type="pres">
      <dgm:prSet presAssocID="{021F6876-6765-4D43-B112-2B6CB0F55A00}" presName="topConnNode1" presStyleLbl="node1" presStyleIdx="0" presStyleCnt="0"/>
      <dgm:spPr/>
    </dgm:pt>
    <dgm:pt modelId="{86217CAB-75C2-4280-A077-4EF2CDC191AA}" type="pres">
      <dgm:prSet presAssocID="{021F6876-6765-4D43-B112-2B6CB0F55A00}" presName="hierChild2" presStyleCnt="0"/>
      <dgm:spPr/>
    </dgm:pt>
    <dgm:pt modelId="{E31A0DA1-115A-43EB-9C3A-0F9815E22C37}" type="pres">
      <dgm:prSet presAssocID="{3E0893B2-152C-4F77-A049-834B4F727647}" presName="Name28" presStyleLbl="parChTrans1D2" presStyleIdx="0" presStyleCnt="2"/>
      <dgm:spPr/>
    </dgm:pt>
    <dgm:pt modelId="{B8FA8907-CCDA-4F8A-B24A-4631EAA7D540}" type="pres">
      <dgm:prSet presAssocID="{DF3D6301-2783-4662-AC83-7A455F8A20E0}" presName="hierRoot2" presStyleCnt="0">
        <dgm:presLayoutVars>
          <dgm:hierBranch val="init"/>
        </dgm:presLayoutVars>
      </dgm:prSet>
      <dgm:spPr/>
    </dgm:pt>
    <dgm:pt modelId="{A87B1839-3F60-4858-B1BD-5E84E74CD42C}" type="pres">
      <dgm:prSet presAssocID="{DF3D6301-2783-4662-AC83-7A455F8A20E0}" presName="rootComposite2" presStyleCnt="0"/>
      <dgm:spPr/>
    </dgm:pt>
    <dgm:pt modelId="{95F91CFC-CEE9-466F-96D7-22A9C13E6BC8}" type="pres">
      <dgm:prSet presAssocID="{DF3D6301-2783-4662-AC83-7A455F8A20E0}" presName="rootText2" presStyleLbl="alignAcc1" presStyleIdx="0" presStyleCnt="0" custScaleX="141833">
        <dgm:presLayoutVars>
          <dgm:chPref val="3"/>
        </dgm:presLayoutVars>
      </dgm:prSet>
      <dgm:spPr/>
    </dgm:pt>
    <dgm:pt modelId="{A28A6916-4721-4C60-BC44-41B9FBAB606D}" type="pres">
      <dgm:prSet presAssocID="{DF3D6301-2783-4662-AC83-7A455F8A20E0}" presName="topArc2" presStyleLbl="parChTrans1D1" presStyleIdx="2" presStyleCnt="26"/>
      <dgm:spPr/>
    </dgm:pt>
    <dgm:pt modelId="{21FE51C4-D7C0-4B20-8B41-72E2CE0C3F8E}" type="pres">
      <dgm:prSet presAssocID="{DF3D6301-2783-4662-AC83-7A455F8A20E0}" presName="bottomArc2" presStyleLbl="parChTrans1D1" presStyleIdx="3" presStyleCnt="26"/>
      <dgm:spPr/>
    </dgm:pt>
    <dgm:pt modelId="{41A1E3C5-3345-4DB4-8C1A-8044655F34DA}" type="pres">
      <dgm:prSet presAssocID="{DF3D6301-2783-4662-AC83-7A455F8A20E0}" presName="topConnNode2" presStyleLbl="node2" presStyleIdx="0" presStyleCnt="0"/>
      <dgm:spPr/>
    </dgm:pt>
    <dgm:pt modelId="{5616BD9C-3620-4EA5-8B45-7409A53D779D}" type="pres">
      <dgm:prSet presAssocID="{DF3D6301-2783-4662-AC83-7A455F8A20E0}" presName="hierChild4" presStyleCnt="0"/>
      <dgm:spPr/>
    </dgm:pt>
    <dgm:pt modelId="{02F92B94-4CC3-4A33-B119-DE32862153C7}" type="pres">
      <dgm:prSet presAssocID="{DD078C5B-F345-44D4-A5DD-7F640A4AD3A5}" presName="Name28" presStyleLbl="parChTrans1D3" presStyleIdx="0" presStyleCnt="4"/>
      <dgm:spPr/>
    </dgm:pt>
    <dgm:pt modelId="{146B73CE-164D-43BC-A0DE-B231D087C22A}" type="pres">
      <dgm:prSet presAssocID="{12ECD431-9C05-4651-9E3F-97EDB1CEF777}" presName="hierRoot2" presStyleCnt="0">
        <dgm:presLayoutVars>
          <dgm:hierBranch val="init"/>
        </dgm:presLayoutVars>
      </dgm:prSet>
      <dgm:spPr/>
    </dgm:pt>
    <dgm:pt modelId="{88BBE5ED-570D-464A-857E-855C42B0666D}" type="pres">
      <dgm:prSet presAssocID="{12ECD431-9C05-4651-9E3F-97EDB1CEF777}" presName="rootComposite2" presStyleCnt="0"/>
      <dgm:spPr/>
    </dgm:pt>
    <dgm:pt modelId="{F6FF6FA5-3598-4832-93F6-6F59F34B3743}" type="pres">
      <dgm:prSet presAssocID="{12ECD431-9C05-4651-9E3F-97EDB1CEF777}" presName="rootText2" presStyleLbl="alignAcc1" presStyleIdx="0" presStyleCnt="0">
        <dgm:presLayoutVars>
          <dgm:chPref val="3"/>
        </dgm:presLayoutVars>
      </dgm:prSet>
      <dgm:spPr/>
    </dgm:pt>
    <dgm:pt modelId="{1DF833D4-8E80-4CAF-A8BC-FDF202B38876}" type="pres">
      <dgm:prSet presAssocID="{12ECD431-9C05-4651-9E3F-97EDB1CEF777}" presName="topArc2" presStyleLbl="parChTrans1D1" presStyleIdx="4" presStyleCnt="26"/>
      <dgm:spPr/>
    </dgm:pt>
    <dgm:pt modelId="{9BFD8A62-79BE-4CE3-A82C-5ED5352883B0}" type="pres">
      <dgm:prSet presAssocID="{12ECD431-9C05-4651-9E3F-97EDB1CEF777}" presName="bottomArc2" presStyleLbl="parChTrans1D1" presStyleIdx="5" presStyleCnt="26"/>
      <dgm:spPr/>
    </dgm:pt>
    <dgm:pt modelId="{34F88D85-2722-415D-A8FC-1E86643FFF44}" type="pres">
      <dgm:prSet presAssocID="{12ECD431-9C05-4651-9E3F-97EDB1CEF777}" presName="topConnNode2" presStyleLbl="node3" presStyleIdx="0" presStyleCnt="0"/>
      <dgm:spPr/>
    </dgm:pt>
    <dgm:pt modelId="{F00609ED-216E-4537-88E8-C3799C30B76E}" type="pres">
      <dgm:prSet presAssocID="{12ECD431-9C05-4651-9E3F-97EDB1CEF777}" presName="hierChild4" presStyleCnt="0"/>
      <dgm:spPr/>
    </dgm:pt>
    <dgm:pt modelId="{1F7DCE7D-9CCF-47DA-B710-3574DE4FEF90}" type="pres">
      <dgm:prSet presAssocID="{12ECD431-9C05-4651-9E3F-97EDB1CEF777}" presName="hierChild5" presStyleCnt="0"/>
      <dgm:spPr/>
    </dgm:pt>
    <dgm:pt modelId="{9D6D78F6-DF16-49F0-8241-2FD7C9DE6FA2}" type="pres">
      <dgm:prSet presAssocID="{BC312BC0-B28E-4649-8A83-B877CBA08598}" presName="Name28" presStyleLbl="parChTrans1D3" presStyleIdx="1" presStyleCnt="4"/>
      <dgm:spPr/>
    </dgm:pt>
    <dgm:pt modelId="{42A6A76A-4F68-4659-B33C-BF242988A563}" type="pres">
      <dgm:prSet presAssocID="{1D456770-380A-41A3-A92E-BD919E0D7AF0}" presName="hierRoot2" presStyleCnt="0">
        <dgm:presLayoutVars>
          <dgm:hierBranch val="init"/>
        </dgm:presLayoutVars>
      </dgm:prSet>
      <dgm:spPr/>
    </dgm:pt>
    <dgm:pt modelId="{E8068457-512A-422A-B157-5E6114C7BF1F}" type="pres">
      <dgm:prSet presAssocID="{1D456770-380A-41A3-A92E-BD919E0D7AF0}" presName="rootComposite2" presStyleCnt="0"/>
      <dgm:spPr/>
    </dgm:pt>
    <dgm:pt modelId="{636C3D6A-EF47-4928-885D-E10C43552629}" type="pres">
      <dgm:prSet presAssocID="{1D456770-380A-41A3-A92E-BD919E0D7AF0}" presName="rootText2" presStyleLbl="alignAcc1" presStyleIdx="0" presStyleCnt="0" custScaleX="113955">
        <dgm:presLayoutVars>
          <dgm:chPref val="3"/>
        </dgm:presLayoutVars>
      </dgm:prSet>
      <dgm:spPr/>
    </dgm:pt>
    <dgm:pt modelId="{51940BE8-D8E1-4936-8116-28848E80C32D}" type="pres">
      <dgm:prSet presAssocID="{1D456770-380A-41A3-A92E-BD919E0D7AF0}" presName="topArc2" presStyleLbl="parChTrans1D1" presStyleIdx="6" presStyleCnt="26"/>
      <dgm:spPr/>
    </dgm:pt>
    <dgm:pt modelId="{7FC55513-E6D1-4BC4-803E-F3A33CD2CF1D}" type="pres">
      <dgm:prSet presAssocID="{1D456770-380A-41A3-A92E-BD919E0D7AF0}" presName="bottomArc2" presStyleLbl="parChTrans1D1" presStyleIdx="7" presStyleCnt="26"/>
      <dgm:spPr/>
    </dgm:pt>
    <dgm:pt modelId="{40BF299B-5D70-4537-BAA4-B88CEDA8DC56}" type="pres">
      <dgm:prSet presAssocID="{1D456770-380A-41A3-A92E-BD919E0D7AF0}" presName="topConnNode2" presStyleLbl="node3" presStyleIdx="0" presStyleCnt="0"/>
      <dgm:spPr/>
    </dgm:pt>
    <dgm:pt modelId="{30B757A4-9DB4-480D-8B89-D854925F1AB0}" type="pres">
      <dgm:prSet presAssocID="{1D456770-380A-41A3-A92E-BD919E0D7AF0}" presName="hierChild4" presStyleCnt="0"/>
      <dgm:spPr/>
    </dgm:pt>
    <dgm:pt modelId="{9D1F39EC-3FC7-47C4-929F-E97FE6CBD0DC}" type="pres">
      <dgm:prSet presAssocID="{E670E609-8230-4D60-AFF5-E72B3A30A2AB}" presName="Name28" presStyleLbl="parChTrans1D4" presStyleIdx="0" presStyleCnt="6"/>
      <dgm:spPr/>
    </dgm:pt>
    <dgm:pt modelId="{8D3C7171-F038-4E01-860C-FF902EA4DEE1}" type="pres">
      <dgm:prSet presAssocID="{0413D8BF-F377-4BDA-B64E-2BB5ED5D5372}" presName="hierRoot2" presStyleCnt="0">
        <dgm:presLayoutVars>
          <dgm:hierBranch val="init"/>
        </dgm:presLayoutVars>
      </dgm:prSet>
      <dgm:spPr/>
    </dgm:pt>
    <dgm:pt modelId="{B5DB56AE-7173-482D-98E2-0D9A549D122B}" type="pres">
      <dgm:prSet presAssocID="{0413D8BF-F377-4BDA-B64E-2BB5ED5D5372}" presName="rootComposite2" presStyleCnt="0"/>
      <dgm:spPr/>
    </dgm:pt>
    <dgm:pt modelId="{14A2BC84-371A-4983-9A5C-0BC434586AE9}" type="pres">
      <dgm:prSet presAssocID="{0413D8BF-F377-4BDA-B64E-2BB5ED5D5372}" presName="rootText2" presStyleLbl="alignAcc1" presStyleIdx="0" presStyleCnt="0">
        <dgm:presLayoutVars>
          <dgm:chPref val="3"/>
        </dgm:presLayoutVars>
      </dgm:prSet>
      <dgm:spPr/>
    </dgm:pt>
    <dgm:pt modelId="{8A0ED27E-99CB-44FE-AD58-7442BE46B3B2}" type="pres">
      <dgm:prSet presAssocID="{0413D8BF-F377-4BDA-B64E-2BB5ED5D5372}" presName="topArc2" presStyleLbl="parChTrans1D1" presStyleIdx="8" presStyleCnt="26"/>
      <dgm:spPr/>
    </dgm:pt>
    <dgm:pt modelId="{54F274F8-031E-43C8-B6FC-CF7C1CB21877}" type="pres">
      <dgm:prSet presAssocID="{0413D8BF-F377-4BDA-B64E-2BB5ED5D5372}" presName="bottomArc2" presStyleLbl="parChTrans1D1" presStyleIdx="9" presStyleCnt="26"/>
      <dgm:spPr/>
    </dgm:pt>
    <dgm:pt modelId="{3FC9FC69-826F-4A5F-9443-5E800D18645B}" type="pres">
      <dgm:prSet presAssocID="{0413D8BF-F377-4BDA-B64E-2BB5ED5D5372}" presName="topConnNode2" presStyleLbl="node4" presStyleIdx="0" presStyleCnt="0"/>
      <dgm:spPr/>
    </dgm:pt>
    <dgm:pt modelId="{063615C4-F4F7-4BD0-A473-3DDECE7A7CE0}" type="pres">
      <dgm:prSet presAssocID="{0413D8BF-F377-4BDA-B64E-2BB5ED5D5372}" presName="hierChild4" presStyleCnt="0"/>
      <dgm:spPr/>
    </dgm:pt>
    <dgm:pt modelId="{FAF12FAF-8F2B-4519-805D-43F19CE28A01}" type="pres">
      <dgm:prSet presAssocID="{0413D8BF-F377-4BDA-B64E-2BB5ED5D5372}" presName="hierChild5" presStyleCnt="0"/>
      <dgm:spPr/>
    </dgm:pt>
    <dgm:pt modelId="{02CF4120-E3FB-458F-BD17-D29867741F2C}" type="pres">
      <dgm:prSet presAssocID="{2E403D51-FE64-49E0-90C5-174B7E797225}" presName="Name28" presStyleLbl="parChTrans1D4" presStyleIdx="1" presStyleCnt="6"/>
      <dgm:spPr/>
    </dgm:pt>
    <dgm:pt modelId="{D94F6A4E-2CFA-4F82-AA0F-34AF52A37463}" type="pres">
      <dgm:prSet presAssocID="{B5A9715E-F5CB-47F5-B259-B6B1F417A81A}" presName="hierRoot2" presStyleCnt="0">
        <dgm:presLayoutVars>
          <dgm:hierBranch val="init"/>
        </dgm:presLayoutVars>
      </dgm:prSet>
      <dgm:spPr/>
    </dgm:pt>
    <dgm:pt modelId="{4781016C-A7FC-47F7-89A0-F4377A225FEE}" type="pres">
      <dgm:prSet presAssocID="{B5A9715E-F5CB-47F5-B259-B6B1F417A81A}" presName="rootComposite2" presStyleCnt="0"/>
      <dgm:spPr/>
    </dgm:pt>
    <dgm:pt modelId="{505974B7-B549-447E-B815-9A00418BD033}" type="pres">
      <dgm:prSet presAssocID="{B5A9715E-F5CB-47F5-B259-B6B1F417A81A}" presName="rootText2" presStyleLbl="alignAcc1" presStyleIdx="0" presStyleCnt="0">
        <dgm:presLayoutVars>
          <dgm:chPref val="3"/>
        </dgm:presLayoutVars>
      </dgm:prSet>
      <dgm:spPr/>
    </dgm:pt>
    <dgm:pt modelId="{D8B499A4-6F83-4B71-8D5C-773E9721306F}" type="pres">
      <dgm:prSet presAssocID="{B5A9715E-F5CB-47F5-B259-B6B1F417A81A}" presName="topArc2" presStyleLbl="parChTrans1D1" presStyleIdx="10" presStyleCnt="26"/>
      <dgm:spPr/>
    </dgm:pt>
    <dgm:pt modelId="{031DAA2E-6B7C-4C15-B33C-1B6282A63D85}" type="pres">
      <dgm:prSet presAssocID="{B5A9715E-F5CB-47F5-B259-B6B1F417A81A}" presName="bottomArc2" presStyleLbl="parChTrans1D1" presStyleIdx="11" presStyleCnt="26"/>
      <dgm:spPr/>
    </dgm:pt>
    <dgm:pt modelId="{63238EBC-5141-4F95-A958-EF870E6B1E63}" type="pres">
      <dgm:prSet presAssocID="{B5A9715E-F5CB-47F5-B259-B6B1F417A81A}" presName="topConnNode2" presStyleLbl="node4" presStyleIdx="0" presStyleCnt="0"/>
      <dgm:spPr/>
    </dgm:pt>
    <dgm:pt modelId="{4C8DA8C5-E3C2-4781-A0C7-86CF810FACB4}" type="pres">
      <dgm:prSet presAssocID="{B5A9715E-F5CB-47F5-B259-B6B1F417A81A}" presName="hierChild4" presStyleCnt="0"/>
      <dgm:spPr/>
    </dgm:pt>
    <dgm:pt modelId="{9753ACB5-2709-40AF-A2A8-826E733F8D85}" type="pres">
      <dgm:prSet presAssocID="{B5A9715E-F5CB-47F5-B259-B6B1F417A81A}" presName="hierChild5" presStyleCnt="0"/>
      <dgm:spPr/>
    </dgm:pt>
    <dgm:pt modelId="{A35A200D-DFBE-4020-95CD-3E14DF3A4E41}" type="pres">
      <dgm:prSet presAssocID="{1D456770-380A-41A3-A92E-BD919E0D7AF0}" presName="hierChild5" presStyleCnt="0"/>
      <dgm:spPr/>
    </dgm:pt>
    <dgm:pt modelId="{8F1A20C3-B3B0-416F-899B-18447D99F3F8}" type="pres">
      <dgm:prSet presAssocID="{DF3D6301-2783-4662-AC83-7A455F8A20E0}" presName="hierChild5" presStyleCnt="0"/>
      <dgm:spPr/>
    </dgm:pt>
    <dgm:pt modelId="{38F9B2F4-4D64-4063-BFF2-AF3CD83E9012}" type="pres">
      <dgm:prSet presAssocID="{FAE2467C-EA04-41BB-8CE3-B2EAF76B5463}" presName="Name28" presStyleLbl="parChTrans1D2" presStyleIdx="1" presStyleCnt="2"/>
      <dgm:spPr/>
    </dgm:pt>
    <dgm:pt modelId="{9439ED14-9DDC-4F02-B61D-AEE0D512CAD0}" type="pres">
      <dgm:prSet presAssocID="{0A98D7CE-68EA-429E-BECB-6904AB8D359A}" presName="hierRoot2" presStyleCnt="0">
        <dgm:presLayoutVars>
          <dgm:hierBranch val="init"/>
        </dgm:presLayoutVars>
      </dgm:prSet>
      <dgm:spPr/>
    </dgm:pt>
    <dgm:pt modelId="{A789E233-A375-43AB-ACC8-8823AEFB0E73}" type="pres">
      <dgm:prSet presAssocID="{0A98D7CE-68EA-429E-BECB-6904AB8D359A}" presName="rootComposite2" presStyleCnt="0"/>
      <dgm:spPr/>
    </dgm:pt>
    <dgm:pt modelId="{AA7DEB38-44AF-4DCE-8D09-A9C173C951F4}" type="pres">
      <dgm:prSet presAssocID="{0A98D7CE-68EA-429E-BECB-6904AB8D359A}" presName="rootText2" presStyleLbl="alignAcc1" presStyleIdx="0" presStyleCnt="0" custScaleX="113955">
        <dgm:presLayoutVars>
          <dgm:chPref val="3"/>
        </dgm:presLayoutVars>
      </dgm:prSet>
      <dgm:spPr/>
    </dgm:pt>
    <dgm:pt modelId="{DAB9D978-9956-498E-888E-FA5845C23D3A}" type="pres">
      <dgm:prSet presAssocID="{0A98D7CE-68EA-429E-BECB-6904AB8D359A}" presName="topArc2" presStyleLbl="parChTrans1D1" presStyleIdx="12" presStyleCnt="26"/>
      <dgm:spPr/>
    </dgm:pt>
    <dgm:pt modelId="{067A8ED7-A207-4CC5-87C4-602A3DA57DCC}" type="pres">
      <dgm:prSet presAssocID="{0A98D7CE-68EA-429E-BECB-6904AB8D359A}" presName="bottomArc2" presStyleLbl="parChTrans1D1" presStyleIdx="13" presStyleCnt="26"/>
      <dgm:spPr/>
    </dgm:pt>
    <dgm:pt modelId="{6A9D67CC-09AD-49C7-AC6D-6382FDD3AAF6}" type="pres">
      <dgm:prSet presAssocID="{0A98D7CE-68EA-429E-BECB-6904AB8D359A}" presName="topConnNode2" presStyleLbl="node2" presStyleIdx="0" presStyleCnt="0"/>
      <dgm:spPr/>
    </dgm:pt>
    <dgm:pt modelId="{1813D3EB-8820-4D57-AEEC-1C630D197BFC}" type="pres">
      <dgm:prSet presAssocID="{0A98D7CE-68EA-429E-BECB-6904AB8D359A}" presName="hierChild4" presStyleCnt="0"/>
      <dgm:spPr/>
    </dgm:pt>
    <dgm:pt modelId="{067196D0-6C7A-4A16-91F5-6A6FDDA75C87}" type="pres">
      <dgm:prSet presAssocID="{990A65ED-EB88-4FEB-9A53-85E8E72096B7}" presName="Name28" presStyleLbl="parChTrans1D3" presStyleIdx="2" presStyleCnt="4"/>
      <dgm:spPr/>
    </dgm:pt>
    <dgm:pt modelId="{EC7769B7-ABC3-484B-8116-039067740585}" type="pres">
      <dgm:prSet presAssocID="{450CB519-A53B-428A-AFBB-CD3A0EF29A15}" presName="hierRoot2" presStyleCnt="0">
        <dgm:presLayoutVars>
          <dgm:hierBranch val="init"/>
        </dgm:presLayoutVars>
      </dgm:prSet>
      <dgm:spPr/>
    </dgm:pt>
    <dgm:pt modelId="{70E35649-4EDB-4E44-A32B-2D2D1A217163}" type="pres">
      <dgm:prSet presAssocID="{450CB519-A53B-428A-AFBB-CD3A0EF29A15}" presName="rootComposite2" presStyleCnt="0"/>
      <dgm:spPr/>
    </dgm:pt>
    <dgm:pt modelId="{BCC72C40-6B06-4608-9696-B0731A0A499A}" type="pres">
      <dgm:prSet presAssocID="{450CB519-A53B-428A-AFBB-CD3A0EF29A15}" presName="rootText2" presStyleLbl="alignAcc1" presStyleIdx="0" presStyleCnt="0" custScaleX="113955">
        <dgm:presLayoutVars>
          <dgm:chPref val="3"/>
        </dgm:presLayoutVars>
      </dgm:prSet>
      <dgm:spPr/>
    </dgm:pt>
    <dgm:pt modelId="{A6616562-17DA-42B7-91AD-9675CDE5A4F0}" type="pres">
      <dgm:prSet presAssocID="{450CB519-A53B-428A-AFBB-CD3A0EF29A15}" presName="topArc2" presStyleLbl="parChTrans1D1" presStyleIdx="14" presStyleCnt="26"/>
      <dgm:spPr/>
    </dgm:pt>
    <dgm:pt modelId="{A992894C-22BB-47E8-AEDC-4897635A9E12}" type="pres">
      <dgm:prSet presAssocID="{450CB519-A53B-428A-AFBB-CD3A0EF29A15}" presName="bottomArc2" presStyleLbl="parChTrans1D1" presStyleIdx="15" presStyleCnt="26"/>
      <dgm:spPr/>
    </dgm:pt>
    <dgm:pt modelId="{B230AC69-596D-49BF-B414-7D3F9AB2FD7A}" type="pres">
      <dgm:prSet presAssocID="{450CB519-A53B-428A-AFBB-CD3A0EF29A15}" presName="topConnNode2" presStyleLbl="node3" presStyleIdx="0" presStyleCnt="0"/>
      <dgm:spPr/>
    </dgm:pt>
    <dgm:pt modelId="{89CC53E2-C788-43DF-B537-4D8E08815719}" type="pres">
      <dgm:prSet presAssocID="{450CB519-A53B-428A-AFBB-CD3A0EF29A15}" presName="hierChild4" presStyleCnt="0"/>
      <dgm:spPr/>
    </dgm:pt>
    <dgm:pt modelId="{606EFF90-E048-43D0-8B32-D19B71D6A771}" type="pres">
      <dgm:prSet presAssocID="{D5CCF9D9-C020-4D80-9CD2-75EA22A9C6CF}" presName="Name28" presStyleLbl="parChTrans1D4" presStyleIdx="2" presStyleCnt="6"/>
      <dgm:spPr/>
    </dgm:pt>
    <dgm:pt modelId="{E598EBF9-9F00-44DE-A808-B84B61628D11}" type="pres">
      <dgm:prSet presAssocID="{64ACFBEE-A0E8-4697-B6AE-E3FE0C07290A}" presName="hierRoot2" presStyleCnt="0">
        <dgm:presLayoutVars>
          <dgm:hierBranch val="init"/>
        </dgm:presLayoutVars>
      </dgm:prSet>
      <dgm:spPr/>
    </dgm:pt>
    <dgm:pt modelId="{790879D6-B03E-4DF5-80D0-960716BFE564}" type="pres">
      <dgm:prSet presAssocID="{64ACFBEE-A0E8-4697-B6AE-E3FE0C07290A}" presName="rootComposite2" presStyleCnt="0"/>
      <dgm:spPr/>
    </dgm:pt>
    <dgm:pt modelId="{94C69E7A-F57A-4ADA-B37A-0A5CC19BA415}" type="pres">
      <dgm:prSet presAssocID="{64ACFBEE-A0E8-4697-B6AE-E3FE0C07290A}" presName="rootText2" presStyleLbl="alignAcc1" presStyleIdx="0" presStyleCnt="0">
        <dgm:presLayoutVars>
          <dgm:chPref val="3"/>
        </dgm:presLayoutVars>
      </dgm:prSet>
      <dgm:spPr/>
    </dgm:pt>
    <dgm:pt modelId="{A9A79BD1-9D19-44CE-BC69-0195604FF72D}" type="pres">
      <dgm:prSet presAssocID="{64ACFBEE-A0E8-4697-B6AE-E3FE0C07290A}" presName="topArc2" presStyleLbl="parChTrans1D1" presStyleIdx="16" presStyleCnt="26"/>
      <dgm:spPr/>
    </dgm:pt>
    <dgm:pt modelId="{17D2ACA7-CDC6-4563-A5CD-0A1D309A5E9D}" type="pres">
      <dgm:prSet presAssocID="{64ACFBEE-A0E8-4697-B6AE-E3FE0C07290A}" presName="bottomArc2" presStyleLbl="parChTrans1D1" presStyleIdx="17" presStyleCnt="26"/>
      <dgm:spPr/>
    </dgm:pt>
    <dgm:pt modelId="{87B500A7-426A-4BF9-BF59-711B8975FD4B}" type="pres">
      <dgm:prSet presAssocID="{64ACFBEE-A0E8-4697-B6AE-E3FE0C07290A}" presName="topConnNode2" presStyleLbl="node4" presStyleIdx="0" presStyleCnt="0"/>
      <dgm:spPr/>
    </dgm:pt>
    <dgm:pt modelId="{B32599B0-50C3-4A4A-8D82-E810CD694CA3}" type="pres">
      <dgm:prSet presAssocID="{64ACFBEE-A0E8-4697-B6AE-E3FE0C07290A}" presName="hierChild4" presStyleCnt="0"/>
      <dgm:spPr/>
    </dgm:pt>
    <dgm:pt modelId="{CAE9DA86-F30E-4E4F-ABC9-177F0586010F}" type="pres">
      <dgm:prSet presAssocID="{64ACFBEE-A0E8-4697-B6AE-E3FE0C07290A}" presName="hierChild5" presStyleCnt="0"/>
      <dgm:spPr/>
    </dgm:pt>
    <dgm:pt modelId="{1769BAD5-D85A-44ED-AC99-614504057444}" type="pres">
      <dgm:prSet presAssocID="{E138F4FA-87C5-4FE5-BAD5-6BD53B716EF9}" presName="Name28" presStyleLbl="parChTrans1D4" presStyleIdx="3" presStyleCnt="6"/>
      <dgm:spPr/>
    </dgm:pt>
    <dgm:pt modelId="{0974E302-67F6-4CA0-B687-09746C65E6D2}" type="pres">
      <dgm:prSet presAssocID="{3C0F60F9-BF78-44DD-B135-2C6D25C9C8BD}" presName="hierRoot2" presStyleCnt="0">
        <dgm:presLayoutVars>
          <dgm:hierBranch val="init"/>
        </dgm:presLayoutVars>
      </dgm:prSet>
      <dgm:spPr/>
    </dgm:pt>
    <dgm:pt modelId="{319D5E53-EE00-4A2E-9276-0C97A7E09260}" type="pres">
      <dgm:prSet presAssocID="{3C0F60F9-BF78-44DD-B135-2C6D25C9C8BD}" presName="rootComposite2" presStyleCnt="0"/>
      <dgm:spPr/>
    </dgm:pt>
    <dgm:pt modelId="{3FDEC4D0-B7D9-4FCA-B6FA-D6EFAAA203DC}" type="pres">
      <dgm:prSet presAssocID="{3C0F60F9-BF78-44DD-B135-2C6D25C9C8BD}" presName="rootText2" presStyleLbl="alignAcc1" presStyleIdx="0" presStyleCnt="0">
        <dgm:presLayoutVars>
          <dgm:chPref val="3"/>
        </dgm:presLayoutVars>
      </dgm:prSet>
      <dgm:spPr/>
    </dgm:pt>
    <dgm:pt modelId="{019E49BA-43DC-4177-8E3C-2B32347D15A5}" type="pres">
      <dgm:prSet presAssocID="{3C0F60F9-BF78-44DD-B135-2C6D25C9C8BD}" presName="topArc2" presStyleLbl="parChTrans1D1" presStyleIdx="18" presStyleCnt="26"/>
      <dgm:spPr/>
    </dgm:pt>
    <dgm:pt modelId="{047D94F1-B25F-486A-A7FB-3D63E5A14FF2}" type="pres">
      <dgm:prSet presAssocID="{3C0F60F9-BF78-44DD-B135-2C6D25C9C8BD}" presName="bottomArc2" presStyleLbl="parChTrans1D1" presStyleIdx="19" presStyleCnt="26"/>
      <dgm:spPr/>
    </dgm:pt>
    <dgm:pt modelId="{85F35D16-6A29-4287-B750-E7DE5BE3A6DB}" type="pres">
      <dgm:prSet presAssocID="{3C0F60F9-BF78-44DD-B135-2C6D25C9C8BD}" presName="topConnNode2" presStyleLbl="node4" presStyleIdx="0" presStyleCnt="0"/>
      <dgm:spPr/>
    </dgm:pt>
    <dgm:pt modelId="{CAECFF9E-524F-40A9-9966-49E276D0EF44}" type="pres">
      <dgm:prSet presAssocID="{3C0F60F9-BF78-44DD-B135-2C6D25C9C8BD}" presName="hierChild4" presStyleCnt="0"/>
      <dgm:spPr/>
    </dgm:pt>
    <dgm:pt modelId="{B098BB3E-7FAF-4C59-90E2-733267BFB1F3}" type="pres">
      <dgm:prSet presAssocID="{3C0F60F9-BF78-44DD-B135-2C6D25C9C8BD}" presName="hierChild5" presStyleCnt="0"/>
      <dgm:spPr/>
    </dgm:pt>
    <dgm:pt modelId="{4C633285-36A7-459E-B4D5-E2CAD2169C20}" type="pres">
      <dgm:prSet presAssocID="{450CB519-A53B-428A-AFBB-CD3A0EF29A15}" presName="hierChild5" presStyleCnt="0"/>
      <dgm:spPr/>
    </dgm:pt>
    <dgm:pt modelId="{C6965A90-9913-4EC8-8D1E-83719CD93BCB}" type="pres">
      <dgm:prSet presAssocID="{0670CDAC-015C-40E0-9606-D56CA5F3A147}" presName="Name28" presStyleLbl="parChTrans1D3" presStyleIdx="3" presStyleCnt="4"/>
      <dgm:spPr/>
    </dgm:pt>
    <dgm:pt modelId="{0D1D70EC-3DE9-4FEA-97BA-9864D8E231E7}" type="pres">
      <dgm:prSet presAssocID="{46965CE1-8BA2-4E7C-A5D9-540784786605}" presName="hierRoot2" presStyleCnt="0">
        <dgm:presLayoutVars>
          <dgm:hierBranch val="init"/>
        </dgm:presLayoutVars>
      </dgm:prSet>
      <dgm:spPr/>
    </dgm:pt>
    <dgm:pt modelId="{DD3A427E-632A-45FB-84A6-34CADE94AAD8}" type="pres">
      <dgm:prSet presAssocID="{46965CE1-8BA2-4E7C-A5D9-540784786605}" presName="rootComposite2" presStyleCnt="0"/>
      <dgm:spPr/>
    </dgm:pt>
    <dgm:pt modelId="{258E39C8-06CE-4020-BE45-50F1C1593830}" type="pres">
      <dgm:prSet presAssocID="{46965CE1-8BA2-4E7C-A5D9-540784786605}" presName="rootText2" presStyleLbl="alignAcc1" presStyleIdx="0" presStyleCnt="0" custScaleX="113955">
        <dgm:presLayoutVars>
          <dgm:chPref val="3"/>
        </dgm:presLayoutVars>
      </dgm:prSet>
      <dgm:spPr/>
    </dgm:pt>
    <dgm:pt modelId="{81E35E8C-80EE-478F-9ED4-F0EA4DC4994B}" type="pres">
      <dgm:prSet presAssocID="{46965CE1-8BA2-4E7C-A5D9-540784786605}" presName="topArc2" presStyleLbl="parChTrans1D1" presStyleIdx="20" presStyleCnt="26"/>
      <dgm:spPr/>
    </dgm:pt>
    <dgm:pt modelId="{22BD9EBF-9829-4682-9358-EC8F7AC4B29F}" type="pres">
      <dgm:prSet presAssocID="{46965CE1-8BA2-4E7C-A5D9-540784786605}" presName="bottomArc2" presStyleLbl="parChTrans1D1" presStyleIdx="21" presStyleCnt="26"/>
      <dgm:spPr/>
    </dgm:pt>
    <dgm:pt modelId="{0192D70A-D553-4C3E-B7AF-1906705C6E1C}" type="pres">
      <dgm:prSet presAssocID="{46965CE1-8BA2-4E7C-A5D9-540784786605}" presName="topConnNode2" presStyleLbl="node3" presStyleIdx="0" presStyleCnt="0"/>
      <dgm:spPr/>
    </dgm:pt>
    <dgm:pt modelId="{B35CD6DF-D9E0-4ACE-8545-C7436CBE2755}" type="pres">
      <dgm:prSet presAssocID="{46965CE1-8BA2-4E7C-A5D9-540784786605}" presName="hierChild4" presStyleCnt="0"/>
      <dgm:spPr/>
    </dgm:pt>
    <dgm:pt modelId="{75B1EED2-1B18-42A1-A58F-5D7A150223C4}" type="pres">
      <dgm:prSet presAssocID="{7C2A9CC2-2DF6-4E1A-BA35-761051DF3D6F}" presName="Name28" presStyleLbl="parChTrans1D4" presStyleIdx="4" presStyleCnt="6"/>
      <dgm:spPr/>
    </dgm:pt>
    <dgm:pt modelId="{23FF9E35-992C-4B9A-9F21-637B1A2CFC23}" type="pres">
      <dgm:prSet presAssocID="{0D02C2CA-C1FF-46F2-8B5D-923C4331354E}" presName="hierRoot2" presStyleCnt="0">
        <dgm:presLayoutVars>
          <dgm:hierBranch val="init"/>
        </dgm:presLayoutVars>
      </dgm:prSet>
      <dgm:spPr/>
    </dgm:pt>
    <dgm:pt modelId="{4E74C7D0-EC4C-4ECC-BF52-0EE10D338B6E}" type="pres">
      <dgm:prSet presAssocID="{0D02C2CA-C1FF-46F2-8B5D-923C4331354E}" presName="rootComposite2" presStyleCnt="0"/>
      <dgm:spPr/>
    </dgm:pt>
    <dgm:pt modelId="{D4507FA8-0C51-46B1-BC29-7EEB758FA99B}" type="pres">
      <dgm:prSet presAssocID="{0D02C2CA-C1FF-46F2-8B5D-923C4331354E}" presName="rootText2" presStyleLbl="alignAcc1" presStyleIdx="0" presStyleCnt="0">
        <dgm:presLayoutVars>
          <dgm:chPref val="3"/>
        </dgm:presLayoutVars>
      </dgm:prSet>
      <dgm:spPr/>
    </dgm:pt>
    <dgm:pt modelId="{5B8C7C8D-9221-498B-BED8-B0F92FFA5527}" type="pres">
      <dgm:prSet presAssocID="{0D02C2CA-C1FF-46F2-8B5D-923C4331354E}" presName="topArc2" presStyleLbl="parChTrans1D1" presStyleIdx="22" presStyleCnt="26"/>
      <dgm:spPr/>
    </dgm:pt>
    <dgm:pt modelId="{201382FB-849F-4E98-B69A-3BFC1AD61CE1}" type="pres">
      <dgm:prSet presAssocID="{0D02C2CA-C1FF-46F2-8B5D-923C4331354E}" presName="bottomArc2" presStyleLbl="parChTrans1D1" presStyleIdx="23" presStyleCnt="26"/>
      <dgm:spPr/>
    </dgm:pt>
    <dgm:pt modelId="{4B7658AF-775D-4C85-A7B2-1F51869BEBEF}" type="pres">
      <dgm:prSet presAssocID="{0D02C2CA-C1FF-46F2-8B5D-923C4331354E}" presName="topConnNode2" presStyleLbl="node4" presStyleIdx="0" presStyleCnt="0"/>
      <dgm:spPr/>
    </dgm:pt>
    <dgm:pt modelId="{54EF3858-05DE-4175-9B5C-B9925BF5689F}" type="pres">
      <dgm:prSet presAssocID="{0D02C2CA-C1FF-46F2-8B5D-923C4331354E}" presName="hierChild4" presStyleCnt="0"/>
      <dgm:spPr/>
    </dgm:pt>
    <dgm:pt modelId="{D5F3AC09-C7DF-417A-A069-197D52614DC2}" type="pres">
      <dgm:prSet presAssocID="{0D02C2CA-C1FF-46F2-8B5D-923C4331354E}" presName="hierChild5" presStyleCnt="0"/>
      <dgm:spPr/>
    </dgm:pt>
    <dgm:pt modelId="{2E7B466D-E8FB-4B1F-BBBF-CBD43715111D}" type="pres">
      <dgm:prSet presAssocID="{7C960413-02FB-4F0D-9698-0D082A75AAD3}" presName="Name28" presStyleLbl="parChTrans1D4" presStyleIdx="5" presStyleCnt="6"/>
      <dgm:spPr/>
    </dgm:pt>
    <dgm:pt modelId="{EBBD903F-CFDB-48B4-B2A9-01726784E2E1}" type="pres">
      <dgm:prSet presAssocID="{8CD37C3D-5554-4C0F-AB03-9D0F250C43BF}" presName="hierRoot2" presStyleCnt="0">
        <dgm:presLayoutVars>
          <dgm:hierBranch val="init"/>
        </dgm:presLayoutVars>
      </dgm:prSet>
      <dgm:spPr/>
    </dgm:pt>
    <dgm:pt modelId="{99558F5F-CA2E-469A-8440-3361FBA52746}" type="pres">
      <dgm:prSet presAssocID="{8CD37C3D-5554-4C0F-AB03-9D0F250C43BF}" presName="rootComposite2" presStyleCnt="0"/>
      <dgm:spPr/>
    </dgm:pt>
    <dgm:pt modelId="{14B4BC06-816B-4BC5-9A97-C337A02C552D}" type="pres">
      <dgm:prSet presAssocID="{8CD37C3D-5554-4C0F-AB03-9D0F250C43BF}" presName="rootText2" presStyleLbl="alignAcc1" presStyleIdx="0" presStyleCnt="0">
        <dgm:presLayoutVars>
          <dgm:chPref val="3"/>
        </dgm:presLayoutVars>
      </dgm:prSet>
      <dgm:spPr/>
    </dgm:pt>
    <dgm:pt modelId="{C31E8478-87EE-42E6-902E-D1153D61FF52}" type="pres">
      <dgm:prSet presAssocID="{8CD37C3D-5554-4C0F-AB03-9D0F250C43BF}" presName="topArc2" presStyleLbl="parChTrans1D1" presStyleIdx="24" presStyleCnt="26"/>
      <dgm:spPr/>
    </dgm:pt>
    <dgm:pt modelId="{A3B03DD4-ACCA-467F-BDFE-CECBE370A1E1}" type="pres">
      <dgm:prSet presAssocID="{8CD37C3D-5554-4C0F-AB03-9D0F250C43BF}" presName="bottomArc2" presStyleLbl="parChTrans1D1" presStyleIdx="25" presStyleCnt="26"/>
      <dgm:spPr/>
    </dgm:pt>
    <dgm:pt modelId="{A71ABE0A-866D-4970-8B18-CB9B4929AA47}" type="pres">
      <dgm:prSet presAssocID="{8CD37C3D-5554-4C0F-AB03-9D0F250C43BF}" presName="topConnNode2" presStyleLbl="node4" presStyleIdx="0" presStyleCnt="0"/>
      <dgm:spPr/>
    </dgm:pt>
    <dgm:pt modelId="{0595C2D4-CBA4-4F40-AED2-99473310533B}" type="pres">
      <dgm:prSet presAssocID="{8CD37C3D-5554-4C0F-AB03-9D0F250C43BF}" presName="hierChild4" presStyleCnt="0"/>
      <dgm:spPr/>
    </dgm:pt>
    <dgm:pt modelId="{665EDF91-10FE-4236-9416-A1FFE42FA9CB}" type="pres">
      <dgm:prSet presAssocID="{8CD37C3D-5554-4C0F-AB03-9D0F250C43BF}" presName="hierChild5" presStyleCnt="0"/>
      <dgm:spPr/>
    </dgm:pt>
    <dgm:pt modelId="{CC70A402-6BFF-4BD4-86DF-2825CEA65E9D}" type="pres">
      <dgm:prSet presAssocID="{46965CE1-8BA2-4E7C-A5D9-540784786605}" presName="hierChild5" presStyleCnt="0"/>
      <dgm:spPr/>
    </dgm:pt>
    <dgm:pt modelId="{B1EB910E-1DFE-42CF-B222-F0AD8DF522AD}" type="pres">
      <dgm:prSet presAssocID="{0A98D7CE-68EA-429E-BECB-6904AB8D359A}" presName="hierChild5" presStyleCnt="0"/>
      <dgm:spPr/>
    </dgm:pt>
    <dgm:pt modelId="{9733D71D-63D3-4E44-AF7D-D816707F772B}" type="pres">
      <dgm:prSet presAssocID="{021F6876-6765-4D43-B112-2B6CB0F55A00}" presName="hierChild3" presStyleCnt="0"/>
      <dgm:spPr/>
    </dgm:pt>
  </dgm:ptLst>
  <dgm:cxnLst>
    <dgm:cxn modelId="{FB5BAD09-CBA3-40BE-9EA3-84CAB65373FA}" type="presOf" srcId="{3C0F60F9-BF78-44DD-B135-2C6D25C9C8BD}" destId="{85F35D16-6A29-4287-B750-E7DE5BE3A6DB}" srcOrd="1" destOrd="0" presId="urn:microsoft.com/office/officeart/2008/layout/HalfCircleOrganizationChart"/>
    <dgm:cxn modelId="{64E35A0F-B7CA-4C95-9F6D-19B3911E0164}" type="presOf" srcId="{7C2A9CC2-2DF6-4E1A-BA35-761051DF3D6F}" destId="{75B1EED2-1B18-42A1-A58F-5D7A150223C4}" srcOrd="0" destOrd="0" presId="urn:microsoft.com/office/officeart/2008/layout/HalfCircleOrganizationChart"/>
    <dgm:cxn modelId="{3A431115-C073-4DBD-BADD-9AE58901A611}" type="presOf" srcId="{0670CDAC-015C-40E0-9606-D56CA5F3A147}" destId="{C6965A90-9913-4EC8-8D1E-83719CD93BCB}" srcOrd="0" destOrd="0" presId="urn:microsoft.com/office/officeart/2008/layout/HalfCircleOrganizationChart"/>
    <dgm:cxn modelId="{F7EF6717-618D-4020-9839-F22882CFD727}" type="presOf" srcId="{B5A9715E-F5CB-47F5-B259-B6B1F417A81A}" destId="{505974B7-B549-447E-B815-9A00418BD033}" srcOrd="0" destOrd="0" presId="urn:microsoft.com/office/officeart/2008/layout/HalfCircleOrganizationChart"/>
    <dgm:cxn modelId="{4DA9B11C-1246-44F1-8C2D-0D9D17251BD0}" type="presOf" srcId="{450CB519-A53B-428A-AFBB-CD3A0EF29A15}" destId="{BCC72C40-6B06-4608-9696-B0731A0A499A}" srcOrd="0" destOrd="0" presId="urn:microsoft.com/office/officeart/2008/layout/HalfCircleOrganizationChart"/>
    <dgm:cxn modelId="{DB2DA222-6DFC-46B0-849E-3244E41B1F1F}" srcId="{021F6876-6765-4D43-B112-2B6CB0F55A00}" destId="{DF3D6301-2783-4662-AC83-7A455F8A20E0}" srcOrd="0" destOrd="0" parTransId="{3E0893B2-152C-4F77-A049-834B4F727647}" sibTransId="{148BE57C-BDAE-420C-9DF7-A2ACEDE3610B}"/>
    <dgm:cxn modelId="{ED22E823-FED3-4D8C-8B78-0EBF81D1966D}" srcId="{450CB519-A53B-428A-AFBB-CD3A0EF29A15}" destId="{3C0F60F9-BF78-44DD-B135-2C6D25C9C8BD}" srcOrd="1" destOrd="0" parTransId="{E138F4FA-87C5-4FE5-BAD5-6BD53B716EF9}" sibTransId="{33A51E7B-9BDC-4955-97B5-46C5F5856C06}"/>
    <dgm:cxn modelId="{C3A0BC2F-5A46-4F9C-B7FE-3573B97F73D1}" type="presOf" srcId="{FAE2467C-EA04-41BB-8CE3-B2EAF76B5463}" destId="{38F9B2F4-4D64-4063-BFF2-AF3CD83E9012}" srcOrd="0" destOrd="0" presId="urn:microsoft.com/office/officeart/2008/layout/HalfCircleOrganizationChart"/>
    <dgm:cxn modelId="{0C8D0A31-2876-4D27-947D-9A1450F3A467}" type="presOf" srcId="{E2768720-7112-47C0-82BC-23638BCCA953}" destId="{9F7D9E7B-C267-4F84-B59D-F4B6E56777C7}" srcOrd="0" destOrd="0" presId="urn:microsoft.com/office/officeart/2008/layout/HalfCircleOrganizationChart"/>
    <dgm:cxn modelId="{06FF0334-71C7-4920-99CA-E71F62C7812C}" type="presOf" srcId="{12ECD431-9C05-4651-9E3F-97EDB1CEF777}" destId="{F6FF6FA5-3598-4832-93F6-6F59F34B3743}" srcOrd="0" destOrd="0" presId="urn:microsoft.com/office/officeart/2008/layout/HalfCircleOrganizationChart"/>
    <dgm:cxn modelId="{C1ADF735-5D34-425A-A24E-6FBC9C8E33E0}" type="presOf" srcId="{0A98D7CE-68EA-429E-BECB-6904AB8D359A}" destId="{AA7DEB38-44AF-4DCE-8D09-A9C173C951F4}" srcOrd="0" destOrd="0" presId="urn:microsoft.com/office/officeart/2008/layout/HalfCircleOrganizationChart"/>
    <dgm:cxn modelId="{34E37C37-B99F-4FF2-8464-B39B72ECA511}" type="presOf" srcId="{021F6876-6765-4D43-B112-2B6CB0F55A00}" destId="{3319F067-E373-4525-B6F5-DC97F6BBCD94}" srcOrd="1" destOrd="0" presId="urn:microsoft.com/office/officeart/2008/layout/HalfCircleOrganizationChart"/>
    <dgm:cxn modelId="{AA18EC3C-292F-4D5B-A0FA-9498F8877C30}" type="presOf" srcId="{E138F4FA-87C5-4FE5-BAD5-6BD53B716EF9}" destId="{1769BAD5-D85A-44ED-AC99-614504057444}" srcOrd="0" destOrd="0" presId="urn:microsoft.com/office/officeart/2008/layout/HalfCircleOrganizationChart"/>
    <dgm:cxn modelId="{BE69865C-377C-4F21-9972-DA5BCC807344}" type="presOf" srcId="{8CD37C3D-5554-4C0F-AB03-9D0F250C43BF}" destId="{14B4BC06-816B-4BC5-9A97-C337A02C552D}" srcOrd="0" destOrd="0" presId="urn:microsoft.com/office/officeart/2008/layout/HalfCircleOrganizationChart"/>
    <dgm:cxn modelId="{7E666468-CC5F-4A37-AF36-7A064C9B2CAB}" type="presOf" srcId="{450CB519-A53B-428A-AFBB-CD3A0EF29A15}" destId="{B230AC69-596D-49BF-B414-7D3F9AB2FD7A}" srcOrd="1" destOrd="0" presId="urn:microsoft.com/office/officeart/2008/layout/HalfCircleOrganizationChart"/>
    <dgm:cxn modelId="{19ED4B48-BC1D-496A-A288-196812E4863F}" type="presOf" srcId="{E670E609-8230-4D60-AFF5-E72B3A30A2AB}" destId="{9D1F39EC-3FC7-47C4-929F-E97FE6CBD0DC}" srcOrd="0" destOrd="0" presId="urn:microsoft.com/office/officeart/2008/layout/HalfCircleOrganizationChart"/>
    <dgm:cxn modelId="{D7D44D48-B124-4DCD-BF33-CB2CEFDDAE07}" type="presOf" srcId="{0413D8BF-F377-4BDA-B64E-2BB5ED5D5372}" destId="{3FC9FC69-826F-4A5F-9443-5E800D18645B}" srcOrd="1" destOrd="0" presId="urn:microsoft.com/office/officeart/2008/layout/HalfCircleOrganizationChart"/>
    <dgm:cxn modelId="{0325AE6E-EDF7-40D9-B797-63A7C54AEDFA}" type="presOf" srcId="{64ACFBEE-A0E8-4697-B6AE-E3FE0C07290A}" destId="{87B500A7-426A-4BF9-BF59-711B8975FD4B}" srcOrd="1" destOrd="0" presId="urn:microsoft.com/office/officeart/2008/layout/HalfCircleOrganizationChart"/>
    <dgm:cxn modelId="{2D614D4F-131B-4A76-A371-99F4B3E701BC}" srcId="{021F6876-6765-4D43-B112-2B6CB0F55A00}" destId="{0A98D7CE-68EA-429E-BECB-6904AB8D359A}" srcOrd="1" destOrd="0" parTransId="{FAE2467C-EA04-41BB-8CE3-B2EAF76B5463}" sibTransId="{0818248F-E771-491C-8C7B-2C3830000D4F}"/>
    <dgm:cxn modelId="{F87F9372-D4B9-4FD8-91F7-EF620783373A}" srcId="{DF3D6301-2783-4662-AC83-7A455F8A20E0}" destId="{12ECD431-9C05-4651-9E3F-97EDB1CEF777}" srcOrd="0" destOrd="0" parTransId="{DD078C5B-F345-44D4-A5DD-7F640A4AD3A5}" sibTransId="{105EDB73-4197-4A50-9F72-26FDEDFE1FCB}"/>
    <dgm:cxn modelId="{AE61DE52-DFCB-4113-8815-08D53520B658}" type="presOf" srcId="{2E403D51-FE64-49E0-90C5-174B7E797225}" destId="{02CF4120-E3FB-458F-BD17-D29867741F2C}" srcOrd="0" destOrd="0" presId="urn:microsoft.com/office/officeart/2008/layout/HalfCircleOrganizationChart"/>
    <dgm:cxn modelId="{D028EB76-09B2-431C-8CB9-8A5CB2303218}" srcId="{1D456770-380A-41A3-A92E-BD919E0D7AF0}" destId="{0413D8BF-F377-4BDA-B64E-2BB5ED5D5372}" srcOrd="0" destOrd="0" parTransId="{E670E609-8230-4D60-AFF5-E72B3A30A2AB}" sibTransId="{A062E6AF-819E-48DD-B4E9-819C2E340611}"/>
    <dgm:cxn modelId="{D2993477-9A1C-4724-852F-B59C694DB362}" srcId="{E2768720-7112-47C0-82BC-23638BCCA953}" destId="{021F6876-6765-4D43-B112-2B6CB0F55A00}" srcOrd="0" destOrd="0" parTransId="{A73D81DE-92F0-43E7-B683-5780E0175B72}" sibTransId="{EE065DD4-7065-416E-B9B4-3481DAB88FAF}"/>
    <dgm:cxn modelId="{EA8EB07D-C319-4B6C-939D-7E95F1D492E8}" type="presOf" srcId="{1D456770-380A-41A3-A92E-BD919E0D7AF0}" destId="{636C3D6A-EF47-4928-885D-E10C43552629}" srcOrd="0" destOrd="0" presId="urn:microsoft.com/office/officeart/2008/layout/HalfCircleOrganizationChart"/>
    <dgm:cxn modelId="{B1120685-E138-4D16-919A-02C9C2F0A055}" type="presOf" srcId="{8CD37C3D-5554-4C0F-AB03-9D0F250C43BF}" destId="{A71ABE0A-866D-4970-8B18-CB9B4929AA47}" srcOrd="1" destOrd="0" presId="urn:microsoft.com/office/officeart/2008/layout/HalfCircleOrganizationChart"/>
    <dgm:cxn modelId="{1713DF8C-BE8C-420A-AC95-B9B76682D1EE}" type="presOf" srcId="{3C0F60F9-BF78-44DD-B135-2C6D25C9C8BD}" destId="{3FDEC4D0-B7D9-4FCA-B6FA-D6EFAAA203DC}" srcOrd="0" destOrd="0" presId="urn:microsoft.com/office/officeart/2008/layout/HalfCircleOrganizationChart"/>
    <dgm:cxn modelId="{6E691D91-223D-4995-8085-329657BB1A3B}" srcId="{46965CE1-8BA2-4E7C-A5D9-540784786605}" destId="{0D02C2CA-C1FF-46F2-8B5D-923C4331354E}" srcOrd="0" destOrd="0" parTransId="{7C2A9CC2-2DF6-4E1A-BA35-761051DF3D6F}" sibTransId="{E6517D68-C9AE-4A10-999D-2D2D761BB168}"/>
    <dgm:cxn modelId="{E1B06592-78A2-43C6-8DFD-82EF642BFA38}" srcId="{46965CE1-8BA2-4E7C-A5D9-540784786605}" destId="{8CD37C3D-5554-4C0F-AB03-9D0F250C43BF}" srcOrd="1" destOrd="0" parTransId="{7C960413-02FB-4F0D-9698-0D082A75AAD3}" sibTransId="{C7585E64-9904-4BD6-80FF-D95EA131A3E7}"/>
    <dgm:cxn modelId="{3DB85293-E095-4E58-B2BA-72144B67438A}" type="presOf" srcId="{0A98D7CE-68EA-429E-BECB-6904AB8D359A}" destId="{6A9D67CC-09AD-49C7-AC6D-6382FDD3AAF6}" srcOrd="1" destOrd="0" presId="urn:microsoft.com/office/officeart/2008/layout/HalfCircleOrganizationChart"/>
    <dgm:cxn modelId="{01596094-9530-494C-B970-B7CF6E1FB3BC}" srcId="{450CB519-A53B-428A-AFBB-CD3A0EF29A15}" destId="{64ACFBEE-A0E8-4697-B6AE-E3FE0C07290A}" srcOrd="0" destOrd="0" parTransId="{D5CCF9D9-C020-4D80-9CD2-75EA22A9C6CF}" sibTransId="{423F6411-92C9-45F5-ADF2-2703D84732A1}"/>
    <dgm:cxn modelId="{7AAABD9C-225C-44C0-992A-E71CADBB207F}" type="presOf" srcId="{DD078C5B-F345-44D4-A5DD-7F640A4AD3A5}" destId="{02F92B94-4CC3-4A33-B119-DE32862153C7}" srcOrd="0" destOrd="0" presId="urn:microsoft.com/office/officeart/2008/layout/HalfCircleOrganizationChart"/>
    <dgm:cxn modelId="{A86DF39E-1CDE-43AD-A626-C732A797F0C7}" type="presOf" srcId="{46965CE1-8BA2-4E7C-A5D9-540784786605}" destId="{258E39C8-06CE-4020-BE45-50F1C1593830}" srcOrd="0" destOrd="0" presId="urn:microsoft.com/office/officeart/2008/layout/HalfCircleOrganizationChart"/>
    <dgm:cxn modelId="{62BF7BA0-2D56-4395-8161-12EADD5B1137}" srcId="{0A98D7CE-68EA-429E-BECB-6904AB8D359A}" destId="{450CB519-A53B-428A-AFBB-CD3A0EF29A15}" srcOrd="0" destOrd="0" parTransId="{990A65ED-EB88-4FEB-9A53-85E8E72096B7}" sibTransId="{517C4EA1-9463-46F0-9C66-48A7B3E80178}"/>
    <dgm:cxn modelId="{8F9542AA-592E-4D43-96CD-ACA4446F410D}" type="presOf" srcId="{3E0893B2-152C-4F77-A049-834B4F727647}" destId="{E31A0DA1-115A-43EB-9C3A-0F9815E22C37}" srcOrd="0" destOrd="0" presId="urn:microsoft.com/office/officeart/2008/layout/HalfCircleOrganizationChart"/>
    <dgm:cxn modelId="{4B4290AB-0B2D-4B7D-BA92-5CD60A9E61A6}" type="presOf" srcId="{DF3D6301-2783-4662-AC83-7A455F8A20E0}" destId="{95F91CFC-CEE9-466F-96D7-22A9C13E6BC8}" srcOrd="0" destOrd="0" presId="urn:microsoft.com/office/officeart/2008/layout/HalfCircleOrganizationChart"/>
    <dgm:cxn modelId="{B59DA4AB-C81E-46FB-85F5-3BDB5F08E903}" type="presOf" srcId="{DF3D6301-2783-4662-AC83-7A455F8A20E0}" destId="{41A1E3C5-3345-4DB4-8C1A-8044655F34DA}" srcOrd="1" destOrd="0" presId="urn:microsoft.com/office/officeart/2008/layout/HalfCircleOrganizationChart"/>
    <dgm:cxn modelId="{9C654BAC-797C-4C42-B1ED-8F29B59688F4}" srcId="{1D456770-380A-41A3-A92E-BD919E0D7AF0}" destId="{B5A9715E-F5CB-47F5-B259-B6B1F417A81A}" srcOrd="1" destOrd="0" parTransId="{2E403D51-FE64-49E0-90C5-174B7E797225}" sibTransId="{F2E0AB89-4509-455A-A9FE-7A612D137994}"/>
    <dgm:cxn modelId="{5A0552BB-9905-4496-90EB-B283DCAD65E9}" type="presOf" srcId="{990A65ED-EB88-4FEB-9A53-85E8E72096B7}" destId="{067196D0-6C7A-4A16-91F5-6A6FDDA75C87}" srcOrd="0" destOrd="0" presId="urn:microsoft.com/office/officeart/2008/layout/HalfCircleOrganizationChart"/>
    <dgm:cxn modelId="{1B31DCCB-9A9A-4F70-A206-1C9A400A9CD8}" type="presOf" srcId="{BC312BC0-B28E-4649-8A83-B877CBA08598}" destId="{9D6D78F6-DF16-49F0-8241-2FD7C9DE6FA2}" srcOrd="0" destOrd="0" presId="urn:microsoft.com/office/officeart/2008/layout/HalfCircleOrganizationChart"/>
    <dgm:cxn modelId="{2A9B24CF-ED3E-4DE0-8DBA-81095D0C5AAB}" type="presOf" srcId="{46965CE1-8BA2-4E7C-A5D9-540784786605}" destId="{0192D70A-D553-4C3E-B7AF-1906705C6E1C}" srcOrd="1" destOrd="0" presId="urn:microsoft.com/office/officeart/2008/layout/HalfCircleOrganizationChart"/>
    <dgm:cxn modelId="{8A9BD6CF-E023-4E27-8B9D-9581954BF946}" type="presOf" srcId="{0D02C2CA-C1FF-46F2-8B5D-923C4331354E}" destId="{D4507FA8-0C51-46B1-BC29-7EEB758FA99B}" srcOrd="0" destOrd="0" presId="urn:microsoft.com/office/officeart/2008/layout/HalfCircleOrganizationChart"/>
    <dgm:cxn modelId="{637770D3-8A79-491E-B0EA-558A80A20779}" type="presOf" srcId="{64ACFBEE-A0E8-4697-B6AE-E3FE0C07290A}" destId="{94C69E7A-F57A-4ADA-B37A-0A5CC19BA415}" srcOrd="0" destOrd="0" presId="urn:microsoft.com/office/officeart/2008/layout/HalfCircleOrganizationChart"/>
    <dgm:cxn modelId="{09A06DEC-8144-4857-A455-95AAE4F9B4E1}" type="presOf" srcId="{D5CCF9D9-C020-4D80-9CD2-75EA22A9C6CF}" destId="{606EFF90-E048-43D0-8B32-D19B71D6A771}" srcOrd="0" destOrd="0" presId="urn:microsoft.com/office/officeart/2008/layout/HalfCircleOrganizationChart"/>
    <dgm:cxn modelId="{0F58E3EE-1490-4EE6-9E5B-6F8EDD5EB693}" type="presOf" srcId="{0D02C2CA-C1FF-46F2-8B5D-923C4331354E}" destId="{4B7658AF-775D-4C85-A7B2-1F51869BEBEF}" srcOrd="1" destOrd="0" presId="urn:microsoft.com/office/officeart/2008/layout/HalfCircleOrganizationChart"/>
    <dgm:cxn modelId="{2B4434EF-A89B-47C7-9A5D-13FED511F211}" type="presOf" srcId="{021F6876-6765-4D43-B112-2B6CB0F55A00}" destId="{F388ECAC-7E8C-4C00-B16C-E56886740808}" srcOrd="0" destOrd="0" presId="urn:microsoft.com/office/officeart/2008/layout/HalfCircleOrganizationChart"/>
    <dgm:cxn modelId="{03476BEF-CBA1-40C1-AF80-CF801DF17E0F}" type="presOf" srcId="{1D456770-380A-41A3-A92E-BD919E0D7AF0}" destId="{40BF299B-5D70-4537-BAA4-B88CEDA8DC56}" srcOrd="1" destOrd="0" presId="urn:microsoft.com/office/officeart/2008/layout/HalfCircleOrganizationChart"/>
    <dgm:cxn modelId="{CB5C85F0-DF4B-437F-8166-F7E66E398A56}" srcId="{0A98D7CE-68EA-429E-BECB-6904AB8D359A}" destId="{46965CE1-8BA2-4E7C-A5D9-540784786605}" srcOrd="1" destOrd="0" parTransId="{0670CDAC-015C-40E0-9606-D56CA5F3A147}" sibTransId="{BD8EA615-DABD-4ACE-91B9-7372D8970A3D}"/>
    <dgm:cxn modelId="{0A6039F1-6B6F-49A2-87E4-9571BDBD7223}" srcId="{DF3D6301-2783-4662-AC83-7A455F8A20E0}" destId="{1D456770-380A-41A3-A92E-BD919E0D7AF0}" srcOrd="1" destOrd="0" parTransId="{BC312BC0-B28E-4649-8A83-B877CBA08598}" sibTransId="{CD0A7A84-0F34-4AB9-8C70-9423D2E3D7E0}"/>
    <dgm:cxn modelId="{E4917BF4-5FE3-41E9-8A85-61F5C4B0AE65}" type="presOf" srcId="{B5A9715E-F5CB-47F5-B259-B6B1F417A81A}" destId="{63238EBC-5141-4F95-A958-EF870E6B1E63}" srcOrd="1" destOrd="0" presId="urn:microsoft.com/office/officeart/2008/layout/HalfCircleOrganizationChart"/>
    <dgm:cxn modelId="{1F2211F6-77F7-4BDE-8FEC-B5C3AB1648ED}" type="presOf" srcId="{12ECD431-9C05-4651-9E3F-97EDB1CEF777}" destId="{34F88D85-2722-415D-A8FC-1E86643FFF44}" srcOrd="1" destOrd="0" presId="urn:microsoft.com/office/officeart/2008/layout/HalfCircleOrganizationChart"/>
    <dgm:cxn modelId="{007E6FF6-7871-4399-A262-8F3968235CB6}" type="presOf" srcId="{0413D8BF-F377-4BDA-B64E-2BB5ED5D5372}" destId="{14A2BC84-371A-4983-9A5C-0BC434586AE9}" srcOrd="0" destOrd="0" presId="urn:microsoft.com/office/officeart/2008/layout/HalfCircleOrganizationChart"/>
    <dgm:cxn modelId="{B8E1A4FB-FA97-4114-B527-C2038DB8A955}" type="presOf" srcId="{7C960413-02FB-4F0D-9698-0D082A75AAD3}" destId="{2E7B466D-E8FB-4B1F-BBBF-CBD43715111D}" srcOrd="0" destOrd="0" presId="urn:microsoft.com/office/officeart/2008/layout/HalfCircleOrganizationChart"/>
    <dgm:cxn modelId="{3F7EC2BA-2442-4E27-9592-BE97C9A2584B}" type="presParOf" srcId="{9F7D9E7B-C267-4F84-B59D-F4B6E56777C7}" destId="{A7483C9B-9184-488F-9B96-216A0C2E6A12}" srcOrd="0" destOrd="0" presId="urn:microsoft.com/office/officeart/2008/layout/HalfCircleOrganizationChart"/>
    <dgm:cxn modelId="{7F77DB05-B311-4A13-A602-87F47BB2D242}" type="presParOf" srcId="{A7483C9B-9184-488F-9B96-216A0C2E6A12}" destId="{7E33B89E-4EB0-402E-887E-A1D75159341D}" srcOrd="0" destOrd="0" presId="urn:microsoft.com/office/officeart/2008/layout/HalfCircleOrganizationChart"/>
    <dgm:cxn modelId="{666EE6F6-D082-448C-A11A-FBCCA749AD0B}" type="presParOf" srcId="{7E33B89E-4EB0-402E-887E-A1D75159341D}" destId="{F388ECAC-7E8C-4C00-B16C-E56886740808}" srcOrd="0" destOrd="0" presId="urn:microsoft.com/office/officeart/2008/layout/HalfCircleOrganizationChart"/>
    <dgm:cxn modelId="{73CF6202-9713-4AB2-BAA3-0C0F7C17080F}" type="presParOf" srcId="{7E33B89E-4EB0-402E-887E-A1D75159341D}" destId="{2DE53F76-5843-454B-A891-9C4B38E9A013}" srcOrd="1" destOrd="0" presId="urn:microsoft.com/office/officeart/2008/layout/HalfCircleOrganizationChart"/>
    <dgm:cxn modelId="{E3198D94-2837-47C1-B1B5-58E6F19525AF}" type="presParOf" srcId="{7E33B89E-4EB0-402E-887E-A1D75159341D}" destId="{BB3638F2-1874-4F9C-B555-CC3B88278662}" srcOrd="2" destOrd="0" presId="urn:microsoft.com/office/officeart/2008/layout/HalfCircleOrganizationChart"/>
    <dgm:cxn modelId="{5F06E4D8-AF09-44D8-A8B2-3906CFE16B98}" type="presParOf" srcId="{7E33B89E-4EB0-402E-887E-A1D75159341D}" destId="{3319F067-E373-4525-B6F5-DC97F6BBCD94}" srcOrd="3" destOrd="0" presId="urn:microsoft.com/office/officeart/2008/layout/HalfCircleOrganizationChart"/>
    <dgm:cxn modelId="{8C4BA4DF-628F-4E61-B196-B4C10BC1EA4F}" type="presParOf" srcId="{A7483C9B-9184-488F-9B96-216A0C2E6A12}" destId="{86217CAB-75C2-4280-A077-4EF2CDC191AA}" srcOrd="1" destOrd="0" presId="urn:microsoft.com/office/officeart/2008/layout/HalfCircleOrganizationChart"/>
    <dgm:cxn modelId="{D68440EA-87D5-4FE9-8B5E-DF57E25B0745}" type="presParOf" srcId="{86217CAB-75C2-4280-A077-4EF2CDC191AA}" destId="{E31A0DA1-115A-43EB-9C3A-0F9815E22C37}" srcOrd="0" destOrd="0" presId="urn:microsoft.com/office/officeart/2008/layout/HalfCircleOrganizationChart"/>
    <dgm:cxn modelId="{BF68836E-DBA8-41EC-83E1-7A3D5E072548}" type="presParOf" srcId="{86217CAB-75C2-4280-A077-4EF2CDC191AA}" destId="{B8FA8907-CCDA-4F8A-B24A-4631EAA7D540}" srcOrd="1" destOrd="0" presId="urn:microsoft.com/office/officeart/2008/layout/HalfCircleOrganizationChart"/>
    <dgm:cxn modelId="{01FF5E76-D55D-4C66-8997-24D187E41F59}" type="presParOf" srcId="{B8FA8907-CCDA-4F8A-B24A-4631EAA7D540}" destId="{A87B1839-3F60-4858-B1BD-5E84E74CD42C}" srcOrd="0" destOrd="0" presId="urn:microsoft.com/office/officeart/2008/layout/HalfCircleOrganizationChart"/>
    <dgm:cxn modelId="{2E78FDD8-090F-46EE-BEEC-E41FF4090906}" type="presParOf" srcId="{A87B1839-3F60-4858-B1BD-5E84E74CD42C}" destId="{95F91CFC-CEE9-466F-96D7-22A9C13E6BC8}" srcOrd="0" destOrd="0" presId="urn:microsoft.com/office/officeart/2008/layout/HalfCircleOrganizationChart"/>
    <dgm:cxn modelId="{F1F080BC-3916-4267-B2D6-283255BAC0AD}" type="presParOf" srcId="{A87B1839-3F60-4858-B1BD-5E84E74CD42C}" destId="{A28A6916-4721-4C60-BC44-41B9FBAB606D}" srcOrd="1" destOrd="0" presId="urn:microsoft.com/office/officeart/2008/layout/HalfCircleOrganizationChart"/>
    <dgm:cxn modelId="{F5D91703-406A-41E6-91F0-D544AF0854E0}" type="presParOf" srcId="{A87B1839-3F60-4858-B1BD-5E84E74CD42C}" destId="{21FE51C4-D7C0-4B20-8B41-72E2CE0C3F8E}" srcOrd="2" destOrd="0" presId="urn:microsoft.com/office/officeart/2008/layout/HalfCircleOrganizationChart"/>
    <dgm:cxn modelId="{5DB79077-5931-4C19-9FD2-F5E2798B4517}" type="presParOf" srcId="{A87B1839-3F60-4858-B1BD-5E84E74CD42C}" destId="{41A1E3C5-3345-4DB4-8C1A-8044655F34DA}" srcOrd="3" destOrd="0" presId="urn:microsoft.com/office/officeart/2008/layout/HalfCircleOrganizationChart"/>
    <dgm:cxn modelId="{50414DDD-9494-4E86-AFDB-2E8994C5EEF7}" type="presParOf" srcId="{B8FA8907-CCDA-4F8A-B24A-4631EAA7D540}" destId="{5616BD9C-3620-4EA5-8B45-7409A53D779D}" srcOrd="1" destOrd="0" presId="urn:microsoft.com/office/officeart/2008/layout/HalfCircleOrganizationChart"/>
    <dgm:cxn modelId="{0BE10FEE-ADE7-4103-AB7A-C3C1370E0001}" type="presParOf" srcId="{5616BD9C-3620-4EA5-8B45-7409A53D779D}" destId="{02F92B94-4CC3-4A33-B119-DE32862153C7}" srcOrd="0" destOrd="0" presId="urn:microsoft.com/office/officeart/2008/layout/HalfCircleOrganizationChart"/>
    <dgm:cxn modelId="{870BF7A1-D9C0-462D-9BB0-07994F990B2F}" type="presParOf" srcId="{5616BD9C-3620-4EA5-8B45-7409A53D779D}" destId="{146B73CE-164D-43BC-A0DE-B231D087C22A}" srcOrd="1" destOrd="0" presId="urn:microsoft.com/office/officeart/2008/layout/HalfCircleOrganizationChart"/>
    <dgm:cxn modelId="{E4698D94-F8E5-41A0-95BF-5E6705487ED7}" type="presParOf" srcId="{146B73CE-164D-43BC-A0DE-B231D087C22A}" destId="{88BBE5ED-570D-464A-857E-855C42B0666D}" srcOrd="0" destOrd="0" presId="urn:microsoft.com/office/officeart/2008/layout/HalfCircleOrganizationChart"/>
    <dgm:cxn modelId="{0FA55655-2233-48A3-B9C5-B8C4804D4342}" type="presParOf" srcId="{88BBE5ED-570D-464A-857E-855C42B0666D}" destId="{F6FF6FA5-3598-4832-93F6-6F59F34B3743}" srcOrd="0" destOrd="0" presId="urn:microsoft.com/office/officeart/2008/layout/HalfCircleOrganizationChart"/>
    <dgm:cxn modelId="{C896FF9D-FEA8-478C-A4CF-8574317C4D01}" type="presParOf" srcId="{88BBE5ED-570D-464A-857E-855C42B0666D}" destId="{1DF833D4-8E80-4CAF-A8BC-FDF202B38876}" srcOrd="1" destOrd="0" presId="urn:microsoft.com/office/officeart/2008/layout/HalfCircleOrganizationChart"/>
    <dgm:cxn modelId="{196ADE46-2802-413D-991C-4C38F96646A0}" type="presParOf" srcId="{88BBE5ED-570D-464A-857E-855C42B0666D}" destId="{9BFD8A62-79BE-4CE3-A82C-5ED5352883B0}" srcOrd="2" destOrd="0" presId="urn:microsoft.com/office/officeart/2008/layout/HalfCircleOrganizationChart"/>
    <dgm:cxn modelId="{808C230E-8F00-44E2-B4DF-7AF064FCE459}" type="presParOf" srcId="{88BBE5ED-570D-464A-857E-855C42B0666D}" destId="{34F88D85-2722-415D-A8FC-1E86643FFF44}" srcOrd="3" destOrd="0" presId="urn:microsoft.com/office/officeart/2008/layout/HalfCircleOrganizationChart"/>
    <dgm:cxn modelId="{2343D51D-039D-4289-B325-54E432169E32}" type="presParOf" srcId="{146B73CE-164D-43BC-A0DE-B231D087C22A}" destId="{F00609ED-216E-4537-88E8-C3799C30B76E}" srcOrd="1" destOrd="0" presId="urn:microsoft.com/office/officeart/2008/layout/HalfCircleOrganizationChart"/>
    <dgm:cxn modelId="{72537E5F-6122-4485-94FF-D54846C088FE}" type="presParOf" srcId="{146B73CE-164D-43BC-A0DE-B231D087C22A}" destId="{1F7DCE7D-9CCF-47DA-B710-3574DE4FEF90}" srcOrd="2" destOrd="0" presId="urn:microsoft.com/office/officeart/2008/layout/HalfCircleOrganizationChart"/>
    <dgm:cxn modelId="{74C857FC-EB81-46FF-A594-F1DBDB30F306}" type="presParOf" srcId="{5616BD9C-3620-4EA5-8B45-7409A53D779D}" destId="{9D6D78F6-DF16-49F0-8241-2FD7C9DE6FA2}" srcOrd="2" destOrd="0" presId="urn:microsoft.com/office/officeart/2008/layout/HalfCircleOrganizationChart"/>
    <dgm:cxn modelId="{8AAF0CCB-8072-4E03-B286-8A03B0631F04}" type="presParOf" srcId="{5616BD9C-3620-4EA5-8B45-7409A53D779D}" destId="{42A6A76A-4F68-4659-B33C-BF242988A563}" srcOrd="3" destOrd="0" presId="urn:microsoft.com/office/officeart/2008/layout/HalfCircleOrganizationChart"/>
    <dgm:cxn modelId="{FE5B85CA-822F-49AA-B5A2-B2E54F68D6A6}" type="presParOf" srcId="{42A6A76A-4F68-4659-B33C-BF242988A563}" destId="{E8068457-512A-422A-B157-5E6114C7BF1F}" srcOrd="0" destOrd="0" presId="urn:microsoft.com/office/officeart/2008/layout/HalfCircleOrganizationChart"/>
    <dgm:cxn modelId="{3C47D5B0-9E7B-45EA-89DA-58FCDC8EB770}" type="presParOf" srcId="{E8068457-512A-422A-B157-5E6114C7BF1F}" destId="{636C3D6A-EF47-4928-885D-E10C43552629}" srcOrd="0" destOrd="0" presId="urn:microsoft.com/office/officeart/2008/layout/HalfCircleOrganizationChart"/>
    <dgm:cxn modelId="{58A6D6DD-E848-4338-86BE-4C5EDF39FE8A}" type="presParOf" srcId="{E8068457-512A-422A-B157-5E6114C7BF1F}" destId="{51940BE8-D8E1-4936-8116-28848E80C32D}" srcOrd="1" destOrd="0" presId="urn:microsoft.com/office/officeart/2008/layout/HalfCircleOrganizationChart"/>
    <dgm:cxn modelId="{1C1193CC-F6B7-4677-9DD3-563AFD19281F}" type="presParOf" srcId="{E8068457-512A-422A-B157-5E6114C7BF1F}" destId="{7FC55513-E6D1-4BC4-803E-F3A33CD2CF1D}" srcOrd="2" destOrd="0" presId="urn:microsoft.com/office/officeart/2008/layout/HalfCircleOrganizationChart"/>
    <dgm:cxn modelId="{C801EDDC-FBDF-4EE6-8B27-C94AB9F1ADD8}" type="presParOf" srcId="{E8068457-512A-422A-B157-5E6114C7BF1F}" destId="{40BF299B-5D70-4537-BAA4-B88CEDA8DC56}" srcOrd="3" destOrd="0" presId="urn:microsoft.com/office/officeart/2008/layout/HalfCircleOrganizationChart"/>
    <dgm:cxn modelId="{D6CC8F8F-6A88-44F7-9287-57DF99638249}" type="presParOf" srcId="{42A6A76A-4F68-4659-B33C-BF242988A563}" destId="{30B757A4-9DB4-480D-8B89-D854925F1AB0}" srcOrd="1" destOrd="0" presId="urn:microsoft.com/office/officeart/2008/layout/HalfCircleOrganizationChart"/>
    <dgm:cxn modelId="{DFC20333-B136-468D-A8C6-97ABF826A926}" type="presParOf" srcId="{30B757A4-9DB4-480D-8B89-D854925F1AB0}" destId="{9D1F39EC-3FC7-47C4-929F-E97FE6CBD0DC}" srcOrd="0" destOrd="0" presId="urn:microsoft.com/office/officeart/2008/layout/HalfCircleOrganizationChart"/>
    <dgm:cxn modelId="{86F7E3DD-9D41-4546-A9B9-D1AE39CFD8C6}" type="presParOf" srcId="{30B757A4-9DB4-480D-8B89-D854925F1AB0}" destId="{8D3C7171-F038-4E01-860C-FF902EA4DEE1}" srcOrd="1" destOrd="0" presId="urn:microsoft.com/office/officeart/2008/layout/HalfCircleOrganizationChart"/>
    <dgm:cxn modelId="{ADE445BE-ED0C-47DC-BDB6-CCD61F871B7E}" type="presParOf" srcId="{8D3C7171-F038-4E01-860C-FF902EA4DEE1}" destId="{B5DB56AE-7173-482D-98E2-0D9A549D122B}" srcOrd="0" destOrd="0" presId="urn:microsoft.com/office/officeart/2008/layout/HalfCircleOrganizationChart"/>
    <dgm:cxn modelId="{9CE6A5BE-E016-49FA-B10A-B26944556EE0}" type="presParOf" srcId="{B5DB56AE-7173-482D-98E2-0D9A549D122B}" destId="{14A2BC84-371A-4983-9A5C-0BC434586AE9}" srcOrd="0" destOrd="0" presId="urn:microsoft.com/office/officeart/2008/layout/HalfCircleOrganizationChart"/>
    <dgm:cxn modelId="{01FE6F86-F761-44DF-BAB1-01B45B936EA3}" type="presParOf" srcId="{B5DB56AE-7173-482D-98E2-0D9A549D122B}" destId="{8A0ED27E-99CB-44FE-AD58-7442BE46B3B2}" srcOrd="1" destOrd="0" presId="urn:microsoft.com/office/officeart/2008/layout/HalfCircleOrganizationChart"/>
    <dgm:cxn modelId="{F39D9519-D95B-4044-BE14-DD3D9DD0FD59}" type="presParOf" srcId="{B5DB56AE-7173-482D-98E2-0D9A549D122B}" destId="{54F274F8-031E-43C8-B6FC-CF7C1CB21877}" srcOrd="2" destOrd="0" presId="urn:microsoft.com/office/officeart/2008/layout/HalfCircleOrganizationChart"/>
    <dgm:cxn modelId="{011C7791-C5A6-448D-9FAF-3A922BDD765E}" type="presParOf" srcId="{B5DB56AE-7173-482D-98E2-0D9A549D122B}" destId="{3FC9FC69-826F-4A5F-9443-5E800D18645B}" srcOrd="3" destOrd="0" presId="urn:microsoft.com/office/officeart/2008/layout/HalfCircleOrganizationChart"/>
    <dgm:cxn modelId="{2079CFC5-B860-4B58-BF27-CB3656AB2FC9}" type="presParOf" srcId="{8D3C7171-F038-4E01-860C-FF902EA4DEE1}" destId="{063615C4-F4F7-4BD0-A473-3DDECE7A7CE0}" srcOrd="1" destOrd="0" presId="urn:microsoft.com/office/officeart/2008/layout/HalfCircleOrganizationChart"/>
    <dgm:cxn modelId="{698D3440-7851-4378-834D-179C410910C8}" type="presParOf" srcId="{8D3C7171-F038-4E01-860C-FF902EA4DEE1}" destId="{FAF12FAF-8F2B-4519-805D-43F19CE28A01}" srcOrd="2" destOrd="0" presId="urn:microsoft.com/office/officeart/2008/layout/HalfCircleOrganizationChart"/>
    <dgm:cxn modelId="{0D830AE5-80BF-498C-88A2-449792BF9ADF}" type="presParOf" srcId="{30B757A4-9DB4-480D-8B89-D854925F1AB0}" destId="{02CF4120-E3FB-458F-BD17-D29867741F2C}" srcOrd="2" destOrd="0" presId="urn:microsoft.com/office/officeart/2008/layout/HalfCircleOrganizationChart"/>
    <dgm:cxn modelId="{F5149B59-72E1-4032-BA7A-5959C21D7987}" type="presParOf" srcId="{30B757A4-9DB4-480D-8B89-D854925F1AB0}" destId="{D94F6A4E-2CFA-4F82-AA0F-34AF52A37463}" srcOrd="3" destOrd="0" presId="urn:microsoft.com/office/officeart/2008/layout/HalfCircleOrganizationChart"/>
    <dgm:cxn modelId="{7955F4D7-E6C5-414A-8E7B-6434366B4030}" type="presParOf" srcId="{D94F6A4E-2CFA-4F82-AA0F-34AF52A37463}" destId="{4781016C-A7FC-47F7-89A0-F4377A225FEE}" srcOrd="0" destOrd="0" presId="urn:microsoft.com/office/officeart/2008/layout/HalfCircleOrganizationChart"/>
    <dgm:cxn modelId="{C2CD86A4-87AD-41F7-8C6E-32A91FC22B2A}" type="presParOf" srcId="{4781016C-A7FC-47F7-89A0-F4377A225FEE}" destId="{505974B7-B549-447E-B815-9A00418BD033}" srcOrd="0" destOrd="0" presId="urn:microsoft.com/office/officeart/2008/layout/HalfCircleOrganizationChart"/>
    <dgm:cxn modelId="{9A6E947C-1B14-4E14-8CD1-15EDDF86EA60}" type="presParOf" srcId="{4781016C-A7FC-47F7-89A0-F4377A225FEE}" destId="{D8B499A4-6F83-4B71-8D5C-773E9721306F}" srcOrd="1" destOrd="0" presId="urn:microsoft.com/office/officeart/2008/layout/HalfCircleOrganizationChart"/>
    <dgm:cxn modelId="{1E4F232B-B2D3-4649-AFA1-868D4C606E83}" type="presParOf" srcId="{4781016C-A7FC-47F7-89A0-F4377A225FEE}" destId="{031DAA2E-6B7C-4C15-B33C-1B6282A63D85}" srcOrd="2" destOrd="0" presId="urn:microsoft.com/office/officeart/2008/layout/HalfCircleOrganizationChart"/>
    <dgm:cxn modelId="{D6747217-E623-4DA1-91B4-E556F6CCB993}" type="presParOf" srcId="{4781016C-A7FC-47F7-89A0-F4377A225FEE}" destId="{63238EBC-5141-4F95-A958-EF870E6B1E63}" srcOrd="3" destOrd="0" presId="urn:microsoft.com/office/officeart/2008/layout/HalfCircleOrganizationChart"/>
    <dgm:cxn modelId="{7DFE28E9-2D68-468E-BA44-D18582836A12}" type="presParOf" srcId="{D94F6A4E-2CFA-4F82-AA0F-34AF52A37463}" destId="{4C8DA8C5-E3C2-4781-A0C7-86CF810FACB4}" srcOrd="1" destOrd="0" presId="urn:microsoft.com/office/officeart/2008/layout/HalfCircleOrganizationChart"/>
    <dgm:cxn modelId="{4BE816BD-BC36-4F6E-8D69-570D0ED0632C}" type="presParOf" srcId="{D94F6A4E-2CFA-4F82-AA0F-34AF52A37463}" destId="{9753ACB5-2709-40AF-A2A8-826E733F8D85}" srcOrd="2" destOrd="0" presId="urn:microsoft.com/office/officeart/2008/layout/HalfCircleOrganizationChart"/>
    <dgm:cxn modelId="{65C2F38E-4373-4F80-B0CD-0AB9F919C44E}" type="presParOf" srcId="{42A6A76A-4F68-4659-B33C-BF242988A563}" destId="{A35A200D-DFBE-4020-95CD-3E14DF3A4E41}" srcOrd="2" destOrd="0" presId="urn:microsoft.com/office/officeart/2008/layout/HalfCircleOrganizationChart"/>
    <dgm:cxn modelId="{F73C2D60-AD71-4EA8-A0BE-5CCD9FF941C6}" type="presParOf" srcId="{B8FA8907-CCDA-4F8A-B24A-4631EAA7D540}" destId="{8F1A20C3-B3B0-416F-899B-18447D99F3F8}" srcOrd="2" destOrd="0" presId="urn:microsoft.com/office/officeart/2008/layout/HalfCircleOrganizationChart"/>
    <dgm:cxn modelId="{DF36489A-00B3-4044-8E52-E236BD7BA920}" type="presParOf" srcId="{86217CAB-75C2-4280-A077-4EF2CDC191AA}" destId="{38F9B2F4-4D64-4063-BFF2-AF3CD83E9012}" srcOrd="2" destOrd="0" presId="urn:microsoft.com/office/officeart/2008/layout/HalfCircleOrganizationChart"/>
    <dgm:cxn modelId="{27A4051E-1F3E-4DBA-A866-4B085C747687}" type="presParOf" srcId="{86217CAB-75C2-4280-A077-4EF2CDC191AA}" destId="{9439ED14-9DDC-4F02-B61D-AEE0D512CAD0}" srcOrd="3" destOrd="0" presId="urn:microsoft.com/office/officeart/2008/layout/HalfCircleOrganizationChart"/>
    <dgm:cxn modelId="{823DD97E-1CD3-457A-876A-F9ABDC5547C5}" type="presParOf" srcId="{9439ED14-9DDC-4F02-B61D-AEE0D512CAD0}" destId="{A789E233-A375-43AB-ACC8-8823AEFB0E73}" srcOrd="0" destOrd="0" presId="urn:microsoft.com/office/officeart/2008/layout/HalfCircleOrganizationChart"/>
    <dgm:cxn modelId="{357D999F-4E96-41D8-836D-D8F5B80AAA10}" type="presParOf" srcId="{A789E233-A375-43AB-ACC8-8823AEFB0E73}" destId="{AA7DEB38-44AF-4DCE-8D09-A9C173C951F4}" srcOrd="0" destOrd="0" presId="urn:microsoft.com/office/officeart/2008/layout/HalfCircleOrganizationChart"/>
    <dgm:cxn modelId="{7B1B309D-C138-484B-A2D2-49E39BB9FB20}" type="presParOf" srcId="{A789E233-A375-43AB-ACC8-8823AEFB0E73}" destId="{DAB9D978-9956-498E-888E-FA5845C23D3A}" srcOrd="1" destOrd="0" presId="urn:microsoft.com/office/officeart/2008/layout/HalfCircleOrganizationChart"/>
    <dgm:cxn modelId="{A2914370-0085-46CB-8767-9DE8C8D3C8EE}" type="presParOf" srcId="{A789E233-A375-43AB-ACC8-8823AEFB0E73}" destId="{067A8ED7-A207-4CC5-87C4-602A3DA57DCC}" srcOrd="2" destOrd="0" presId="urn:microsoft.com/office/officeart/2008/layout/HalfCircleOrganizationChart"/>
    <dgm:cxn modelId="{EBD00ECF-9049-4F1E-9B48-EB852CD46A2D}" type="presParOf" srcId="{A789E233-A375-43AB-ACC8-8823AEFB0E73}" destId="{6A9D67CC-09AD-49C7-AC6D-6382FDD3AAF6}" srcOrd="3" destOrd="0" presId="urn:microsoft.com/office/officeart/2008/layout/HalfCircleOrganizationChart"/>
    <dgm:cxn modelId="{0279A122-EFF6-44A8-9CD8-29D4F3C66F75}" type="presParOf" srcId="{9439ED14-9DDC-4F02-B61D-AEE0D512CAD0}" destId="{1813D3EB-8820-4D57-AEEC-1C630D197BFC}" srcOrd="1" destOrd="0" presId="urn:microsoft.com/office/officeart/2008/layout/HalfCircleOrganizationChart"/>
    <dgm:cxn modelId="{499F26E4-3103-4262-BCE5-C1CD0EF3EF03}" type="presParOf" srcId="{1813D3EB-8820-4D57-AEEC-1C630D197BFC}" destId="{067196D0-6C7A-4A16-91F5-6A6FDDA75C87}" srcOrd="0" destOrd="0" presId="urn:microsoft.com/office/officeart/2008/layout/HalfCircleOrganizationChart"/>
    <dgm:cxn modelId="{64228EAF-429F-4F8A-AAF7-9811D9233DE5}" type="presParOf" srcId="{1813D3EB-8820-4D57-AEEC-1C630D197BFC}" destId="{EC7769B7-ABC3-484B-8116-039067740585}" srcOrd="1" destOrd="0" presId="urn:microsoft.com/office/officeart/2008/layout/HalfCircleOrganizationChart"/>
    <dgm:cxn modelId="{45C6A9D8-1F36-4B47-9CE0-B941B9392C7B}" type="presParOf" srcId="{EC7769B7-ABC3-484B-8116-039067740585}" destId="{70E35649-4EDB-4E44-A32B-2D2D1A217163}" srcOrd="0" destOrd="0" presId="urn:microsoft.com/office/officeart/2008/layout/HalfCircleOrganizationChart"/>
    <dgm:cxn modelId="{A8058B69-3412-4528-8BFF-BEB3A2CCC900}" type="presParOf" srcId="{70E35649-4EDB-4E44-A32B-2D2D1A217163}" destId="{BCC72C40-6B06-4608-9696-B0731A0A499A}" srcOrd="0" destOrd="0" presId="urn:microsoft.com/office/officeart/2008/layout/HalfCircleOrganizationChart"/>
    <dgm:cxn modelId="{D3B2E2B8-E755-470C-812C-EAF36B277E05}" type="presParOf" srcId="{70E35649-4EDB-4E44-A32B-2D2D1A217163}" destId="{A6616562-17DA-42B7-91AD-9675CDE5A4F0}" srcOrd="1" destOrd="0" presId="urn:microsoft.com/office/officeart/2008/layout/HalfCircleOrganizationChart"/>
    <dgm:cxn modelId="{94099516-540B-4E99-8F62-685288D2E348}" type="presParOf" srcId="{70E35649-4EDB-4E44-A32B-2D2D1A217163}" destId="{A992894C-22BB-47E8-AEDC-4897635A9E12}" srcOrd="2" destOrd="0" presId="urn:microsoft.com/office/officeart/2008/layout/HalfCircleOrganizationChart"/>
    <dgm:cxn modelId="{21F6A22E-71AD-4590-B7BB-7801EF073030}" type="presParOf" srcId="{70E35649-4EDB-4E44-A32B-2D2D1A217163}" destId="{B230AC69-596D-49BF-B414-7D3F9AB2FD7A}" srcOrd="3" destOrd="0" presId="urn:microsoft.com/office/officeart/2008/layout/HalfCircleOrganizationChart"/>
    <dgm:cxn modelId="{35579D52-1A17-43A2-A625-0F5881D86D4B}" type="presParOf" srcId="{EC7769B7-ABC3-484B-8116-039067740585}" destId="{89CC53E2-C788-43DF-B537-4D8E08815719}" srcOrd="1" destOrd="0" presId="urn:microsoft.com/office/officeart/2008/layout/HalfCircleOrganizationChart"/>
    <dgm:cxn modelId="{9E0E7B26-95D2-4213-B2DE-FB4997726722}" type="presParOf" srcId="{89CC53E2-C788-43DF-B537-4D8E08815719}" destId="{606EFF90-E048-43D0-8B32-D19B71D6A771}" srcOrd="0" destOrd="0" presId="urn:microsoft.com/office/officeart/2008/layout/HalfCircleOrganizationChart"/>
    <dgm:cxn modelId="{3CB3C966-A704-4849-ABF5-CEE7F59F7D9E}" type="presParOf" srcId="{89CC53E2-C788-43DF-B537-4D8E08815719}" destId="{E598EBF9-9F00-44DE-A808-B84B61628D11}" srcOrd="1" destOrd="0" presId="urn:microsoft.com/office/officeart/2008/layout/HalfCircleOrganizationChart"/>
    <dgm:cxn modelId="{719BB337-AB8F-4BC7-98FD-8DD6F93D8D4C}" type="presParOf" srcId="{E598EBF9-9F00-44DE-A808-B84B61628D11}" destId="{790879D6-B03E-4DF5-80D0-960716BFE564}" srcOrd="0" destOrd="0" presId="urn:microsoft.com/office/officeart/2008/layout/HalfCircleOrganizationChart"/>
    <dgm:cxn modelId="{D275DED2-A8F1-43BC-9AF7-ABE3F6E8D233}" type="presParOf" srcId="{790879D6-B03E-4DF5-80D0-960716BFE564}" destId="{94C69E7A-F57A-4ADA-B37A-0A5CC19BA415}" srcOrd="0" destOrd="0" presId="urn:microsoft.com/office/officeart/2008/layout/HalfCircleOrganizationChart"/>
    <dgm:cxn modelId="{6AF946AC-8458-4B71-8FAD-FB24B9154813}" type="presParOf" srcId="{790879D6-B03E-4DF5-80D0-960716BFE564}" destId="{A9A79BD1-9D19-44CE-BC69-0195604FF72D}" srcOrd="1" destOrd="0" presId="urn:microsoft.com/office/officeart/2008/layout/HalfCircleOrganizationChart"/>
    <dgm:cxn modelId="{02A17AA1-A455-46B8-8F4D-C851336F3977}" type="presParOf" srcId="{790879D6-B03E-4DF5-80D0-960716BFE564}" destId="{17D2ACA7-CDC6-4563-A5CD-0A1D309A5E9D}" srcOrd="2" destOrd="0" presId="urn:microsoft.com/office/officeart/2008/layout/HalfCircleOrganizationChart"/>
    <dgm:cxn modelId="{FA400770-C6E9-42C9-9A98-455E86F191B7}" type="presParOf" srcId="{790879D6-B03E-4DF5-80D0-960716BFE564}" destId="{87B500A7-426A-4BF9-BF59-711B8975FD4B}" srcOrd="3" destOrd="0" presId="urn:microsoft.com/office/officeart/2008/layout/HalfCircleOrganizationChart"/>
    <dgm:cxn modelId="{BA13A618-9C70-4F76-AE28-AC7C8C4A1218}" type="presParOf" srcId="{E598EBF9-9F00-44DE-A808-B84B61628D11}" destId="{B32599B0-50C3-4A4A-8D82-E810CD694CA3}" srcOrd="1" destOrd="0" presId="urn:microsoft.com/office/officeart/2008/layout/HalfCircleOrganizationChart"/>
    <dgm:cxn modelId="{147AA5FB-0FA2-4EC8-B773-3CC7C679165F}" type="presParOf" srcId="{E598EBF9-9F00-44DE-A808-B84B61628D11}" destId="{CAE9DA86-F30E-4E4F-ABC9-177F0586010F}" srcOrd="2" destOrd="0" presId="urn:microsoft.com/office/officeart/2008/layout/HalfCircleOrganizationChart"/>
    <dgm:cxn modelId="{B21D8C85-64B6-4BDB-983C-EA0B8A693F3D}" type="presParOf" srcId="{89CC53E2-C788-43DF-B537-4D8E08815719}" destId="{1769BAD5-D85A-44ED-AC99-614504057444}" srcOrd="2" destOrd="0" presId="urn:microsoft.com/office/officeart/2008/layout/HalfCircleOrganizationChart"/>
    <dgm:cxn modelId="{FB5A42AE-587D-43E2-B4D1-5A33DE25EFE8}" type="presParOf" srcId="{89CC53E2-C788-43DF-B537-4D8E08815719}" destId="{0974E302-67F6-4CA0-B687-09746C65E6D2}" srcOrd="3" destOrd="0" presId="urn:microsoft.com/office/officeart/2008/layout/HalfCircleOrganizationChart"/>
    <dgm:cxn modelId="{E94D5943-4231-4854-9810-BEF825DE615A}" type="presParOf" srcId="{0974E302-67F6-4CA0-B687-09746C65E6D2}" destId="{319D5E53-EE00-4A2E-9276-0C97A7E09260}" srcOrd="0" destOrd="0" presId="urn:microsoft.com/office/officeart/2008/layout/HalfCircleOrganizationChart"/>
    <dgm:cxn modelId="{9E204725-A233-4463-B031-0D1C2C7BC5D2}" type="presParOf" srcId="{319D5E53-EE00-4A2E-9276-0C97A7E09260}" destId="{3FDEC4D0-B7D9-4FCA-B6FA-D6EFAAA203DC}" srcOrd="0" destOrd="0" presId="urn:microsoft.com/office/officeart/2008/layout/HalfCircleOrganizationChart"/>
    <dgm:cxn modelId="{EA98C057-B779-4038-A7BA-A4604AAA6461}" type="presParOf" srcId="{319D5E53-EE00-4A2E-9276-0C97A7E09260}" destId="{019E49BA-43DC-4177-8E3C-2B32347D15A5}" srcOrd="1" destOrd="0" presId="urn:microsoft.com/office/officeart/2008/layout/HalfCircleOrganizationChart"/>
    <dgm:cxn modelId="{F88F3C84-F27E-4851-89BB-73328481FC09}" type="presParOf" srcId="{319D5E53-EE00-4A2E-9276-0C97A7E09260}" destId="{047D94F1-B25F-486A-A7FB-3D63E5A14FF2}" srcOrd="2" destOrd="0" presId="urn:microsoft.com/office/officeart/2008/layout/HalfCircleOrganizationChart"/>
    <dgm:cxn modelId="{718C024C-DA48-40C3-8743-90DF7740CDD3}" type="presParOf" srcId="{319D5E53-EE00-4A2E-9276-0C97A7E09260}" destId="{85F35D16-6A29-4287-B750-E7DE5BE3A6DB}" srcOrd="3" destOrd="0" presId="urn:microsoft.com/office/officeart/2008/layout/HalfCircleOrganizationChart"/>
    <dgm:cxn modelId="{D2A66800-FD85-40EA-AA63-D4A9B5DF036A}" type="presParOf" srcId="{0974E302-67F6-4CA0-B687-09746C65E6D2}" destId="{CAECFF9E-524F-40A9-9966-49E276D0EF44}" srcOrd="1" destOrd="0" presId="urn:microsoft.com/office/officeart/2008/layout/HalfCircleOrganizationChart"/>
    <dgm:cxn modelId="{881A49BC-EDA0-4A62-946E-FCA37245D145}" type="presParOf" srcId="{0974E302-67F6-4CA0-B687-09746C65E6D2}" destId="{B098BB3E-7FAF-4C59-90E2-733267BFB1F3}" srcOrd="2" destOrd="0" presId="urn:microsoft.com/office/officeart/2008/layout/HalfCircleOrganizationChart"/>
    <dgm:cxn modelId="{0670B534-C823-48D7-9B19-B9DD3327DA53}" type="presParOf" srcId="{EC7769B7-ABC3-484B-8116-039067740585}" destId="{4C633285-36A7-459E-B4D5-E2CAD2169C20}" srcOrd="2" destOrd="0" presId="urn:microsoft.com/office/officeart/2008/layout/HalfCircleOrganizationChart"/>
    <dgm:cxn modelId="{837BF9D3-8DCE-477E-9887-49A630BB5864}" type="presParOf" srcId="{1813D3EB-8820-4D57-AEEC-1C630D197BFC}" destId="{C6965A90-9913-4EC8-8D1E-83719CD93BCB}" srcOrd="2" destOrd="0" presId="urn:microsoft.com/office/officeart/2008/layout/HalfCircleOrganizationChart"/>
    <dgm:cxn modelId="{E9964250-4F91-4655-B1AB-D09CEBD3566D}" type="presParOf" srcId="{1813D3EB-8820-4D57-AEEC-1C630D197BFC}" destId="{0D1D70EC-3DE9-4FEA-97BA-9864D8E231E7}" srcOrd="3" destOrd="0" presId="urn:microsoft.com/office/officeart/2008/layout/HalfCircleOrganizationChart"/>
    <dgm:cxn modelId="{D827674B-0B2A-44BB-BE29-B62AAE7E0DA6}" type="presParOf" srcId="{0D1D70EC-3DE9-4FEA-97BA-9864D8E231E7}" destId="{DD3A427E-632A-45FB-84A6-34CADE94AAD8}" srcOrd="0" destOrd="0" presId="urn:microsoft.com/office/officeart/2008/layout/HalfCircleOrganizationChart"/>
    <dgm:cxn modelId="{65FBD0FA-4731-4468-B840-B5DEFD107017}" type="presParOf" srcId="{DD3A427E-632A-45FB-84A6-34CADE94AAD8}" destId="{258E39C8-06CE-4020-BE45-50F1C1593830}" srcOrd="0" destOrd="0" presId="urn:microsoft.com/office/officeart/2008/layout/HalfCircleOrganizationChart"/>
    <dgm:cxn modelId="{6882EFE9-9F71-4A4E-9E29-CA30F1ED5CE2}" type="presParOf" srcId="{DD3A427E-632A-45FB-84A6-34CADE94AAD8}" destId="{81E35E8C-80EE-478F-9ED4-F0EA4DC4994B}" srcOrd="1" destOrd="0" presId="urn:microsoft.com/office/officeart/2008/layout/HalfCircleOrganizationChart"/>
    <dgm:cxn modelId="{AC58A70C-36A7-4F51-8094-B9723F0FF00F}" type="presParOf" srcId="{DD3A427E-632A-45FB-84A6-34CADE94AAD8}" destId="{22BD9EBF-9829-4682-9358-EC8F7AC4B29F}" srcOrd="2" destOrd="0" presId="urn:microsoft.com/office/officeart/2008/layout/HalfCircleOrganizationChart"/>
    <dgm:cxn modelId="{6977D5E8-4433-4B1B-8645-87029E2BDC6B}" type="presParOf" srcId="{DD3A427E-632A-45FB-84A6-34CADE94AAD8}" destId="{0192D70A-D553-4C3E-B7AF-1906705C6E1C}" srcOrd="3" destOrd="0" presId="urn:microsoft.com/office/officeart/2008/layout/HalfCircleOrganizationChart"/>
    <dgm:cxn modelId="{9DDEF7C0-48AF-45C9-83EB-769AC2259BD6}" type="presParOf" srcId="{0D1D70EC-3DE9-4FEA-97BA-9864D8E231E7}" destId="{B35CD6DF-D9E0-4ACE-8545-C7436CBE2755}" srcOrd="1" destOrd="0" presId="urn:microsoft.com/office/officeart/2008/layout/HalfCircleOrganizationChart"/>
    <dgm:cxn modelId="{8E5835B8-2A5F-4E10-9A01-F0EE5AF57C9E}" type="presParOf" srcId="{B35CD6DF-D9E0-4ACE-8545-C7436CBE2755}" destId="{75B1EED2-1B18-42A1-A58F-5D7A150223C4}" srcOrd="0" destOrd="0" presId="urn:microsoft.com/office/officeart/2008/layout/HalfCircleOrganizationChart"/>
    <dgm:cxn modelId="{4955FA54-38E4-434F-AE4F-A00CC7FF24CA}" type="presParOf" srcId="{B35CD6DF-D9E0-4ACE-8545-C7436CBE2755}" destId="{23FF9E35-992C-4B9A-9F21-637B1A2CFC23}" srcOrd="1" destOrd="0" presId="urn:microsoft.com/office/officeart/2008/layout/HalfCircleOrganizationChart"/>
    <dgm:cxn modelId="{0744287E-DD69-42F6-AB0C-E2FF32FC4892}" type="presParOf" srcId="{23FF9E35-992C-4B9A-9F21-637B1A2CFC23}" destId="{4E74C7D0-EC4C-4ECC-BF52-0EE10D338B6E}" srcOrd="0" destOrd="0" presId="urn:microsoft.com/office/officeart/2008/layout/HalfCircleOrganizationChart"/>
    <dgm:cxn modelId="{630098EE-E3A6-470C-9DD8-3CACBC66804F}" type="presParOf" srcId="{4E74C7D0-EC4C-4ECC-BF52-0EE10D338B6E}" destId="{D4507FA8-0C51-46B1-BC29-7EEB758FA99B}" srcOrd="0" destOrd="0" presId="urn:microsoft.com/office/officeart/2008/layout/HalfCircleOrganizationChart"/>
    <dgm:cxn modelId="{DDBD5B21-0245-46DC-9D0A-3EE786AC1AEB}" type="presParOf" srcId="{4E74C7D0-EC4C-4ECC-BF52-0EE10D338B6E}" destId="{5B8C7C8D-9221-498B-BED8-B0F92FFA5527}" srcOrd="1" destOrd="0" presId="urn:microsoft.com/office/officeart/2008/layout/HalfCircleOrganizationChart"/>
    <dgm:cxn modelId="{9534B3CD-C58F-4B6B-9EC4-8828550D38B2}" type="presParOf" srcId="{4E74C7D0-EC4C-4ECC-BF52-0EE10D338B6E}" destId="{201382FB-849F-4E98-B69A-3BFC1AD61CE1}" srcOrd="2" destOrd="0" presId="urn:microsoft.com/office/officeart/2008/layout/HalfCircleOrganizationChart"/>
    <dgm:cxn modelId="{29C576C3-4531-4267-9151-E69D8CC7D008}" type="presParOf" srcId="{4E74C7D0-EC4C-4ECC-BF52-0EE10D338B6E}" destId="{4B7658AF-775D-4C85-A7B2-1F51869BEBEF}" srcOrd="3" destOrd="0" presId="urn:microsoft.com/office/officeart/2008/layout/HalfCircleOrganizationChart"/>
    <dgm:cxn modelId="{44DD07FA-AB8B-43BE-BC58-01DAB7DFAC40}" type="presParOf" srcId="{23FF9E35-992C-4B9A-9F21-637B1A2CFC23}" destId="{54EF3858-05DE-4175-9B5C-B9925BF5689F}" srcOrd="1" destOrd="0" presId="urn:microsoft.com/office/officeart/2008/layout/HalfCircleOrganizationChart"/>
    <dgm:cxn modelId="{BAB49FA8-79E4-4F24-AC73-952A3CA8A275}" type="presParOf" srcId="{23FF9E35-992C-4B9A-9F21-637B1A2CFC23}" destId="{D5F3AC09-C7DF-417A-A069-197D52614DC2}" srcOrd="2" destOrd="0" presId="urn:microsoft.com/office/officeart/2008/layout/HalfCircleOrganizationChart"/>
    <dgm:cxn modelId="{ED6F62BF-ED41-41DF-9C4A-704266135230}" type="presParOf" srcId="{B35CD6DF-D9E0-4ACE-8545-C7436CBE2755}" destId="{2E7B466D-E8FB-4B1F-BBBF-CBD43715111D}" srcOrd="2" destOrd="0" presId="urn:microsoft.com/office/officeart/2008/layout/HalfCircleOrganizationChart"/>
    <dgm:cxn modelId="{ABE499E8-ABA9-4578-8D8F-CB2B589A6F81}" type="presParOf" srcId="{B35CD6DF-D9E0-4ACE-8545-C7436CBE2755}" destId="{EBBD903F-CFDB-48B4-B2A9-01726784E2E1}" srcOrd="3" destOrd="0" presId="urn:microsoft.com/office/officeart/2008/layout/HalfCircleOrganizationChart"/>
    <dgm:cxn modelId="{A94F1AFA-00BC-4F41-86D8-10262703A65C}" type="presParOf" srcId="{EBBD903F-CFDB-48B4-B2A9-01726784E2E1}" destId="{99558F5F-CA2E-469A-8440-3361FBA52746}" srcOrd="0" destOrd="0" presId="urn:microsoft.com/office/officeart/2008/layout/HalfCircleOrganizationChart"/>
    <dgm:cxn modelId="{1721B265-3533-461F-9992-CDCA9C5F7CF2}" type="presParOf" srcId="{99558F5F-CA2E-469A-8440-3361FBA52746}" destId="{14B4BC06-816B-4BC5-9A97-C337A02C552D}" srcOrd="0" destOrd="0" presId="urn:microsoft.com/office/officeart/2008/layout/HalfCircleOrganizationChart"/>
    <dgm:cxn modelId="{E831EE5A-3ED2-4C27-BB59-4C9F9D0AB552}" type="presParOf" srcId="{99558F5F-CA2E-469A-8440-3361FBA52746}" destId="{C31E8478-87EE-42E6-902E-D1153D61FF52}" srcOrd="1" destOrd="0" presId="urn:microsoft.com/office/officeart/2008/layout/HalfCircleOrganizationChart"/>
    <dgm:cxn modelId="{716938BD-1036-4AE7-BF3F-8746CAB59FFD}" type="presParOf" srcId="{99558F5F-CA2E-469A-8440-3361FBA52746}" destId="{A3B03DD4-ACCA-467F-BDFE-CECBE370A1E1}" srcOrd="2" destOrd="0" presId="urn:microsoft.com/office/officeart/2008/layout/HalfCircleOrganizationChart"/>
    <dgm:cxn modelId="{0E059859-1440-455D-B966-465406B6B8D5}" type="presParOf" srcId="{99558F5F-CA2E-469A-8440-3361FBA52746}" destId="{A71ABE0A-866D-4970-8B18-CB9B4929AA47}" srcOrd="3" destOrd="0" presId="urn:microsoft.com/office/officeart/2008/layout/HalfCircleOrganizationChart"/>
    <dgm:cxn modelId="{60A2F23C-927E-4BED-958E-05C8521AE5E4}" type="presParOf" srcId="{EBBD903F-CFDB-48B4-B2A9-01726784E2E1}" destId="{0595C2D4-CBA4-4F40-AED2-99473310533B}" srcOrd="1" destOrd="0" presId="urn:microsoft.com/office/officeart/2008/layout/HalfCircleOrganizationChart"/>
    <dgm:cxn modelId="{1C762DC2-022F-438E-B2AE-9787D61C7174}" type="presParOf" srcId="{EBBD903F-CFDB-48B4-B2A9-01726784E2E1}" destId="{665EDF91-10FE-4236-9416-A1FFE42FA9CB}" srcOrd="2" destOrd="0" presId="urn:microsoft.com/office/officeart/2008/layout/HalfCircleOrganizationChart"/>
    <dgm:cxn modelId="{A249F824-E8AC-485A-A738-F3639E0CC44B}" type="presParOf" srcId="{0D1D70EC-3DE9-4FEA-97BA-9864D8E231E7}" destId="{CC70A402-6BFF-4BD4-86DF-2825CEA65E9D}" srcOrd="2" destOrd="0" presId="urn:microsoft.com/office/officeart/2008/layout/HalfCircleOrganizationChart"/>
    <dgm:cxn modelId="{F09E9D73-1C67-498A-8FA4-B32663A3446B}" type="presParOf" srcId="{9439ED14-9DDC-4F02-B61D-AEE0D512CAD0}" destId="{B1EB910E-1DFE-42CF-B222-F0AD8DF522AD}" srcOrd="2" destOrd="0" presId="urn:microsoft.com/office/officeart/2008/layout/HalfCircleOrganizationChart"/>
    <dgm:cxn modelId="{2ABE4811-25C1-42EE-8AD1-1B107C8DFB3A}" type="presParOf" srcId="{A7483C9B-9184-488F-9B96-216A0C2E6A12}" destId="{9733D71D-63D3-4E44-AF7D-D816707F772B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D19E59-41DF-4B74-BDFD-846B43215EE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50AD4E-2F3F-4F24-8ADB-E9FDFFA035D6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XorOperatorSearch.Search()</a:t>
          </a:r>
        </a:p>
      </dgm:t>
    </dgm:pt>
    <dgm:pt modelId="{4DE691C4-39DF-4071-852C-7D4D363F0C83}" type="parTrans" cxnId="{6A01F832-6E8C-4AD2-8788-00D2A8E75CD0}">
      <dgm:prSet/>
      <dgm:spPr/>
      <dgm:t>
        <a:bodyPr/>
        <a:lstStyle/>
        <a:p>
          <a:endParaRPr lang="en-US"/>
        </a:p>
      </dgm:t>
    </dgm:pt>
    <dgm:pt modelId="{B5426C94-DF34-4F3C-885A-E89234191AE9}" type="sibTrans" cxnId="{6A01F832-6E8C-4AD2-8788-00D2A8E75CD0}">
      <dgm:prSet/>
      <dgm:spPr/>
      <dgm:t>
        <a:bodyPr/>
        <a:lstStyle/>
        <a:p>
          <a:endParaRPr lang="en-US">
            <a:latin typeface="Century Gothic" panose="020B0502020202020204" pitchFamily="34" charset="0"/>
          </a:endParaRPr>
        </a:p>
      </dgm:t>
    </dgm:pt>
    <dgm:pt modelId="{09077561-803C-474B-8F6C-5973981424B4}">
      <dgm:prSet phldrT="[Text]"/>
      <dgm:spPr/>
      <dgm:t>
        <a:bodyPr/>
        <a:lstStyle/>
        <a:p>
          <a:r>
            <a:rPr lang="en-US" dirty="0">
              <a:latin typeface="Century Gothic" panose="020B0502020202020204" pitchFamily="34" charset="0"/>
            </a:rPr>
            <a:t>SearchResult</a:t>
          </a:r>
        </a:p>
        <a:p>
          <a:r>
            <a:rPr lang="en-US" dirty="0">
              <a:latin typeface="Century Gothic" panose="020B0502020202020204" pitchFamily="34" charset="0"/>
            </a:rPr>
            <a:t>Stored in temporary table</a:t>
          </a:r>
        </a:p>
      </dgm:t>
    </dgm:pt>
    <dgm:pt modelId="{2B965E4A-C97D-418A-8490-CEF97A3EFBD8}" type="parTrans" cxnId="{C7174DBC-2D6B-4A9B-9C93-F0055CCD94D5}">
      <dgm:prSet/>
      <dgm:spPr/>
      <dgm:t>
        <a:bodyPr/>
        <a:lstStyle/>
        <a:p>
          <a:endParaRPr lang="en-US"/>
        </a:p>
      </dgm:t>
    </dgm:pt>
    <dgm:pt modelId="{20F73C0A-B01C-4BBF-8425-506B38665450}" type="sibTrans" cxnId="{C7174DBC-2D6B-4A9B-9C93-F0055CCD94D5}">
      <dgm:prSet/>
      <dgm:spPr/>
      <dgm:t>
        <a:bodyPr/>
        <a:lstStyle/>
        <a:p>
          <a:endParaRPr lang="en-US"/>
        </a:p>
      </dgm:t>
    </dgm:pt>
    <dgm:pt modelId="{22A932F4-BBC1-4CEE-80A9-003E43979C9F}" type="pres">
      <dgm:prSet presAssocID="{24D19E59-41DF-4B74-BDFD-846B43215EE6}" presName="Name0" presStyleCnt="0">
        <dgm:presLayoutVars>
          <dgm:dir/>
          <dgm:resizeHandles val="exact"/>
        </dgm:presLayoutVars>
      </dgm:prSet>
      <dgm:spPr/>
    </dgm:pt>
    <dgm:pt modelId="{972EEAC6-34CE-480B-9320-2C4E40B99F10}" type="pres">
      <dgm:prSet presAssocID="{6D50AD4E-2F3F-4F24-8ADB-E9FDFFA035D6}" presName="node" presStyleLbl="node1" presStyleIdx="0" presStyleCnt="2">
        <dgm:presLayoutVars>
          <dgm:bulletEnabled val="1"/>
        </dgm:presLayoutVars>
      </dgm:prSet>
      <dgm:spPr/>
    </dgm:pt>
    <dgm:pt modelId="{7344375C-E19E-4758-AF05-5FCABC2CBE2C}" type="pres">
      <dgm:prSet presAssocID="{B5426C94-DF34-4F3C-885A-E89234191AE9}" presName="sibTrans" presStyleLbl="sibTrans2D1" presStyleIdx="0" presStyleCnt="1"/>
      <dgm:spPr/>
    </dgm:pt>
    <dgm:pt modelId="{0A169214-F884-49B5-8DF8-614F00B0A059}" type="pres">
      <dgm:prSet presAssocID="{B5426C94-DF34-4F3C-885A-E89234191AE9}" presName="connectorText" presStyleLbl="sibTrans2D1" presStyleIdx="0" presStyleCnt="1"/>
      <dgm:spPr/>
    </dgm:pt>
    <dgm:pt modelId="{2425CAC8-9A9E-4CA8-B574-90EA4BD48824}" type="pres">
      <dgm:prSet presAssocID="{09077561-803C-474B-8F6C-5973981424B4}" presName="node" presStyleLbl="node1" presStyleIdx="1" presStyleCnt="2">
        <dgm:presLayoutVars>
          <dgm:bulletEnabled val="1"/>
        </dgm:presLayoutVars>
      </dgm:prSet>
      <dgm:spPr/>
    </dgm:pt>
  </dgm:ptLst>
  <dgm:cxnLst>
    <dgm:cxn modelId="{6A01F832-6E8C-4AD2-8788-00D2A8E75CD0}" srcId="{24D19E59-41DF-4B74-BDFD-846B43215EE6}" destId="{6D50AD4E-2F3F-4F24-8ADB-E9FDFFA035D6}" srcOrd="0" destOrd="0" parTransId="{4DE691C4-39DF-4071-852C-7D4D363F0C83}" sibTransId="{B5426C94-DF34-4F3C-885A-E89234191AE9}"/>
    <dgm:cxn modelId="{61135B4A-733C-4E06-AC5A-FB554D922066}" type="presOf" srcId="{6D50AD4E-2F3F-4F24-8ADB-E9FDFFA035D6}" destId="{972EEAC6-34CE-480B-9320-2C4E40B99F10}" srcOrd="0" destOrd="0" presId="urn:microsoft.com/office/officeart/2005/8/layout/process1"/>
    <dgm:cxn modelId="{87E06E88-3DDD-48E3-8896-7298856EF2EB}" type="presOf" srcId="{B5426C94-DF34-4F3C-885A-E89234191AE9}" destId="{7344375C-E19E-4758-AF05-5FCABC2CBE2C}" srcOrd="0" destOrd="0" presId="urn:microsoft.com/office/officeart/2005/8/layout/process1"/>
    <dgm:cxn modelId="{C7174DBC-2D6B-4A9B-9C93-F0055CCD94D5}" srcId="{24D19E59-41DF-4B74-BDFD-846B43215EE6}" destId="{09077561-803C-474B-8F6C-5973981424B4}" srcOrd="1" destOrd="0" parTransId="{2B965E4A-C97D-418A-8490-CEF97A3EFBD8}" sibTransId="{20F73C0A-B01C-4BBF-8425-506B38665450}"/>
    <dgm:cxn modelId="{891A87C7-0E41-47AF-9A14-34A9422E16C7}" type="presOf" srcId="{24D19E59-41DF-4B74-BDFD-846B43215EE6}" destId="{22A932F4-BBC1-4CEE-80A9-003E43979C9F}" srcOrd="0" destOrd="0" presId="urn:microsoft.com/office/officeart/2005/8/layout/process1"/>
    <dgm:cxn modelId="{1664F0DB-A34B-4BA6-A502-A07A7CBC8FD4}" type="presOf" srcId="{B5426C94-DF34-4F3C-885A-E89234191AE9}" destId="{0A169214-F884-49B5-8DF8-614F00B0A059}" srcOrd="1" destOrd="0" presId="urn:microsoft.com/office/officeart/2005/8/layout/process1"/>
    <dgm:cxn modelId="{F3D0C3DD-D6CD-48D8-90B3-34789FAFE985}" type="presOf" srcId="{09077561-803C-474B-8F6C-5973981424B4}" destId="{2425CAC8-9A9E-4CA8-B574-90EA4BD48824}" srcOrd="0" destOrd="0" presId="urn:microsoft.com/office/officeart/2005/8/layout/process1"/>
    <dgm:cxn modelId="{43C58B34-0D6A-4503-A28C-EB71C355CE33}" type="presParOf" srcId="{22A932F4-BBC1-4CEE-80A9-003E43979C9F}" destId="{972EEAC6-34CE-480B-9320-2C4E40B99F10}" srcOrd="0" destOrd="0" presId="urn:microsoft.com/office/officeart/2005/8/layout/process1"/>
    <dgm:cxn modelId="{D04B3C1B-796E-4F25-A6FC-D4F1A5BA4CFB}" type="presParOf" srcId="{22A932F4-BBC1-4CEE-80A9-003E43979C9F}" destId="{7344375C-E19E-4758-AF05-5FCABC2CBE2C}" srcOrd="1" destOrd="0" presId="urn:microsoft.com/office/officeart/2005/8/layout/process1"/>
    <dgm:cxn modelId="{F739C5DA-FA8D-4F50-8ACA-548B2B21B430}" type="presParOf" srcId="{7344375C-E19E-4758-AF05-5FCABC2CBE2C}" destId="{0A169214-F884-49B5-8DF8-614F00B0A059}" srcOrd="0" destOrd="0" presId="urn:microsoft.com/office/officeart/2005/8/layout/process1"/>
    <dgm:cxn modelId="{7345C6F9-F194-4FB8-88E5-DA16FEF2BFCC}" type="presParOf" srcId="{22A932F4-BBC1-4CEE-80A9-003E43979C9F}" destId="{2425CAC8-9A9E-4CA8-B574-90EA4BD4882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7C97C-56DA-4608-818D-1A9A9CAD4004}">
      <dsp:nvSpPr>
        <dsp:cNvPr id="0" name=""/>
        <dsp:cNvSpPr/>
      </dsp:nvSpPr>
      <dsp:spPr>
        <a:xfrm>
          <a:off x="1366715" y="40229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A</a:t>
          </a:r>
        </a:p>
      </dsp:txBody>
      <dsp:txXfrm>
        <a:off x="1624185" y="378159"/>
        <a:ext cx="1416085" cy="868961"/>
      </dsp:txXfrm>
    </dsp:sp>
    <dsp:sp modelId="{C0AE2C01-4B99-40F6-A5D3-EE9836998088}">
      <dsp:nvSpPr>
        <dsp:cNvPr id="0" name=""/>
        <dsp:cNvSpPr/>
      </dsp:nvSpPr>
      <dsp:spPr>
        <a:xfrm>
          <a:off x="2063493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C</a:t>
          </a:r>
        </a:p>
      </dsp:txBody>
      <dsp:txXfrm>
        <a:off x="2654065" y="1745968"/>
        <a:ext cx="1158615" cy="1062064"/>
      </dsp:txXfrm>
    </dsp:sp>
    <dsp:sp modelId="{F14DE9BD-2B08-4EE7-993F-6C3DB37A70CF}">
      <dsp:nvSpPr>
        <dsp:cNvPr id="0" name=""/>
        <dsp:cNvSpPr/>
      </dsp:nvSpPr>
      <dsp:spPr>
        <a:xfrm>
          <a:off x="669936" y="1247120"/>
          <a:ext cx="1931025" cy="1931025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簡単な条件</a:t>
          </a:r>
          <a:endParaRPr lang="en-US" sz="1100" b="1" kern="1200" dirty="0">
            <a:solidFill>
              <a:schemeClr val="bg1"/>
            </a:solidFill>
            <a:latin typeface="Century Gothic" panose="020B0502020202020204" pitchFamily="34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latin typeface="Century Gothic" panose="020B0502020202020204" pitchFamily="34" charset="0"/>
            </a:rPr>
            <a:t>B</a:t>
          </a:r>
        </a:p>
      </dsp:txBody>
      <dsp:txXfrm>
        <a:off x="851775" y="1745968"/>
        <a:ext cx="1158615" cy="1062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160F2-2E65-494A-B67B-3AE26340566B}">
      <dsp:nvSpPr>
        <dsp:cNvPr id="0" name=""/>
        <dsp:cNvSpPr/>
      </dsp:nvSpPr>
      <dsp:spPr>
        <a:xfrm>
          <a:off x="0" y="0"/>
          <a:ext cx="3783435" cy="2556234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98392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>
              <a:latin typeface="MS PGothic (Body)"/>
            </a:rPr>
            <a:t>AND</a:t>
          </a:r>
        </a:p>
      </dsp:txBody>
      <dsp:txXfrm>
        <a:off x="63639" y="63639"/>
        <a:ext cx="3656157" cy="2428956"/>
      </dsp:txXfrm>
    </dsp:sp>
    <dsp:sp modelId="{7D2683C6-A28B-4E7E-8240-80BEBEFFC7DE}">
      <dsp:nvSpPr>
        <dsp:cNvPr id="0" name=""/>
        <dsp:cNvSpPr/>
      </dsp:nvSpPr>
      <dsp:spPr>
        <a:xfrm>
          <a:off x="94585" y="639058"/>
          <a:ext cx="567515" cy="178936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検索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履歴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MS PGothic (Body)"/>
            </a:rPr>
            <a:t>A</a:t>
          </a:r>
        </a:p>
      </dsp:txBody>
      <dsp:txXfrm>
        <a:off x="112038" y="656511"/>
        <a:ext cx="532609" cy="1754457"/>
      </dsp:txXfrm>
    </dsp:sp>
    <dsp:sp modelId="{C7D7130B-C8A1-4AB5-ADC5-7CA12CAEE37E}">
      <dsp:nvSpPr>
        <dsp:cNvPr id="0" name=""/>
        <dsp:cNvSpPr/>
      </dsp:nvSpPr>
      <dsp:spPr>
        <a:xfrm>
          <a:off x="851272" y="722943"/>
          <a:ext cx="2932162" cy="178936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136246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NOT</a:t>
          </a:r>
        </a:p>
      </dsp:txBody>
      <dsp:txXfrm>
        <a:off x="906301" y="777972"/>
        <a:ext cx="2822104" cy="1679305"/>
      </dsp:txXfrm>
    </dsp:sp>
    <dsp:sp modelId="{03A8A36E-7926-4205-9F1B-42AB5CD7023E}">
      <dsp:nvSpPr>
        <dsp:cNvPr id="0" name=""/>
        <dsp:cNvSpPr/>
      </dsp:nvSpPr>
      <dsp:spPr>
        <a:xfrm>
          <a:off x="829991" y="1265335"/>
          <a:ext cx="586432" cy="102888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検索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b="0" i="0" kern="1200" dirty="0">
              <a:latin typeface="MS PGothic (Body)"/>
            </a:rPr>
            <a:t>履歴</a:t>
          </a:r>
          <a:endParaRPr lang="en-US" altLang="ja-JP" sz="1300" b="0" i="0" kern="1200" dirty="0">
            <a:latin typeface="MS PGothic (Body)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MS PGothic (Body)"/>
            </a:rPr>
            <a:t>B</a:t>
          </a:r>
        </a:p>
      </dsp:txBody>
      <dsp:txXfrm>
        <a:off x="848026" y="1283370"/>
        <a:ext cx="550362" cy="992814"/>
      </dsp:txXfrm>
    </dsp:sp>
    <dsp:sp modelId="{4C5D4F68-4A43-4389-8642-098F82C121A8}">
      <dsp:nvSpPr>
        <dsp:cNvPr id="0" name=""/>
        <dsp:cNvSpPr/>
      </dsp:nvSpPr>
      <dsp:spPr>
        <a:xfrm>
          <a:off x="1494456" y="1278117"/>
          <a:ext cx="2099806" cy="1022493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57714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Gothic" panose="020B0502020202020204" pitchFamily="34" charset="0"/>
            </a:rPr>
            <a:t>OR</a:t>
          </a:r>
        </a:p>
      </dsp:txBody>
      <dsp:txXfrm>
        <a:off x="1525901" y="1309562"/>
        <a:ext cx="2036916" cy="959603"/>
      </dsp:txXfrm>
    </dsp:sp>
    <dsp:sp modelId="{9EA65C88-6F4E-4118-AA3F-8F8BEDE94814}">
      <dsp:nvSpPr>
        <dsp:cNvPr id="0" name=""/>
        <dsp:cNvSpPr/>
      </dsp:nvSpPr>
      <dsp:spPr>
        <a:xfrm>
          <a:off x="1546951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kern="1200" dirty="0">
              <a:latin typeface="Century Gothic" panose="020B0502020202020204" pitchFamily="34" charset="0"/>
            </a:rPr>
            <a:t>検索履歴 </a:t>
          </a:r>
          <a:r>
            <a:rPr lang="en-US" sz="1300" kern="1200" dirty="0">
              <a:latin typeface="Century Gothic" panose="020B0502020202020204" pitchFamily="34" charset="0"/>
            </a:rPr>
            <a:t>C</a:t>
          </a:r>
        </a:p>
      </dsp:txBody>
      <dsp:txXfrm>
        <a:off x="1561101" y="1752389"/>
        <a:ext cx="954497" cy="431822"/>
      </dsp:txXfrm>
    </dsp:sp>
    <dsp:sp modelId="{2B569FEA-2DB1-405F-BB6D-9D6F41B3AC07}">
      <dsp:nvSpPr>
        <dsp:cNvPr id="0" name=""/>
        <dsp:cNvSpPr/>
      </dsp:nvSpPr>
      <dsp:spPr>
        <a:xfrm>
          <a:off x="2557709" y="1738239"/>
          <a:ext cx="982797" cy="46012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300" kern="1200" dirty="0">
              <a:latin typeface="Century Gothic" panose="020B0502020202020204" pitchFamily="34" charset="0"/>
            </a:rPr>
            <a:t>検索履歴 </a:t>
          </a:r>
          <a:r>
            <a:rPr lang="en-US" sz="1300" kern="1200" dirty="0">
              <a:latin typeface="Century Gothic" panose="020B0502020202020204" pitchFamily="34" charset="0"/>
            </a:rPr>
            <a:t>D</a:t>
          </a:r>
        </a:p>
      </dsp:txBody>
      <dsp:txXfrm>
        <a:off x="2571859" y="1752389"/>
        <a:ext cx="954497" cy="4318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4231569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4231569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3612077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2992585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2992585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2992585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373094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1238983" y="107515"/>
              </a:lnTo>
              <a:lnTo>
                <a:pt x="1238983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1753602" y="2304748"/>
          <a:ext cx="471018" cy="1034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4192"/>
              </a:lnTo>
              <a:lnTo>
                <a:pt x="471018" y="1034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1753602" y="2304748"/>
          <a:ext cx="471018" cy="3071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185"/>
              </a:lnTo>
              <a:lnTo>
                <a:pt x="471018" y="3071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134110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515"/>
              </a:lnTo>
              <a:lnTo>
                <a:pt x="619491" y="107515"/>
              </a:lnTo>
              <a:lnTo>
                <a:pt x="619491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14619" y="1577741"/>
          <a:ext cx="619491" cy="215030"/>
        </a:xfrm>
        <a:custGeom>
          <a:avLst/>
          <a:gdLst/>
          <a:ahLst/>
          <a:cxnLst/>
          <a:rect l="0" t="0" r="0" b="0"/>
          <a:pathLst>
            <a:path>
              <a:moveTo>
                <a:pt x="619491" y="0"/>
              </a:moveTo>
              <a:lnTo>
                <a:pt x="619491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134110" y="850734"/>
          <a:ext cx="1238983" cy="215030"/>
        </a:xfrm>
        <a:custGeom>
          <a:avLst/>
          <a:gdLst/>
          <a:ahLst/>
          <a:cxnLst/>
          <a:rect l="0" t="0" r="0" b="0"/>
          <a:pathLst>
            <a:path>
              <a:moveTo>
                <a:pt x="1238983" y="0"/>
              </a:moveTo>
              <a:lnTo>
                <a:pt x="1238983" y="107515"/>
              </a:lnTo>
              <a:lnTo>
                <a:pt x="0" y="107515"/>
              </a:lnTo>
              <a:lnTo>
                <a:pt x="0" y="2150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117105" y="33875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1861117" y="430913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XOR</a:t>
          </a:r>
        </a:p>
      </dsp:txBody>
      <dsp:txXfrm>
        <a:off x="1861117" y="430913"/>
        <a:ext cx="1023953" cy="327665"/>
      </dsp:txXfrm>
    </dsp:sp>
    <dsp:sp modelId="{A28A6916-4721-4C60-BC44-41B9FBAB606D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878122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622134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AND</a:t>
          </a:r>
        </a:p>
      </dsp:txBody>
      <dsp:txXfrm>
        <a:off x="622134" y="1157920"/>
        <a:ext cx="1023953" cy="327665"/>
      </dsp:txXfrm>
    </dsp:sp>
    <dsp:sp modelId="{1DF833D4-8E80-4CAF-A8BC-FDF202B38876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58630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264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 A</a:t>
          </a:r>
        </a:p>
      </dsp:txBody>
      <dsp:txXfrm>
        <a:off x="2642" y="1884927"/>
        <a:ext cx="1023953" cy="327665"/>
      </dsp:txXfrm>
    </dsp:sp>
    <dsp:sp modelId="{51940BE8-D8E1-4936-8116-28848E80C32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497614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241625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1241625" y="1884927"/>
        <a:ext cx="1023953" cy="327665"/>
      </dsp:txXfrm>
    </dsp:sp>
    <dsp:sp modelId="{8A0ED27E-99CB-44FE-AD58-7442BE46B3B2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163183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1907195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sp:txBody>
      <dsp:txXfrm>
        <a:off x="1907195" y="2611934"/>
        <a:ext cx="1023953" cy="327665"/>
      </dsp:txXfrm>
    </dsp:sp>
    <dsp:sp modelId="{D8B499A4-6F83-4B71-8D5C-773E9721306F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163183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1907195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C</a:t>
          </a:r>
        </a:p>
      </dsp:txBody>
      <dsp:txXfrm>
        <a:off x="1907195" y="3338941"/>
        <a:ext cx="1023953" cy="327665"/>
      </dsp:txXfrm>
    </dsp:sp>
    <dsp:sp modelId="{DAB9D978-9956-498E-888E-FA5845C23D3A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3356089" y="1065764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100100" y="1157920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NOT</a:t>
          </a:r>
        </a:p>
      </dsp:txBody>
      <dsp:txXfrm>
        <a:off x="3100100" y="1157920"/>
        <a:ext cx="1023953" cy="327665"/>
      </dsp:txXfrm>
    </dsp:sp>
    <dsp:sp modelId="{A6616562-17DA-42B7-91AD-9675CDE5A4F0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2736597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2480609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2480609" y="1884927"/>
        <a:ext cx="1023953" cy="327665"/>
      </dsp:txXfrm>
    </dsp:sp>
    <dsp:sp modelId="{A9A79BD1-9D19-44CE-BC69-0195604FF72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3402167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146178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E</a:t>
          </a:r>
        </a:p>
      </dsp:txBody>
      <dsp:txXfrm>
        <a:off x="3146178" y="2611934"/>
        <a:ext cx="1023953" cy="327665"/>
      </dsp:txXfrm>
    </dsp:sp>
    <dsp:sp modelId="{019E49BA-43DC-4177-8E3C-2B32347D15A5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3402167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146178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F</a:t>
          </a:r>
        </a:p>
      </dsp:txBody>
      <dsp:txXfrm>
        <a:off x="3146178" y="3338941"/>
        <a:ext cx="1023953" cy="327665"/>
      </dsp:txXfrm>
    </dsp:sp>
    <dsp:sp modelId="{81E35E8C-80EE-478F-9ED4-F0EA4DC4994B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3975581" y="1792771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3719592" y="1884927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entury Gothic" panose="020B0502020202020204" pitchFamily="34" charset="0"/>
            </a:rPr>
            <a:t>OR</a:t>
          </a:r>
        </a:p>
      </dsp:txBody>
      <dsp:txXfrm>
        <a:off x="3719592" y="1884927"/>
        <a:ext cx="1023953" cy="327665"/>
      </dsp:txXfrm>
    </dsp:sp>
    <dsp:sp modelId="{5B8C7C8D-9221-498B-BED8-B0F92FFA5527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4641150" y="2519778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4385162" y="2611934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 G</a:t>
          </a:r>
          <a:endParaRPr lang="en-US" sz="12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4385162" y="2611934"/>
        <a:ext cx="1023953" cy="327665"/>
      </dsp:txXfrm>
    </dsp:sp>
    <dsp:sp modelId="{C31E8478-87EE-42E6-902E-D1153D61FF52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4641150" y="3246785"/>
          <a:ext cx="511976" cy="51197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4385162" y="3338941"/>
          <a:ext cx="1023953" cy="32766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条件</a:t>
          </a:r>
          <a:r>
            <a:rPr lang="en-US" sz="12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H</a:t>
          </a:r>
        </a:p>
      </dsp:txBody>
      <dsp:txXfrm>
        <a:off x="4385162" y="3338941"/>
        <a:ext cx="1023953" cy="327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論理演算子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0000">
          <a:off x="784304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44111" y="957035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NOT</a:t>
          </a:r>
        </a:p>
      </dsp:txBody>
      <dsp:txXfrm>
        <a:off x="179871" y="992795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OR</a:t>
          </a: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AND</a:t>
          </a:r>
        </a:p>
      </dsp:txBody>
      <dsp:txXfrm>
        <a:off x="3851886" y="992795"/>
        <a:ext cx="1454642" cy="1149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49398-91B2-472D-8616-C5AA7E3202A5}">
      <dsp:nvSpPr>
        <dsp:cNvPr id="0" name=""/>
        <dsp:cNvSpPr/>
      </dsp:nvSpPr>
      <dsp:spPr>
        <a:xfrm>
          <a:off x="1939956" y="2049843"/>
          <a:ext cx="1606486" cy="1606486"/>
        </a:xfrm>
        <a:prstGeom prst="ellipse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検索条件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2175220" y="2285107"/>
        <a:ext cx="1135958" cy="1135958"/>
      </dsp:txXfrm>
    </dsp:sp>
    <dsp:sp modelId="{EC5844CB-1D5F-44F5-8018-93B41A33FDB4}">
      <dsp:nvSpPr>
        <dsp:cNvPr id="0" name=""/>
        <dsp:cNvSpPr/>
      </dsp:nvSpPr>
      <dsp:spPr>
        <a:xfrm rot="12908244">
          <a:off x="793365" y="1727579"/>
          <a:ext cx="1351789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FEA71-516A-44DE-B730-6A9BE88B9190}">
      <dsp:nvSpPr>
        <dsp:cNvPr id="0" name=""/>
        <dsp:cNvSpPr/>
      </dsp:nvSpPr>
      <dsp:spPr>
        <a:xfrm>
          <a:off x="153449" y="957034"/>
          <a:ext cx="1526162" cy="1220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日付検索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189209" y="992794"/>
        <a:ext cx="1454642" cy="1149409"/>
      </dsp:txXfrm>
    </dsp:sp>
    <dsp:sp modelId="{AACBF9BF-9FB7-4FFB-A34B-23B08E8DEDF7}">
      <dsp:nvSpPr>
        <dsp:cNvPr id="0" name=""/>
        <dsp:cNvSpPr/>
      </dsp:nvSpPr>
      <dsp:spPr>
        <a:xfrm rot="16200000">
          <a:off x="2063693" y="1062316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ED2BC-1F92-4AFF-A9DC-81FAC6F3C0A0}">
      <dsp:nvSpPr>
        <dsp:cNvPr id="0" name=""/>
        <dsp:cNvSpPr/>
      </dsp:nvSpPr>
      <dsp:spPr>
        <a:xfrm>
          <a:off x="1980118" y="1270"/>
          <a:ext cx="1526162" cy="1220929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番号検索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2015878" y="37030"/>
        <a:ext cx="1454642" cy="1149409"/>
      </dsp:txXfrm>
    </dsp:sp>
    <dsp:sp modelId="{E68B7E39-EC90-4ADE-90CA-7DC163E965BB}">
      <dsp:nvSpPr>
        <dsp:cNvPr id="0" name=""/>
        <dsp:cNvSpPr/>
      </dsp:nvSpPr>
      <dsp:spPr>
        <a:xfrm rot="19500000">
          <a:off x="3343082" y="1728324"/>
          <a:ext cx="1359012" cy="4578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0F761-72A2-4C83-91DF-DAA871846BDB}">
      <dsp:nvSpPr>
        <dsp:cNvPr id="0" name=""/>
        <dsp:cNvSpPr/>
      </dsp:nvSpPr>
      <dsp:spPr>
        <a:xfrm>
          <a:off x="3816126" y="957035"/>
          <a:ext cx="1526162" cy="1220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14224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  <a:buNone/>
          </a:pPr>
          <a:r>
            <a:rPr lang="ja-JP" altLang="en-US" sz="1400" b="1" kern="1200" dirty="0">
              <a:solidFill>
                <a:srgbClr val="FFFF00"/>
              </a:solidFill>
              <a:latin typeface="Century Gothic" panose="020B0502020202020204" pitchFamily="34" charset="0"/>
              <a:ea typeface="+mn-ea"/>
              <a:cs typeface="+mn-cs"/>
            </a:rPr>
            <a:t>テキスト検索</a:t>
          </a:r>
          <a:endParaRPr lang="en-US" sz="1400" b="1" kern="1200" dirty="0">
            <a:solidFill>
              <a:srgbClr val="FFFF00"/>
            </a:solidFill>
            <a:latin typeface="Century Gothic" panose="020B0502020202020204" pitchFamily="34" charset="0"/>
            <a:ea typeface="+mn-ea"/>
            <a:cs typeface="+mn-cs"/>
          </a:endParaRPr>
        </a:p>
      </dsp:txBody>
      <dsp:txXfrm>
        <a:off x="3851886" y="992795"/>
        <a:ext cx="1454642" cy="1149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EABFC-6794-4F5B-85EA-C77E067C84F6}">
      <dsp:nvSpPr>
        <dsp:cNvPr id="0" name=""/>
        <dsp:cNvSpPr/>
      </dsp:nvSpPr>
      <dsp:spPr>
        <a:xfrm>
          <a:off x="2444711" y="2583208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1357216"/>
              </a:lnTo>
              <a:lnTo>
                <a:pt x="420842" y="135721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94CE4-13EF-405F-A8B4-6BF72ACD1980}">
      <dsp:nvSpPr>
        <dsp:cNvPr id="0" name=""/>
        <dsp:cNvSpPr/>
      </dsp:nvSpPr>
      <dsp:spPr>
        <a:xfrm>
          <a:off x="2444711" y="2583208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452405"/>
              </a:lnTo>
              <a:lnTo>
                <a:pt x="420842" y="45240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C1CB4-DF80-4542-8D2F-5B7CACF688D9}">
      <dsp:nvSpPr>
        <dsp:cNvPr id="0" name=""/>
        <dsp:cNvSpPr/>
      </dsp:nvSpPr>
      <dsp:spPr>
        <a:xfrm>
          <a:off x="2444711" y="2130803"/>
          <a:ext cx="420842" cy="452405"/>
        </a:xfrm>
        <a:custGeom>
          <a:avLst/>
          <a:gdLst/>
          <a:ahLst/>
          <a:cxnLst/>
          <a:rect l="0" t="0" r="0" b="0"/>
          <a:pathLst>
            <a:path>
              <a:moveTo>
                <a:pt x="0" y="452405"/>
              </a:moveTo>
              <a:lnTo>
                <a:pt x="210421" y="452405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5DF8E8-F90A-4CC6-92F3-AAE00F88FEF1}">
      <dsp:nvSpPr>
        <dsp:cNvPr id="0" name=""/>
        <dsp:cNvSpPr/>
      </dsp:nvSpPr>
      <dsp:spPr>
        <a:xfrm>
          <a:off x="4969764" y="1225992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421" y="0"/>
              </a:lnTo>
              <a:lnTo>
                <a:pt x="210421" y="904810"/>
              </a:lnTo>
              <a:lnTo>
                <a:pt x="420842" y="9048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A33B6-3C96-44D6-83D6-4FD98BA30702}">
      <dsp:nvSpPr>
        <dsp:cNvPr id="0" name=""/>
        <dsp:cNvSpPr/>
      </dsp:nvSpPr>
      <dsp:spPr>
        <a:xfrm>
          <a:off x="4969764" y="1180272"/>
          <a:ext cx="4208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842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6259B-898B-4729-A3AD-B59B6E917534}">
      <dsp:nvSpPr>
        <dsp:cNvPr id="0" name=""/>
        <dsp:cNvSpPr/>
      </dsp:nvSpPr>
      <dsp:spPr>
        <a:xfrm>
          <a:off x="4969764" y="321181"/>
          <a:ext cx="420842" cy="904810"/>
        </a:xfrm>
        <a:custGeom>
          <a:avLst/>
          <a:gdLst/>
          <a:ahLst/>
          <a:cxnLst/>
          <a:rect l="0" t="0" r="0" b="0"/>
          <a:pathLst>
            <a:path>
              <a:moveTo>
                <a:pt x="0" y="904810"/>
              </a:moveTo>
              <a:lnTo>
                <a:pt x="210421" y="904810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2CD3-689E-4C0A-AD26-9CDA7EDE805B}">
      <dsp:nvSpPr>
        <dsp:cNvPr id="0" name=""/>
        <dsp:cNvSpPr/>
      </dsp:nvSpPr>
      <dsp:spPr>
        <a:xfrm>
          <a:off x="2444711" y="1225992"/>
          <a:ext cx="420842" cy="1357216"/>
        </a:xfrm>
        <a:custGeom>
          <a:avLst/>
          <a:gdLst/>
          <a:ahLst/>
          <a:cxnLst/>
          <a:rect l="0" t="0" r="0" b="0"/>
          <a:pathLst>
            <a:path>
              <a:moveTo>
                <a:pt x="0" y="1357216"/>
              </a:moveTo>
              <a:lnTo>
                <a:pt x="210421" y="1357216"/>
              </a:lnTo>
              <a:lnTo>
                <a:pt x="210421" y="0"/>
              </a:lnTo>
              <a:lnTo>
                <a:pt x="420842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87F9F-5C4C-40AA-980E-9CDF9A08ED35}">
      <dsp:nvSpPr>
        <dsp:cNvPr id="0" name=""/>
        <dsp:cNvSpPr/>
      </dsp:nvSpPr>
      <dsp:spPr>
        <a:xfrm>
          <a:off x="340499" y="2262316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AbstractSearchFilter</a:t>
          </a:r>
        </a:p>
      </dsp:txBody>
      <dsp:txXfrm>
        <a:off x="340499" y="2262316"/>
        <a:ext cx="2104211" cy="641784"/>
      </dsp:txXfrm>
    </dsp:sp>
    <dsp:sp modelId="{691457CA-205C-4D50-8E5D-406A906BA862}">
      <dsp:nvSpPr>
        <dsp:cNvPr id="0" name=""/>
        <dsp:cNvSpPr/>
      </dsp:nvSpPr>
      <dsp:spPr>
        <a:xfrm>
          <a:off x="2865553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AbstractOperatorSearch </a:t>
          </a:r>
        </a:p>
      </dsp:txBody>
      <dsp:txXfrm>
        <a:off x="2865553" y="905100"/>
        <a:ext cx="2104211" cy="641784"/>
      </dsp:txXfrm>
    </dsp:sp>
    <dsp:sp modelId="{AE28B206-3B47-4D4B-BD0C-1270E0680DE8}">
      <dsp:nvSpPr>
        <dsp:cNvPr id="0" name=""/>
        <dsp:cNvSpPr/>
      </dsp:nvSpPr>
      <dsp:spPr>
        <a:xfrm>
          <a:off x="5390606" y="289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390606" y="289"/>
        <a:ext cx="2104211" cy="641784"/>
      </dsp:txXfrm>
    </dsp:sp>
    <dsp:sp modelId="{8BD118A0-A794-4613-869E-FE88B18F049B}">
      <dsp:nvSpPr>
        <dsp:cNvPr id="0" name=""/>
        <dsp:cNvSpPr/>
      </dsp:nvSpPr>
      <dsp:spPr>
        <a:xfrm>
          <a:off x="5390606" y="905100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5390606" y="905100"/>
        <a:ext cx="2104211" cy="641784"/>
      </dsp:txXfrm>
    </dsp:sp>
    <dsp:sp modelId="{41946931-75D8-4E2B-BA97-0ECC3B6D1C9E}">
      <dsp:nvSpPr>
        <dsp:cNvPr id="0" name=""/>
        <dsp:cNvSpPr/>
      </dsp:nvSpPr>
      <dsp:spPr>
        <a:xfrm>
          <a:off x="5390606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5390606" y="1809911"/>
        <a:ext cx="2104211" cy="641784"/>
      </dsp:txXfrm>
    </dsp:sp>
    <dsp:sp modelId="{B2DF6689-C6C4-489C-9317-E3CC73AC9CA9}">
      <dsp:nvSpPr>
        <dsp:cNvPr id="0" name=""/>
        <dsp:cNvSpPr/>
      </dsp:nvSpPr>
      <dsp:spPr>
        <a:xfrm>
          <a:off x="2865553" y="1809911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TextSearch</a:t>
          </a:r>
        </a:p>
      </dsp:txBody>
      <dsp:txXfrm>
        <a:off x="2865553" y="1809911"/>
        <a:ext cx="2104211" cy="641784"/>
      </dsp:txXfrm>
    </dsp:sp>
    <dsp:sp modelId="{5DC4DDA7-A797-4999-9475-21A08B952487}">
      <dsp:nvSpPr>
        <dsp:cNvPr id="0" name=""/>
        <dsp:cNvSpPr/>
      </dsp:nvSpPr>
      <dsp:spPr>
        <a:xfrm>
          <a:off x="2865553" y="2714722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NumberSearch</a:t>
          </a:r>
        </a:p>
      </dsp:txBody>
      <dsp:txXfrm>
        <a:off x="2865553" y="2714722"/>
        <a:ext cx="2104211" cy="641784"/>
      </dsp:txXfrm>
    </dsp:sp>
    <dsp:sp modelId="{1BEC76D7-A1AB-4CEC-8C7D-DDFD7A746847}">
      <dsp:nvSpPr>
        <dsp:cNvPr id="0" name=""/>
        <dsp:cNvSpPr/>
      </dsp:nvSpPr>
      <dsp:spPr>
        <a:xfrm>
          <a:off x="2865553" y="3619533"/>
          <a:ext cx="2104211" cy="64178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entury Gothic" panose="020B0502020202020204" pitchFamily="34" charset="0"/>
            </a:rPr>
            <a:t>DateSearch</a:t>
          </a:r>
        </a:p>
      </dsp:txBody>
      <dsp:txXfrm>
        <a:off x="2865553" y="3619533"/>
        <a:ext cx="2104211" cy="6417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B466D-E8FB-4B1F-BBBF-CBD43715111D}">
      <dsp:nvSpPr>
        <dsp:cNvPr id="0" name=""/>
        <dsp:cNvSpPr/>
      </dsp:nvSpPr>
      <dsp:spPr>
        <a:xfrm>
          <a:off x="5269310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1EED2-1B18-42A1-A58F-5D7A150223C4}">
      <dsp:nvSpPr>
        <dsp:cNvPr id="0" name=""/>
        <dsp:cNvSpPr/>
      </dsp:nvSpPr>
      <dsp:spPr>
        <a:xfrm>
          <a:off x="5269310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65A90-9913-4EC8-8D1E-83719CD93BCB}">
      <dsp:nvSpPr>
        <dsp:cNvPr id="0" name=""/>
        <dsp:cNvSpPr/>
      </dsp:nvSpPr>
      <dsp:spPr>
        <a:xfrm>
          <a:off x="447630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93009" y="123398"/>
              </a:lnTo>
              <a:lnTo>
                <a:pt x="793009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9BAD5-D85A-44ED-AC99-614504057444}">
      <dsp:nvSpPr>
        <dsp:cNvPr id="0" name=""/>
        <dsp:cNvSpPr/>
      </dsp:nvSpPr>
      <dsp:spPr>
        <a:xfrm>
          <a:off x="3683291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FF90-E048-43D0-8B32-D19B71D6A771}">
      <dsp:nvSpPr>
        <dsp:cNvPr id="0" name=""/>
        <dsp:cNvSpPr/>
      </dsp:nvSpPr>
      <dsp:spPr>
        <a:xfrm>
          <a:off x="3683291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96D0-6C7A-4A16-91F5-6A6FDDA75C87}">
      <dsp:nvSpPr>
        <dsp:cNvPr id="0" name=""/>
        <dsp:cNvSpPr/>
      </dsp:nvSpPr>
      <dsp:spPr>
        <a:xfrm>
          <a:off x="3683291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9B2F4-4D64-4063-BFF2-AF3CD83E9012}">
      <dsp:nvSpPr>
        <dsp:cNvPr id="0" name=""/>
        <dsp:cNvSpPr/>
      </dsp:nvSpPr>
      <dsp:spPr>
        <a:xfrm>
          <a:off x="2849375" y="761800"/>
          <a:ext cx="1626925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1626925" y="123398"/>
              </a:lnTo>
              <a:lnTo>
                <a:pt x="1626925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F4120-E3FB-458F-BD17-D29867741F2C}">
      <dsp:nvSpPr>
        <dsp:cNvPr id="0" name=""/>
        <dsp:cNvSpPr/>
      </dsp:nvSpPr>
      <dsp:spPr>
        <a:xfrm>
          <a:off x="2097272" y="2430613"/>
          <a:ext cx="565201" cy="1186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972"/>
              </a:lnTo>
              <a:lnTo>
                <a:pt x="565201" y="11869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F39EC-3FC7-47C4-929F-E97FE6CBD0DC}">
      <dsp:nvSpPr>
        <dsp:cNvPr id="0" name=""/>
        <dsp:cNvSpPr/>
      </dsp:nvSpPr>
      <dsp:spPr>
        <a:xfrm>
          <a:off x="2097272" y="2430613"/>
          <a:ext cx="565201" cy="352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566"/>
              </a:lnTo>
              <a:lnTo>
                <a:pt x="565201" y="352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D78F6-DF16-49F0-8241-2FD7C9DE6FA2}">
      <dsp:nvSpPr>
        <dsp:cNvPr id="0" name=""/>
        <dsp:cNvSpPr/>
      </dsp:nvSpPr>
      <dsp:spPr>
        <a:xfrm>
          <a:off x="1386264" y="1596206"/>
          <a:ext cx="711008" cy="24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398"/>
              </a:lnTo>
              <a:lnTo>
                <a:pt x="711008" y="123398"/>
              </a:lnTo>
              <a:lnTo>
                <a:pt x="711008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92B94-4CC3-4A33-B119-DE32862153C7}">
      <dsp:nvSpPr>
        <dsp:cNvPr id="0" name=""/>
        <dsp:cNvSpPr/>
      </dsp:nvSpPr>
      <dsp:spPr>
        <a:xfrm>
          <a:off x="593254" y="1596206"/>
          <a:ext cx="793009" cy="246796"/>
        </a:xfrm>
        <a:custGeom>
          <a:avLst/>
          <a:gdLst/>
          <a:ahLst/>
          <a:cxnLst/>
          <a:rect l="0" t="0" r="0" b="0"/>
          <a:pathLst>
            <a:path>
              <a:moveTo>
                <a:pt x="793009" y="0"/>
              </a:moveTo>
              <a:lnTo>
                <a:pt x="793009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A0DA1-115A-43EB-9C3A-0F9815E22C37}">
      <dsp:nvSpPr>
        <dsp:cNvPr id="0" name=""/>
        <dsp:cNvSpPr/>
      </dsp:nvSpPr>
      <dsp:spPr>
        <a:xfrm>
          <a:off x="1386264" y="761800"/>
          <a:ext cx="1463111" cy="246796"/>
        </a:xfrm>
        <a:custGeom>
          <a:avLst/>
          <a:gdLst/>
          <a:ahLst/>
          <a:cxnLst/>
          <a:rect l="0" t="0" r="0" b="0"/>
          <a:pathLst>
            <a:path>
              <a:moveTo>
                <a:pt x="1463111" y="0"/>
              </a:moveTo>
              <a:lnTo>
                <a:pt x="1463111" y="123398"/>
              </a:lnTo>
              <a:lnTo>
                <a:pt x="0" y="123398"/>
              </a:lnTo>
              <a:lnTo>
                <a:pt x="0" y="24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53F76-5843-454B-A891-9C4B38E9A013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38F2-1874-4F9C-B555-CC3B88278662}">
      <dsp:nvSpPr>
        <dsp:cNvPr id="0" name=""/>
        <dsp:cNvSpPr/>
      </dsp:nvSpPr>
      <dsp:spPr>
        <a:xfrm>
          <a:off x="2514569" y="174189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8ECAC-7E8C-4C00-B16C-E56886740808}">
      <dsp:nvSpPr>
        <dsp:cNvPr id="0" name=""/>
        <dsp:cNvSpPr/>
      </dsp:nvSpPr>
      <dsp:spPr>
        <a:xfrm>
          <a:off x="2179764" y="279959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XorOperatorSearch</a:t>
          </a:r>
        </a:p>
      </dsp:txBody>
      <dsp:txXfrm>
        <a:off x="2179764" y="279959"/>
        <a:ext cx="1339222" cy="376070"/>
      </dsp:txXfrm>
    </dsp:sp>
    <dsp:sp modelId="{A28A6916-4721-4C60-BC44-41B9FBAB606D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E51C4-D7C0-4B20-8B41-72E2CE0C3F8E}">
      <dsp:nvSpPr>
        <dsp:cNvPr id="0" name=""/>
        <dsp:cNvSpPr/>
      </dsp:nvSpPr>
      <dsp:spPr>
        <a:xfrm>
          <a:off x="969551" y="1008596"/>
          <a:ext cx="833425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91CFC-CEE9-466F-96D7-22A9C13E6BC8}">
      <dsp:nvSpPr>
        <dsp:cNvPr id="0" name=""/>
        <dsp:cNvSpPr/>
      </dsp:nvSpPr>
      <dsp:spPr>
        <a:xfrm>
          <a:off x="552838" y="1114366"/>
          <a:ext cx="166685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AndOperatorSearch</a:t>
          </a:r>
        </a:p>
      </dsp:txBody>
      <dsp:txXfrm>
        <a:off x="552838" y="1114366"/>
        <a:ext cx="1666850" cy="376070"/>
      </dsp:txXfrm>
    </dsp:sp>
    <dsp:sp modelId="{1DF833D4-8E80-4CAF-A8BC-FDF202B38876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8A62-79BE-4CE3-A82C-5ED5352883B0}">
      <dsp:nvSpPr>
        <dsp:cNvPr id="0" name=""/>
        <dsp:cNvSpPr/>
      </dsp:nvSpPr>
      <dsp:spPr>
        <a:xfrm>
          <a:off x="299449" y="1843003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FF6FA5-3598-4832-93F6-6F59F34B3743}">
      <dsp:nvSpPr>
        <dsp:cNvPr id="0" name=""/>
        <dsp:cNvSpPr/>
      </dsp:nvSpPr>
      <dsp:spPr>
        <a:xfrm>
          <a:off x="5644" y="1948773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 A</a:t>
          </a:r>
        </a:p>
      </dsp:txBody>
      <dsp:txXfrm>
        <a:off x="5644" y="1948773"/>
        <a:ext cx="1175220" cy="376070"/>
      </dsp:txXfrm>
    </dsp:sp>
    <dsp:sp modelId="{51940BE8-D8E1-4936-8116-28848E80C32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55513-E6D1-4BC4-803E-F3A33CD2CF1D}">
      <dsp:nvSpPr>
        <dsp:cNvPr id="0" name=""/>
        <dsp:cNvSpPr/>
      </dsp:nvSpPr>
      <dsp:spPr>
        <a:xfrm>
          <a:off x="1762466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C3D6A-EF47-4928-885D-E10C43552629}">
      <dsp:nvSpPr>
        <dsp:cNvPr id="0" name=""/>
        <dsp:cNvSpPr/>
      </dsp:nvSpPr>
      <dsp:spPr>
        <a:xfrm>
          <a:off x="1427661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1427661" y="1948773"/>
        <a:ext cx="1339222" cy="376070"/>
      </dsp:txXfrm>
    </dsp:sp>
    <dsp:sp modelId="{8A0ED27E-99CB-44FE-AD58-7442BE46B3B2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74F8-031E-43C8-B6FC-CF7C1CB21877}">
      <dsp:nvSpPr>
        <dsp:cNvPr id="0" name=""/>
        <dsp:cNvSpPr/>
      </dsp:nvSpPr>
      <dsp:spPr>
        <a:xfrm>
          <a:off x="2591961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2BC84-371A-4983-9A5C-0BC434586AE9}">
      <dsp:nvSpPr>
        <dsp:cNvPr id="0" name=""/>
        <dsp:cNvSpPr/>
      </dsp:nvSpPr>
      <dsp:spPr>
        <a:xfrm>
          <a:off x="229815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</a:rPr>
            <a:t>TextSearch</a:t>
          </a: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 B</a:t>
          </a:r>
        </a:p>
      </dsp:txBody>
      <dsp:txXfrm>
        <a:off x="2298155" y="2783179"/>
        <a:ext cx="1175220" cy="376070"/>
      </dsp:txXfrm>
    </dsp:sp>
    <dsp:sp modelId="{D8B499A4-6F83-4B71-8D5C-773E9721306F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AA2E-6B7C-4C15-B33C-1B6282A63D85}">
      <dsp:nvSpPr>
        <dsp:cNvPr id="0" name=""/>
        <dsp:cNvSpPr/>
      </dsp:nvSpPr>
      <dsp:spPr>
        <a:xfrm>
          <a:off x="2591961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974B7-B549-447E-B815-9A00418BD033}">
      <dsp:nvSpPr>
        <dsp:cNvPr id="0" name=""/>
        <dsp:cNvSpPr/>
      </dsp:nvSpPr>
      <dsp:spPr>
        <a:xfrm>
          <a:off x="229815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DateSearch C</a:t>
          </a:r>
        </a:p>
      </dsp:txBody>
      <dsp:txXfrm>
        <a:off x="2298155" y="3617586"/>
        <a:ext cx="1175220" cy="376070"/>
      </dsp:txXfrm>
    </dsp:sp>
    <dsp:sp modelId="{DAB9D978-9956-498E-888E-FA5845C23D3A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A8ED7-A207-4CC5-87C4-602A3DA57DCC}">
      <dsp:nvSpPr>
        <dsp:cNvPr id="0" name=""/>
        <dsp:cNvSpPr/>
      </dsp:nvSpPr>
      <dsp:spPr>
        <a:xfrm>
          <a:off x="4141495" y="1008596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DEB38-44AF-4DCE-8D09-A9C173C951F4}">
      <dsp:nvSpPr>
        <dsp:cNvPr id="0" name=""/>
        <dsp:cNvSpPr/>
      </dsp:nvSpPr>
      <dsp:spPr>
        <a:xfrm>
          <a:off x="3806689" y="1114366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NotOperatorSearch</a:t>
          </a:r>
        </a:p>
      </dsp:txBody>
      <dsp:txXfrm>
        <a:off x="3806689" y="1114366"/>
        <a:ext cx="1339222" cy="376070"/>
      </dsp:txXfrm>
    </dsp:sp>
    <dsp:sp modelId="{A6616562-17DA-42B7-91AD-9675CDE5A4F0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2894C-22BB-47E8-AEDC-4897635A9E12}">
      <dsp:nvSpPr>
        <dsp:cNvPr id="0" name=""/>
        <dsp:cNvSpPr/>
      </dsp:nvSpPr>
      <dsp:spPr>
        <a:xfrm>
          <a:off x="334848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72C40-6B06-4608-9696-B0731A0A499A}">
      <dsp:nvSpPr>
        <dsp:cNvPr id="0" name=""/>
        <dsp:cNvSpPr/>
      </dsp:nvSpPr>
      <dsp:spPr>
        <a:xfrm>
          <a:off x="3013680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3013680" y="1948773"/>
        <a:ext cx="1339222" cy="376070"/>
      </dsp:txXfrm>
    </dsp:sp>
    <dsp:sp modelId="{A9A79BD1-9D19-44CE-BC69-0195604FF72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2ACA7-CDC6-4563-A5CD-0A1D309A5E9D}">
      <dsp:nvSpPr>
        <dsp:cNvPr id="0" name=""/>
        <dsp:cNvSpPr/>
      </dsp:nvSpPr>
      <dsp:spPr>
        <a:xfrm>
          <a:off x="4177980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69E7A-F57A-4ADA-B37A-0A5CC19BA415}">
      <dsp:nvSpPr>
        <dsp:cNvPr id="0" name=""/>
        <dsp:cNvSpPr/>
      </dsp:nvSpPr>
      <dsp:spPr>
        <a:xfrm>
          <a:off x="3884175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DateSearch E</a:t>
          </a:r>
        </a:p>
      </dsp:txBody>
      <dsp:txXfrm>
        <a:off x="3884175" y="2783179"/>
        <a:ext cx="1175220" cy="376070"/>
      </dsp:txXfrm>
    </dsp:sp>
    <dsp:sp modelId="{019E49BA-43DC-4177-8E3C-2B32347D15A5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94F1-B25F-486A-A7FB-3D63E5A14FF2}">
      <dsp:nvSpPr>
        <dsp:cNvPr id="0" name=""/>
        <dsp:cNvSpPr/>
      </dsp:nvSpPr>
      <dsp:spPr>
        <a:xfrm>
          <a:off x="4177980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EC4D0-B7D9-4FCA-B6FA-D6EFAAA203DC}">
      <dsp:nvSpPr>
        <dsp:cNvPr id="0" name=""/>
        <dsp:cNvSpPr/>
      </dsp:nvSpPr>
      <dsp:spPr>
        <a:xfrm>
          <a:off x="3884175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NumberSearch F</a:t>
          </a:r>
        </a:p>
      </dsp:txBody>
      <dsp:txXfrm>
        <a:off x="3884175" y="3617586"/>
        <a:ext cx="1175220" cy="376070"/>
      </dsp:txXfrm>
    </dsp:sp>
    <dsp:sp modelId="{81E35E8C-80EE-478F-9ED4-F0EA4DC4994B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D9EBF-9829-4682-9358-EC8F7AC4B29F}">
      <dsp:nvSpPr>
        <dsp:cNvPr id="0" name=""/>
        <dsp:cNvSpPr/>
      </dsp:nvSpPr>
      <dsp:spPr>
        <a:xfrm>
          <a:off x="4934505" y="1843003"/>
          <a:ext cx="669611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E39C8-06CE-4020-BE45-50F1C1593830}">
      <dsp:nvSpPr>
        <dsp:cNvPr id="0" name=""/>
        <dsp:cNvSpPr/>
      </dsp:nvSpPr>
      <dsp:spPr>
        <a:xfrm>
          <a:off x="4599699" y="1948773"/>
          <a:ext cx="1339222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Century Gothic" panose="020B0502020202020204" pitchFamily="34" charset="0"/>
            </a:rPr>
            <a:t>OrOperatorSearch</a:t>
          </a:r>
        </a:p>
      </dsp:txBody>
      <dsp:txXfrm>
        <a:off x="4599699" y="1948773"/>
        <a:ext cx="1339222" cy="376070"/>
      </dsp:txXfrm>
    </dsp:sp>
    <dsp:sp modelId="{5B8C7C8D-9221-498B-BED8-B0F92FFA5527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382FB-849F-4E98-B69A-3BFC1AD61CE1}">
      <dsp:nvSpPr>
        <dsp:cNvPr id="0" name=""/>
        <dsp:cNvSpPr/>
      </dsp:nvSpPr>
      <dsp:spPr>
        <a:xfrm>
          <a:off x="5763999" y="2677410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7FA8-0C51-46B1-BC29-7EEB758FA99B}">
      <dsp:nvSpPr>
        <dsp:cNvPr id="0" name=""/>
        <dsp:cNvSpPr/>
      </dsp:nvSpPr>
      <dsp:spPr>
        <a:xfrm>
          <a:off x="5470194" y="2783179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>
              <a:solidFill>
                <a:srgbClr val="FF0000"/>
              </a:solidFill>
              <a:latin typeface="Century Gothic" panose="020B0502020202020204" pitchFamily="34" charset="0"/>
            </a:rPr>
            <a:t>TextSearch G</a:t>
          </a:r>
          <a:endParaRPr lang="en-US" sz="1100" b="1" kern="1200" dirty="0">
            <a:solidFill>
              <a:srgbClr val="FF0000"/>
            </a:solidFill>
            <a:latin typeface="Century Gothic" panose="020B0502020202020204" pitchFamily="34" charset="0"/>
          </a:endParaRPr>
        </a:p>
      </dsp:txBody>
      <dsp:txXfrm>
        <a:off x="5470194" y="2783179"/>
        <a:ext cx="1175220" cy="376070"/>
      </dsp:txXfrm>
    </dsp:sp>
    <dsp:sp modelId="{C31E8478-87EE-42E6-902E-D1153D61FF52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3DD4-ACCA-467F-BDFE-CECBE370A1E1}">
      <dsp:nvSpPr>
        <dsp:cNvPr id="0" name=""/>
        <dsp:cNvSpPr/>
      </dsp:nvSpPr>
      <dsp:spPr>
        <a:xfrm>
          <a:off x="5763999" y="3511816"/>
          <a:ext cx="587610" cy="5876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BC06-816B-4BC5-9A97-C337A02C552D}">
      <dsp:nvSpPr>
        <dsp:cNvPr id="0" name=""/>
        <dsp:cNvSpPr/>
      </dsp:nvSpPr>
      <dsp:spPr>
        <a:xfrm>
          <a:off x="5470194" y="3617586"/>
          <a:ext cx="1175220" cy="3760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FF0000"/>
              </a:solidFill>
              <a:latin typeface="Century Gothic" panose="020B0502020202020204" pitchFamily="34" charset="0"/>
            </a:rPr>
            <a:t>NumberSearch H</a:t>
          </a:r>
        </a:p>
      </dsp:txBody>
      <dsp:txXfrm>
        <a:off x="5470194" y="3617586"/>
        <a:ext cx="1175220" cy="376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EAC6-34CE-480B-9320-2C4E40B99F10}">
      <dsp:nvSpPr>
        <dsp:cNvPr id="0" name=""/>
        <dsp:cNvSpPr/>
      </dsp:nvSpPr>
      <dsp:spPr>
        <a:xfrm>
          <a:off x="1085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XorOperatorSearch.Search()</a:t>
          </a:r>
        </a:p>
      </dsp:txBody>
      <dsp:txXfrm>
        <a:off x="41781" y="707969"/>
        <a:ext cx="2234385" cy="1308074"/>
      </dsp:txXfrm>
    </dsp:sp>
    <dsp:sp modelId="{7344375C-E19E-4758-AF05-5FCABC2CBE2C}">
      <dsp:nvSpPr>
        <dsp:cNvPr id="0" name=""/>
        <dsp:cNvSpPr/>
      </dsp:nvSpPr>
      <dsp:spPr>
        <a:xfrm>
          <a:off x="2548440" y="1074850"/>
          <a:ext cx="490944" cy="5743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entury Gothic" panose="020B0502020202020204" pitchFamily="34" charset="0"/>
          </a:endParaRPr>
        </a:p>
      </dsp:txBody>
      <dsp:txXfrm>
        <a:off x="2548440" y="1189712"/>
        <a:ext cx="343661" cy="344588"/>
      </dsp:txXfrm>
    </dsp:sp>
    <dsp:sp modelId="{2425CAC8-9A9E-4CA8-B574-90EA4BD48824}">
      <dsp:nvSpPr>
        <dsp:cNvPr id="0" name=""/>
        <dsp:cNvSpPr/>
      </dsp:nvSpPr>
      <dsp:spPr>
        <a:xfrm>
          <a:off x="3243173" y="667273"/>
          <a:ext cx="2315777" cy="13894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SearchResult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entury Gothic" panose="020B0502020202020204" pitchFamily="34" charset="0"/>
            </a:rPr>
            <a:t>Stored in temporary table</a:t>
          </a:r>
        </a:p>
      </dsp:txBody>
      <dsp:txXfrm>
        <a:off x="3283869" y="707969"/>
        <a:ext cx="2234385" cy="1308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7423B-5048-40D7-99A1-3894608C8947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C55A7-DE69-4C80-ADCD-D7E127C06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43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4302" y="4815575"/>
            <a:ext cx="12249020" cy="160333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01" y="-8710"/>
            <a:ext cx="12249020" cy="10483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-14817" y="6418264"/>
            <a:ext cx="12249151" cy="43973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229DD8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849784" y="6459539"/>
            <a:ext cx="384386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www.tmasolutions.com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5004707"/>
            <a:ext cx="10363200" cy="612322"/>
          </a:xfrm>
        </p:spPr>
        <p:txBody>
          <a:bodyPr anchor="t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718306"/>
            <a:ext cx="9144000" cy="474215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5" y="180822"/>
            <a:ext cx="1612903" cy="56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4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927827"/>
          </a:xfrm>
        </p:spPr>
        <p:txBody>
          <a:bodyPr/>
          <a:lstStyle>
            <a:lvl1pPr marL="403225" indent="-40322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>
                <a:solidFill>
                  <a:srgbClr val="0563B8"/>
                </a:solidFill>
                <a:latin typeface="Century Gothic" panose="020B0502020202020204" pitchFamily="34" charset="0"/>
              </a:defRPr>
            </a:lvl1pPr>
            <a:lvl2pPr marL="688975" indent="-231775">
              <a:lnSpc>
                <a:spcPct val="150000"/>
              </a:lnSpc>
              <a:spcBef>
                <a:spcPts val="0"/>
              </a:spcBef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2pPr>
            <a:lvl3pPr marL="1146175" indent="-231775">
              <a:lnSpc>
                <a:spcPct val="150000"/>
              </a:lnSpc>
              <a:spcBef>
                <a:spcPts val="0"/>
              </a:spcBef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>
                <a:solidFill>
                  <a:srgbClr val="0563B8"/>
                </a:solidFill>
                <a:latin typeface="Century Gothic" panose="020B0502020202020204" pitchFamily="34" charset="0"/>
              </a:defRPr>
            </a:lvl3pPr>
            <a:lvl4pPr marL="1603375" indent="-231775">
              <a:lnSpc>
                <a:spcPct val="15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4pPr>
            <a:lvl5pPr marL="1998663" indent="-169863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4418" y="3444875"/>
            <a:ext cx="10938933" cy="533400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418" y="2066926"/>
            <a:ext cx="10938933" cy="525463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418" y="2747963"/>
            <a:ext cx="10938933" cy="50641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418" y="1389063"/>
            <a:ext cx="10938933" cy="500062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37118" y="1473200"/>
            <a:ext cx="452543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4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A.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0984" y="3527425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117" y="2128838"/>
            <a:ext cx="652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37117" y="282575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18" y="4129089"/>
            <a:ext cx="10938933" cy="555625"/>
          </a:xfrm>
          <a:prstGeom prst="rect">
            <a:avLst/>
          </a:prstGeom>
          <a:noFill/>
          <a:ln>
            <a:solidFill>
              <a:srgbClr val="229D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Cambria" panose="020405030504060302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37117" y="4216400"/>
            <a:ext cx="726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SzPct val="130000"/>
              <a:defRPr/>
            </a:pPr>
            <a:r>
              <a:rPr lang="en-US" altLang="en-US" sz="2000" b="1">
                <a:solidFill>
                  <a:srgbClr val="229DD8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" y="334963"/>
            <a:ext cx="478367" cy="357187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20185" y="1158875"/>
            <a:ext cx="10951633" cy="483393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2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599017" y="1158876"/>
            <a:ext cx="10972800" cy="49323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801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327025"/>
            <a:ext cx="478367" cy="357188"/>
          </a:xfrm>
          <a:prstGeom prst="rect">
            <a:avLst/>
          </a:prstGeom>
          <a:solidFill>
            <a:srgbClr val="22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229DD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579" y="284715"/>
            <a:ext cx="11714536" cy="441082"/>
          </a:xfrm>
        </p:spPr>
        <p:txBody>
          <a:bodyPr anchor="t">
            <a:noAutofit/>
          </a:bodyPr>
          <a:lstStyle>
            <a:lvl1pPr algn="l">
              <a:defRPr sz="3300" b="1">
                <a:solidFill>
                  <a:srgbClr val="229DD8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609601" y="1379538"/>
            <a:ext cx="11004551" cy="4597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72420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7633" y="5270336"/>
            <a:ext cx="5065183" cy="922337"/>
            <a:chOff x="852093" y="4548688"/>
            <a:chExt cx="5669954" cy="997711"/>
          </a:xfrm>
        </p:grpSpPr>
        <p:sp>
          <p:nvSpPr>
            <p:cNvPr id="5" name="TextBox 4"/>
            <p:cNvSpPr txBox="1"/>
            <p:nvPr/>
          </p:nvSpPr>
          <p:spPr>
            <a:xfrm>
              <a:off x="2463279" y="4548688"/>
              <a:ext cx="4058768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3997-8000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+84 908-676-212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+84 8 3990-3303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sales@tmasolutions.com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52093" y="4548688"/>
              <a:ext cx="1727286" cy="9977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Tel: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Mobile: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Fax: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srgbClr val="249DD8"/>
                  </a:solidFill>
                  <a:latin typeface="Century Gothic" panose="020B0502020202020204" pitchFamily="34" charset="0"/>
                </a:rPr>
                <a:t>Email: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86237" y="5270336"/>
            <a:ext cx="5937249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North America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Australia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Japan number: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Website: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5919" y="5270336"/>
            <a:ext cx="3090333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+ 1 802-735-1392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+ 61 414-734-277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+81 3-6432-4994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srgbClr val="249DD8"/>
                </a:solidFill>
                <a:latin typeface="Century Gothic" panose="020B0502020202020204" pitchFamily="34" charset="0"/>
              </a:rPr>
              <a:t>www.tmasolutions.com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438" y="1287003"/>
            <a:ext cx="3424452" cy="119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9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-14817" y="6435725"/>
            <a:ext cx="12249151" cy="439738"/>
          </a:xfrm>
          <a:prstGeom prst="rect">
            <a:avLst/>
          </a:prstGeom>
          <a:solidFill>
            <a:srgbClr val="249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7C6F9"/>
              </a:solidFill>
            </a:endParaRP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116417" y="6465889"/>
            <a:ext cx="384386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TMA Solutions</a:t>
            </a:r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400117" y="648335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580C33-CF27-4C24-8705-E9DB3FE4067D}" type="slidenum">
              <a:rPr lang="en-US" sz="1600" smtClean="0">
                <a:latin typeface="Century Gothic" panose="020B0502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1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'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5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oleObject" Target="../embeddings/oleObject1.bin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wmf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論理演算の検索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発表者</a:t>
            </a:r>
            <a:r>
              <a:rPr lang="en-US" dirty="0"/>
              <a:t>: Tran Nhat Anh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063" y="4140604"/>
            <a:ext cx="2461471" cy="23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1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予備知識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316846" cy="672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オブジェクト指向プログラミング：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0705299"/>
              </p:ext>
            </p:extLst>
          </p:nvPr>
        </p:nvGraphicFramePr>
        <p:xfrm>
          <a:off x="477464" y="2011680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hought Bubble: Cloud 7"/>
          <p:cNvSpPr/>
          <p:nvPr/>
        </p:nvSpPr>
        <p:spPr>
          <a:xfrm>
            <a:off x="7408507" y="946338"/>
            <a:ext cx="331236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条件</a:t>
            </a:r>
            <a:r>
              <a:rPr lang="en-US" sz="1400" dirty="0">
                <a:latin typeface="Century Gothic" panose="020B0502020202020204" pitchFamily="34" charset="0"/>
              </a:rPr>
              <a:t>: </a:t>
            </a:r>
            <a:r>
              <a:rPr lang="ja-JP" altLang="en-US" sz="1400" dirty="0">
                <a:latin typeface="Century Gothic" panose="020B0502020202020204" pitchFamily="34" charset="0"/>
              </a:rPr>
              <a:t>テキスト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ja-JP" altLang="en-US" sz="1400" dirty="0">
                <a:latin typeface="Century Gothic" panose="020B0502020202020204" pitchFamily="34" charset="0"/>
              </a:rPr>
              <a:t>日付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ja-JP" altLang="en-US" sz="1400" dirty="0">
                <a:latin typeface="Century Gothic" panose="020B0502020202020204" pitchFamily="34" charset="0"/>
              </a:rPr>
              <a:t>番号</a:t>
            </a:r>
            <a:r>
              <a:rPr lang="en-US" sz="1400" dirty="0">
                <a:latin typeface="Century Gothic" panose="020B0502020202020204" pitchFamily="34" charset="0"/>
              </a:rPr>
              <a:t>…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6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2920077" cy="66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関係フロー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アルゴリズム展開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67773801"/>
              </p:ext>
            </p:extLst>
          </p:nvPr>
        </p:nvGraphicFramePr>
        <p:xfrm>
          <a:off x="1669409" y="1501629"/>
          <a:ext cx="7835318" cy="426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5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11714536" cy="624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Condition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AbstractSearchFilter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Temporary table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Abstract Search()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CreateTempTable()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TextSearch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NumberSearch</a:t>
            </a:r>
          </a:p>
          <a:p>
            <a:pPr marL="914400" lvl="2" indent="0">
              <a:buNone/>
            </a:pPr>
            <a:r>
              <a:rPr lang="en-US" dirty="0"/>
              <a:t>…..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65693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52631" y="2567031"/>
            <a:ext cx="4781726" cy="75500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Logical Operation Classes.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AbstractOperatorSearchFilter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Input parameters (List AbstractSearchFilter)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Abstract Search() function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CreateTempTable()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Child class: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AndOperatorSearch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OrOperatorSearch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NotOperatorSearch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XorOperatorSearch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sp>
        <p:nvSpPr>
          <p:cNvPr id="10" name="Speech Bubble: Rectangle with Corners Rounded 9"/>
          <p:cNvSpPr/>
          <p:nvPr/>
        </p:nvSpPr>
        <p:spPr>
          <a:xfrm>
            <a:off x="6920918" y="1652632"/>
            <a:ext cx="3196206" cy="914399"/>
          </a:xfrm>
          <a:prstGeom prst="wedgeRoundRectCallout">
            <a:avLst>
              <a:gd name="adj1" fmla="val -65845"/>
              <a:gd name="adj2" fmla="val 84239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Inheritance from AbstractSearchFilter class.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6519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1714536" cy="4668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Convert search condition.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11" y="2676085"/>
            <a:ext cx="1529387" cy="1405151"/>
          </a:xfrm>
          <a:prstGeom prst="rect">
            <a:avLst/>
          </a:prstGeom>
        </p:spPr>
      </p:pic>
      <p:sp>
        <p:nvSpPr>
          <p:cNvPr id="5" name="Callout: Bent Line 4"/>
          <p:cNvSpPr/>
          <p:nvPr/>
        </p:nvSpPr>
        <p:spPr>
          <a:xfrm>
            <a:off x="813917" y="4329767"/>
            <a:ext cx="2329573" cy="11346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796"/>
              <a:gd name="adj6" fmla="val -121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[A and (B or C)]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 XOR 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[(E or F) not (G or H)]</a:t>
            </a:r>
          </a:p>
        </p:txBody>
      </p:sp>
      <p:sp>
        <p:nvSpPr>
          <p:cNvPr id="8" name="Arrow: Striped Right 7"/>
          <p:cNvSpPr/>
          <p:nvPr/>
        </p:nvSpPr>
        <p:spPr>
          <a:xfrm>
            <a:off x="3543153" y="3256242"/>
            <a:ext cx="995292" cy="145051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Diagram 10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572953023"/>
              </p:ext>
            </p:extLst>
          </p:nvPr>
        </p:nvGraphicFramePr>
        <p:xfrm>
          <a:off x="5221129" y="1844689"/>
          <a:ext cx="6651059" cy="427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9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88919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8708481" cy="1321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Run algorithm: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Just only call XorOperatorSearch.Search() function to execute.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Deployment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5720462"/>
              </p:ext>
            </p:extLst>
          </p:nvPr>
        </p:nvGraphicFramePr>
        <p:xfrm>
          <a:off x="2828954" y="2365696"/>
          <a:ext cx="5560037" cy="272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37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(Visual C#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97" y="964875"/>
            <a:ext cx="6826017" cy="487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97" y="817227"/>
            <a:ext cx="5461932" cy="54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45" y="1031846"/>
            <a:ext cx="5108330" cy="37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議題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概要。</a:t>
            </a:r>
            <a:endParaRPr lang="en-US" dirty="0"/>
          </a:p>
          <a:p>
            <a:r>
              <a:rPr lang="ja-JP" altLang="en-US" dirty="0"/>
              <a:t>検索の履歴。</a:t>
            </a:r>
            <a:endParaRPr lang="en-US" dirty="0"/>
          </a:p>
          <a:p>
            <a:r>
              <a:rPr lang="ja-JP" altLang="en-US" dirty="0"/>
              <a:t>論理演算検索の利点。</a:t>
            </a:r>
          </a:p>
          <a:p>
            <a:r>
              <a:rPr lang="ja-JP" altLang="en-US" dirty="0"/>
              <a:t>実用的なアプリケーション。</a:t>
            </a:r>
            <a:endParaRPr lang="en-US" dirty="0"/>
          </a:p>
          <a:p>
            <a:r>
              <a:rPr lang="ja-JP" altLang="en-US" dirty="0"/>
              <a:t>予備知識。</a:t>
            </a:r>
            <a:endParaRPr lang="en-US" dirty="0"/>
          </a:p>
          <a:p>
            <a:r>
              <a:rPr lang="ja-JP" altLang="en-US" dirty="0"/>
              <a:t>アルゴリズムの展開。</a:t>
            </a:r>
            <a:endParaRPr lang="en-US" dirty="0"/>
          </a:p>
          <a:p>
            <a:r>
              <a:rPr lang="ja-JP" altLang="en-US" dirty="0"/>
              <a:t>デモ</a:t>
            </a:r>
            <a:r>
              <a:rPr lang="en-US" dirty="0"/>
              <a:t> (Visual C# </a:t>
            </a:r>
            <a:r>
              <a:rPr lang="en-US" dirty="0" err="1"/>
              <a:t>.Net</a:t>
            </a:r>
            <a:r>
              <a:rPr lang="en-US" dirty="0"/>
              <a:t>)</a:t>
            </a:r>
            <a:r>
              <a:rPr lang="ja-JP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1"/>
            <a:ext cx="10872841" cy="2529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検索の課題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簡単な条件で検索する。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ほぼ</a:t>
            </a:r>
            <a:r>
              <a:rPr lang="en-US" altLang="ja-JP" dirty="0"/>
              <a:t>AND</a:t>
            </a:r>
            <a:r>
              <a:rPr lang="ja-JP" altLang="en-US" dirty="0"/>
              <a:t>演算しか使用されません。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複数の検索結果をマージすることをサポートしません。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普通に検索した条件が保存されません。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935" y="2309065"/>
            <a:ext cx="3261564" cy="32615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53217" y="3741172"/>
            <a:ext cx="53203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ja-JP" altLang="en-US" sz="2400" b="1" dirty="0">
                <a:solidFill>
                  <a:srgbClr val="FF0000"/>
                </a:solidFill>
              </a:rPr>
              <a:t>⇒ どのように検索結果をマージできるか比較きるか？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7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9220209" cy="1170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論理演算の検索。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簡単な検索でありますが、一つの演算以上使えます。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複数の演算子（</a:t>
            </a:r>
            <a:r>
              <a:rPr lang="en-US" altLang="ja-JP" dirty="0"/>
              <a:t>NOT</a:t>
            </a:r>
            <a:r>
              <a:rPr lang="ja-JP" altLang="en-US" dirty="0"/>
              <a:t>、</a:t>
            </a:r>
            <a:r>
              <a:rPr lang="en-US" altLang="ja-JP" dirty="0"/>
              <a:t>AND</a:t>
            </a:r>
            <a:r>
              <a:rPr lang="ja-JP" altLang="en-US" dirty="0"/>
              <a:t>、</a:t>
            </a:r>
            <a:r>
              <a:rPr lang="en-US" altLang="ja-JP" dirty="0"/>
              <a:t>OR</a:t>
            </a:r>
            <a:r>
              <a:rPr lang="ja-JP" altLang="en-US" dirty="0"/>
              <a:t>）による簡単な検索条件を結合できます。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651082894"/>
              </p:ext>
            </p:extLst>
          </p:nvPr>
        </p:nvGraphicFramePr>
        <p:xfrm>
          <a:off x="1585519" y="2986481"/>
          <a:ext cx="4664456" cy="321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allout: Line 22"/>
          <p:cNvSpPr/>
          <p:nvPr/>
        </p:nvSpPr>
        <p:spPr>
          <a:xfrm>
            <a:off x="6777136" y="3070215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56190"/>
              <a:gd name="adj4" fmla="val -688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(A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C)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5291" y="3166945"/>
            <a:ext cx="90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A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B</a:t>
            </a:r>
          </a:p>
          <a:p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b="1" dirty="0">
                <a:latin typeface="Century Gothic" panose="020B0502020202020204" pitchFamily="34" charset="0"/>
              </a:rPr>
              <a:t> C</a:t>
            </a:r>
          </a:p>
        </p:txBody>
      </p:sp>
      <p:sp>
        <p:nvSpPr>
          <p:cNvPr id="25" name="Callout: Line 24"/>
          <p:cNvSpPr/>
          <p:nvPr/>
        </p:nvSpPr>
        <p:spPr>
          <a:xfrm>
            <a:off x="6777136" y="4673139"/>
            <a:ext cx="3275045" cy="914400"/>
          </a:xfrm>
          <a:prstGeom prst="borderCallout1">
            <a:avLst>
              <a:gd name="adj1" fmla="val 18750"/>
              <a:gd name="adj2" fmla="val -8333"/>
              <a:gd name="adj3" fmla="val 14513"/>
              <a:gd name="adj4" fmla="val -6203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C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NOT</a:t>
            </a:r>
            <a:r>
              <a:rPr lang="en-US" dirty="0">
                <a:latin typeface="Century Gothic" panose="020B0502020202020204" pitchFamily="34" charset="0"/>
              </a:rPr>
              <a:t> ( A </a:t>
            </a:r>
            <a:r>
              <a:rPr lang="en-US" b="1" dirty="0">
                <a:highlight>
                  <a:srgbClr val="FFFF00"/>
                </a:highlight>
                <a:latin typeface="Century Gothic" panose="020B0502020202020204" pitchFamily="34" charset="0"/>
              </a:rPr>
              <a:t>AND</a:t>
            </a:r>
            <a:r>
              <a:rPr lang="en-US" dirty="0">
                <a:latin typeface="Century Gothic" panose="020B0502020202020204" pitchFamily="34" charset="0"/>
              </a:rPr>
              <a:t> B)</a:t>
            </a:r>
          </a:p>
        </p:txBody>
      </p:sp>
    </p:spTree>
    <p:extLst>
      <p:ext uri="{BB962C8B-B14F-4D97-AF65-F5344CB8AC3E}">
        <p14:creationId xmlns:p14="http://schemas.microsoft.com/office/powerpoint/2010/main" val="37111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検索の履歴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2"/>
            <a:ext cx="7525634" cy="22860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検索の履歴は何でしょうか？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検索毎の条件である。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検索した条件をデータベースに保存されます。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保存された条件が編集し、削除できます。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rgbClr val="FF0000"/>
                </a:solidFill>
              </a:rPr>
              <a:t>論理演算</a:t>
            </a:r>
            <a:r>
              <a:rPr lang="ja-JP" altLang="en-US" dirty="0"/>
              <a:t>の検索による使用できます。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65352"/>
              </p:ext>
            </p:extLst>
          </p:nvPr>
        </p:nvGraphicFramePr>
        <p:xfrm>
          <a:off x="6891673" y="1044422"/>
          <a:ext cx="1753065" cy="175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Image" r:id="rId3" imgW="2996640" imgH="2996640" progId="Photoshop.Image.18">
                  <p:embed/>
                </p:oleObj>
              </mc:Choice>
              <mc:Fallback>
                <p:oleObj name="Image" r:id="rId3" imgW="2996640" imgH="29966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673" y="1044422"/>
                        <a:ext cx="1753065" cy="175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440420438"/>
              </p:ext>
            </p:extLst>
          </p:nvPr>
        </p:nvGraphicFramePr>
        <p:xfrm>
          <a:off x="1019377" y="3590332"/>
          <a:ext cx="3783435" cy="2556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8041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論理演算検索の利点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1"/>
            <a:ext cx="6795791" cy="2645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ユーザの場合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簡単な検索条件が流用できます。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ユーザが検索条件をカスタマイズすることを許可します。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ユーザが検索したいものを正確に見つけます。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検索時間を節約できます。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241737" y="4561536"/>
            <a:ext cx="5939378" cy="161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2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管理者の場合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簡単に展開できます。</a:t>
            </a: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メンテナンスコストを節約できます。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54" y="1044421"/>
            <a:ext cx="2342761" cy="2342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53" y="3830776"/>
            <a:ext cx="2340864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実用的なアプリケーション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3" y="1044421"/>
            <a:ext cx="10981897" cy="30074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Patent Explorer – FREONTEO </a:t>
            </a:r>
            <a:r>
              <a:rPr lang="ja-JP" altLang="en-US" dirty="0"/>
              <a:t>プロジェクト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簡単な検索条件として特許コンテンツ、番号、公開日付等による特許情報を検索するのを許可します。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ja-JP" altLang="en-US" dirty="0"/>
              <a:t>論理演算子による複数の検索条件を結合して、見かけたいものを正解に検索できます。</a:t>
            </a:r>
            <a:endParaRPr lang="en-US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⇒ 精度と包括性の点で優れたソリューションと考えられています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10" y="3813294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予備知識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5018267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データ構造とアルゴリズム：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865344365"/>
              </p:ext>
            </p:extLst>
          </p:nvPr>
        </p:nvGraphicFramePr>
        <p:xfrm>
          <a:off x="5864288" y="1633550"/>
          <a:ext cx="5411758" cy="409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606468" y="3016489"/>
            <a:ext cx="2461680" cy="133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[A and (B or C)]</a:t>
            </a:r>
          </a:p>
          <a:p>
            <a:pPr marL="0" indent="0">
              <a:buNone/>
            </a:pPr>
            <a:r>
              <a:rPr lang="en-US" sz="1800" dirty="0"/>
              <a:t> XOR </a:t>
            </a:r>
          </a:p>
          <a:p>
            <a:pPr marL="0" indent="0">
              <a:buNone/>
            </a:pPr>
            <a:r>
              <a:rPr lang="en-US" sz="1800" dirty="0"/>
              <a:t>[(E or F) not (G or H)]</a:t>
            </a:r>
          </a:p>
        </p:txBody>
      </p:sp>
      <p:sp>
        <p:nvSpPr>
          <p:cNvPr id="34" name="Arrow: Striped Right 33"/>
          <p:cNvSpPr/>
          <p:nvPr/>
        </p:nvSpPr>
        <p:spPr>
          <a:xfrm>
            <a:off x="4749282" y="2949857"/>
            <a:ext cx="746449" cy="1464906"/>
          </a:xfrm>
          <a:prstGeom prst="stripedRightArrow">
            <a:avLst/>
          </a:prstGeom>
          <a:gradFill rotWithShape="0">
            <a:gsLst>
              <a:gs pos="0">
                <a:srgbClr val="5B9BD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5B9BD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5B9BD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6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予備知識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464" y="1044422"/>
            <a:ext cx="6193924" cy="644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ja-JP" altLang="en-US" dirty="0"/>
              <a:t>オブジェクト指向プログラミング：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76870533"/>
              </p:ext>
            </p:extLst>
          </p:nvPr>
        </p:nvGraphicFramePr>
        <p:xfrm>
          <a:off x="477464" y="2007467"/>
          <a:ext cx="5486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hought Bubble: Cloud 10"/>
          <p:cNvSpPr/>
          <p:nvPr/>
        </p:nvSpPr>
        <p:spPr>
          <a:xfrm>
            <a:off x="7091265" y="725797"/>
            <a:ext cx="4991878" cy="2286607"/>
          </a:xfrm>
          <a:prstGeom prst="cloudCallout">
            <a:avLst>
              <a:gd name="adj1" fmla="val -26633"/>
              <a:gd name="adj2" fmla="val 6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論理演算子</a:t>
            </a:r>
            <a:r>
              <a:rPr lang="en-US" sz="1400" dirty="0">
                <a:latin typeface="Century Gothic" panose="020B0502020202020204" pitchFamily="34" charset="0"/>
              </a:rPr>
              <a:t>: AND/OR/NOT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変数</a:t>
            </a:r>
            <a:r>
              <a:rPr lang="en-US" sz="1400" dirty="0">
                <a:latin typeface="Century Gothic" panose="020B0502020202020204" pitchFamily="34" charset="0"/>
              </a:rPr>
              <a:t>: Left AND Right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sz="1400" dirty="0">
                <a:latin typeface="Century Gothic" panose="020B0502020202020204" pitchFamily="34" charset="0"/>
              </a:rPr>
              <a:t>例</a:t>
            </a:r>
            <a:r>
              <a:rPr lang="en-US" sz="1400" dirty="0">
                <a:latin typeface="Century Gothic" panose="020B0502020202020204" pitchFamily="34" charset="0"/>
              </a:rPr>
              <a:t>: 1 AND 0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47" y="3453486"/>
            <a:ext cx="2362200" cy="23622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922466" y="1"/>
            <a:ext cx="1258649" cy="47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3225" indent="-40322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20000"/>
              <a:buFont typeface="Wingdings" panose="05000000000000000000" pitchFamily="2" charset="2"/>
              <a:buChar char="Ø"/>
              <a:defRPr sz="2400" b="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89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49DD8"/>
              </a:buClr>
              <a:buSzPct val="110000"/>
              <a:buFont typeface="Century Gothic" panose="020B0502020202020204" pitchFamily="34" charset="0"/>
              <a:buChar char="●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61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229DD8"/>
              </a:buClr>
              <a:buSzPct val="100000"/>
              <a:buFontTx/>
              <a:buBlip>
                <a:blip r:embed="rId8"/>
              </a:buBlip>
              <a:defRPr sz="1800" kern="1200">
                <a:solidFill>
                  <a:srgbClr val="0563B8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3375" indent="-231775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entury Gothic" panose="020B0502020202020204" pitchFamily="34" charset="0"/>
              <a:buChar char="○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998663" indent="-169863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継続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87640"/>
      </p:ext>
    </p:extLst>
  </p:cSld>
  <p:clrMapOvr>
    <a:masterClrMapping/>
  </p:clrMapOvr>
</p:sld>
</file>

<file path=ppt/theme/theme1.xml><?xml version="1.0" encoding="utf-8"?>
<a:theme xmlns:a="http://schemas.openxmlformats.org/drawingml/2006/main" name="TMA_Template_Opt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A_Template_Opt3.potx" id="{76AC582A-EE55-49BC-B070-98A3952151D0}" vid="{1F7E2CC0-0707-47F1-9E0D-2C8A92CDC8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Wide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3be9aa63-ceb5-4aa2-a098-47294c212850" Revision="1" Stencil="System.MyShapes" StencilVersion="1.0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5F8B743C-58C9-496B-861D-37CFDCB689D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A0B0AB4-528F-45D0-9477-351EBE4AC7B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D71B260-49DD-430A-993F-35BB818160D2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376A45C-3B73-430A-AB07-14AE228ECB5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CE23676-7212-4FCA-ABFB-70FF7FF618C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B86ED811-76FA-470E-BF65-7B08F4E478B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CA7C4E3-CA2C-4359-96E4-C457BB4E74B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56E7BBF-4AD1-4BAB-BB90-656BC303E3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42C71F-E3FE-4165-B8A4-CABE88AC82A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64CECF6-9DCA-4D1C-9B38-E0688ABC9BE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8288DEA-22B9-443B-ABE1-014EF687A73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C0C511F-E67D-4D4A-9A7B-6E9F2916E4D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C77F33C-55C9-42D6-934B-7D496227429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4096EDF-8844-4AF1-A245-67F5F80754A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227E5C53-C01D-4E70-A6B9-862CEA9643D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TMA_Template_Opt3</Template>
  <TotalTime>281</TotalTime>
  <Words>989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ＭＳ Ｐゴシック</vt:lpstr>
      <vt:lpstr>MS PGothic (Body)</vt:lpstr>
      <vt:lpstr>Arial</vt:lpstr>
      <vt:lpstr>Calibri</vt:lpstr>
      <vt:lpstr>Cambria</vt:lpstr>
      <vt:lpstr>Century Gothic</vt:lpstr>
      <vt:lpstr>Verdana</vt:lpstr>
      <vt:lpstr>Wingdings</vt:lpstr>
      <vt:lpstr>TMA_Template_Opt3</vt:lpstr>
      <vt:lpstr>Image</vt:lpstr>
      <vt:lpstr>論理演算の検索</vt:lpstr>
      <vt:lpstr>議題</vt:lpstr>
      <vt:lpstr>概要</vt:lpstr>
      <vt:lpstr>概要</vt:lpstr>
      <vt:lpstr>検索の履歴</vt:lpstr>
      <vt:lpstr>論理演算検索の利点</vt:lpstr>
      <vt:lpstr>実用的なアプリケーション</vt:lpstr>
      <vt:lpstr>予備知識</vt:lpstr>
      <vt:lpstr>予備知識</vt:lpstr>
      <vt:lpstr>予備知識</vt:lpstr>
      <vt:lpstr>アルゴリズム展開</vt:lpstr>
      <vt:lpstr>Algorithm Deployment</vt:lpstr>
      <vt:lpstr>Algorithm Deployment</vt:lpstr>
      <vt:lpstr>Algorithm Deployment</vt:lpstr>
      <vt:lpstr>Algorithm Deployment</vt:lpstr>
      <vt:lpstr>Demo (Visual C# .Net)</vt:lpstr>
      <vt:lpstr>Question &amp; Answer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Operation Search</dc:title>
  <dc:creator>Tran Nhat Anh</dc:creator>
  <cp:lastModifiedBy>Tran Nhat Anh</cp:lastModifiedBy>
  <cp:revision>197</cp:revision>
  <dcterms:created xsi:type="dcterms:W3CDTF">2017-03-02T13:42:59Z</dcterms:created>
  <dcterms:modified xsi:type="dcterms:W3CDTF">2017-04-25T00:23:13Z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