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7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5F55-630C-4AA5-9EC8-C3FE928E599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9D5D-7CEE-4367-AA8F-5CDEAB148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2669" y="643949"/>
            <a:ext cx="806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 la </a:t>
            </a:r>
            <a:r>
              <a:rPr lang="en-US" dirty="0" err="1" smtClean="0"/>
              <a:t>creación</a:t>
            </a:r>
            <a:r>
              <a:rPr lang="en-US" dirty="0" smtClean="0"/>
              <a:t> del Proyecto se </a:t>
            </a:r>
            <a:r>
              <a:rPr lang="en-US" dirty="0" err="1" smtClean="0"/>
              <a:t>implementaron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MoogleEngine</a:t>
            </a:r>
            <a:r>
              <a:rPr lang="es-ES" dirty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162" y="1445901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ModVec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4128" y="1353568"/>
            <a:ext cx="9298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realiza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procesamiento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para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c</a:t>
            </a:r>
            <a:r>
              <a:rPr lang="es-ES" dirty="0" smtClean="0"/>
              <a:t>á</a:t>
            </a:r>
            <a:r>
              <a:rPr lang="en-US" dirty="0" err="1" smtClean="0"/>
              <a:t>lculos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las formulas del TF-IDF, 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r>
              <a:rPr lang="en-US" dirty="0" smtClean="0"/>
              <a:t> para </a:t>
            </a:r>
            <a:r>
              <a:rPr lang="es-ES" dirty="0" smtClean="0"/>
              <a:t>calcular el peso de cada palabra de la búsqueda del usuario, y la similitud de coseno para calcular el score de cada documento según su relevancia.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162" y="273320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6218" y="2738563"/>
            <a:ext cx="945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clase donde se inicializan los datos, sobre los documentos, que se van a utilizar para cada búsqueda. Datos que se pueden crear antes de que el usuario haga la búsqueda. </a:t>
            </a:r>
          </a:p>
          <a:p>
            <a:r>
              <a:rPr lang="es-ES" dirty="0" smtClean="0"/>
              <a:t>Ej. Diccionario IDF&lt;</a:t>
            </a:r>
            <a:r>
              <a:rPr lang="es-ES" dirty="0" err="1" smtClean="0"/>
              <a:t>palabras,IDF</a:t>
            </a:r>
            <a:r>
              <a:rPr lang="es-ES" dirty="0" smtClean="0"/>
              <a:t> de la palabra&gt;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376822" y="1630567"/>
            <a:ext cx="936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1107774" y="2912299"/>
            <a:ext cx="1093468" cy="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8162" y="430597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Busqueda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1866" y="4369981"/>
            <a:ext cx="88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trabaja</a:t>
            </a:r>
            <a:r>
              <a:rPr lang="en-US" dirty="0" smtClean="0"/>
              <a:t> con la query para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sugerencia</a:t>
            </a:r>
            <a:r>
              <a:rPr lang="en-US" dirty="0" smtClean="0"/>
              <a:t>, y para </a:t>
            </a:r>
            <a:r>
              <a:rPr lang="en-US" dirty="0" err="1" smtClean="0"/>
              <a:t>despues</a:t>
            </a:r>
            <a:r>
              <a:rPr lang="en-US" dirty="0" smtClean="0"/>
              <a:t> con el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ModVec</a:t>
            </a:r>
            <a:r>
              <a:rPr lang="en-US" dirty="0" smtClean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el peso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sus</a:t>
            </a:r>
            <a:r>
              <a:rPr lang="en-US" dirty="0" smtClean="0"/>
              <a:t> palabras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1530967" y="4490639"/>
            <a:ext cx="1017747" cy="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064" y="5797296"/>
            <a:ext cx="5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01242" y="5797296"/>
            <a:ext cx="991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con la que </a:t>
            </a:r>
            <a:r>
              <a:rPr lang="en-US" dirty="0" err="1" smtClean="0"/>
              <a:t>después</a:t>
            </a:r>
            <a:r>
              <a:rPr lang="en-US" dirty="0" smtClean="0"/>
              <a:t> de </a:t>
            </a:r>
            <a:r>
              <a:rPr lang="en-US" dirty="0" err="1" smtClean="0"/>
              <a:t>calcular</a:t>
            </a:r>
            <a:r>
              <a:rPr lang="en-US" dirty="0" smtClean="0"/>
              <a:t> el score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se le </a:t>
            </a:r>
            <a:r>
              <a:rPr lang="en-US" dirty="0" err="1" smtClean="0"/>
              <a:t>aplica</a:t>
            </a:r>
            <a:r>
              <a:rPr lang="en-US" dirty="0" smtClean="0"/>
              <a:t> el </a:t>
            </a:r>
            <a:r>
              <a:rPr lang="en-US" dirty="0" err="1" smtClean="0"/>
              <a:t>efecto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	!   ^   ~   *		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>
            <a:off x="1059458" y="5981962"/>
            <a:ext cx="980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6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5" grpId="0"/>
      <p:bldP spid="16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432" y="329184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Cómo funciona </a:t>
            </a:r>
            <a:r>
              <a:rPr lang="es-ES" dirty="0" err="1" smtClean="0"/>
              <a:t>Moogle</a:t>
            </a:r>
            <a:r>
              <a:rPr lang="es-ES" dirty="0" smtClean="0"/>
              <a:t>!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085" y="1034300"/>
            <a:ext cx="11462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	Cuando se ejecuta el proyecto, se ponen en funcionamiento una serie de métodos que procesan el texto de los 	documentos, los métodos de la clase Inicio, que llaman a algunos m</a:t>
            </a:r>
            <a:r>
              <a:rPr lang="es-ES" dirty="0"/>
              <a:t>é</a:t>
            </a:r>
            <a:r>
              <a:rPr lang="es-ES" dirty="0" smtClean="0"/>
              <a:t>todos de la clase </a:t>
            </a:r>
            <a:r>
              <a:rPr lang="es-ES" dirty="0" err="1" smtClean="0"/>
              <a:t>ModVec</a:t>
            </a:r>
            <a:r>
              <a:rPr lang="es-ES" dirty="0" smtClean="0"/>
              <a:t>, y para cuando 	aparece la pagina web del </a:t>
            </a:r>
            <a:r>
              <a:rPr lang="es-ES" dirty="0" err="1" smtClean="0"/>
              <a:t>Moogle</a:t>
            </a:r>
            <a:r>
              <a:rPr lang="es-ES" dirty="0" smtClean="0"/>
              <a:t> está creado un Diccionario de </a:t>
            </a:r>
          </a:p>
          <a:p>
            <a:endParaRPr lang="es-ES" dirty="0"/>
          </a:p>
          <a:p>
            <a:r>
              <a:rPr lang="es-ES" dirty="0" smtClean="0"/>
              <a:t>		&lt;documentos, Diccionario&lt; palabras del documento, TF</a:t>
            </a:r>
            <a:r>
              <a:rPr lang="en-US" dirty="0" smtClean="0"/>
              <a:t>-IDF de </a:t>
            </a:r>
            <a:r>
              <a:rPr lang="en-US" dirty="0" err="1" smtClean="0"/>
              <a:t>cada</a:t>
            </a:r>
            <a:r>
              <a:rPr lang="en-US" dirty="0" smtClean="0"/>
              <a:t> palabra&gt;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757" y="2905520"/>
            <a:ext cx="116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	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introducimos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busqueda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, se </a:t>
            </a:r>
            <a:r>
              <a:rPr lang="en-US" dirty="0" err="1" smtClean="0"/>
              <a:t>comienza</a:t>
            </a:r>
            <a:r>
              <a:rPr lang="en-US" dirty="0" smtClean="0"/>
              <a:t> a </a:t>
            </a:r>
            <a:r>
              <a:rPr lang="en-US" dirty="0" err="1" smtClean="0"/>
              <a:t>ejecutar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Query de la </a:t>
            </a:r>
            <a:r>
              <a:rPr lang="en-US" dirty="0" err="1" smtClean="0"/>
              <a:t>clase</a:t>
            </a:r>
            <a:r>
              <a:rPr lang="en-US" dirty="0" smtClean="0"/>
              <a:t> 	</a:t>
            </a:r>
            <a:r>
              <a:rPr lang="en-US" dirty="0" err="1" smtClean="0"/>
              <a:t>Moogle</a:t>
            </a:r>
            <a:r>
              <a:rPr lang="en-US" dirty="0" smtClean="0"/>
              <a:t>, que: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040" y="3886414"/>
            <a:ext cx="11173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	Primero </a:t>
            </a:r>
            <a:r>
              <a:rPr lang="en-US" dirty="0" err="1" smtClean="0"/>
              <a:t>trabaja</a:t>
            </a:r>
            <a:r>
              <a:rPr lang="en-US" dirty="0" smtClean="0"/>
              <a:t> con la query hasta </a:t>
            </a:r>
            <a:r>
              <a:rPr lang="en-US" dirty="0" err="1" smtClean="0"/>
              <a:t>crear</a:t>
            </a:r>
            <a:r>
              <a:rPr lang="en-US" dirty="0" smtClean="0"/>
              <a:t> la </a:t>
            </a:r>
            <a:r>
              <a:rPr lang="en-US" dirty="0" err="1" smtClean="0"/>
              <a:t>sugerencia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Busqueda</a:t>
            </a:r>
            <a:r>
              <a:rPr lang="en-US" dirty="0" smtClean="0"/>
              <a:t>, y 	</a:t>
            </a:r>
            <a:r>
              <a:rPr lang="en-US" dirty="0" err="1" smtClean="0"/>
              <a:t>después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ModVec</a:t>
            </a:r>
            <a:r>
              <a:rPr lang="en-US" dirty="0" smtClean="0"/>
              <a:t>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Diccionario</a:t>
            </a:r>
            <a:r>
              <a:rPr lang="en-US" dirty="0" smtClean="0"/>
              <a:t> de </a:t>
            </a:r>
          </a:p>
          <a:p>
            <a:endParaRPr lang="en-US" dirty="0"/>
          </a:p>
          <a:p>
            <a:r>
              <a:rPr lang="en-US" dirty="0" smtClean="0"/>
              <a:t>				&lt;palabras de la query, peso de </a:t>
            </a:r>
            <a:r>
              <a:rPr lang="en-US" dirty="0" err="1" smtClean="0"/>
              <a:t>cada</a:t>
            </a:r>
            <a:r>
              <a:rPr lang="en-US" dirty="0" smtClean="0"/>
              <a:t> palabra&gt;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040" y="5228542"/>
            <a:ext cx="1153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2.2	</a:t>
            </a:r>
            <a:r>
              <a:rPr lang="en-US" dirty="0" err="1" smtClean="0"/>
              <a:t>Posteriormente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ModVec</a:t>
            </a:r>
            <a:r>
              <a:rPr lang="en-US" dirty="0" smtClean="0"/>
              <a:t>, y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creados</a:t>
            </a:r>
            <a:r>
              <a:rPr lang="en-US" dirty="0" smtClean="0"/>
              <a:t> al </a:t>
            </a:r>
            <a:r>
              <a:rPr lang="en-US" dirty="0" err="1" smtClean="0"/>
              <a:t>iniciar</a:t>
            </a:r>
            <a:r>
              <a:rPr lang="en-US" dirty="0" smtClean="0"/>
              <a:t> el Proyecto, se </a:t>
            </a:r>
            <a:r>
              <a:rPr lang="en-US" dirty="0" err="1" smtClean="0"/>
              <a:t>calcula</a:t>
            </a:r>
            <a:r>
              <a:rPr lang="en-US" dirty="0" smtClean="0"/>
              <a:t> la similitude 	de </a:t>
            </a:r>
            <a:r>
              <a:rPr lang="en-US" dirty="0" err="1" smtClean="0"/>
              <a:t>coseno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con la query, </a:t>
            </a:r>
            <a:r>
              <a:rPr lang="en-US" dirty="0" err="1" smtClean="0"/>
              <a:t>asignándole</a:t>
            </a:r>
            <a:r>
              <a:rPr lang="en-US" dirty="0" smtClean="0"/>
              <a:t> </a:t>
            </a:r>
            <a:r>
              <a:rPr lang="en-US" dirty="0" smtClean="0"/>
              <a:t>un score a </a:t>
            </a:r>
            <a:r>
              <a:rPr lang="en-US" dirty="0" err="1" smtClean="0"/>
              <a:t>cada</a:t>
            </a:r>
            <a:r>
              <a:rPr lang="en-US" dirty="0" smtClean="0"/>
              <a:t> document y </a:t>
            </a:r>
            <a:r>
              <a:rPr lang="en-US" dirty="0" err="1" smtClean="0"/>
              <a:t>creando</a:t>
            </a:r>
            <a:r>
              <a:rPr lang="en-US" dirty="0" smtClean="0"/>
              <a:t> un </a:t>
            </a:r>
            <a:r>
              <a:rPr lang="en-US" dirty="0" err="1" smtClean="0"/>
              <a:t>Diccionario</a:t>
            </a:r>
            <a:r>
              <a:rPr lang="en-US" dirty="0" smtClean="0"/>
              <a:t> de</a:t>
            </a:r>
          </a:p>
          <a:p>
            <a:endParaRPr lang="en-US" dirty="0"/>
          </a:p>
          <a:p>
            <a:r>
              <a:rPr lang="en-US" dirty="0" smtClean="0"/>
              <a:t>				&lt;</a:t>
            </a:r>
            <a:r>
              <a:rPr lang="en-US" dirty="0" err="1" smtClean="0"/>
              <a:t>Documentos</a:t>
            </a:r>
            <a:r>
              <a:rPr lang="en-US" dirty="0" smtClean="0"/>
              <a:t>, Score del </a:t>
            </a:r>
            <a:r>
              <a:rPr lang="en-US" dirty="0" err="1" smtClean="0"/>
              <a:t>Documento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31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459" y="571498"/>
            <a:ext cx="1154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2.3	</a:t>
            </a:r>
            <a:r>
              <a:rPr lang="en-US" dirty="0" err="1" smtClean="0"/>
              <a:t>Despues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metodos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Ops, se le </a:t>
            </a:r>
            <a:r>
              <a:rPr lang="en-US" dirty="0" err="1" smtClean="0"/>
              <a:t>aplica</a:t>
            </a:r>
            <a:r>
              <a:rPr lang="en-US" dirty="0" smtClean="0"/>
              <a:t> el </a:t>
            </a:r>
            <a:r>
              <a:rPr lang="en-US" dirty="0" err="1" smtClean="0"/>
              <a:t>efecto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a ese 	</a:t>
            </a:r>
            <a:r>
              <a:rPr lang="en-US" dirty="0" err="1" smtClean="0"/>
              <a:t>diccionario</a:t>
            </a:r>
            <a:r>
              <a:rPr lang="en-US" dirty="0" smtClean="0"/>
              <a:t>, </a:t>
            </a:r>
            <a:r>
              <a:rPr lang="en-US" dirty="0" err="1" smtClean="0"/>
              <a:t>qued</a:t>
            </a:r>
            <a:r>
              <a:rPr lang="es-ES" dirty="0" smtClean="0"/>
              <a:t>á</a:t>
            </a:r>
            <a:r>
              <a:rPr lang="en-US" dirty="0" err="1" smtClean="0"/>
              <a:t>ndonos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parte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importan</a:t>
            </a:r>
            <a:r>
              <a:rPr lang="en-US" dirty="0" smtClean="0"/>
              <a:t> para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224" y="1793630"/>
            <a:ext cx="1137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2.4	Y a ese Diccionario en dependencia de si todas las palabras de la búsqueda tienen el operador !  o no se 	eliminan los documentos con score 0 o no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224" y="3015762"/>
            <a:ext cx="1139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2.5	</a:t>
            </a:r>
            <a:r>
              <a:rPr lang="es-ES" dirty="0" smtClean="0"/>
              <a:t>Después </a:t>
            </a:r>
            <a:r>
              <a:rPr lang="es-ES" dirty="0" smtClean="0"/>
              <a:t>se ordenan los documentos y se da como resultado un máximo de 5 documentos, y además la	sugerencia, que es lo que devuelve el </a:t>
            </a:r>
            <a:r>
              <a:rPr lang="es-ES" dirty="0" smtClean="0"/>
              <a:t>método </a:t>
            </a:r>
            <a:r>
              <a:rPr lang="es-ES" dirty="0" err="1" smtClean="0"/>
              <a:t>Query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1115" y="4422531"/>
            <a:ext cx="1104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Y esos documentos y la sugerencia que son devueltas son mostradas en la pagina donde el usuario hizo la búsqueda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41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632" y="274320"/>
            <a:ext cx="1156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Ahora siguiendo la misma </a:t>
            </a:r>
            <a:r>
              <a:rPr lang="es-ES" dirty="0" err="1" smtClean="0"/>
              <a:t>consecutividad</a:t>
            </a:r>
            <a:r>
              <a:rPr lang="es-ES" dirty="0" smtClean="0"/>
              <a:t> en que se van ejecutando los métodos explicaré el funcionamiento de cada uno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1271016"/>
            <a:ext cx="1149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Cuando se esta ejecutando el proyecto se pone en funcionamiento </a:t>
            </a:r>
            <a:r>
              <a:rPr lang="es-ES" dirty="0" err="1" smtClean="0"/>
              <a:t>Main</a:t>
            </a:r>
            <a:r>
              <a:rPr lang="es-ES" dirty="0" smtClean="0"/>
              <a:t>, que es un método de la clase Inicio que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5350" y="794528"/>
            <a:ext cx="1032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Todos los métodos y clases con que vamos a trabajar a continuación están en el </a:t>
            </a:r>
            <a:r>
              <a:rPr lang="es-ES" dirty="0" err="1" smtClean="0"/>
              <a:t>namespace</a:t>
            </a:r>
            <a:r>
              <a:rPr lang="es-ES" dirty="0" smtClean="0"/>
              <a:t> </a:t>
            </a:r>
            <a:r>
              <a:rPr lang="es-ES" dirty="0" err="1" smtClean="0"/>
              <a:t>MoogleEngine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3887" y="2355580"/>
            <a:ext cx="11274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Guarda en un </a:t>
            </a:r>
            <a:r>
              <a:rPr lang="es-ES" dirty="0" err="1" smtClean="0"/>
              <a:t>string</a:t>
            </a:r>
            <a:r>
              <a:rPr lang="es-ES" dirty="0" smtClean="0"/>
              <a:t> el </a:t>
            </a:r>
            <a:r>
              <a:rPr lang="es-ES" dirty="0" err="1" smtClean="0"/>
              <a:t>path</a:t>
            </a:r>
            <a:r>
              <a:rPr lang="es-ES" dirty="0" smtClean="0"/>
              <a:t> de la carpeta donde se ejecuta la clase Inicio, pues como </a:t>
            </a:r>
            <a:r>
              <a:rPr lang="es-ES" dirty="0" smtClean="0">
                <a:solidFill>
                  <a:srgbClr val="FF0000"/>
                </a:solidFill>
              </a:rPr>
              <a:t>el proyecto tiene que estar guardado en la carpeta </a:t>
            </a:r>
            <a:r>
              <a:rPr lang="en-US" dirty="0" err="1" smtClean="0">
                <a:solidFill>
                  <a:srgbClr val="FF0000"/>
                </a:solidFill>
              </a:rPr>
              <a:t>moogle</a:t>
            </a:r>
            <a:r>
              <a:rPr lang="en-US" dirty="0" smtClean="0">
                <a:solidFill>
                  <a:srgbClr val="FF0000"/>
                </a:solidFill>
              </a:rPr>
              <a:t>-main, </a:t>
            </a:r>
            <a:r>
              <a:rPr lang="en-US" dirty="0" smtClean="0"/>
              <a:t>ese path</a:t>
            </a:r>
            <a:r>
              <a:rPr lang="es-ES" dirty="0" smtClean="0"/>
              <a:t> siempre va a tener la forma </a:t>
            </a:r>
          </a:p>
          <a:p>
            <a:endParaRPr lang="es-ES" dirty="0"/>
          </a:p>
          <a:p>
            <a:r>
              <a:rPr lang="en-US" dirty="0" smtClean="0"/>
              <a:t>(…)\</a:t>
            </a:r>
            <a:r>
              <a:rPr lang="en-US" dirty="0" err="1" smtClean="0"/>
              <a:t>moogle</a:t>
            </a:r>
            <a:r>
              <a:rPr lang="en-US" dirty="0" smtClean="0"/>
              <a:t>-main\</a:t>
            </a:r>
            <a:r>
              <a:rPr lang="en-US" dirty="0" err="1" smtClean="0"/>
              <a:t>MoogleEngine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3040" y="1898380"/>
            <a:ext cx="921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Primeramente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buscar</a:t>
            </a:r>
            <a:r>
              <a:rPr lang="en-US" dirty="0" smtClean="0"/>
              <a:t> el path de la </a:t>
            </a:r>
            <a:r>
              <a:rPr lang="en-US" dirty="0" err="1" smtClean="0"/>
              <a:t>carpeta</a:t>
            </a:r>
            <a:r>
              <a:rPr lang="en-US" dirty="0" smtClean="0"/>
              <a:t> Content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.txt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15184" y="3812620"/>
            <a:ext cx="7196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el path a la </a:t>
            </a:r>
            <a:r>
              <a:rPr lang="en-US" dirty="0" err="1" smtClean="0"/>
              <a:t>carpeta</a:t>
            </a:r>
            <a:r>
              <a:rPr lang="en-US" dirty="0" smtClean="0"/>
              <a:t> Content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tener</a:t>
            </a:r>
            <a:r>
              <a:rPr lang="en-US" dirty="0" smtClean="0"/>
              <a:t> la forma:</a:t>
            </a:r>
          </a:p>
          <a:p>
            <a:endParaRPr lang="en-US" dirty="0"/>
          </a:p>
          <a:p>
            <a:r>
              <a:rPr lang="en-US" dirty="0" smtClean="0"/>
              <a:t>(…)\</a:t>
            </a:r>
            <a:r>
              <a:rPr lang="en-US" dirty="0" err="1" smtClean="0"/>
              <a:t>moogle</a:t>
            </a:r>
            <a:r>
              <a:rPr lang="en-US" dirty="0" smtClean="0"/>
              <a:t>-main\Content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473" y="1316094"/>
            <a:ext cx="111157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Entonces</a:t>
            </a:r>
            <a:r>
              <a:rPr lang="en-US" dirty="0" smtClean="0"/>
              <a:t> lo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hacemos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con el m</a:t>
            </a:r>
            <a:r>
              <a:rPr lang="es-ES" dirty="0" smtClean="0"/>
              <a:t>é</a:t>
            </a:r>
            <a:r>
              <a:rPr lang="en-US" dirty="0" err="1" smtClean="0"/>
              <a:t>todo</a:t>
            </a:r>
            <a:r>
              <a:rPr lang="en-US" dirty="0" smtClean="0"/>
              <a:t> .</a:t>
            </a:r>
            <a:r>
              <a:rPr lang="en-US" dirty="0" err="1" smtClean="0"/>
              <a:t>ToPath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ModVec</a:t>
            </a:r>
            <a:r>
              <a:rPr lang="en-US" dirty="0" smtClean="0"/>
              <a:t> </a:t>
            </a:r>
            <a:r>
              <a:rPr lang="en-US" dirty="0" err="1" smtClean="0"/>
              <a:t>creamos</a:t>
            </a:r>
            <a:r>
              <a:rPr lang="en-US" dirty="0" smtClean="0"/>
              <a:t> el path a la </a:t>
            </a:r>
            <a:r>
              <a:rPr lang="en-US" dirty="0" err="1" smtClean="0"/>
              <a:t>carpeta</a:t>
            </a:r>
            <a:r>
              <a:rPr lang="en-US" dirty="0" smtClean="0"/>
              <a:t> Content, a </a:t>
            </a:r>
            <a:r>
              <a:rPr lang="en-US" dirty="0" err="1" smtClean="0"/>
              <a:t>partir</a:t>
            </a:r>
            <a:r>
              <a:rPr lang="en-US" dirty="0" smtClean="0"/>
              <a:t> del path </a:t>
            </a:r>
            <a:r>
              <a:rPr lang="en-US" dirty="0" err="1" smtClean="0"/>
              <a:t>buscado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Buscamos</a:t>
            </a:r>
            <a:r>
              <a:rPr lang="en-US" dirty="0" smtClean="0"/>
              <a:t> la ultima </a:t>
            </a:r>
            <a:r>
              <a:rPr lang="en-US" dirty="0" err="1" smtClean="0"/>
              <a:t>vez</a:t>
            </a:r>
            <a:r>
              <a:rPr lang="en-US" dirty="0" smtClean="0"/>
              <a:t> que </a:t>
            </a:r>
            <a:r>
              <a:rPr lang="en-US" dirty="0" err="1" smtClean="0"/>
              <a:t>aparece</a:t>
            </a:r>
            <a:r>
              <a:rPr lang="en-US" dirty="0" smtClean="0"/>
              <a:t> </a:t>
            </a:r>
            <a:r>
              <a:rPr lang="en-US" dirty="0" err="1" smtClean="0"/>
              <a:t>moogle</a:t>
            </a:r>
            <a:r>
              <a:rPr lang="en-US" dirty="0" smtClean="0"/>
              <a:t>-main\ con </a:t>
            </a:r>
            <a:r>
              <a:rPr lang="en-US" dirty="0" err="1" smtClean="0"/>
              <a:t>LastIndex</a:t>
            </a:r>
            <a:r>
              <a:rPr lang="en-US" dirty="0" smtClean="0"/>
              <a:t>, le </a:t>
            </a:r>
            <a:r>
              <a:rPr lang="en-US" dirty="0" err="1" smtClean="0"/>
              <a:t>sumamos</a:t>
            </a:r>
            <a:r>
              <a:rPr lang="en-US" dirty="0" smtClean="0"/>
              <a:t> 12 a la </a:t>
            </a:r>
            <a:r>
              <a:rPr lang="en-US" dirty="0" err="1" smtClean="0"/>
              <a:t>posicion</a:t>
            </a:r>
            <a:r>
              <a:rPr lang="en-US" dirty="0" smtClean="0"/>
              <a:t> </a:t>
            </a:r>
            <a:r>
              <a:rPr lang="en-US" dirty="0" err="1" smtClean="0"/>
              <a:t>pues</a:t>
            </a:r>
            <a:r>
              <a:rPr lang="en-US" dirty="0" smtClean="0"/>
              <a:t> </a:t>
            </a:r>
            <a:r>
              <a:rPr lang="en-US" dirty="0" err="1" smtClean="0"/>
              <a:t>moogle</a:t>
            </a:r>
            <a:r>
              <a:rPr lang="en-US" dirty="0" smtClean="0"/>
              <a:t>-main\ son 12 </a:t>
            </a:r>
            <a:r>
              <a:rPr lang="en-US" dirty="0" err="1" smtClean="0"/>
              <a:t>caracteres</a:t>
            </a:r>
            <a:r>
              <a:rPr lang="en-US" dirty="0" smtClean="0"/>
              <a:t>, para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quede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\ de </a:t>
            </a:r>
            <a:r>
              <a:rPr lang="en-US" dirty="0" err="1" smtClean="0"/>
              <a:t>moogle</a:t>
            </a:r>
            <a:r>
              <a:rPr lang="en-US" dirty="0" smtClean="0"/>
              <a:t>-main</a:t>
            </a:r>
          </a:p>
          <a:p>
            <a:r>
              <a:rPr lang="es-ES" dirty="0" smtClean="0"/>
              <a:t>		</a:t>
            </a:r>
          </a:p>
          <a:p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(…)\</a:t>
            </a:r>
            <a:r>
              <a:rPr lang="en-US" dirty="0" err="1" smtClean="0">
                <a:solidFill>
                  <a:srgbClr val="C00000"/>
                </a:solidFill>
              </a:rPr>
              <a:t>moogle</a:t>
            </a:r>
            <a:r>
              <a:rPr lang="en-US" dirty="0" smtClean="0">
                <a:solidFill>
                  <a:srgbClr val="C00000"/>
                </a:solidFill>
              </a:rPr>
              <a:t>-main\</a:t>
            </a:r>
            <a:r>
              <a:rPr lang="en-US" dirty="0" err="1" smtClean="0"/>
              <a:t>MoogleEngine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- Y con Substring </a:t>
            </a:r>
            <a:r>
              <a:rPr lang="en-US" dirty="0" err="1" smtClean="0"/>
              <a:t>guardamos</a:t>
            </a:r>
            <a:r>
              <a:rPr lang="en-US" dirty="0" smtClean="0"/>
              <a:t> un string con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inicio</a:t>
            </a:r>
            <a:r>
              <a:rPr lang="en-US" dirty="0" smtClean="0"/>
              <a:t> hasta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posicion</a:t>
            </a:r>
            <a:r>
              <a:rPr lang="en-US" dirty="0" smtClean="0"/>
              <a:t> y le </a:t>
            </a:r>
            <a:r>
              <a:rPr lang="en-US" dirty="0" err="1" smtClean="0"/>
              <a:t>concatenamos</a:t>
            </a:r>
            <a:r>
              <a:rPr lang="en-US" dirty="0" smtClean="0"/>
              <a:t> Content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(…)\</a:t>
            </a:r>
            <a:r>
              <a:rPr lang="en-US" dirty="0" err="1" smtClean="0">
                <a:solidFill>
                  <a:srgbClr val="C00000"/>
                </a:solidFill>
              </a:rPr>
              <a:t>moogle</a:t>
            </a:r>
            <a:r>
              <a:rPr lang="en-US" dirty="0" smtClean="0">
                <a:solidFill>
                  <a:srgbClr val="C00000"/>
                </a:solidFill>
              </a:rPr>
              <a:t>-main\</a:t>
            </a:r>
            <a:r>
              <a:rPr lang="en-US" dirty="0" smtClean="0"/>
              <a:t>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370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Martinez</dc:creator>
  <cp:lastModifiedBy>Ruben Martinez</cp:lastModifiedBy>
  <cp:revision>24</cp:revision>
  <dcterms:created xsi:type="dcterms:W3CDTF">2022-10-13T02:16:50Z</dcterms:created>
  <dcterms:modified xsi:type="dcterms:W3CDTF">2022-10-13T13:34:36Z</dcterms:modified>
</cp:coreProperties>
</file>