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6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0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7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5F55-630C-4AA5-9EC8-C3FE928E599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2669" y="643949"/>
            <a:ext cx="806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 la </a:t>
            </a:r>
            <a:r>
              <a:rPr lang="en-US" dirty="0" err="1" smtClean="0"/>
              <a:t>creación</a:t>
            </a:r>
            <a:r>
              <a:rPr lang="en-US" dirty="0" smtClean="0"/>
              <a:t> del Proyecto se </a:t>
            </a:r>
            <a:r>
              <a:rPr lang="en-US" dirty="0" err="1" smtClean="0"/>
              <a:t>implementaron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MoogleEngine</a:t>
            </a:r>
            <a:r>
              <a:rPr lang="es-ES" dirty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162" y="1445901"/>
            <a:ext cx="95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ModVec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4128" y="1353568"/>
            <a:ext cx="9298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 para </a:t>
            </a:r>
            <a:r>
              <a:rPr lang="en-US" dirty="0" err="1" smtClean="0"/>
              <a:t>procesar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c</a:t>
            </a:r>
            <a:r>
              <a:rPr lang="es-ES" dirty="0" smtClean="0"/>
              <a:t>á</a:t>
            </a:r>
            <a:r>
              <a:rPr lang="en-US" dirty="0" err="1" smtClean="0"/>
              <a:t>lculos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Vectorial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las formulas del TF-IDF, 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cálculos</a:t>
            </a:r>
            <a:r>
              <a:rPr lang="en-US" dirty="0" smtClean="0"/>
              <a:t> para </a:t>
            </a:r>
            <a:r>
              <a:rPr lang="es-ES" dirty="0" smtClean="0"/>
              <a:t>obtener</a:t>
            </a:r>
            <a:r>
              <a:rPr lang="es-ES" dirty="0" smtClean="0"/>
              <a:t> </a:t>
            </a:r>
            <a:r>
              <a:rPr lang="es-ES" dirty="0" smtClean="0"/>
              <a:t>el peso de cada palabra de la búsqueda del usuario, y la similitud de coseno para calcular el score de cada documento según su relevancia.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162" y="273320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6218" y="2738563"/>
            <a:ext cx="945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clase donde se inicializan los datos, sobre los documentos, que se van a utilizar para cada búsqueda. Datos que se pueden crear antes de que el usuario haga la búsqueda. </a:t>
            </a:r>
          </a:p>
          <a:p>
            <a:r>
              <a:rPr lang="es-ES" dirty="0" smtClean="0"/>
              <a:t>Ej. Diccionario IDF&lt;</a:t>
            </a:r>
            <a:r>
              <a:rPr lang="es-ES" dirty="0" err="1" smtClean="0"/>
              <a:t>palabras,IDF</a:t>
            </a:r>
            <a:r>
              <a:rPr lang="es-ES" dirty="0" smtClean="0"/>
              <a:t> de la palabra&gt;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1376822" y="1630567"/>
            <a:ext cx="936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1107774" y="2912299"/>
            <a:ext cx="1093468" cy="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8162" y="430597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Busqueda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21866" y="4369981"/>
            <a:ext cx="888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que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m</a:t>
            </a:r>
            <a:r>
              <a:rPr lang="es-ES" dirty="0" err="1" smtClean="0"/>
              <a:t>étodos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trabaja</a:t>
            </a:r>
            <a:r>
              <a:rPr lang="en-US" dirty="0" smtClean="0"/>
              <a:t> con la query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sugerencia</a:t>
            </a:r>
            <a:r>
              <a:rPr lang="en-US" dirty="0" smtClean="0"/>
              <a:t>, y para </a:t>
            </a:r>
            <a:r>
              <a:rPr lang="en-US" dirty="0" err="1" smtClean="0"/>
              <a:t>despues</a:t>
            </a:r>
            <a:r>
              <a:rPr lang="en-US" dirty="0" smtClean="0"/>
              <a:t> con el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ModVec</a:t>
            </a:r>
            <a:r>
              <a:rPr lang="en-US" dirty="0" smtClean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el peso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sus</a:t>
            </a:r>
            <a:r>
              <a:rPr lang="en-US" dirty="0" smtClean="0"/>
              <a:t> palabras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1530967" y="4490639"/>
            <a:ext cx="1017747" cy="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064" y="5797296"/>
            <a:ext cx="5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01242" y="5797296"/>
            <a:ext cx="991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con la que </a:t>
            </a:r>
            <a:r>
              <a:rPr lang="en-US" dirty="0" err="1" smtClean="0"/>
              <a:t>después</a:t>
            </a:r>
            <a:r>
              <a:rPr lang="en-US" dirty="0" smtClean="0"/>
              <a:t> de </a:t>
            </a:r>
            <a:r>
              <a:rPr lang="en-US" dirty="0" err="1" smtClean="0"/>
              <a:t>calcular</a:t>
            </a:r>
            <a:r>
              <a:rPr lang="en-US" dirty="0" smtClean="0"/>
              <a:t> el score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se le </a:t>
            </a:r>
            <a:r>
              <a:rPr lang="en-US" dirty="0" err="1" smtClean="0"/>
              <a:t>aplica</a:t>
            </a:r>
            <a:r>
              <a:rPr lang="en-US" dirty="0" smtClean="0"/>
              <a:t> el </a:t>
            </a:r>
            <a:r>
              <a:rPr lang="en-US" dirty="0" err="1" smtClean="0"/>
              <a:t>efecto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	!   ^   ~   *		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>
            <a:off x="1059458" y="5981962"/>
            <a:ext cx="98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5" grpId="0"/>
      <p:bldP spid="16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432" y="329184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Cómo funciona </a:t>
            </a:r>
            <a:r>
              <a:rPr lang="es-ES" dirty="0" err="1" smtClean="0"/>
              <a:t>Moogle</a:t>
            </a:r>
            <a:r>
              <a:rPr lang="es-ES" dirty="0" smtClean="0"/>
              <a:t>!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085" y="1034300"/>
            <a:ext cx="11462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	Cuando se ejecuta el proyecto, se ponen en funcionamiento una serie de métodos que procesan el texto de los 	documentos, los métodos de la clase Inicio, que llaman a algunos m</a:t>
            </a:r>
            <a:r>
              <a:rPr lang="es-ES" dirty="0"/>
              <a:t>é</a:t>
            </a:r>
            <a:r>
              <a:rPr lang="es-ES" dirty="0" smtClean="0"/>
              <a:t>todos de la clase </a:t>
            </a:r>
            <a:r>
              <a:rPr lang="es-ES" dirty="0" err="1" smtClean="0"/>
              <a:t>ModVec</a:t>
            </a:r>
            <a:r>
              <a:rPr lang="es-ES" dirty="0" smtClean="0"/>
              <a:t>, y para cuando 	aparece la pagina web del </a:t>
            </a:r>
            <a:r>
              <a:rPr lang="es-ES" dirty="0" err="1" smtClean="0"/>
              <a:t>Moogle</a:t>
            </a:r>
            <a:r>
              <a:rPr lang="es-ES" dirty="0" smtClean="0"/>
              <a:t> está creado un Diccionario de </a:t>
            </a:r>
          </a:p>
          <a:p>
            <a:endParaRPr lang="es-ES" dirty="0"/>
          </a:p>
          <a:p>
            <a:r>
              <a:rPr lang="es-ES" dirty="0" smtClean="0"/>
              <a:t>		&lt;documentos, Diccionario&lt; palabras del documento, TF</a:t>
            </a:r>
            <a:r>
              <a:rPr lang="en-US" dirty="0" smtClean="0"/>
              <a:t>-IDF de </a:t>
            </a:r>
            <a:r>
              <a:rPr lang="en-US" dirty="0" err="1" smtClean="0"/>
              <a:t>cada</a:t>
            </a:r>
            <a:r>
              <a:rPr lang="en-US" dirty="0" smtClean="0"/>
              <a:t> palabra&gt;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757" y="2905520"/>
            <a:ext cx="116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	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introducimos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busqueda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, se </a:t>
            </a:r>
            <a:r>
              <a:rPr lang="en-US" dirty="0" err="1" smtClean="0"/>
              <a:t>comienza</a:t>
            </a:r>
            <a:r>
              <a:rPr lang="en-US" dirty="0" smtClean="0"/>
              <a:t> a </a:t>
            </a:r>
            <a:r>
              <a:rPr lang="en-US" dirty="0" err="1" smtClean="0"/>
              <a:t>ejecutar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Query de la </a:t>
            </a:r>
            <a:r>
              <a:rPr lang="en-US" dirty="0" err="1" smtClean="0"/>
              <a:t>clase</a:t>
            </a:r>
            <a:r>
              <a:rPr lang="en-US" dirty="0" smtClean="0"/>
              <a:t> 	</a:t>
            </a:r>
            <a:r>
              <a:rPr lang="en-US" dirty="0" err="1" smtClean="0"/>
              <a:t>Moogle</a:t>
            </a:r>
            <a:r>
              <a:rPr lang="en-US" dirty="0" smtClean="0"/>
              <a:t>, que: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040" y="3886414"/>
            <a:ext cx="11173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	Primero </a:t>
            </a:r>
            <a:r>
              <a:rPr lang="en-US" dirty="0" err="1" smtClean="0"/>
              <a:t>trabaja</a:t>
            </a:r>
            <a:r>
              <a:rPr lang="en-US" dirty="0" smtClean="0"/>
              <a:t> con la query hasta </a:t>
            </a:r>
            <a:r>
              <a:rPr lang="en-US" dirty="0" err="1" smtClean="0"/>
              <a:t>crear</a:t>
            </a:r>
            <a:r>
              <a:rPr lang="en-US" dirty="0" smtClean="0"/>
              <a:t> la </a:t>
            </a:r>
            <a:r>
              <a:rPr lang="en-US" dirty="0" err="1" smtClean="0"/>
              <a:t>sugerencia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Busqueda</a:t>
            </a:r>
            <a:r>
              <a:rPr lang="en-US" dirty="0" smtClean="0"/>
              <a:t>, y 	</a:t>
            </a:r>
            <a:r>
              <a:rPr lang="en-US" dirty="0" err="1" smtClean="0"/>
              <a:t>después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ModVec</a:t>
            </a:r>
            <a:r>
              <a:rPr lang="en-US" dirty="0" smtClean="0"/>
              <a:t>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Diccionario</a:t>
            </a:r>
            <a:r>
              <a:rPr lang="en-US" dirty="0" smtClean="0"/>
              <a:t> de </a:t>
            </a:r>
          </a:p>
          <a:p>
            <a:endParaRPr lang="en-US" dirty="0"/>
          </a:p>
          <a:p>
            <a:r>
              <a:rPr lang="en-US" dirty="0" smtClean="0"/>
              <a:t>				&lt;palabras de la query, peso de </a:t>
            </a:r>
            <a:r>
              <a:rPr lang="en-US" dirty="0" err="1" smtClean="0"/>
              <a:t>cada</a:t>
            </a:r>
            <a:r>
              <a:rPr lang="en-US" dirty="0" smtClean="0"/>
              <a:t> palabra&gt;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040" y="5228542"/>
            <a:ext cx="1153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2.2</a:t>
            </a:r>
            <a:r>
              <a:rPr lang="en-US" dirty="0" smtClean="0"/>
              <a:t>	</a:t>
            </a:r>
            <a:r>
              <a:rPr lang="en-US" dirty="0" err="1" smtClean="0"/>
              <a:t>Posteriormente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ModVec</a:t>
            </a:r>
            <a:r>
              <a:rPr lang="en-US" dirty="0" smtClean="0"/>
              <a:t>, y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creados</a:t>
            </a:r>
            <a:r>
              <a:rPr lang="en-US" dirty="0" smtClean="0"/>
              <a:t> al </a:t>
            </a:r>
            <a:r>
              <a:rPr lang="en-US" dirty="0" err="1" smtClean="0"/>
              <a:t>iniciar</a:t>
            </a:r>
            <a:r>
              <a:rPr lang="en-US" dirty="0" smtClean="0"/>
              <a:t> el Proyecto, se </a:t>
            </a:r>
            <a:r>
              <a:rPr lang="en-US" dirty="0" err="1" smtClean="0"/>
              <a:t>calcula</a:t>
            </a:r>
            <a:r>
              <a:rPr lang="en-US" dirty="0" smtClean="0"/>
              <a:t> la </a:t>
            </a:r>
            <a:r>
              <a:rPr lang="en-US" dirty="0" err="1" smtClean="0"/>
              <a:t>similitud</a:t>
            </a:r>
            <a:r>
              <a:rPr lang="en-US" dirty="0" smtClean="0"/>
              <a:t> </a:t>
            </a:r>
            <a:r>
              <a:rPr lang="en-US" dirty="0" smtClean="0"/>
              <a:t>	de </a:t>
            </a:r>
            <a:r>
              <a:rPr lang="en-US" dirty="0" err="1" smtClean="0"/>
              <a:t>coseno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con la query, </a:t>
            </a:r>
            <a:r>
              <a:rPr lang="en-US" dirty="0" err="1" smtClean="0"/>
              <a:t>asignándole</a:t>
            </a:r>
            <a:r>
              <a:rPr lang="en-US" dirty="0" smtClean="0"/>
              <a:t> un score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creando</a:t>
            </a:r>
            <a:r>
              <a:rPr lang="en-US" dirty="0" smtClean="0"/>
              <a:t> un </a:t>
            </a:r>
            <a:r>
              <a:rPr lang="en-US" dirty="0" err="1" smtClean="0"/>
              <a:t>Diccionario</a:t>
            </a:r>
            <a:r>
              <a:rPr lang="en-US" dirty="0" smtClean="0"/>
              <a:t> </a:t>
            </a:r>
            <a:r>
              <a:rPr lang="en-US" dirty="0" smtClean="0"/>
              <a:t>de</a:t>
            </a:r>
            <a:endParaRPr lang="en-US" dirty="0"/>
          </a:p>
          <a:p>
            <a:r>
              <a:rPr lang="en-US" dirty="0" smtClean="0"/>
              <a:t>				&lt;</a:t>
            </a:r>
            <a:r>
              <a:rPr lang="en-US" dirty="0" err="1" smtClean="0"/>
              <a:t>Documentos</a:t>
            </a:r>
            <a:r>
              <a:rPr lang="en-US" dirty="0" smtClean="0"/>
              <a:t>, Score del </a:t>
            </a:r>
            <a:r>
              <a:rPr lang="en-US" dirty="0" err="1" smtClean="0"/>
              <a:t>Documento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31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459" y="571498"/>
            <a:ext cx="1154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2.3	</a:t>
            </a:r>
            <a:r>
              <a:rPr lang="en-US" dirty="0" err="1" smtClean="0"/>
              <a:t>Despues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Ops, se le </a:t>
            </a:r>
            <a:r>
              <a:rPr lang="en-US" dirty="0" err="1" smtClean="0"/>
              <a:t>aplica</a:t>
            </a:r>
            <a:r>
              <a:rPr lang="en-US" dirty="0" smtClean="0"/>
              <a:t> el </a:t>
            </a:r>
            <a:r>
              <a:rPr lang="en-US" dirty="0" err="1" smtClean="0"/>
              <a:t>efecto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a ese 	</a:t>
            </a:r>
            <a:r>
              <a:rPr lang="en-US" dirty="0" err="1" smtClean="0"/>
              <a:t>diccionario</a:t>
            </a:r>
            <a:r>
              <a:rPr lang="en-US" dirty="0" smtClean="0"/>
              <a:t>, </a:t>
            </a:r>
            <a:r>
              <a:rPr lang="en-US" dirty="0" err="1" smtClean="0"/>
              <a:t>qued</a:t>
            </a:r>
            <a:r>
              <a:rPr lang="es-ES" dirty="0" smtClean="0"/>
              <a:t>á</a:t>
            </a:r>
            <a:r>
              <a:rPr lang="en-US" dirty="0" err="1" smtClean="0"/>
              <a:t>ndonos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parte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importan</a:t>
            </a:r>
            <a:r>
              <a:rPr lang="en-US" dirty="0" smtClean="0"/>
              <a:t> para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224" y="1793630"/>
            <a:ext cx="1137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2.4	Y a ese Diccionario en dependencia de si todas las palabras de la búsqueda tienen el operador !  o no se 	eliminan los documentos con score 0 o no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224" y="3015762"/>
            <a:ext cx="1139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2.5	Después se ordenan los documentos y se da como resultado un máximo de 5 documentos, y además la	sugerencia, que es lo que devuelve el método </a:t>
            </a:r>
            <a:r>
              <a:rPr lang="es-ES" dirty="0" err="1" smtClean="0"/>
              <a:t>Query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1115" y="4422531"/>
            <a:ext cx="1104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 esos documentos y la sugerencia que son devueltas son mostradas en la pagina donde el usuario hizo la búsqueda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41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208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Martinez</dc:creator>
  <cp:lastModifiedBy>Ruben Martinez</cp:lastModifiedBy>
  <cp:revision>27</cp:revision>
  <dcterms:created xsi:type="dcterms:W3CDTF">2022-10-13T02:16:50Z</dcterms:created>
  <dcterms:modified xsi:type="dcterms:W3CDTF">2023-09-21T05:42:09Z</dcterms:modified>
</cp:coreProperties>
</file>