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5494-2518-4A9C-92AF-F843F3F584B0}" type="datetimeFigureOut">
              <a:rPr lang="es-ES" smtClean="0"/>
              <a:t>21/09/2023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336A-B67E-4B77-A422-2651AD9AFB1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36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5494-2518-4A9C-92AF-F843F3F584B0}" type="datetimeFigureOut">
              <a:rPr lang="es-ES" smtClean="0"/>
              <a:t>21/09/2023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336A-B67E-4B77-A422-2651AD9AFB1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566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5494-2518-4A9C-92AF-F843F3F584B0}" type="datetimeFigureOut">
              <a:rPr lang="es-ES" smtClean="0"/>
              <a:t>21/09/2023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336A-B67E-4B77-A422-2651AD9AFB1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916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5494-2518-4A9C-92AF-F843F3F584B0}" type="datetimeFigureOut">
              <a:rPr lang="es-ES" smtClean="0"/>
              <a:t>21/09/2023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336A-B67E-4B77-A422-2651AD9AFB1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552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5494-2518-4A9C-92AF-F843F3F584B0}" type="datetimeFigureOut">
              <a:rPr lang="es-ES" smtClean="0"/>
              <a:t>21/09/2023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336A-B67E-4B77-A422-2651AD9AFB1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165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5494-2518-4A9C-92AF-F843F3F584B0}" type="datetimeFigureOut">
              <a:rPr lang="es-ES" smtClean="0"/>
              <a:t>21/09/2023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336A-B67E-4B77-A422-2651AD9AFB1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158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5494-2518-4A9C-92AF-F843F3F584B0}" type="datetimeFigureOut">
              <a:rPr lang="es-ES" smtClean="0"/>
              <a:t>21/09/2023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336A-B67E-4B77-A422-2651AD9AFB1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24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5494-2518-4A9C-92AF-F843F3F584B0}" type="datetimeFigureOut">
              <a:rPr lang="es-ES" smtClean="0"/>
              <a:t>21/09/2023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336A-B67E-4B77-A422-2651AD9AFB1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287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5494-2518-4A9C-92AF-F843F3F584B0}" type="datetimeFigureOut">
              <a:rPr lang="es-ES" smtClean="0"/>
              <a:t>21/09/2023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336A-B67E-4B77-A422-2651AD9AFB1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878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5494-2518-4A9C-92AF-F843F3F584B0}" type="datetimeFigureOut">
              <a:rPr lang="es-ES" smtClean="0"/>
              <a:t>21/09/2023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336A-B67E-4B77-A422-2651AD9AFB1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324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5494-2518-4A9C-92AF-F843F3F584B0}" type="datetimeFigureOut">
              <a:rPr lang="es-ES" smtClean="0"/>
              <a:t>21/09/2023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336A-B67E-4B77-A422-2651AD9AFB1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21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A5494-2518-4A9C-92AF-F843F3F584B0}" type="datetimeFigureOut">
              <a:rPr lang="es-ES" smtClean="0"/>
              <a:t>21/09/2023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B336A-B67E-4B77-A422-2651AD9AFB1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10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5515" y="3283048"/>
            <a:ext cx="58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</a:t>
            </a:r>
            <a:endParaRPr lang="es-ES" dirty="0"/>
          </a:p>
        </p:txBody>
      </p:sp>
      <p:sp>
        <p:nvSpPr>
          <p:cNvPr id="5" name="TextBox 4"/>
          <p:cNvSpPr txBox="1"/>
          <p:nvPr/>
        </p:nvSpPr>
        <p:spPr>
          <a:xfrm>
            <a:off x="1925515" y="39864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NUIM</a:t>
            </a:r>
            <a:endParaRPr lang="es-E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83777" y="3581986"/>
            <a:ext cx="0" cy="40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214196" y="3593709"/>
            <a:ext cx="0" cy="40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341688" y="3593712"/>
            <a:ext cx="0" cy="40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13638" y="322437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</a:t>
            </a:r>
            <a:endParaRPr lang="es-ES" dirty="0"/>
          </a:p>
        </p:txBody>
      </p:sp>
      <p:sp>
        <p:nvSpPr>
          <p:cNvPr id="12" name="TextBox 11"/>
          <p:cNvSpPr txBox="1"/>
          <p:nvPr/>
        </p:nvSpPr>
        <p:spPr>
          <a:xfrm>
            <a:off x="3613638" y="378708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s-ES" dirty="0"/>
          </a:p>
        </p:txBody>
      </p:sp>
      <p:cxnSp>
        <p:nvCxnSpPr>
          <p:cNvPr id="14" name="Straight Arrow Connector 13"/>
          <p:cNvCxnSpPr>
            <a:endCxn id="12" idx="0"/>
          </p:cNvCxnSpPr>
          <p:nvPr/>
        </p:nvCxnSpPr>
        <p:spPr>
          <a:xfrm flipH="1">
            <a:off x="3780511" y="3590808"/>
            <a:ext cx="181" cy="19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45623" y="3283048"/>
            <a:ext cx="744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letra</a:t>
            </a:r>
            <a:r>
              <a:rPr lang="en-US" dirty="0" smtClean="0"/>
              <a:t> de la </a:t>
            </a:r>
            <a:r>
              <a:rPr lang="en-US" dirty="0" err="1" smtClean="0"/>
              <a:t>cadena</a:t>
            </a:r>
            <a:r>
              <a:rPr lang="en-US" dirty="0" smtClean="0"/>
              <a:t> Ai </a:t>
            </a:r>
            <a:r>
              <a:rPr lang="en-US" dirty="0" err="1" smtClean="0"/>
              <a:t>est</a:t>
            </a:r>
            <a:r>
              <a:rPr lang="es-ES" dirty="0" smtClean="0"/>
              <a:t>á enlazada con una de la cadena </a:t>
            </a:r>
            <a:r>
              <a:rPr lang="es-ES" dirty="0" err="1" smtClean="0"/>
              <a:t>Bj</a:t>
            </a:r>
            <a:r>
              <a:rPr lang="es-ES" dirty="0" smtClean="0"/>
              <a:t>, realizamos la operación de sustitución</a:t>
            </a:r>
            <a:endParaRPr lang="es-ES" dirty="0"/>
          </a:p>
        </p:txBody>
      </p:sp>
      <p:sp>
        <p:nvSpPr>
          <p:cNvPr id="16" name="TextBox 15"/>
          <p:cNvSpPr txBox="1"/>
          <p:nvPr/>
        </p:nvSpPr>
        <p:spPr>
          <a:xfrm>
            <a:off x="728944" y="3283048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Cadena </a:t>
            </a:r>
            <a:r>
              <a:rPr lang="es-ES" dirty="0" err="1" smtClean="0"/>
              <a:t>Ai</a:t>
            </a:r>
            <a:endParaRPr lang="es-ES" dirty="0"/>
          </a:p>
        </p:txBody>
      </p:sp>
      <p:sp>
        <p:nvSpPr>
          <p:cNvPr id="17" name="TextBox 16"/>
          <p:cNvSpPr txBox="1"/>
          <p:nvPr/>
        </p:nvSpPr>
        <p:spPr>
          <a:xfrm>
            <a:off x="748459" y="390144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Cadena </a:t>
            </a:r>
            <a:r>
              <a:rPr lang="es-ES" dirty="0" err="1" smtClean="0"/>
              <a:t>Bj</a:t>
            </a:r>
            <a:endParaRPr lang="es-ES" dirty="0"/>
          </a:p>
        </p:txBody>
      </p:sp>
      <p:sp>
        <p:nvSpPr>
          <p:cNvPr id="18" name="TextBox 17"/>
          <p:cNvSpPr txBox="1"/>
          <p:nvPr/>
        </p:nvSpPr>
        <p:spPr>
          <a:xfrm>
            <a:off x="4539485" y="4003198"/>
            <a:ext cx="744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letra</a:t>
            </a:r>
            <a:r>
              <a:rPr lang="en-US" dirty="0" smtClean="0"/>
              <a:t> de la </a:t>
            </a:r>
            <a:r>
              <a:rPr lang="en-US" dirty="0" err="1" smtClean="0"/>
              <a:t>cadena</a:t>
            </a:r>
            <a:r>
              <a:rPr lang="en-US" dirty="0" smtClean="0"/>
              <a:t> Ai no </a:t>
            </a:r>
            <a:r>
              <a:rPr lang="en-US" dirty="0" err="1" smtClean="0"/>
              <a:t>est</a:t>
            </a:r>
            <a:r>
              <a:rPr lang="es-ES" dirty="0" smtClean="0"/>
              <a:t>á enlazada con ninguna letra de la cadena </a:t>
            </a:r>
            <a:r>
              <a:rPr lang="es-ES" dirty="0" err="1" smtClean="0"/>
              <a:t>Bj</a:t>
            </a:r>
            <a:r>
              <a:rPr lang="es-ES" dirty="0" smtClean="0"/>
              <a:t>, eliminamos la letra de la cadena </a:t>
            </a:r>
            <a:r>
              <a:rPr lang="es-ES" dirty="0" err="1" smtClean="0"/>
              <a:t>Ai</a:t>
            </a:r>
            <a:endParaRPr lang="es-ES" dirty="0"/>
          </a:p>
        </p:txBody>
      </p:sp>
      <p:sp>
        <p:nvSpPr>
          <p:cNvPr id="19" name="TextBox 18"/>
          <p:cNvSpPr txBox="1"/>
          <p:nvPr/>
        </p:nvSpPr>
        <p:spPr>
          <a:xfrm>
            <a:off x="4637021" y="4905406"/>
            <a:ext cx="744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letra</a:t>
            </a:r>
            <a:r>
              <a:rPr lang="en-US" dirty="0" smtClean="0"/>
              <a:t> de la </a:t>
            </a:r>
            <a:r>
              <a:rPr lang="en-US" dirty="0" err="1" smtClean="0"/>
              <a:t>cadena</a:t>
            </a:r>
            <a:r>
              <a:rPr lang="en-US" dirty="0" smtClean="0"/>
              <a:t> </a:t>
            </a:r>
            <a:r>
              <a:rPr lang="en-US" dirty="0" err="1" smtClean="0"/>
              <a:t>Bj</a:t>
            </a:r>
            <a:r>
              <a:rPr lang="en-US" dirty="0" smtClean="0"/>
              <a:t> no </a:t>
            </a:r>
            <a:r>
              <a:rPr lang="en-US" dirty="0" err="1" smtClean="0"/>
              <a:t>est</a:t>
            </a:r>
            <a:r>
              <a:rPr lang="es-ES" dirty="0" smtClean="0"/>
              <a:t>á enlazada con ninguna letra de la cadena </a:t>
            </a:r>
            <a:r>
              <a:rPr lang="es-ES" dirty="0" err="1" smtClean="0"/>
              <a:t>Ai</a:t>
            </a:r>
            <a:r>
              <a:rPr lang="es-ES" dirty="0" smtClean="0"/>
              <a:t>, agregamos esa letra a la cadena </a:t>
            </a:r>
            <a:r>
              <a:rPr lang="es-ES" dirty="0" err="1" smtClean="0"/>
              <a:t>Ai</a:t>
            </a:r>
            <a:endParaRPr lang="es-ES" dirty="0"/>
          </a:p>
        </p:txBody>
      </p:sp>
      <p:sp>
        <p:nvSpPr>
          <p:cNvPr id="20" name="TextBox 19"/>
          <p:cNvSpPr txBox="1"/>
          <p:nvPr/>
        </p:nvSpPr>
        <p:spPr>
          <a:xfrm>
            <a:off x="748459" y="246888"/>
            <a:ext cx="102974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distancia </a:t>
            </a:r>
            <a:r>
              <a:rPr lang="es-ES" dirty="0" err="1" smtClean="0"/>
              <a:t>Levenshtein</a:t>
            </a:r>
            <a:r>
              <a:rPr lang="es-ES" dirty="0" smtClean="0"/>
              <a:t> es una distancia que calcula la cantidad de cambios que debemos hacer para convertir una palabra A en otra B, los cambios consisten en realizar una de 3 operaciones:</a:t>
            </a:r>
          </a:p>
          <a:p>
            <a:endParaRPr lang="es-ES" dirty="0" smtClean="0"/>
          </a:p>
          <a:p>
            <a:pPr marL="342900" indent="-342900">
              <a:buAutoNum type="arabicPeriod"/>
            </a:pPr>
            <a:r>
              <a:rPr lang="es-ES" dirty="0" smtClean="0"/>
              <a:t>Eliminar una letra de la palabra A.</a:t>
            </a:r>
          </a:p>
          <a:p>
            <a:pPr marL="342900" indent="-342900">
              <a:buAutoNum type="arabicPeriod"/>
            </a:pPr>
            <a:r>
              <a:rPr lang="es-ES" dirty="0" smtClean="0"/>
              <a:t>Agregar una letra de la palabra B a la palabra A.</a:t>
            </a:r>
          </a:p>
          <a:p>
            <a:pPr marL="342900" indent="-342900">
              <a:buAutoNum type="arabicPeriod"/>
            </a:pPr>
            <a:r>
              <a:rPr lang="es-ES" dirty="0" smtClean="0"/>
              <a:t>Cambiar una letra de la palabra A por una letra de la palabra B.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378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2336" y="283464"/>
            <a:ext cx="736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Entonces entre dos cadenas de letras, por cada letra tenemos tres opciones</a:t>
            </a:r>
            <a:endParaRPr lang="es-ES" dirty="0"/>
          </a:p>
        </p:txBody>
      </p:sp>
      <p:sp>
        <p:nvSpPr>
          <p:cNvPr id="5" name="TextBox 4"/>
          <p:cNvSpPr txBox="1"/>
          <p:nvPr/>
        </p:nvSpPr>
        <p:spPr>
          <a:xfrm>
            <a:off x="1408176" y="868680"/>
            <a:ext cx="69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 N I</a:t>
            </a:r>
            <a:endParaRPr lang="es-ES" dirty="0"/>
          </a:p>
        </p:txBody>
      </p:sp>
      <p:sp>
        <p:nvSpPr>
          <p:cNvPr id="6" name="TextBox 5"/>
          <p:cNvSpPr txBox="1"/>
          <p:nvPr/>
        </p:nvSpPr>
        <p:spPr>
          <a:xfrm>
            <a:off x="1408176" y="1380744"/>
            <a:ext cx="53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N U</a:t>
            </a:r>
            <a:endParaRPr lang="es-ES" dirty="0"/>
          </a:p>
        </p:txBody>
      </p:sp>
      <p:sp>
        <p:nvSpPr>
          <p:cNvPr id="10" name="TextBox 9"/>
          <p:cNvSpPr txBox="1"/>
          <p:nvPr/>
        </p:nvSpPr>
        <p:spPr>
          <a:xfrm>
            <a:off x="3950208" y="1133856"/>
            <a:ext cx="605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Si empezamos de derecha a izquierda, tenemos tres opciones</a:t>
            </a:r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275514" y="2623221"/>
            <a:ext cx="3674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1. Transformamos la I en una U, como son diferentes tengo que hacer 1 operación, </a:t>
            </a:r>
            <a:endParaRPr lang="es-ES" dirty="0"/>
          </a:p>
        </p:txBody>
      </p:sp>
      <p:sp>
        <p:nvSpPr>
          <p:cNvPr id="12" name="TextBox 11"/>
          <p:cNvSpPr txBox="1"/>
          <p:nvPr/>
        </p:nvSpPr>
        <p:spPr>
          <a:xfrm>
            <a:off x="402336" y="3826192"/>
            <a:ext cx="44444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Para ese caso ya habríamos resuelto el problema con ambas letras, por tanto nos quedaría comprobar cuantos cambios deberíamos hacer para convertir la cadena A(i-1) en la cadena B</a:t>
            </a:r>
            <a:r>
              <a:rPr lang="es-ES" dirty="0" smtClean="0"/>
              <a:t>(j-1)</a:t>
            </a:r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1236474" y="5419713"/>
            <a:ext cx="61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 N</a:t>
            </a:r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1439064" y="5901452"/>
            <a:ext cx="2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N</a:t>
            </a:r>
            <a:endParaRPr lang="es-ES" dirty="0"/>
          </a:p>
        </p:txBody>
      </p:sp>
      <p:sp>
        <p:nvSpPr>
          <p:cNvPr id="15" name="TextBox 14"/>
          <p:cNvSpPr txBox="1"/>
          <p:nvPr/>
        </p:nvSpPr>
        <p:spPr>
          <a:xfrm>
            <a:off x="4244565" y="2658690"/>
            <a:ext cx="3829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2. Eliminamos la letra I de la cadena </a:t>
            </a:r>
            <a:r>
              <a:rPr lang="es-ES" dirty="0" err="1" smtClean="0"/>
              <a:t>Ai</a:t>
            </a:r>
            <a:r>
              <a:rPr lang="es-ES" dirty="0" smtClean="0"/>
              <a:t>, por tanto hemos realizado una transformación</a:t>
            </a:r>
            <a:endParaRPr lang="es-ES" dirty="0"/>
          </a:p>
        </p:txBody>
      </p:sp>
      <p:sp>
        <p:nvSpPr>
          <p:cNvPr id="16" name="TextBox 15"/>
          <p:cNvSpPr txBox="1"/>
          <p:nvPr/>
        </p:nvSpPr>
        <p:spPr>
          <a:xfrm>
            <a:off x="8372737" y="2658690"/>
            <a:ext cx="370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3. Agregamos la letra U a la cadena </a:t>
            </a:r>
            <a:r>
              <a:rPr lang="es-ES" dirty="0" err="1" smtClean="0"/>
              <a:t>Ai</a:t>
            </a:r>
            <a:endParaRPr lang="es-ES" dirty="0"/>
          </a:p>
        </p:txBody>
      </p:sp>
      <p:sp>
        <p:nvSpPr>
          <p:cNvPr id="17" name="TextBox 16"/>
          <p:cNvSpPr txBox="1"/>
          <p:nvPr/>
        </p:nvSpPr>
        <p:spPr>
          <a:xfrm>
            <a:off x="5141176" y="3858554"/>
            <a:ext cx="2368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Luego resuelto el problema con la letra I, en </a:t>
            </a:r>
            <a:r>
              <a:rPr lang="es-ES" dirty="0" err="1" smtClean="0"/>
              <a:t>Ai</a:t>
            </a:r>
            <a:r>
              <a:rPr lang="es-ES" dirty="0" smtClean="0"/>
              <a:t>, debemos resolverlo con las restantes A(i-1) y </a:t>
            </a:r>
            <a:r>
              <a:rPr lang="es-ES" dirty="0" err="1" smtClean="0"/>
              <a:t>Bj</a:t>
            </a:r>
            <a:endParaRPr lang="es-ES" dirty="0"/>
          </a:p>
        </p:txBody>
      </p:sp>
      <p:sp>
        <p:nvSpPr>
          <p:cNvPr id="18" name="TextBox 17"/>
          <p:cNvSpPr txBox="1"/>
          <p:nvPr/>
        </p:nvSpPr>
        <p:spPr>
          <a:xfrm>
            <a:off x="5687568" y="55321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 N</a:t>
            </a:r>
            <a:endParaRPr lang="es-ES" dirty="0"/>
          </a:p>
        </p:txBody>
      </p:sp>
      <p:sp>
        <p:nvSpPr>
          <p:cNvPr id="19" name="TextBox 18"/>
          <p:cNvSpPr txBox="1"/>
          <p:nvPr/>
        </p:nvSpPr>
        <p:spPr>
          <a:xfrm>
            <a:off x="5687568" y="590145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 U</a:t>
            </a:r>
            <a:endParaRPr lang="es-ES" dirty="0"/>
          </a:p>
        </p:txBody>
      </p:sp>
      <p:sp>
        <p:nvSpPr>
          <p:cNvPr id="20" name="TextBox 19"/>
          <p:cNvSpPr txBox="1"/>
          <p:nvPr/>
        </p:nvSpPr>
        <p:spPr>
          <a:xfrm>
            <a:off x="8668512" y="3306361"/>
            <a:ext cx="33001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Luego resolvimos el problema con la letra U de </a:t>
            </a:r>
            <a:r>
              <a:rPr lang="es-ES" dirty="0" err="1" smtClean="0"/>
              <a:t>Bj</a:t>
            </a:r>
            <a:r>
              <a:rPr lang="es-ES" dirty="0" smtClean="0"/>
              <a:t>, pero todavía nos queda la cadena </a:t>
            </a:r>
            <a:r>
              <a:rPr lang="es-ES" dirty="0" err="1" smtClean="0"/>
              <a:t>Ai</a:t>
            </a:r>
            <a:r>
              <a:rPr lang="es-ES" dirty="0" smtClean="0"/>
              <a:t> completa, por tanto ahora debemos resolverlo con la cadena </a:t>
            </a:r>
            <a:r>
              <a:rPr lang="es-ES" dirty="0" err="1" smtClean="0"/>
              <a:t>Ai</a:t>
            </a:r>
            <a:r>
              <a:rPr lang="es-ES" dirty="0" smtClean="0"/>
              <a:t> y B(j-1)</a:t>
            </a:r>
            <a:endParaRPr lang="es-ES" dirty="0"/>
          </a:p>
        </p:txBody>
      </p:sp>
      <p:sp>
        <p:nvSpPr>
          <p:cNvPr id="21" name="TextBox 20"/>
          <p:cNvSpPr txBox="1"/>
          <p:nvPr/>
        </p:nvSpPr>
        <p:spPr>
          <a:xfrm>
            <a:off x="9363036" y="5171932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 N I</a:t>
            </a:r>
            <a:endParaRPr lang="es-ES" dirty="0"/>
          </a:p>
        </p:txBody>
      </p:sp>
      <p:sp>
        <p:nvSpPr>
          <p:cNvPr id="22" name="TextBox 21"/>
          <p:cNvSpPr txBox="1"/>
          <p:nvPr/>
        </p:nvSpPr>
        <p:spPr>
          <a:xfrm>
            <a:off x="9582912" y="565250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8283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320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Martinez</dc:creator>
  <cp:lastModifiedBy>Ruben Martinez</cp:lastModifiedBy>
  <cp:revision>6</cp:revision>
  <dcterms:created xsi:type="dcterms:W3CDTF">2023-09-21T05:42:26Z</dcterms:created>
  <dcterms:modified xsi:type="dcterms:W3CDTF">2023-09-21T07:44:52Z</dcterms:modified>
</cp:coreProperties>
</file>