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4.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9" r:id="rId1"/>
  </p:sldMasterIdLst>
  <p:notesMasterIdLst>
    <p:notesMasterId r:id="rId32"/>
  </p:notesMasterIdLst>
  <p:sldIdLst>
    <p:sldId id="256" r:id="rId2"/>
    <p:sldId id="406" r:id="rId3"/>
    <p:sldId id="310" r:id="rId4"/>
    <p:sldId id="317" r:id="rId5"/>
    <p:sldId id="409" r:id="rId6"/>
    <p:sldId id="258"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8" r:id="rId26"/>
    <p:sldId id="309" r:id="rId27"/>
    <p:sldId id="318" r:id="rId28"/>
    <p:sldId id="283" r:id="rId29"/>
    <p:sldId id="281" r:id="rId30"/>
    <p:sldId id="430"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Cambria Math" panose="02040503050406030204" pitchFamily="18" charset="0"/>
      <p:regular r:id="rId37"/>
    </p:embeddedFont>
    <p:embeddedFont>
      <p:font typeface="Josefin Sans" panose="020B0604020202020204" charset="0"/>
      <p:regular r:id="rId38"/>
      <p:bold r:id="rId39"/>
      <p:italic r:id="rId40"/>
      <p:boldItalic r:id="rId41"/>
    </p:embeddedFont>
    <p:embeddedFont>
      <p:font typeface="Lilita One"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1yksfeMVj2L9v+ngN/I3zw==" hashData="Z5ImkT8w9I9TpAcfuwBmnGE+vVWBLtmJXo8l4mZ1F6TWeGh2/nRHdHrdv50VvTkMgrqe1PgRLiv5MX1wdXpsgQ=="/>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Fleitas" initials="CF" lastIdx="1" clrIdx="0">
    <p:extLst>
      <p:ext uri="{19B8F6BF-5375-455C-9EA6-DF929625EA0E}">
        <p15:presenceInfo xmlns:p15="http://schemas.microsoft.com/office/powerpoint/2012/main" userId="a1996bf7b8851cb9" providerId="Windows Live"/>
      </p:ext>
    </p:extLst>
  </p:cmAuthor>
  <p:cmAuthor id="2" name="Lucina García Hernández" initials="LGH" lastIdx="17" clrIdx="1">
    <p:extLst>
      <p:ext uri="{19B8F6BF-5375-455C-9EA6-DF929625EA0E}">
        <p15:presenceInfo xmlns:p15="http://schemas.microsoft.com/office/powerpoint/2012/main" userId="Lucina García Hernánd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BC3BF"/>
    <a:srgbClr val="0AD4F6"/>
    <a:srgbClr val="08AECA"/>
    <a:srgbClr val="85CBFF"/>
    <a:srgbClr val="FFE593"/>
    <a:srgbClr val="FF7D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4CA6C5-01FE-44F5-8B52-9F6D5A08F7E3}">
  <a:tblStyle styleId="{404CA6C5-01FE-44F5-8B52-9F6D5A08F7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00" autoAdjust="0"/>
    <p:restoredTop sz="69059" autoAdjust="0"/>
  </p:normalViewPr>
  <p:slideViewPr>
    <p:cSldViewPr snapToGrid="0">
      <p:cViewPr varScale="1">
        <p:scale>
          <a:sx n="78" d="100"/>
          <a:sy n="78" d="100"/>
        </p:scale>
        <p:origin x="169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73207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0bd74de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0bd74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En la conferencia anterior hicimos una introducción a los Sistemas de Información, particularmente a los Sistemas de Recuperación de Información. Estudiamos las definiciones fundamentales y la definición formal de un Modelo de Recuperación de Información. También nos acercamos a los principales enfoques para la construcción de índices y las operaciones para el procesamiento de documentos. En esta conferencia comenzamos el estudio de los Modelos de Recuperación de Información Booleano y Vectorial, que forman parte, junto al Probabilístico, de los denominados modelos clásicos y que proporcionan las bases para otros modelos más avanzados.</a:t>
            </a:r>
            <a:endParaRPr dirty="0"/>
          </a:p>
        </p:txBody>
      </p:sp>
    </p:spTree>
    <p:extLst>
      <p:ext uri="{BB962C8B-B14F-4D97-AF65-F5344CB8AC3E}">
        <p14:creationId xmlns:p14="http://schemas.microsoft.com/office/powerpoint/2010/main" val="2944820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Expresar la consulta en forma normal disyuntiva permite establecer una correspondencia directa entre la consulta hecha por el usuario y los vectores de términos indexados de los documentos de la colección. Un ejemplo ilustrativo de este proceso se encuentra en la siguiente diapositiva.</a:t>
            </a:r>
          </a:p>
        </p:txBody>
      </p:sp>
    </p:spTree>
    <p:extLst>
      <p:ext uri="{BB962C8B-B14F-4D97-AF65-F5344CB8AC3E}">
        <p14:creationId xmlns:p14="http://schemas.microsoft.com/office/powerpoint/2010/main" val="2343224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En el ejemplo, la consulta original se expresa como una disyunción de conjunciones en la que cada componente conjuntivo contiene todos los términos indexados. Esta transformación permite hacer una correspondencia directa entre la consulta y los documentos de la colección. Observando los resultados, solamente el documento 1 cumple con las restricciones de la consulta. Note que el vector de términos indexados del documento 1 es el único que coincide con una de las componentes conjuntivas de la consulta.</a:t>
            </a:r>
          </a:p>
        </p:txBody>
      </p:sp>
    </p:spTree>
    <p:extLst>
      <p:ext uri="{BB962C8B-B14F-4D97-AF65-F5344CB8AC3E}">
        <p14:creationId xmlns:p14="http://schemas.microsoft.com/office/powerpoint/2010/main" val="3220329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429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El modelo booleano es simple pero posee un gran valor teórico para la construcción de nuevos modelos. Una de las características a considerar es que se puede alcanzar precisión semántica en las consultas debido al uso del álgebra booleana pero con el costo de la complejidad de las mismas. Esto implica un cierto grado de especialización por parte de los usuarios que utilicen este modelo.</a:t>
            </a:r>
          </a:p>
          <a:p>
            <a:pPr marL="158750" indent="0">
              <a:buNone/>
            </a:pPr>
            <a:r>
              <a:rPr lang="es-ES" dirty="0"/>
              <a:t>Una de las limitaciones fundamentales es la no correspondencia parcial, lo que lo hace un poco inflexible. Por otro lado, tampoco existe una noción de ordenación por relevancia (</a:t>
            </a:r>
            <a:r>
              <a:rPr lang="es-ES" i="1" dirty="0"/>
              <a:t>ranking</a:t>
            </a:r>
            <a:r>
              <a:rPr lang="es-ES" dirty="0"/>
              <a:t>).</a:t>
            </a:r>
          </a:p>
        </p:txBody>
      </p:sp>
    </p:spTree>
    <p:extLst>
      <p:ext uri="{BB962C8B-B14F-4D97-AF65-F5344CB8AC3E}">
        <p14:creationId xmlns:p14="http://schemas.microsoft.com/office/powerpoint/2010/main" val="3745231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g70bd74dec0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g70bd74dec0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El modelo vectorial tiene un gran valor teórico para los modelos que ofrecen ordenación por relevancia. En este sentido, no clasifica si un documento es pertinente o no, sino que da un valor de acuerdo a su grado de similitud respecto a la consulta.</a:t>
            </a:r>
            <a:endParaRPr dirty="0"/>
          </a:p>
        </p:txBody>
      </p:sp>
    </p:spTree>
    <p:extLst>
      <p:ext uri="{BB962C8B-B14F-4D97-AF65-F5344CB8AC3E}">
        <p14:creationId xmlns:p14="http://schemas.microsoft.com/office/powerpoint/2010/main" val="1697921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Los pesos en el modelo vectorial no son binarios, sino continuos y siempre mayores o iguales que cero. Como habíamos planteado el valor cero de un peso </a:t>
            </a:r>
            <a:r>
              <a:rPr lang="es-ES" u="none" dirty="0"/>
              <a:t>de un término en un documento indica que no aparece en el mismo. En este caso la consulta del usuario se representa con un vector de términos indexados aplicando un proceso similar al que se realiza en los documentos de la colección.</a:t>
            </a:r>
          </a:p>
        </p:txBody>
      </p:sp>
    </p:spTree>
    <p:extLst>
      <p:ext uri="{BB962C8B-B14F-4D97-AF65-F5344CB8AC3E}">
        <p14:creationId xmlns:p14="http://schemas.microsoft.com/office/powerpoint/2010/main" val="785925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dirty="0"/>
                  <a:t>Para calcular la similitud entre la consulta y los documentos se emplea el coseno del ángulo comprendido entre ambos vectores. Esto permite tener una ordenación por relevancia de </a:t>
                </a:r>
                <a:r>
                  <a:rPr lang="es-ES" u="none" dirty="0"/>
                  <a:t>los documentos.</a:t>
                </a:r>
              </a:p>
            </p:txBody>
          </p:sp>
        </mc:Choice>
        <mc:Fallback xmlns="">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br>
                  <a:rPr lang="en-US" dirty="0"/>
                </a:br>
                <a:r>
                  <a:rPr lang="en-US" sz="1100" b="0" i="0" u="none" strike="noStrike" kern="1200" cap="none" dirty="0">
                    <a:solidFill>
                      <a:schemeClr val="tx1"/>
                    </a:solidFill>
                    <a:effectLst/>
                    <a:latin typeface="Arial"/>
                    <a:ea typeface="Arial"/>
                    <a:cs typeface="Arial"/>
                    <a:sym typeface="Arial"/>
                  </a:rPr>
                  <a:t>The factor </a:t>
                </a:r>
                <a:r>
                  <a:rPr lang="es-419" i="0">
                    <a:solidFill>
                      <a:schemeClr val="tx1">
                        <a:lumMod val="75000"/>
                        <a:lumOff val="25000"/>
                      </a:schemeClr>
                    </a:solidFill>
                    <a:latin typeface="Cambria Math" panose="02040503050406030204" pitchFamily="18" charset="0"/>
                  </a:rPr>
                  <a:t>|𝑞 ⃗ |</a:t>
                </a:r>
                <a:r>
                  <a:rPr lang="es-US" dirty="0"/>
                  <a:t> </a:t>
                </a:r>
                <a:r>
                  <a:rPr lang="en-US" sz="1100" b="0" i="0" u="none" strike="noStrike" kern="1200" cap="none" dirty="0">
                    <a:solidFill>
                      <a:schemeClr val="tx1"/>
                    </a:solidFill>
                    <a:effectLst/>
                    <a:latin typeface="Arial"/>
                    <a:ea typeface="Arial"/>
                    <a:cs typeface="Arial"/>
                    <a:sym typeface="Arial"/>
                  </a:rPr>
                  <a:t>does not affect the ranking (i.e., the ordering of the documents) because it is the same for all documents. The factor</a:t>
                </a:r>
                <a:r>
                  <a:rPr lang="en-US" sz="1100" b="0" i="0" u="none" strike="noStrike" kern="1200" cap="none" baseline="0" dirty="0">
                    <a:solidFill>
                      <a:schemeClr val="tx1"/>
                    </a:solidFill>
                    <a:effectLst/>
                    <a:latin typeface="Arial"/>
                    <a:ea typeface="Arial"/>
                    <a:cs typeface="Arial"/>
                    <a:sym typeface="Arial"/>
                  </a:rPr>
                  <a:t> </a:t>
                </a:r>
                <a:r>
                  <a:rPr lang="es-419" i="0">
                    <a:solidFill>
                      <a:schemeClr val="tx1">
                        <a:lumMod val="75000"/>
                        <a:lumOff val="25000"/>
                      </a:schemeClr>
                    </a:solidFill>
                    <a:latin typeface="Cambria Math" panose="02040503050406030204" pitchFamily="18" charset="0"/>
                  </a:rPr>
                  <a:t>|(𝑑_𝑗 ) ⃗ |</a:t>
                </a:r>
                <a:r>
                  <a:rPr lang="en-US" sz="1100" b="0" i="0" u="none" strike="noStrike" kern="1200" cap="none" dirty="0">
                    <a:solidFill>
                      <a:schemeClr val="tx1"/>
                    </a:solidFill>
                    <a:effectLst/>
                    <a:latin typeface="Arial"/>
                    <a:ea typeface="Arial"/>
                    <a:cs typeface="Arial"/>
                    <a:sym typeface="Arial"/>
                  </a:rPr>
                  <a:t> provides a normalization in the space of the documents.</a:t>
                </a:r>
                <a:r>
                  <a:rPr lang="en-US" dirty="0"/>
                  <a:t> </a:t>
                </a:r>
                <a:br>
                  <a:rPr lang="en-US" dirty="0"/>
                </a:br>
                <a:endParaRPr lang="es-US" dirty="0"/>
              </a:p>
              <a:p>
                <a:endParaRPr lang="es-ES" dirty="0"/>
              </a:p>
            </p:txBody>
          </p:sp>
        </mc:Fallback>
      </mc:AlternateContent>
    </p:spTree>
    <p:extLst>
      <p:ext uri="{BB962C8B-B14F-4D97-AF65-F5344CB8AC3E}">
        <p14:creationId xmlns:p14="http://schemas.microsoft.com/office/powerpoint/2010/main" val="1981120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La idea fundamental para la ponderación de términos es el agrupamiento de los documentos en dos grupos: los que sean relevantes y los que no respecto a un conjunto de características. </a:t>
            </a:r>
          </a:p>
        </p:txBody>
      </p:sp>
    </p:spTree>
    <p:extLst>
      <p:ext uri="{BB962C8B-B14F-4D97-AF65-F5344CB8AC3E}">
        <p14:creationId xmlns:p14="http://schemas.microsoft.com/office/powerpoint/2010/main" val="2404199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Aquí se ilustra gráficamente la separación de un posible conjunto de documentos atendiendo a algún criterio.</a:t>
            </a:r>
          </a:p>
        </p:txBody>
      </p:sp>
    </p:spTree>
    <p:extLst>
      <p:ext uri="{BB962C8B-B14F-4D97-AF65-F5344CB8AC3E}">
        <p14:creationId xmlns:p14="http://schemas.microsoft.com/office/powerpoint/2010/main" val="3541542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Esta es una medida de similitud </a:t>
            </a:r>
            <a:r>
              <a:rPr lang="es-ES" dirty="0" err="1"/>
              <a:t>intra-documento</a:t>
            </a:r>
            <a:r>
              <a:rPr lang="es-ES" dirty="0"/>
              <a:t>. Se considera la frecuencia de cada término en un documento dividido entre la frecuencia máxima en ese mismo documento para normalizar esta medida. Esto se hace con el objetivo de evitar valores de frecuencia sesgados por la longitud del documento. Si a un documento añadiéramos una copia de él mismo tendríamos que las frecuencias de ocurrencia de los términos en el nuevo documento serían el doble de las anteriores. Sin embargo, el documento duplicado no es más relevante que el original.</a:t>
            </a:r>
          </a:p>
        </p:txBody>
      </p:sp>
    </p:spTree>
    <p:extLst>
      <p:ext uri="{BB962C8B-B14F-4D97-AF65-F5344CB8AC3E}">
        <p14:creationId xmlns:p14="http://schemas.microsoft.com/office/powerpoint/2010/main" val="522990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70bd74dec0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Esta es la bibliografía fundamental de la clase. Hacemos énfasis en la importancia de su consulta y estudio para la asimilación de los contenidos, en especial en las circunstancias en que se desarrolla el curso.</a:t>
            </a:r>
            <a:endParaRPr dirty="0"/>
          </a:p>
        </p:txBody>
      </p:sp>
    </p:spTree>
    <p:extLst>
      <p:ext uri="{BB962C8B-B14F-4D97-AF65-F5344CB8AC3E}">
        <p14:creationId xmlns:p14="http://schemas.microsoft.com/office/powerpoint/2010/main" val="2770112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Además de la medida de la frecuencia de términos es </a:t>
            </a:r>
            <a:r>
              <a:rPr lang="es-ES" u="none" dirty="0"/>
              <a:t>importante analizar la frecuencia de ese término en todos los documentos de la colección. Un término que aparezca en pocos documentos de la colección tiene mayor valor frente a una consulta pues permite discriminar una mayor cantidad de documentos. Es por esto que se introduce el inverso de la frecuencia de un término en la colección de documentos. Esta es una medida de similitud </a:t>
            </a:r>
            <a:r>
              <a:rPr lang="es-ES" u="none" dirty="0" err="1"/>
              <a:t>inter-documentos</a:t>
            </a:r>
            <a:r>
              <a:rPr lang="es-ES" u="none" dirty="0"/>
              <a:t>.</a:t>
            </a:r>
          </a:p>
        </p:txBody>
      </p:sp>
    </p:spTree>
    <p:extLst>
      <p:ext uri="{BB962C8B-B14F-4D97-AF65-F5344CB8AC3E}">
        <p14:creationId xmlns:p14="http://schemas.microsoft.com/office/powerpoint/2010/main" val="3310718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En el caso del cálculo de pesos para la consulta se introduce la frecuencia de los </a:t>
            </a:r>
            <a:r>
              <a:rPr lang="es-ES" u="none" dirty="0"/>
              <a:t>términos con una constante de suavizado (a). Esta permite amortiguar la variación en los pesos de términos que ocurren poco, para evitar, por ejemplo, grandes </a:t>
            </a:r>
            <a:r>
              <a:rPr lang="es-ES" dirty="0"/>
              <a:t>saltos entre la frecuencia de un término que aparece una vez a otro que aparece dos veces.</a:t>
            </a:r>
          </a:p>
          <a:p>
            <a:pPr marL="158750" indent="0">
              <a:buNone/>
            </a:pPr>
            <a:endParaRPr lang="es-E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dirty="0"/>
              <a:t>Para una explicación más detallada remitirse a </a:t>
            </a:r>
            <a:r>
              <a:rPr lang="en-US" altLang="es-US" sz="1100" dirty="0">
                <a:solidFill>
                  <a:schemeClr val="bg2"/>
                </a:solidFill>
                <a:latin typeface="Josefin Sans" panose="020B0604020202020204" charset="0"/>
                <a:ea typeface="Calibri" panose="020F0502020204030204" pitchFamily="34" charset="0"/>
                <a:cs typeface="Times New Roman" panose="02020603050405020304" pitchFamily="18" charset="0"/>
              </a:rPr>
              <a:t>Manning, C. D. (2009). </a:t>
            </a:r>
            <a:r>
              <a:rPr lang="en-US" altLang="es-US" sz="1100" i="1" dirty="0">
                <a:solidFill>
                  <a:schemeClr val="bg2"/>
                </a:solidFill>
                <a:latin typeface="Josefin Sans" panose="020B0604020202020204" charset="0"/>
                <a:ea typeface="Calibri" panose="020F0502020204030204" pitchFamily="34" charset="0"/>
                <a:cs typeface="Times New Roman" panose="02020603050405020304" pitchFamily="18" charset="0"/>
              </a:rPr>
              <a:t>An Introduction to Information Retrieval .</a:t>
            </a:r>
            <a:r>
              <a:rPr lang="en-US" altLang="es-US" sz="1100" dirty="0">
                <a:solidFill>
                  <a:schemeClr val="bg2"/>
                </a:solidFill>
                <a:latin typeface="Josefin Sans" panose="020B0604020202020204" charset="0"/>
                <a:ea typeface="Calibri" panose="020F0502020204030204" pitchFamily="34" charset="0"/>
                <a:cs typeface="Times New Roman" panose="02020603050405020304" pitchFamily="18" charset="0"/>
              </a:rPr>
              <a:t> </a:t>
            </a:r>
            <a:r>
              <a:rPr lang="es-ES" altLang="es-US" sz="1100" dirty="0">
                <a:solidFill>
                  <a:schemeClr val="bg2"/>
                </a:solidFill>
                <a:latin typeface="Josefin Sans" panose="020B0604020202020204" charset="0"/>
                <a:ea typeface="Calibri" panose="020F0502020204030204" pitchFamily="34" charset="0"/>
                <a:cs typeface="Times New Roman" panose="02020603050405020304" pitchFamily="18" charset="0"/>
              </a:rPr>
              <a:t>Cambridge UP, cap. 6, pág. 127.</a:t>
            </a:r>
          </a:p>
          <a:p>
            <a:pPr marL="158750" indent="0">
              <a:buNone/>
            </a:pPr>
            <a:endParaRPr lang="es-ES" dirty="0"/>
          </a:p>
        </p:txBody>
      </p:sp>
    </p:spTree>
    <p:extLst>
      <p:ext uri="{BB962C8B-B14F-4D97-AF65-F5344CB8AC3E}">
        <p14:creationId xmlns:p14="http://schemas.microsoft.com/office/powerpoint/2010/main" val="2438217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En el ejemplo llamamos la atención sobre la relevancia que posee el término </a:t>
            </a:r>
            <a:r>
              <a:rPr lang="es-ES" i="1" dirty="0"/>
              <a:t>nutria</a:t>
            </a:r>
            <a:r>
              <a:rPr lang="es-ES" dirty="0"/>
              <a:t> en la recuperación de información. Es un término poco frecuente en los documentos y que no aparece en la mayoría de ellos. De aquí que sus pesos sean mayores respecto a los de los otros dos términos.</a:t>
            </a:r>
          </a:p>
        </p:txBody>
      </p:sp>
    </p:spTree>
    <p:extLst>
      <p:ext uri="{BB962C8B-B14F-4D97-AF65-F5344CB8AC3E}">
        <p14:creationId xmlns:p14="http://schemas.microsoft.com/office/powerpoint/2010/main" val="2018833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6b373fa0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5" name="Google Shape;1655;g6b373fa0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7049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8449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Las ventajas fundamentales que ofrece el modelo vectorial son el esquema de ponderación y la estrategia de coincidencia parcial. Con coincidencia parcial nos referimos a que la consulta no tiene que coincidir exactamente con un documento para ser considerado relevante. Por ejemplo, un documento relevante puede no cumplir con todos los requerimientos de la consulta sino un subconjunto de ellos. Son precisamente estas diferencias las que permiten realizar una ordenación de los documentos recuperados. </a:t>
            </a:r>
          </a:p>
          <a:p>
            <a:pPr marL="158750" indent="0">
              <a:buNone/>
            </a:pPr>
            <a:endParaRPr lang="es-ES" dirty="0"/>
          </a:p>
          <a:p>
            <a:pPr marL="158750" indent="0">
              <a:buNone/>
            </a:pPr>
            <a:r>
              <a:rPr lang="es-ES" dirty="0"/>
              <a:t>Por otro lado, una de sus limitaciones es que considera a los términos indexados como independientes. Sabemos que en la realidad sí existe correlación entre algunos. Por ejemplo si analizamos las palabras </a:t>
            </a:r>
            <a:r>
              <a:rPr lang="es-ES" i="1" dirty="0"/>
              <a:t>sistema</a:t>
            </a:r>
            <a:r>
              <a:rPr lang="es-ES" dirty="0"/>
              <a:t> y </a:t>
            </a:r>
            <a:r>
              <a:rPr lang="es-ES" i="1" dirty="0"/>
              <a:t>computación</a:t>
            </a:r>
            <a:r>
              <a:rPr lang="es-ES" dirty="0"/>
              <a:t> es probable que en un texto especializado aparezcan frecuentemente correlacionados. Esta presunción del modelo vectorial aunque pueda parecer una limitación simplifica el proceso de recuperación y en algunos casos mejora su rendimiento. El análisis de correlación de términos requiere de enfoques más avanzados y está sujeto al contexto y la naturaleza de los documentos en términos de variedad temática, por ejemplo.</a:t>
            </a:r>
          </a:p>
          <a:p>
            <a:pPr marL="158750" indent="0">
              <a:buNone/>
            </a:pPr>
            <a:endParaRPr lang="es-ES" dirty="0"/>
          </a:p>
          <a:p>
            <a:pPr marL="158750" indent="0">
              <a:buNone/>
            </a:pPr>
            <a:r>
              <a:rPr lang="es-ES" b="1" dirty="0"/>
              <a:t>Estudio individual</a:t>
            </a:r>
          </a:p>
          <a:p>
            <a:pPr marL="158750" indent="0">
              <a:buNone/>
            </a:pPr>
            <a:r>
              <a:rPr lang="es-ES" dirty="0"/>
              <a:t>Proponga alternativas para incorporar la correlación de términos en el proceso de recuperación de información. Podría incluir aspectos vinculados a la relación de los términos por la temática en la que comúnmente se emplean, la coocurrencia por cercanía en el documento o cualquier otro elemento que considere relevante.</a:t>
            </a:r>
          </a:p>
        </p:txBody>
      </p:sp>
    </p:spTree>
    <p:extLst>
      <p:ext uri="{BB962C8B-B14F-4D97-AF65-F5344CB8AC3E}">
        <p14:creationId xmlns:p14="http://schemas.microsoft.com/office/powerpoint/2010/main" val="351210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92276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u="none" dirty="0">
                <a:solidFill>
                  <a:srgbClr val="000000"/>
                </a:solidFill>
              </a:rPr>
              <a:t>Estas son algunas recomendaciones generales en el uso de los MRI Booleano y Vectorial, pero hacemos énfasis en la importancia de analizar objetivamente cada escenario para aplicarlos adecuadamente.</a:t>
            </a:r>
          </a:p>
          <a:p>
            <a:pPr marL="0" lvl="0" indent="0" algn="l" rtl="0">
              <a:spcBef>
                <a:spcPts val="0"/>
              </a:spcBef>
              <a:spcAft>
                <a:spcPts val="0"/>
              </a:spcAft>
              <a:buNone/>
            </a:pPr>
            <a:endParaRPr lang="es-ES" u="none" dirty="0">
              <a:solidFill>
                <a:srgbClr val="000000"/>
              </a:solidFill>
            </a:endParaRPr>
          </a:p>
          <a:p>
            <a:pPr marL="0" lvl="0" indent="0" algn="l" rtl="0">
              <a:spcBef>
                <a:spcPts val="0"/>
              </a:spcBef>
              <a:spcAft>
                <a:spcPts val="0"/>
              </a:spcAft>
              <a:buNone/>
            </a:pPr>
            <a:r>
              <a:rPr lang="es-ES" u="none" dirty="0">
                <a:solidFill>
                  <a:srgbClr val="000000"/>
                </a:solidFill>
              </a:rPr>
              <a:t>En la próxima conferencia continuaremos el estudio de los MRI Clásicos e introduciremos otros más avanzados que han sido el resultado de extensiones y variaciones de los anteriores. </a:t>
            </a:r>
          </a:p>
        </p:txBody>
      </p:sp>
    </p:spTree>
    <p:extLst>
      <p:ext uri="{BB962C8B-B14F-4D97-AF65-F5344CB8AC3E}">
        <p14:creationId xmlns:p14="http://schemas.microsoft.com/office/powerpoint/2010/main" val="226340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0"/>
        <p:cNvGrpSpPr/>
        <p:nvPr/>
      </p:nvGrpSpPr>
      <p:grpSpPr>
        <a:xfrm>
          <a:off x="0" y="0"/>
          <a:ext cx="0" cy="0"/>
          <a:chOff x="0" y="0"/>
          <a:chExt cx="0" cy="0"/>
        </a:xfrm>
      </p:grpSpPr>
      <p:sp>
        <p:nvSpPr>
          <p:cNvPr id="4751" name="Google Shape;4751;g70bd74dec0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2" name="Google Shape;4752;g70bd74dec0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106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7"/>
        <p:cNvGrpSpPr/>
        <p:nvPr/>
      </p:nvGrpSpPr>
      <p:grpSpPr>
        <a:xfrm>
          <a:off x="0" y="0"/>
          <a:ext cx="0" cy="0"/>
          <a:chOff x="0" y="0"/>
          <a:chExt cx="0" cy="0"/>
        </a:xfrm>
      </p:grpSpPr>
      <p:sp>
        <p:nvSpPr>
          <p:cNvPr id="3308" name="Google Shape;3308;g70bd74dec0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9" name="Google Shape;3309;g70bd74dec0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549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Font typeface="Arial" panose="020B0604020202020204" pitchFamily="34" charset="0"/>
              <a:buNone/>
            </a:pPr>
            <a:r>
              <a:rPr lang="es-ES" dirty="0"/>
              <a:t>Revisitando el modelo clásico de búsqueda, observamos que uno de los elementos fundamentales es precisamente el motor de búsqueda. A lo largo del desarrollo de la recuperación de información se han hecho muchas propuestas, que continúan enriqueciéndose, sobre cómo proceder para obtener los mejores resultados respecto a las consultas y requerimientos informacionales de los usuarios. Es necesario aclarar que no existe un modelo óptimo que dé solución a todos los problemas. Parte del desafío es identificar cuál modelo es más adecuado según las características de la situación y las ventajas y limitaciones de cada uno.</a:t>
            </a:r>
            <a:endParaRPr dirty="0"/>
          </a:p>
        </p:txBody>
      </p:sp>
    </p:spTree>
    <p:extLst>
      <p:ext uri="{BB962C8B-B14F-4D97-AF65-F5344CB8AC3E}">
        <p14:creationId xmlns:p14="http://schemas.microsoft.com/office/powerpoint/2010/main" val="22894777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0bd74de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0bd74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978099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Recordamos la definición formal de Modelo de Recuperación de Información. Esta nos va a servir de guía para analizar los aspectos fundamentales de cada modelo a medida que los vayamos estudiando. </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La función de ranking (R) está vinculada al concepto de medida de similitud y la relevancia entre el documento y la consulta. Cada MRI sigue esquemas propios de ponderación y, en algunos casos, de ordenación de los documentos por relevancia. Sin embargo, no todos los modelos lo hacen, pues el modelo Booleano establece una correspondencia exacta. De esta manera un documento es relevante o no, pero no hay una medida de relevancia, la clasificación es binaria.</a:t>
            </a:r>
            <a:endParaRPr dirty="0"/>
          </a:p>
        </p:txBody>
      </p:sp>
    </p:spTree>
    <p:extLst>
      <p:ext uri="{BB962C8B-B14F-4D97-AF65-F5344CB8AC3E}">
        <p14:creationId xmlns:p14="http://schemas.microsoft.com/office/powerpoint/2010/main" val="1148637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Font typeface="Arial" panose="020B0604020202020204" pitchFamily="34" charset="0"/>
              <a:buNone/>
            </a:pPr>
            <a:r>
              <a:rPr lang="es-ES" dirty="0"/>
              <a:t>En la literatura se identifican tres modelos clásicos de recuperación de información. El modelo booleano, el vectorial y el probabilístico. Éstos dan origen a tres grandes clasificaciones para los modelos atendiendo a las características básicas comunes. </a:t>
            </a:r>
            <a:endParaRPr dirty="0"/>
          </a:p>
        </p:txBody>
      </p:sp>
    </p:spTree>
    <p:extLst>
      <p:ext uri="{BB962C8B-B14F-4D97-AF65-F5344CB8AC3E}">
        <p14:creationId xmlns:p14="http://schemas.microsoft.com/office/powerpoint/2010/main" val="206820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70bd74dec0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70bd74dec0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En la conferencia vamos a estudiar los dos primeros modelos clásicos: El modelo booleano y el modelo vectorial. Veremos sus definiciones formales siguiendo los componentes de un modelo de recuperación de información, sus ventajas y limitaciones, y algunas recomendaciones para su uso.</a:t>
            </a:r>
            <a:endParaRPr dirty="0"/>
          </a:p>
        </p:txBody>
      </p:sp>
    </p:spTree>
    <p:extLst>
      <p:ext uri="{BB962C8B-B14F-4D97-AF65-F5344CB8AC3E}">
        <p14:creationId xmlns:p14="http://schemas.microsoft.com/office/powerpoint/2010/main" val="3643404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s-ES" dirty="0"/>
              <a:t>El uso de términos indexados facilita y contribuye a la eficiencia de los modelos de recuperación de información. En los modelos clásicos se priorizan los sustantivos y otros elementos gramaticales, como los infinitivos, con el fin de capturar la esencia de los documentos. Sin embargo, como se exponía en la conferencia anterior, algunos modelos extendidos pueden utilizar otros enfoques en los que se procesa el documento en su totalidad.</a:t>
            </a:r>
          </a:p>
        </p:txBody>
      </p:sp>
    </p:spTree>
    <p:extLst>
      <p:ext uri="{BB962C8B-B14F-4D97-AF65-F5344CB8AC3E}">
        <p14:creationId xmlns:p14="http://schemas.microsoft.com/office/powerpoint/2010/main" val="2576117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De manera general todos los modelos de recuperación de información tienen alguna noción de peso. Esta definición siempre está relacionada con la importancia de un término en un documento. Cada documento va a tener asociado un vector de términos indexados con la información del peso de cada uno obtenida a partir de una función. Es común a todos los modelos que si un término no aparece en un documento su peso sea cero.</a:t>
            </a:r>
          </a:p>
        </p:txBody>
      </p:sp>
    </p:spTree>
    <p:extLst>
      <p:ext uri="{BB962C8B-B14F-4D97-AF65-F5344CB8AC3E}">
        <p14:creationId xmlns:p14="http://schemas.microsoft.com/office/powerpoint/2010/main" val="4044778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707a6dabbc_0_1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707a6dabbc_0_1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Es importante señalar que en este modelo los términos indexados únicamente toman los valores 0 ó 1. Es decir, solo se tiene en cuenta si el término aparece o no en el documento. La consulta se define como una expresión del álgebra booleana con los operadores NOT, AND y OR. Para procesar la consulta, esta se expresa de manera equivalente como una disyunción de conjunciones.</a:t>
            </a:r>
            <a:endParaRPr dirty="0"/>
          </a:p>
        </p:txBody>
      </p:sp>
    </p:spTree>
    <p:extLst>
      <p:ext uri="{BB962C8B-B14F-4D97-AF65-F5344CB8AC3E}">
        <p14:creationId xmlns:p14="http://schemas.microsoft.com/office/powerpoint/2010/main" val="2314958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860400"/>
            <a:ext cx="3345000" cy="20649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824325"/>
            <a:ext cx="3345000" cy="70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Six columns">
    <p:spTree>
      <p:nvGrpSpPr>
        <p:cNvPr id="1" name="Shape 524"/>
        <p:cNvGrpSpPr/>
        <p:nvPr/>
      </p:nvGrpSpPr>
      <p:grpSpPr>
        <a:xfrm>
          <a:off x="0" y="0"/>
          <a:ext cx="0" cy="0"/>
          <a:chOff x="0" y="0"/>
          <a:chExt cx="0" cy="0"/>
        </a:xfrm>
      </p:grpSpPr>
      <p:sp>
        <p:nvSpPr>
          <p:cNvPr id="525" name="Google Shape;525;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6" name="Google Shape;526;p2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txBox="1">
            <a:spLocks noGrp="1"/>
          </p:cNvSpPr>
          <p:nvPr>
            <p:ph type="subTitle" idx="1"/>
          </p:nvPr>
        </p:nvSpPr>
        <p:spPr>
          <a:xfrm>
            <a:off x="3581110" y="2070913"/>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8" name="Google Shape;528;p21"/>
          <p:cNvSpPr txBox="1">
            <a:spLocks noGrp="1"/>
          </p:cNvSpPr>
          <p:nvPr>
            <p:ph type="subTitle" idx="2"/>
          </p:nvPr>
        </p:nvSpPr>
        <p:spPr>
          <a:xfrm>
            <a:off x="3581110" y="2342499"/>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29" name="Google Shape;529;p21"/>
          <p:cNvSpPr txBox="1">
            <a:spLocks noGrp="1"/>
          </p:cNvSpPr>
          <p:nvPr>
            <p:ph type="subTitle" idx="3"/>
          </p:nvPr>
        </p:nvSpPr>
        <p:spPr>
          <a:xfrm>
            <a:off x="3581110" y="3763376"/>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0" name="Google Shape;530;p21"/>
          <p:cNvSpPr txBox="1">
            <a:spLocks noGrp="1"/>
          </p:cNvSpPr>
          <p:nvPr>
            <p:ph type="subTitle" idx="4"/>
          </p:nvPr>
        </p:nvSpPr>
        <p:spPr>
          <a:xfrm>
            <a:off x="3581110" y="4037476"/>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1" name="Google Shape;531;p21"/>
          <p:cNvSpPr txBox="1">
            <a:spLocks noGrp="1"/>
          </p:cNvSpPr>
          <p:nvPr>
            <p:ph type="subTitle" idx="5"/>
          </p:nvPr>
        </p:nvSpPr>
        <p:spPr>
          <a:xfrm>
            <a:off x="5848989" y="2070913"/>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2" name="Google Shape;532;p21"/>
          <p:cNvSpPr txBox="1">
            <a:spLocks noGrp="1"/>
          </p:cNvSpPr>
          <p:nvPr>
            <p:ph type="subTitle" idx="6"/>
          </p:nvPr>
        </p:nvSpPr>
        <p:spPr>
          <a:xfrm>
            <a:off x="5848989" y="2347514"/>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3" name="Google Shape;533;p21"/>
          <p:cNvSpPr txBox="1">
            <a:spLocks noGrp="1"/>
          </p:cNvSpPr>
          <p:nvPr>
            <p:ph type="subTitle" idx="7"/>
          </p:nvPr>
        </p:nvSpPr>
        <p:spPr>
          <a:xfrm>
            <a:off x="1312012" y="2070913"/>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4" name="Google Shape;534;p21"/>
          <p:cNvSpPr txBox="1">
            <a:spLocks noGrp="1"/>
          </p:cNvSpPr>
          <p:nvPr>
            <p:ph type="subTitle" idx="8"/>
          </p:nvPr>
        </p:nvSpPr>
        <p:spPr>
          <a:xfrm>
            <a:off x="1312012" y="2342499"/>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5" name="Google Shape;535;p21"/>
          <p:cNvSpPr txBox="1">
            <a:spLocks noGrp="1"/>
          </p:cNvSpPr>
          <p:nvPr>
            <p:ph type="subTitle" idx="9"/>
          </p:nvPr>
        </p:nvSpPr>
        <p:spPr>
          <a:xfrm>
            <a:off x="1312012" y="3763376"/>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6" name="Google Shape;536;p21"/>
          <p:cNvSpPr txBox="1">
            <a:spLocks noGrp="1"/>
          </p:cNvSpPr>
          <p:nvPr>
            <p:ph type="subTitle" idx="13"/>
          </p:nvPr>
        </p:nvSpPr>
        <p:spPr>
          <a:xfrm>
            <a:off x="1312012" y="4037476"/>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7" name="Google Shape;537;p21"/>
          <p:cNvSpPr txBox="1">
            <a:spLocks noGrp="1"/>
          </p:cNvSpPr>
          <p:nvPr>
            <p:ph type="subTitle" idx="14"/>
          </p:nvPr>
        </p:nvSpPr>
        <p:spPr>
          <a:xfrm>
            <a:off x="5848989" y="3763374"/>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8" name="Google Shape;538;p21"/>
          <p:cNvSpPr txBox="1">
            <a:spLocks noGrp="1"/>
          </p:cNvSpPr>
          <p:nvPr>
            <p:ph type="subTitle" idx="15"/>
          </p:nvPr>
        </p:nvSpPr>
        <p:spPr>
          <a:xfrm>
            <a:off x="5848989" y="4039975"/>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2929256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s">
  <p:cSld name="Four columns">
    <p:spTree>
      <p:nvGrpSpPr>
        <p:cNvPr id="1" name="Shape 234"/>
        <p:cNvGrpSpPr/>
        <p:nvPr/>
      </p:nvGrpSpPr>
      <p:grpSpPr>
        <a:xfrm>
          <a:off x="0" y="0"/>
          <a:ext cx="0" cy="0"/>
          <a:chOff x="0" y="0"/>
          <a:chExt cx="0" cy="0"/>
        </a:xfrm>
      </p:grpSpPr>
      <p:sp>
        <p:nvSpPr>
          <p:cNvPr id="235" name="Google Shape;235;p1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txBox="1">
            <a:spLocks noGrp="1"/>
          </p:cNvSpPr>
          <p:nvPr>
            <p:ph type="subTitle" idx="1"/>
          </p:nvPr>
        </p:nvSpPr>
        <p:spPr>
          <a:xfrm>
            <a:off x="2030400" y="176760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7" name="Google Shape;237;p1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8" name="Google Shape;238;p15"/>
          <p:cNvSpPr txBox="1">
            <a:spLocks noGrp="1"/>
          </p:cNvSpPr>
          <p:nvPr>
            <p:ph type="subTitle" idx="2"/>
          </p:nvPr>
        </p:nvSpPr>
        <p:spPr>
          <a:xfrm>
            <a:off x="2030400" y="20880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39" name="Google Shape;239;p15"/>
          <p:cNvSpPr txBox="1">
            <a:spLocks noGrp="1"/>
          </p:cNvSpPr>
          <p:nvPr>
            <p:ph type="subTitle" idx="3"/>
          </p:nvPr>
        </p:nvSpPr>
        <p:spPr>
          <a:xfrm>
            <a:off x="5443200" y="176760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0" name="Google Shape;240;p15"/>
          <p:cNvSpPr txBox="1">
            <a:spLocks noGrp="1"/>
          </p:cNvSpPr>
          <p:nvPr>
            <p:ph type="subTitle" idx="4"/>
          </p:nvPr>
        </p:nvSpPr>
        <p:spPr>
          <a:xfrm>
            <a:off x="5443200" y="208795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241" name="Google Shape;241;p15"/>
          <p:cNvSpPr txBox="1">
            <a:spLocks noGrp="1"/>
          </p:cNvSpPr>
          <p:nvPr>
            <p:ph type="subTitle" idx="5"/>
          </p:nvPr>
        </p:nvSpPr>
        <p:spPr>
          <a:xfrm>
            <a:off x="2030400" y="293755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2" name="Google Shape;242;p15"/>
          <p:cNvSpPr txBox="1">
            <a:spLocks noGrp="1"/>
          </p:cNvSpPr>
          <p:nvPr>
            <p:ph type="subTitle" idx="6"/>
          </p:nvPr>
        </p:nvSpPr>
        <p:spPr>
          <a:xfrm>
            <a:off x="2030400" y="32579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43" name="Google Shape;243;p15"/>
          <p:cNvSpPr txBox="1">
            <a:spLocks noGrp="1"/>
          </p:cNvSpPr>
          <p:nvPr>
            <p:ph type="subTitle" idx="7"/>
          </p:nvPr>
        </p:nvSpPr>
        <p:spPr>
          <a:xfrm>
            <a:off x="5443200" y="293755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4" name="Google Shape;244;p15"/>
          <p:cNvSpPr txBox="1">
            <a:spLocks noGrp="1"/>
          </p:cNvSpPr>
          <p:nvPr>
            <p:ph type="subTitle" idx="8"/>
          </p:nvPr>
        </p:nvSpPr>
        <p:spPr>
          <a:xfrm>
            <a:off x="5443200" y="325790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grpSp>
        <p:nvGrpSpPr>
          <p:cNvPr id="245" name="Google Shape;245;p15"/>
          <p:cNvGrpSpPr/>
          <p:nvPr/>
        </p:nvGrpSpPr>
        <p:grpSpPr>
          <a:xfrm>
            <a:off x="564214" y="3332756"/>
            <a:ext cx="571419" cy="1339946"/>
            <a:chOff x="564214" y="3344581"/>
            <a:chExt cx="571419" cy="1339946"/>
          </a:xfrm>
        </p:grpSpPr>
        <p:sp>
          <p:nvSpPr>
            <p:cNvPr id="246" name="Google Shape;246;p15"/>
            <p:cNvSpPr/>
            <p:nvPr/>
          </p:nvSpPr>
          <p:spPr>
            <a:xfrm>
              <a:off x="732894" y="3344581"/>
              <a:ext cx="402740" cy="986499"/>
            </a:xfrm>
            <a:custGeom>
              <a:avLst/>
              <a:gdLst/>
              <a:ahLst/>
              <a:cxnLst/>
              <a:rect l="l" t="t" r="r" b="b"/>
              <a:pathLst>
                <a:path w="12566" h="30780" extrusionOk="0">
                  <a:moveTo>
                    <a:pt x="4613" y="1"/>
                  </a:moveTo>
                  <a:cubicBezTo>
                    <a:pt x="4455" y="1"/>
                    <a:pt x="4293" y="7"/>
                    <a:pt x="4128" y="20"/>
                  </a:cubicBezTo>
                  <a:cubicBezTo>
                    <a:pt x="2357" y="304"/>
                    <a:pt x="1555" y="2493"/>
                    <a:pt x="1705" y="4297"/>
                  </a:cubicBezTo>
                  <a:cubicBezTo>
                    <a:pt x="1872" y="6085"/>
                    <a:pt x="2607" y="7856"/>
                    <a:pt x="2407" y="9644"/>
                  </a:cubicBezTo>
                  <a:cubicBezTo>
                    <a:pt x="2156" y="11916"/>
                    <a:pt x="435" y="13837"/>
                    <a:pt x="235" y="16127"/>
                  </a:cubicBezTo>
                  <a:cubicBezTo>
                    <a:pt x="1" y="18817"/>
                    <a:pt x="1906" y="21206"/>
                    <a:pt x="2474" y="23846"/>
                  </a:cubicBezTo>
                  <a:cubicBezTo>
                    <a:pt x="2741" y="25116"/>
                    <a:pt x="2708" y="26486"/>
                    <a:pt x="3192" y="27705"/>
                  </a:cubicBezTo>
                  <a:cubicBezTo>
                    <a:pt x="3901" y="29536"/>
                    <a:pt x="5835" y="30779"/>
                    <a:pt x="7774" y="30779"/>
                  </a:cubicBezTo>
                  <a:cubicBezTo>
                    <a:pt x="8030" y="30779"/>
                    <a:pt x="8286" y="30758"/>
                    <a:pt x="8539" y="30713"/>
                  </a:cubicBezTo>
                  <a:cubicBezTo>
                    <a:pt x="10728" y="30312"/>
                    <a:pt x="12482" y="28257"/>
                    <a:pt x="12532" y="26035"/>
                  </a:cubicBezTo>
                  <a:cubicBezTo>
                    <a:pt x="12566" y="23979"/>
                    <a:pt x="11296" y="22025"/>
                    <a:pt x="11446" y="19969"/>
                  </a:cubicBezTo>
                  <a:cubicBezTo>
                    <a:pt x="11563" y="18449"/>
                    <a:pt x="12449" y="16995"/>
                    <a:pt x="12265" y="15492"/>
                  </a:cubicBezTo>
                  <a:cubicBezTo>
                    <a:pt x="12031" y="13687"/>
                    <a:pt x="10360" y="12401"/>
                    <a:pt x="9775" y="10680"/>
                  </a:cubicBezTo>
                  <a:cubicBezTo>
                    <a:pt x="9190" y="8959"/>
                    <a:pt x="9742" y="7071"/>
                    <a:pt x="9541" y="5266"/>
                  </a:cubicBezTo>
                  <a:cubicBezTo>
                    <a:pt x="9192" y="2189"/>
                    <a:pt x="7564" y="1"/>
                    <a:pt x="4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696485" y="4021541"/>
              <a:ext cx="296719" cy="507159"/>
            </a:xfrm>
            <a:custGeom>
              <a:avLst/>
              <a:gdLst/>
              <a:ahLst/>
              <a:cxnLst/>
              <a:rect l="l" t="t" r="r" b="b"/>
              <a:pathLst>
                <a:path w="9258" h="15824" extrusionOk="0">
                  <a:moveTo>
                    <a:pt x="1" y="0"/>
                  </a:moveTo>
                  <a:lnTo>
                    <a:pt x="1" y="0"/>
                  </a:lnTo>
                  <a:cubicBezTo>
                    <a:pt x="34" y="67"/>
                    <a:pt x="67" y="117"/>
                    <a:pt x="118" y="167"/>
                  </a:cubicBezTo>
                  <a:lnTo>
                    <a:pt x="435" y="585"/>
                  </a:lnTo>
                  <a:cubicBezTo>
                    <a:pt x="719" y="953"/>
                    <a:pt x="1120" y="1487"/>
                    <a:pt x="1621" y="2172"/>
                  </a:cubicBezTo>
                  <a:cubicBezTo>
                    <a:pt x="2891" y="3910"/>
                    <a:pt x="4077" y="5731"/>
                    <a:pt x="5180" y="7603"/>
                  </a:cubicBezTo>
                  <a:cubicBezTo>
                    <a:pt x="6266" y="9474"/>
                    <a:pt x="7269" y="11395"/>
                    <a:pt x="8171" y="13367"/>
                  </a:cubicBezTo>
                  <a:cubicBezTo>
                    <a:pt x="8505" y="14119"/>
                    <a:pt x="8773" y="14737"/>
                    <a:pt x="8956" y="15171"/>
                  </a:cubicBezTo>
                  <a:cubicBezTo>
                    <a:pt x="9040" y="15372"/>
                    <a:pt x="9107" y="15539"/>
                    <a:pt x="9174" y="15656"/>
                  </a:cubicBezTo>
                  <a:cubicBezTo>
                    <a:pt x="9190" y="15723"/>
                    <a:pt x="9224" y="15773"/>
                    <a:pt x="9257" y="15823"/>
                  </a:cubicBezTo>
                  <a:cubicBezTo>
                    <a:pt x="9240" y="15773"/>
                    <a:pt x="9224" y="15706"/>
                    <a:pt x="9207" y="15656"/>
                  </a:cubicBezTo>
                  <a:cubicBezTo>
                    <a:pt x="9157" y="15522"/>
                    <a:pt x="9090" y="15355"/>
                    <a:pt x="9023" y="15138"/>
                  </a:cubicBezTo>
                  <a:cubicBezTo>
                    <a:pt x="8856" y="14704"/>
                    <a:pt x="8605" y="14085"/>
                    <a:pt x="8271" y="13317"/>
                  </a:cubicBezTo>
                  <a:cubicBezTo>
                    <a:pt x="7402" y="11329"/>
                    <a:pt x="6417" y="9390"/>
                    <a:pt x="5331" y="7502"/>
                  </a:cubicBezTo>
                  <a:cubicBezTo>
                    <a:pt x="4228" y="5631"/>
                    <a:pt x="3025" y="3827"/>
                    <a:pt x="1705" y="2089"/>
                  </a:cubicBezTo>
                  <a:cubicBezTo>
                    <a:pt x="1204" y="1437"/>
                    <a:pt x="786" y="903"/>
                    <a:pt x="485" y="552"/>
                  </a:cubicBezTo>
                  <a:lnTo>
                    <a:pt x="134" y="134"/>
                  </a:lnTo>
                  <a:cubicBezTo>
                    <a:pt x="101" y="84"/>
                    <a:pt x="51" y="5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931027" y="3611333"/>
              <a:ext cx="64292" cy="909867"/>
            </a:xfrm>
            <a:custGeom>
              <a:avLst/>
              <a:gdLst/>
              <a:ahLst/>
              <a:cxnLst/>
              <a:rect l="l" t="t" r="r" b="b"/>
              <a:pathLst>
                <a:path w="2006" h="28389" extrusionOk="0">
                  <a:moveTo>
                    <a:pt x="1" y="1"/>
                  </a:moveTo>
                  <a:cubicBezTo>
                    <a:pt x="1" y="101"/>
                    <a:pt x="1" y="201"/>
                    <a:pt x="1" y="301"/>
                  </a:cubicBezTo>
                  <a:cubicBezTo>
                    <a:pt x="18" y="502"/>
                    <a:pt x="18" y="769"/>
                    <a:pt x="34" y="1120"/>
                  </a:cubicBezTo>
                  <a:cubicBezTo>
                    <a:pt x="68" y="1855"/>
                    <a:pt x="118" y="2891"/>
                    <a:pt x="168" y="4178"/>
                  </a:cubicBezTo>
                  <a:cubicBezTo>
                    <a:pt x="302" y="6734"/>
                    <a:pt x="519" y="10293"/>
                    <a:pt x="786" y="14220"/>
                  </a:cubicBezTo>
                  <a:cubicBezTo>
                    <a:pt x="1070" y="18129"/>
                    <a:pt x="1354" y="21671"/>
                    <a:pt x="1588" y="24245"/>
                  </a:cubicBezTo>
                  <a:cubicBezTo>
                    <a:pt x="1705" y="25514"/>
                    <a:pt x="1805" y="26550"/>
                    <a:pt x="1872" y="27269"/>
                  </a:cubicBezTo>
                  <a:cubicBezTo>
                    <a:pt x="1906" y="27620"/>
                    <a:pt x="1939" y="27904"/>
                    <a:pt x="1956" y="28104"/>
                  </a:cubicBezTo>
                  <a:cubicBezTo>
                    <a:pt x="1973" y="28204"/>
                    <a:pt x="1989" y="28288"/>
                    <a:pt x="2006" y="28388"/>
                  </a:cubicBezTo>
                  <a:cubicBezTo>
                    <a:pt x="2006" y="28288"/>
                    <a:pt x="2006" y="28188"/>
                    <a:pt x="1989" y="28104"/>
                  </a:cubicBezTo>
                  <a:cubicBezTo>
                    <a:pt x="1973" y="27887"/>
                    <a:pt x="1956" y="27620"/>
                    <a:pt x="1939" y="27269"/>
                  </a:cubicBezTo>
                  <a:cubicBezTo>
                    <a:pt x="1889" y="26534"/>
                    <a:pt x="1805" y="25498"/>
                    <a:pt x="1705" y="24228"/>
                  </a:cubicBezTo>
                  <a:cubicBezTo>
                    <a:pt x="1505" y="21671"/>
                    <a:pt x="1237" y="18113"/>
                    <a:pt x="953" y="14203"/>
                  </a:cubicBezTo>
                  <a:cubicBezTo>
                    <a:pt x="686" y="10276"/>
                    <a:pt x="452" y="6734"/>
                    <a:pt x="302" y="4161"/>
                  </a:cubicBezTo>
                  <a:cubicBezTo>
                    <a:pt x="218" y="2891"/>
                    <a:pt x="151" y="1855"/>
                    <a:pt x="101" y="1120"/>
                  </a:cubicBezTo>
                  <a:cubicBezTo>
                    <a:pt x="68" y="769"/>
                    <a:pt x="51" y="502"/>
                    <a:pt x="34" y="301"/>
                  </a:cubicBezTo>
                  <a:cubicBezTo>
                    <a:pt x="34" y="201"/>
                    <a:pt x="18" y="1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842697" y="4391558"/>
              <a:ext cx="240984" cy="292969"/>
            </a:xfrm>
            <a:custGeom>
              <a:avLst/>
              <a:gdLst/>
              <a:ahLst/>
              <a:cxnLst/>
              <a:rect l="l" t="t" r="r" b="b"/>
              <a:pathLst>
                <a:path w="7519" h="9141" extrusionOk="0">
                  <a:moveTo>
                    <a:pt x="0" y="1"/>
                  </a:moveTo>
                  <a:lnTo>
                    <a:pt x="301" y="5715"/>
                  </a:lnTo>
                  <a:cubicBezTo>
                    <a:pt x="401" y="7636"/>
                    <a:pt x="1988" y="9140"/>
                    <a:pt x="3910" y="9140"/>
                  </a:cubicBezTo>
                  <a:cubicBezTo>
                    <a:pt x="5898" y="9140"/>
                    <a:pt x="7519" y="7520"/>
                    <a:pt x="7519" y="5531"/>
                  </a:cubicBezTo>
                  <a:lnTo>
                    <a:pt x="7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5"/>
          <p:cNvGrpSpPr/>
          <p:nvPr/>
        </p:nvGrpSpPr>
        <p:grpSpPr>
          <a:xfrm>
            <a:off x="7805912" y="4279127"/>
            <a:ext cx="1022844" cy="394696"/>
            <a:chOff x="7805912" y="4279127"/>
            <a:chExt cx="1022844" cy="394696"/>
          </a:xfrm>
        </p:grpSpPr>
        <p:sp>
          <p:nvSpPr>
            <p:cNvPr id="253" name="Google Shape;253;p15"/>
            <p:cNvSpPr/>
            <p:nvPr/>
          </p:nvSpPr>
          <p:spPr>
            <a:xfrm>
              <a:off x="7846071" y="4365341"/>
              <a:ext cx="949481" cy="308481"/>
            </a:xfrm>
            <a:custGeom>
              <a:avLst/>
              <a:gdLst/>
              <a:ahLst/>
              <a:cxnLst/>
              <a:rect l="l" t="t" r="r" b="b"/>
              <a:pathLst>
                <a:path w="29625" h="9625" extrusionOk="0">
                  <a:moveTo>
                    <a:pt x="1" y="0"/>
                  </a:moveTo>
                  <a:lnTo>
                    <a:pt x="1" y="9624"/>
                  </a:lnTo>
                  <a:lnTo>
                    <a:pt x="29625" y="9624"/>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7805912" y="4279127"/>
              <a:ext cx="1022844" cy="86247"/>
            </a:xfrm>
            <a:custGeom>
              <a:avLst/>
              <a:gdLst/>
              <a:ahLst/>
              <a:cxnLst/>
              <a:rect l="l" t="t" r="r" b="b"/>
              <a:pathLst>
                <a:path w="31914" h="2691" extrusionOk="0">
                  <a:moveTo>
                    <a:pt x="1" y="0"/>
                  </a:moveTo>
                  <a:lnTo>
                    <a:pt x="1" y="2690"/>
                  </a:lnTo>
                  <a:lnTo>
                    <a:pt x="31914" y="2690"/>
                  </a:lnTo>
                  <a:lnTo>
                    <a:pt x="319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8297527" y="4279127"/>
              <a:ext cx="531229" cy="394696"/>
            </a:xfrm>
            <a:custGeom>
              <a:avLst/>
              <a:gdLst/>
              <a:ahLst/>
              <a:cxnLst/>
              <a:rect l="l" t="t" r="r" b="b"/>
              <a:pathLst>
                <a:path w="16575" h="12315" extrusionOk="0">
                  <a:moveTo>
                    <a:pt x="0" y="0"/>
                  </a:moveTo>
                  <a:lnTo>
                    <a:pt x="0" y="2439"/>
                  </a:lnTo>
                  <a:lnTo>
                    <a:pt x="618" y="12314"/>
                  </a:lnTo>
                  <a:lnTo>
                    <a:pt x="15539" y="12314"/>
                  </a:lnTo>
                  <a:lnTo>
                    <a:pt x="15539" y="2690"/>
                  </a:lnTo>
                  <a:lnTo>
                    <a:pt x="16575" y="2690"/>
                  </a:lnTo>
                  <a:lnTo>
                    <a:pt x="165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7978886" y="4415115"/>
              <a:ext cx="192268" cy="46088"/>
            </a:xfrm>
            <a:custGeom>
              <a:avLst/>
              <a:gdLst/>
              <a:ahLst/>
              <a:cxnLst/>
              <a:rect l="l" t="t" r="r" b="b"/>
              <a:pathLst>
                <a:path w="5999" h="1438" extrusionOk="0">
                  <a:moveTo>
                    <a:pt x="0" y="1"/>
                  </a:moveTo>
                  <a:lnTo>
                    <a:pt x="0" y="1438"/>
                  </a:lnTo>
                  <a:lnTo>
                    <a:pt x="5999" y="1438"/>
                  </a:lnTo>
                  <a:lnTo>
                    <a:pt x="59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7953726" y="4519566"/>
              <a:ext cx="247426" cy="98009"/>
            </a:xfrm>
            <a:custGeom>
              <a:avLst/>
              <a:gdLst/>
              <a:ahLst/>
              <a:cxnLst/>
              <a:rect l="l" t="t" r="r" b="b"/>
              <a:pathLst>
                <a:path w="7720" h="3058" extrusionOk="0">
                  <a:moveTo>
                    <a:pt x="0" y="0"/>
                  </a:moveTo>
                  <a:lnTo>
                    <a:pt x="0" y="3058"/>
                  </a:lnTo>
                  <a:lnTo>
                    <a:pt x="7720" y="3058"/>
                  </a:lnTo>
                  <a:lnTo>
                    <a:pt x="7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5"/>
          <p:cNvGrpSpPr/>
          <p:nvPr/>
        </p:nvGrpSpPr>
        <p:grpSpPr>
          <a:xfrm>
            <a:off x="8043992" y="3722915"/>
            <a:ext cx="509851" cy="559625"/>
            <a:chOff x="1203067" y="4113653"/>
            <a:chExt cx="509851" cy="559625"/>
          </a:xfrm>
        </p:grpSpPr>
        <p:sp>
          <p:nvSpPr>
            <p:cNvPr id="259" name="Google Shape;259;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5"/>
          <p:cNvGrpSpPr/>
          <p:nvPr/>
        </p:nvGrpSpPr>
        <p:grpSpPr>
          <a:xfrm>
            <a:off x="1203067" y="4113653"/>
            <a:ext cx="509851" cy="559625"/>
            <a:chOff x="1203067" y="4113653"/>
            <a:chExt cx="509851" cy="559625"/>
          </a:xfrm>
        </p:grpSpPr>
        <p:sp>
          <p:nvSpPr>
            <p:cNvPr id="281" name="Google Shape;281;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0233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9"/>
        <p:cNvGrpSpPr/>
        <p:nvPr/>
      </p:nvGrpSpPr>
      <p:grpSpPr>
        <a:xfrm>
          <a:off x="0" y="0"/>
          <a:ext cx="0" cy="0"/>
          <a:chOff x="0" y="0"/>
          <a:chExt cx="0" cy="0"/>
        </a:xfrm>
      </p:grpSpPr>
      <p:sp>
        <p:nvSpPr>
          <p:cNvPr id="20" name="Google Shape;20;p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5"/>
          <p:cNvSpPr txBox="1">
            <a:spLocks noGrp="1"/>
          </p:cNvSpPr>
          <p:nvPr>
            <p:ph type="body" idx="1"/>
          </p:nvPr>
        </p:nvSpPr>
        <p:spPr>
          <a:xfrm>
            <a:off x="2776200" y="15144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2" name="Google Shape;22;p5"/>
          <p:cNvSpPr txBox="1">
            <a:spLocks noGrp="1"/>
          </p:cNvSpPr>
          <p:nvPr>
            <p:ph type="body" idx="2"/>
          </p:nvPr>
        </p:nvSpPr>
        <p:spPr>
          <a:xfrm>
            <a:off x="2776200" y="29376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3" name="Google Shape;23;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4" name="Google Shape;24;p5"/>
          <p:cNvGrpSpPr/>
          <p:nvPr/>
        </p:nvGrpSpPr>
        <p:grpSpPr>
          <a:xfrm>
            <a:off x="6685382" y="628692"/>
            <a:ext cx="1531897" cy="1110209"/>
            <a:chOff x="6418270" y="761967"/>
            <a:chExt cx="1531897" cy="1110209"/>
          </a:xfrm>
        </p:grpSpPr>
        <p:sp>
          <p:nvSpPr>
            <p:cNvPr id="25" name="Google Shape;25;p5"/>
            <p:cNvSpPr/>
            <p:nvPr/>
          </p:nvSpPr>
          <p:spPr>
            <a:xfrm>
              <a:off x="6671186" y="1121765"/>
              <a:ext cx="134523" cy="286940"/>
            </a:xfrm>
            <a:custGeom>
              <a:avLst/>
              <a:gdLst/>
              <a:ahLst/>
              <a:cxnLst/>
              <a:rect l="l" t="t" r="r" b="b"/>
              <a:pathLst>
                <a:path w="4195" h="8948" extrusionOk="0">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6784769" y="761967"/>
              <a:ext cx="42361" cy="705677"/>
            </a:xfrm>
            <a:custGeom>
              <a:avLst/>
              <a:gdLst/>
              <a:ahLst/>
              <a:cxnLst/>
              <a:rect l="l" t="t" r="r" b="b"/>
              <a:pathLst>
                <a:path w="1321" h="22006" extrusionOk="0">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6817991" y="912460"/>
              <a:ext cx="151134" cy="513401"/>
            </a:xfrm>
            <a:custGeom>
              <a:avLst/>
              <a:gdLst/>
              <a:ahLst/>
              <a:cxnLst/>
              <a:rect l="l" t="t" r="r" b="b"/>
              <a:pathLst>
                <a:path w="4713" h="16010" extrusionOk="0">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6640113" y="1386706"/>
              <a:ext cx="332219" cy="243296"/>
            </a:xfrm>
            <a:custGeom>
              <a:avLst/>
              <a:gdLst/>
              <a:ahLst/>
              <a:cxnLst/>
              <a:rect l="l" t="t" r="r" b="b"/>
              <a:pathLst>
                <a:path w="10360" h="7587" extrusionOk="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6640113" y="1449943"/>
              <a:ext cx="334913" cy="4842"/>
            </a:xfrm>
            <a:custGeom>
              <a:avLst/>
              <a:gdLst/>
              <a:ahLst/>
              <a:cxnLst/>
              <a:rect l="l" t="t" r="r" b="b"/>
              <a:pathLst>
                <a:path w="10444" h="151" extrusionOk="0">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6640113" y="1471365"/>
              <a:ext cx="334913" cy="4842"/>
            </a:xfrm>
            <a:custGeom>
              <a:avLst/>
              <a:gdLst/>
              <a:ahLst/>
              <a:cxnLst/>
              <a:rect l="l" t="t" r="r" b="b"/>
              <a:pathLst>
                <a:path w="10444" h="151" extrusionOk="0">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6418270" y="1629970"/>
              <a:ext cx="1531897" cy="88955"/>
            </a:xfrm>
            <a:custGeom>
              <a:avLst/>
              <a:gdLst/>
              <a:ahLst/>
              <a:cxnLst/>
              <a:rect l="l" t="t" r="r" b="b"/>
              <a:pathLst>
                <a:path w="47771" h="2774" extrusionOk="0">
                  <a:moveTo>
                    <a:pt x="1" y="0"/>
                  </a:moveTo>
                  <a:lnTo>
                    <a:pt x="1" y="2774"/>
                  </a:lnTo>
                  <a:lnTo>
                    <a:pt x="47771" y="2774"/>
                  </a:lnTo>
                  <a:lnTo>
                    <a:pt x="477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6708673"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548809"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7258951" y="1305800"/>
              <a:ext cx="481718" cy="322054"/>
            </a:xfrm>
            <a:custGeom>
              <a:avLst/>
              <a:gdLst/>
              <a:ahLst/>
              <a:cxnLst/>
              <a:rect l="l" t="t" r="r" b="b"/>
              <a:pathLst>
                <a:path w="15022" h="10043" extrusionOk="0">
                  <a:moveTo>
                    <a:pt x="1087" y="1"/>
                  </a:moveTo>
                  <a:lnTo>
                    <a:pt x="1" y="10042"/>
                  </a:lnTo>
                  <a:lnTo>
                    <a:pt x="13869" y="10042"/>
                  </a:lnTo>
                  <a:lnTo>
                    <a:pt x="1502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7278256" y="1329370"/>
              <a:ext cx="433488" cy="281328"/>
            </a:xfrm>
            <a:custGeom>
              <a:avLst/>
              <a:gdLst/>
              <a:ahLst/>
              <a:cxnLst/>
              <a:rect l="l" t="t" r="r" b="b"/>
              <a:pathLst>
                <a:path w="13518" h="8773" extrusionOk="0">
                  <a:moveTo>
                    <a:pt x="1053" y="1"/>
                  </a:moveTo>
                  <a:lnTo>
                    <a:pt x="0" y="8773"/>
                  </a:lnTo>
                  <a:lnTo>
                    <a:pt x="12515" y="8773"/>
                  </a:lnTo>
                  <a:lnTo>
                    <a:pt x="13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7358617" y="1376541"/>
              <a:ext cx="266321" cy="187018"/>
            </a:xfrm>
            <a:custGeom>
              <a:avLst/>
              <a:gdLst/>
              <a:ahLst/>
              <a:cxnLst/>
              <a:rect l="l" t="t" r="r" b="b"/>
              <a:pathLst>
                <a:path w="8305" h="5832" extrusionOk="0">
                  <a:moveTo>
                    <a:pt x="652" y="0"/>
                  </a:moveTo>
                  <a:lnTo>
                    <a:pt x="0" y="5831"/>
                  </a:lnTo>
                  <a:lnTo>
                    <a:pt x="7904" y="5831"/>
                  </a:lnTo>
                  <a:lnTo>
                    <a:pt x="83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7703663" y="1432787"/>
              <a:ext cx="112557" cy="196670"/>
            </a:xfrm>
            <a:custGeom>
              <a:avLst/>
              <a:gdLst/>
              <a:ahLst/>
              <a:cxnLst/>
              <a:rect l="l" t="t" r="r" b="b"/>
              <a:pathLst>
                <a:path w="3510" h="6133" extrusionOk="0">
                  <a:moveTo>
                    <a:pt x="686" y="0"/>
                  </a:moveTo>
                  <a:lnTo>
                    <a:pt x="1" y="6082"/>
                  </a:lnTo>
                  <a:lnTo>
                    <a:pt x="3510" y="6133"/>
                  </a:lnTo>
                  <a:lnTo>
                    <a:pt x="652" y="368"/>
                  </a:lnTo>
                  <a:lnTo>
                    <a:pt x="68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5"/>
          <p:cNvGrpSpPr/>
          <p:nvPr/>
        </p:nvGrpSpPr>
        <p:grpSpPr>
          <a:xfrm>
            <a:off x="444493" y="717090"/>
            <a:ext cx="1721576" cy="1153083"/>
            <a:chOff x="735556" y="934490"/>
            <a:chExt cx="1721576" cy="1153083"/>
          </a:xfrm>
        </p:grpSpPr>
        <p:sp>
          <p:nvSpPr>
            <p:cNvPr id="39" name="Google Shape;39;p5"/>
            <p:cNvSpPr/>
            <p:nvPr/>
          </p:nvSpPr>
          <p:spPr>
            <a:xfrm>
              <a:off x="735556" y="1437084"/>
              <a:ext cx="990212" cy="650489"/>
            </a:xfrm>
            <a:custGeom>
              <a:avLst/>
              <a:gdLst/>
              <a:ahLst/>
              <a:cxnLst/>
              <a:rect l="l" t="t" r="r" b="b"/>
              <a:pathLst>
                <a:path w="30879" h="20285" extrusionOk="0">
                  <a:moveTo>
                    <a:pt x="1" y="0"/>
                  </a:moveTo>
                  <a:lnTo>
                    <a:pt x="1" y="20284"/>
                  </a:lnTo>
                  <a:lnTo>
                    <a:pt x="30878" y="20284"/>
                  </a:lnTo>
                  <a:lnTo>
                    <a:pt x="3087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770381" y="1463316"/>
              <a:ext cx="920562" cy="595333"/>
            </a:xfrm>
            <a:custGeom>
              <a:avLst/>
              <a:gdLst/>
              <a:ahLst/>
              <a:cxnLst/>
              <a:rect l="l" t="t" r="r" b="b"/>
              <a:pathLst>
                <a:path w="28707" h="18565" extrusionOk="0">
                  <a:moveTo>
                    <a:pt x="1" y="1"/>
                  </a:moveTo>
                  <a:lnTo>
                    <a:pt x="1" y="18564"/>
                  </a:lnTo>
                  <a:lnTo>
                    <a:pt x="28706" y="18564"/>
                  </a:lnTo>
                  <a:lnTo>
                    <a:pt x="2870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1080634" y="1680316"/>
              <a:ext cx="300056" cy="163993"/>
            </a:xfrm>
            <a:custGeom>
              <a:avLst/>
              <a:gdLst/>
              <a:ahLst/>
              <a:cxnLst/>
              <a:rect l="l" t="t" r="r" b="b"/>
              <a:pathLst>
                <a:path w="9357" h="5114" extrusionOk="0">
                  <a:moveTo>
                    <a:pt x="0" y="1"/>
                  </a:moveTo>
                  <a:lnTo>
                    <a:pt x="0" y="5114"/>
                  </a:lnTo>
                  <a:lnTo>
                    <a:pt x="9357" y="5114"/>
                  </a:lnTo>
                  <a:lnTo>
                    <a:pt x="935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2088452" y="1209886"/>
              <a:ext cx="368680" cy="559963"/>
            </a:xfrm>
            <a:custGeom>
              <a:avLst/>
              <a:gdLst/>
              <a:ahLst/>
              <a:cxnLst/>
              <a:rect l="l" t="t" r="r" b="b"/>
              <a:pathLst>
                <a:path w="11497" h="17462" extrusionOk="0">
                  <a:moveTo>
                    <a:pt x="1" y="1"/>
                  </a:moveTo>
                  <a:lnTo>
                    <a:pt x="1" y="17461"/>
                  </a:lnTo>
                  <a:lnTo>
                    <a:pt x="11496" y="17461"/>
                  </a:lnTo>
                  <a:lnTo>
                    <a:pt x="114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103459" y="1229704"/>
              <a:ext cx="337061" cy="520840"/>
            </a:xfrm>
            <a:custGeom>
              <a:avLst/>
              <a:gdLst/>
              <a:ahLst/>
              <a:cxnLst/>
              <a:rect l="l" t="t" r="r" b="b"/>
              <a:pathLst>
                <a:path w="10511" h="16242" extrusionOk="0">
                  <a:moveTo>
                    <a:pt x="1" y="1"/>
                  </a:moveTo>
                  <a:lnTo>
                    <a:pt x="1" y="16242"/>
                  </a:lnTo>
                  <a:lnTo>
                    <a:pt x="10510" y="16242"/>
                  </a:lnTo>
                  <a:lnTo>
                    <a:pt x="1051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226695" y="1404921"/>
              <a:ext cx="92194" cy="169894"/>
            </a:xfrm>
            <a:custGeom>
              <a:avLst/>
              <a:gdLst/>
              <a:ahLst/>
              <a:cxnLst/>
              <a:rect l="l" t="t" r="r" b="b"/>
              <a:pathLst>
                <a:path w="2875" h="5298" extrusionOk="0">
                  <a:moveTo>
                    <a:pt x="1" y="1"/>
                  </a:moveTo>
                  <a:lnTo>
                    <a:pt x="1" y="5297"/>
                  </a:lnTo>
                  <a:lnTo>
                    <a:pt x="2875" y="5297"/>
                  </a:lnTo>
                  <a:lnTo>
                    <a:pt x="28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1603014" y="934490"/>
              <a:ext cx="211678" cy="322054"/>
            </a:xfrm>
            <a:custGeom>
              <a:avLst/>
              <a:gdLst/>
              <a:ahLst/>
              <a:cxnLst/>
              <a:rect l="l" t="t" r="r" b="b"/>
              <a:pathLst>
                <a:path w="6601" h="10043" extrusionOk="0">
                  <a:moveTo>
                    <a:pt x="1" y="1"/>
                  </a:moveTo>
                  <a:lnTo>
                    <a:pt x="1" y="10042"/>
                  </a:lnTo>
                  <a:lnTo>
                    <a:pt x="6601" y="10042"/>
                  </a:lnTo>
                  <a:lnTo>
                    <a:pt x="6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611608" y="945746"/>
              <a:ext cx="193463" cy="299543"/>
            </a:xfrm>
            <a:custGeom>
              <a:avLst/>
              <a:gdLst/>
              <a:ahLst/>
              <a:cxnLst/>
              <a:rect l="l" t="t" r="r" b="b"/>
              <a:pathLst>
                <a:path w="6033" h="9341" extrusionOk="0">
                  <a:moveTo>
                    <a:pt x="0" y="0"/>
                  </a:moveTo>
                  <a:lnTo>
                    <a:pt x="0" y="9341"/>
                  </a:lnTo>
                  <a:lnTo>
                    <a:pt x="6032" y="9341"/>
                  </a:lnTo>
                  <a:lnTo>
                    <a:pt x="603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682317" y="1046470"/>
              <a:ext cx="53072" cy="97549"/>
            </a:xfrm>
            <a:custGeom>
              <a:avLst/>
              <a:gdLst/>
              <a:ahLst/>
              <a:cxnLst/>
              <a:rect l="l" t="t" r="r" b="b"/>
              <a:pathLst>
                <a:path w="1655" h="3042" extrusionOk="0">
                  <a:moveTo>
                    <a:pt x="1" y="1"/>
                  </a:moveTo>
                  <a:lnTo>
                    <a:pt x="1" y="3042"/>
                  </a:lnTo>
                  <a:lnTo>
                    <a:pt x="1655" y="3042"/>
                  </a:lnTo>
                  <a:lnTo>
                    <a:pt x="16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a:off x="1388705" y="4044813"/>
            <a:ext cx="938231" cy="663893"/>
            <a:chOff x="1278330" y="4044813"/>
            <a:chExt cx="938231" cy="663893"/>
          </a:xfrm>
        </p:grpSpPr>
        <p:sp>
          <p:nvSpPr>
            <p:cNvPr id="49" name="Google Shape;49;p5"/>
            <p:cNvSpPr/>
            <p:nvPr/>
          </p:nvSpPr>
          <p:spPr>
            <a:xfrm>
              <a:off x="1306197" y="4117158"/>
              <a:ext cx="794088" cy="258272"/>
            </a:xfrm>
            <a:custGeom>
              <a:avLst/>
              <a:gdLst/>
              <a:ahLst/>
              <a:cxnLst/>
              <a:rect l="l" t="t" r="r" b="b"/>
              <a:pathLst>
                <a:path w="24763" h="8054" extrusionOk="0">
                  <a:moveTo>
                    <a:pt x="0" y="0"/>
                  </a:moveTo>
                  <a:lnTo>
                    <a:pt x="0" y="8054"/>
                  </a:lnTo>
                  <a:lnTo>
                    <a:pt x="24762" y="8054"/>
                  </a:lnTo>
                  <a:lnTo>
                    <a:pt x="2476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278330" y="4044813"/>
              <a:ext cx="855176" cy="72376"/>
            </a:xfrm>
            <a:custGeom>
              <a:avLst/>
              <a:gdLst/>
              <a:ahLst/>
              <a:cxnLst/>
              <a:rect l="l" t="t" r="r" b="b"/>
              <a:pathLst>
                <a:path w="26668" h="2257" extrusionOk="0">
                  <a:moveTo>
                    <a:pt x="1" y="1"/>
                  </a:moveTo>
                  <a:lnTo>
                    <a:pt x="1" y="2256"/>
                  </a:lnTo>
                  <a:lnTo>
                    <a:pt x="26667" y="2256"/>
                  </a:lnTo>
                  <a:lnTo>
                    <a:pt x="266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278330" y="4044813"/>
              <a:ext cx="444199" cy="330616"/>
            </a:xfrm>
            <a:custGeom>
              <a:avLst/>
              <a:gdLst/>
              <a:ahLst/>
              <a:cxnLst/>
              <a:rect l="l" t="t" r="r" b="b"/>
              <a:pathLst>
                <a:path w="13852" h="10310" extrusionOk="0">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1828064" y="4158942"/>
              <a:ext cx="161300" cy="38609"/>
            </a:xfrm>
            <a:custGeom>
              <a:avLst/>
              <a:gdLst/>
              <a:ahLst/>
              <a:cxnLst/>
              <a:rect l="l" t="t" r="r" b="b"/>
              <a:pathLst>
                <a:path w="5030" h="1204" extrusionOk="0">
                  <a:moveTo>
                    <a:pt x="1" y="0"/>
                  </a:moveTo>
                  <a:lnTo>
                    <a:pt x="1" y="1203"/>
                  </a:lnTo>
                  <a:lnTo>
                    <a:pt x="5030" y="1203"/>
                  </a:lnTo>
                  <a:lnTo>
                    <a:pt x="50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803404" y="4246262"/>
              <a:ext cx="206867" cy="82029"/>
            </a:xfrm>
            <a:custGeom>
              <a:avLst/>
              <a:gdLst/>
              <a:ahLst/>
              <a:cxnLst/>
              <a:rect l="l" t="t" r="r" b="b"/>
              <a:pathLst>
                <a:path w="6451" h="2558" extrusionOk="0">
                  <a:moveTo>
                    <a:pt x="1" y="1"/>
                  </a:moveTo>
                  <a:lnTo>
                    <a:pt x="1"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1389252" y="4450403"/>
              <a:ext cx="794088" cy="258304"/>
            </a:xfrm>
            <a:custGeom>
              <a:avLst/>
              <a:gdLst/>
              <a:ahLst/>
              <a:cxnLst/>
              <a:rect l="l" t="t" r="r" b="b"/>
              <a:pathLst>
                <a:path w="24763" h="8055" extrusionOk="0">
                  <a:moveTo>
                    <a:pt x="0" y="1"/>
                  </a:moveTo>
                  <a:lnTo>
                    <a:pt x="0" y="8054"/>
                  </a:lnTo>
                  <a:lnTo>
                    <a:pt x="24762" y="8054"/>
                  </a:lnTo>
                  <a:lnTo>
                    <a:pt x="247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1361385" y="4378091"/>
              <a:ext cx="855176" cy="72344"/>
            </a:xfrm>
            <a:custGeom>
              <a:avLst/>
              <a:gdLst/>
              <a:ahLst/>
              <a:cxnLst/>
              <a:rect l="l" t="t" r="r" b="b"/>
              <a:pathLst>
                <a:path w="26668" h="2256" extrusionOk="0">
                  <a:moveTo>
                    <a:pt x="0" y="0"/>
                  </a:moveTo>
                  <a:lnTo>
                    <a:pt x="0" y="2256"/>
                  </a:lnTo>
                  <a:lnTo>
                    <a:pt x="26667" y="2256"/>
                  </a:lnTo>
                  <a:lnTo>
                    <a:pt x="266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1361385" y="4378091"/>
              <a:ext cx="444199" cy="330616"/>
            </a:xfrm>
            <a:custGeom>
              <a:avLst/>
              <a:gdLst/>
              <a:ahLst/>
              <a:cxnLst/>
              <a:rect l="l" t="t" r="r" b="b"/>
              <a:pathLst>
                <a:path w="13852" h="10310" extrusionOk="0">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1911118" y="4492219"/>
              <a:ext cx="160754" cy="38609"/>
            </a:xfrm>
            <a:custGeom>
              <a:avLst/>
              <a:gdLst/>
              <a:ahLst/>
              <a:cxnLst/>
              <a:rect l="l" t="t" r="r" b="b"/>
              <a:pathLst>
                <a:path w="5013" h="1204" extrusionOk="0">
                  <a:moveTo>
                    <a:pt x="0" y="0"/>
                  </a:moveTo>
                  <a:lnTo>
                    <a:pt x="0" y="1203"/>
                  </a:lnTo>
                  <a:lnTo>
                    <a:pt x="5013" y="1203"/>
                  </a:lnTo>
                  <a:lnTo>
                    <a:pt x="50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1885945" y="4579539"/>
              <a:ext cx="206835" cy="82029"/>
            </a:xfrm>
            <a:custGeom>
              <a:avLst/>
              <a:gdLst/>
              <a:ahLst/>
              <a:cxnLst/>
              <a:rect l="l" t="t" r="r" b="b"/>
              <a:pathLst>
                <a:path w="6450" h="2558" extrusionOk="0">
                  <a:moveTo>
                    <a:pt x="0" y="1"/>
                  </a:moveTo>
                  <a:lnTo>
                    <a:pt x="0"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5"/>
          <p:cNvGrpSpPr/>
          <p:nvPr/>
        </p:nvGrpSpPr>
        <p:grpSpPr>
          <a:xfrm>
            <a:off x="6953203" y="3236296"/>
            <a:ext cx="837507" cy="1448842"/>
            <a:chOff x="7002828" y="3236296"/>
            <a:chExt cx="837507" cy="1448842"/>
          </a:xfrm>
        </p:grpSpPr>
        <p:sp>
          <p:nvSpPr>
            <p:cNvPr id="60" name="Google Shape;60;p5"/>
            <p:cNvSpPr/>
            <p:nvPr/>
          </p:nvSpPr>
          <p:spPr>
            <a:xfrm>
              <a:off x="7002828" y="3236296"/>
              <a:ext cx="837507" cy="1448842"/>
            </a:xfrm>
            <a:custGeom>
              <a:avLst/>
              <a:gdLst/>
              <a:ahLst/>
              <a:cxnLst/>
              <a:rect l="l" t="t" r="r" b="b"/>
              <a:pathLst>
                <a:path w="26117" h="45181" extrusionOk="0">
                  <a:moveTo>
                    <a:pt x="586" y="0"/>
                  </a:moveTo>
                  <a:lnTo>
                    <a:pt x="1" y="45180"/>
                  </a:lnTo>
                  <a:lnTo>
                    <a:pt x="26116" y="45180"/>
                  </a:lnTo>
                  <a:lnTo>
                    <a:pt x="26116" y="619"/>
                  </a:lnTo>
                  <a:lnTo>
                    <a:pt x="58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7465242" y="3247551"/>
              <a:ext cx="375094" cy="1437586"/>
            </a:xfrm>
            <a:custGeom>
              <a:avLst/>
              <a:gdLst/>
              <a:ahLst/>
              <a:cxnLst/>
              <a:rect l="l" t="t" r="r" b="b"/>
              <a:pathLst>
                <a:path w="11697" h="44830" extrusionOk="0">
                  <a:moveTo>
                    <a:pt x="234" y="0"/>
                  </a:moveTo>
                  <a:lnTo>
                    <a:pt x="0" y="44829"/>
                  </a:lnTo>
                  <a:lnTo>
                    <a:pt x="11696" y="44829"/>
                  </a:lnTo>
                  <a:lnTo>
                    <a:pt x="11696" y="268"/>
                  </a:lnTo>
                  <a:lnTo>
                    <a:pt x="2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7048396" y="3262559"/>
              <a:ext cx="396515" cy="296304"/>
            </a:xfrm>
            <a:custGeom>
              <a:avLst/>
              <a:gdLst/>
              <a:ahLst/>
              <a:cxnLst/>
              <a:rect l="l" t="t" r="r" b="b"/>
              <a:pathLst>
                <a:path w="12365" h="9240" extrusionOk="0">
                  <a:moveTo>
                    <a:pt x="0" y="0"/>
                  </a:moveTo>
                  <a:lnTo>
                    <a:pt x="0" y="9240"/>
                  </a:lnTo>
                  <a:lnTo>
                    <a:pt x="12364" y="9240"/>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185004" y="3340226"/>
              <a:ext cx="121119" cy="47716"/>
            </a:xfrm>
            <a:custGeom>
              <a:avLst/>
              <a:gdLst/>
              <a:ahLst/>
              <a:cxnLst/>
              <a:rect l="l" t="t" r="r" b="b"/>
              <a:pathLst>
                <a:path w="3777" h="1488" extrusionOk="0">
                  <a:moveTo>
                    <a:pt x="3777" y="1"/>
                  </a:moveTo>
                  <a:lnTo>
                    <a:pt x="1" y="118"/>
                  </a:lnTo>
                  <a:lnTo>
                    <a:pt x="1" y="1488"/>
                  </a:lnTo>
                  <a:lnTo>
                    <a:pt x="3777" y="1488"/>
                  </a:lnTo>
                  <a:lnTo>
                    <a:pt x="377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7185004" y="3424885"/>
              <a:ext cx="125416" cy="17733"/>
            </a:xfrm>
            <a:custGeom>
              <a:avLst/>
              <a:gdLst/>
              <a:ahLst/>
              <a:cxnLst/>
              <a:rect l="l" t="t" r="r" b="b"/>
              <a:pathLst>
                <a:path w="3911" h="553" extrusionOk="0">
                  <a:moveTo>
                    <a:pt x="1" y="1"/>
                  </a:moveTo>
                  <a:lnTo>
                    <a:pt x="1" y="552"/>
                  </a:lnTo>
                  <a:lnTo>
                    <a:pt x="3911" y="552"/>
                  </a:lnTo>
                  <a:lnTo>
                    <a:pt x="39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7048396" y="4300937"/>
              <a:ext cx="396515" cy="295791"/>
            </a:xfrm>
            <a:custGeom>
              <a:avLst/>
              <a:gdLst/>
              <a:ahLst/>
              <a:cxnLst/>
              <a:rect l="l" t="t" r="r" b="b"/>
              <a:pathLst>
                <a:path w="12365" h="9224" extrusionOk="0">
                  <a:moveTo>
                    <a:pt x="0" y="0"/>
                  </a:moveTo>
                  <a:lnTo>
                    <a:pt x="0" y="9223"/>
                  </a:lnTo>
                  <a:lnTo>
                    <a:pt x="12364" y="9223"/>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7185004" y="4378091"/>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7185004" y="4462749"/>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7048396" y="3596349"/>
              <a:ext cx="396515" cy="296336"/>
            </a:xfrm>
            <a:custGeom>
              <a:avLst/>
              <a:gdLst/>
              <a:ahLst/>
              <a:cxnLst/>
              <a:rect l="l" t="t" r="r" b="b"/>
              <a:pathLst>
                <a:path w="12365" h="9241" extrusionOk="0">
                  <a:moveTo>
                    <a:pt x="0" y="1"/>
                  </a:moveTo>
                  <a:lnTo>
                    <a:pt x="0" y="9240"/>
                  </a:lnTo>
                  <a:lnTo>
                    <a:pt x="12364" y="9240"/>
                  </a:lnTo>
                  <a:lnTo>
                    <a:pt x="12364" y="4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7185004" y="3674049"/>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7185004" y="3758707"/>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43041" y="3951048"/>
              <a:ext cx="396515" cy="296336"/>
            </a:xfrm>
            <a:custGeom>
              <a:avLst/>
              <a:gdLst/>
              <a:ahLst/>
              <a:cxnLst/>
              <a:rect l="l" t="t" r="r" b="b"/>
              <a:pathLst>
                <a:path w="12365" h="9241" extrusionOk="0">
                  <a:moveTo>
                    <a:pt x="0" y="1"/>
                  </a:moveTo>
                  <a:lnTo>
                    <a:pt x="0" y="9240"/>
                  </a:lnTo>
                  <a:lnTo>
                    <a:pt x="12364" y="9240"/>
                  </a:lnTo>
                  <a:lnTo>
                    <a:pt x="1236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182342" y="4081242"/>
              <a:ext cx="114160" cy="44510"/>
            </a:xfrm>
            <a:custGeom>
              <a:avLst/>
              <a:gdLst/>
              <a:ahLst/>
              <a:cxnLst/>
              <a:rect l="l" t="t" r="r" b="b"/>
              <a:pathLst>
                <a:path w="3560" h="1388" extrusionOk="0">
                  <a:moveTo>
                    <a:pt x="3559" y="1"/>
                  </a:moveTo>
                  <a:lnTo>
                    <a:pt x="0" y="118"/>
                  </a:lnTo>
                  <a:lnTo>
                    <a:pt x="0" y="1388"/>
                  </a:lnTo>
                  <a:lnTo>
                    <a:pt x="3559" y="1388"/>
                  </a:lnTo>
                  <a:lnTo>
                    <a:pt x="355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7182342" y="4160545"/>
              <a:ext cx="117912" cy="16643"/>
            </a:xfrm>
            <a:custGeom>
              <a:avLst/>
              <a:gdLst/>
              <a:ahLst/>
              <a:cxnLst/>
              <a:rect l="l" t="t" r="r" b="b"/>
              <a:pathLst>
                <a:path w="3677" h="519" extrusionOk="0">
                  <a:moveTo>
                    <a:pt x="0" y="1"/>
                  </a:moveTo>
                  <a:lnTo>
                    <a:pt x="0" y="519"/>
                  </a:lnTo>
                  <a:lnTo>
                    <a:pt x="3676" y="519"/>
                  </a:lnTo>
                  <a:lnTo>
                    <a:pt x="36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4062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s 2">
  <p:cSld name="Four columns 2">
    <p:spTree>
      <p:nvGrpSpPr>
        <p:cNvPr id="1" name="Shape 683"/>
        <p:cNvGrpSpPr/>
        <p:nvPr/>
      </p:nvGrpSpPr>
      <p:grpSpPr>
        <a:xfrm>
          <a:off x="0" y="0"/>
          <a:ext cx="0" cy="0"/>
          <a:chOff x="0" y="0"/>
          <a:chExt cx="0" cy="0"/>
        </a:xfrm>
      </p:grpSpPr>
      <p:sp>
        <p:nvSpPr>
          <p:cNvPr id="684" name="Google Shape;684;p2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25"/>
          <p:cNvGrpSpPr/>
          <p:nvPr/>
        </p:nvGrpSpPr>
        <p:grpSpPr>
          <a:xfrm>
            <a:off x="6510149" y="1965913"/>
            <a:ext cx="2172605" cy="2709763"/>
            <a:chOff x="6510149" y="1949738"/>
            <a:chExt cx="2172605" cy="2709763"/>
          </a:xfrm>
        </p:grpSpPr>
        <p:sp>
          <p:nvSpPr>
            <p:cNvPr id="686" name="Google Shape;686;p25"/>
            <p:cNvSpPr/>
            <p:nvPr/>
          </p:nvSpPr>
          <p:spPr>
            <a:xfrm>
              <a:off x="6510149" y="4267946"/>
              <a:ext cx="120540" cy="388831"/>
            </a:xfrm>
            <a:custGeom>
              <a:avLst/>
              <a:gdLst/>
              <a:ahLst/>
              <a:cxnLst/>
              <a:rect l="l" t="t" r="r" b="b"/>
              <a:pathLst>
                <a:path w="3761" h="12132" extrusionOk="0">
                  <a:moveTo>
                    <a:pt x="3760" y="1"/>
                  </a:moveTo>
                  <a:lnTo>
                    <a:pt x="1" y="135"/>
                  </a:lnTo>
                  <a:lnTo>
                    <a:pt x="1" y="12131"/>
                  </a:lnTo>
                  <a:lnTo>
                    <a:pt x="1605" y="12131"/>
                  </a:lnTo>
                  <a:lnTo>
                    <a:pt x="37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7592958" y="2586860"/>
              <a:ext cx="93201" cy="30960"/>
            </a:xfrm>
            <a:custGeom>
              <a:avLst/>
              <a:gdLst/>
              <a:ahLst/>
              <a:cxnLst/>
              <a:rect l="l" t="t" r="r" b="b"/>
              <a:pathLst>
                <a:path w="2908" h="966" extrusionOk="0">
                  <a:moveTo>
                    <a:pt x="2875" y="1"/>
                  </a:moveTo>
                  <a:cubicBezTo>
                    <a:pt x="2771" y="1"/>
                    <a:pt x="2159" y="176"/>
                    <a:pt x="1421" y="423"/>
                  </a:cubicBezTo>
                  <a:cubicBezTo>
                    <a:pt x="635" y="690"/>
                    <a:pt x="0" y="924"/>
                    <a:pt x="0" y="957"/>
                  </a:cubicBezTo>
                  <a:cubicBezTo>
                    <a:pt x="2" y="963"/>
                    <a:pt x="12" y="966"/>
                    <a:pt x="29" y="966"/>
                  </a:cubicBezTo>
                  <a:cubicBezTo>
                    <a:pt x="164" y="966"/>
                    <a:pt x="758" y="794"/>
                    <a:pt x="1471" y="556"/>
                  </a:cubicBezTo>
                  <a:cubicBezTo>
                    <a:pt x="2273" y="289"/>
                    <a:pt x="2908" y="38"/>
                    <a:pt x="2891" y="5"/>
                  </a:cubicBezTo>
                  <a:cubicBezTo>
                    <a:pt x="2890" y="2"/>
                    <a:pt x="2884" y="1"/>
                    <a:pt x="287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6977662" y="4267946"/>
              <a:ext cx="119963" cy="388831"/>
            </a:xfrm>
            <a:custGeom>
              <a:avLst/>
              <a:gdLst/>
              <a:ahLst/>
              <a:cxnLst/>
              <a:rect l="l" t="t" r="r" b="b"/>
              <a:pathLst>
                <a:path w="3743" h="12132" extrusionOk="0">
                  <a:moveTo>
                    <a:pt x="3743" y="1"/>
                  </a:moveTo>
                  <a:lnTo>
                    <a:pt x="0" y="135"/>
                  </a:lnTo>
                  <a:lnTo>
                    <a:pt x="0" y="12131"/>
                  </a:lnTo>
                  <a:lnTo>
                    <a:pt x="1604" y="12131"/>
                  </a:lnTo>
                  <a:lnTo>
                    <a:pt x="374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7441394" y="4267946"/>
              <a:ext cx="120540" cy="388831"/>
            </a:xfrm>
            <a:custGeom>
              <a:avLst/>
              <a:gdLst/>
              <a:ahLst/>
              <a:cxnLst/>
              <a:rect l="l" t="t" r="r" b="b"/>
              <a:pathLst>
                <a:path w="3761" h="12132" extrusionOk="0">
                  <a:moveTo>
                    <a:pt x="1" y="1"/>
                  </a:moveTo>
                  <a:lnTo>
                    <a:pt x="2156" y="12131"/>
                  </a:lnTo>
                  <a:lnTo>
                    <a:pt x="3760" y="12131"/>
                  </a:lnTo>
                  <a:lnTo>
                    <a:pt x="3760" y="135"/>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7769682" y="4267946"/>
              <a:ext cx="120508" cy="388831"/>
            </a:xfrm>
            <a:custGeom>
              <a:avLst/>
              <a:gdLst/>
              <a:ahLst/>
              <a:cxnLst/>
              <a:rect l="l" t="t" r="r" b="b"/>
              <a:pathLst>
                <a:path w="3760" h="12132" extrusionOk="0">
                  <a:moveTo>
                    <a:pt x="0" y="1"/>
                  </a:moveTo>
                  <a:lnTo>
                    <a:pt x="2156" y="12131"/>
                  </a:lnTo>
                  <a:lnTo>
                    <a:pt x="3760" y="12131"/>
                  </a:lnTo>
                  <a:lnTo>
                    <a:pt x="3760" y="135"/>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6510149" y="3406827"/>
              <a:ext cx="375979" cy="873907"/>
            </a:xfrm>
            <a:custGeom>
              <a:avLst/>
              <a:gdLst/>
              <a:ahLst/>
              <a:cxnLst/>
              <a:rect l="l" t="t" r="r" b="b"/>
              <a:pathLst>
                <a:path w="11731" h="27267" extrusionOk="0">
                  <a:moveTo>
                    <a:pt x="5548" y="0"/>
                  </a:moveTo>
                  <a:cubicBezTo>
                    <a:pt x="4075" y="0"/>
                    <a:pt x="2636" y="293"/>
                    <a:pt x="1939" y="1271"/>
                  </a:cubicBezTo>
                  <a:cubicBezTo>
                    <a:pt x="184" y="3711"/>
                    <a:pt x="1" y="27170"/>
                    <a:pt x="1" y="27170"/>
                  </a:cubicBezTo>
                  <a:cubicBezTo>
                    <a:pt x="1" y="27170"/>
                    <a:pt x="5028" y="27266"/>
                    <a:pt x="8439" y="27266"/>
                  </a:cubicBezTo>
                  <a:cubicBezTo>
                    <a:pt x="10145" y="27266"/>
                    <a:pt x="11446" y="27242"/>
                    <a:pt x="11513" y="27170"/>
                  </a:cubicBezTo>
                  <a:cubicBezTo>
                    <a:pt x="11730" y="26969"/>
                    <a:pt x="10026" y="653"/>
                    <a:pt x="10026" y="653"/>
                  </a:cubicBezTo>
                  <a:cubicBezTo>
                    <a:pt x="10026" y="653"/>
                    <a:pt x="7748" y="0"/>
                    <a:pt x="55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6804144" y="2531830"/>
              <a:ext cx="1086046" cy="1608718"/>
            </a:xfrm>
            <a:custGeom>
              <a:avLst/>
              <a:gdLst/>
              <a:ahLst/>
              <a:cxnLst/>
              <a:rect l="l" t="t" r="r" b="b"/>
              <a:pathLst>
                <a:path w="33886" h="50194" extrusionOk="0">
                  <a:moveTo>
                    <a:pt x="24423" y="1"/>
                  </a:moveTo>
                  <a:cubicBezTo>
                    <a:pt x="24403" y="1"/>
                    <a:pt x="24382" y="1"/>
                    <a:pt x="24362" y="1"/>
                  </a:cubicBezTo>
                  <a:lnTo>
                    <a:pt x="9424" y="1"/>
                  </a:lnTo>
                  <a:cubicBezTo>
                    <a:pt x="4195" y="1"/>
                    <a:pt x="1" y="4295"/>
                    <a:pt x="118" y="9525"/>
                  </a:cubicBezTo>
                  <a:lnTo>
                    <a:pt x="1070" y="50193"/>
                  </a:lnTo>
                  <a:lnTo>
                    <a:pt x="33568" y="50193"/>
                  </a:lnTo>
                  <a:lnTo>
                    <a:pt x="33836" y="9491"/>
                  </a:lnTo>
                  <a:cubicBezTo>
                    <a:pt x="33885" y="4265"/>
                    <a:pt x="29658" y="1"/>
                    <a:pt x="244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6572262" y="3855335"/>
              <a:ext cx="1307768" cy="420143"/>
            </a:xfrm>
            <a:custGeom>
              <a:avLst/>
              <a:gdLst/>
              <a:ahLst/>
              <a:cxnLst/>
              <a:rect l="l" t="t" r="r" b="b"/>
              <a:pathLst>
                <a:path w="40804" h="13109" extrusionOk="0">
                  <a:moveTo>
                    <a:pt x="19728" y="0"/>
                  </a:moveTo>
                  <a:cubicBezTo>
                    <a:pt x="13401" y="0"/>
                    <a:pt x="6918" y="126"/>
                    <a:pt x="6918" y="126"/>
                  </a:cubicBezTo>
                  <a:cubicBezTo>
                    <a:pt x="6918" y="126"/>
                    <a:pt x="452" y="377"/>
                    <a:pt x="1" y="8380"/>
                  </a:cubicBezTo>
                  <a:lnTo>
                    <a:pt x="1" y="13109"/>
                  </a:lnTo>
                  <a:lnTo>
                    <a:pt x="40803" y="13109"/>
                  </a:lnTo>
                  <a:lnTo>
                    <a:pt x="40803" y="8898"/>
                  </a:lnTo>
                  <a:cubicBezTo>
                    <a:pt x="40803" y="8898"/>
                    <a:pt x="35039" y="410"/>
                    <a:pt x="28272" y="126"/>
                  </a:cubicBezTo>
                  <a:cubicBezTo>
                    <a:pt x="26016" y="32"/>
                    <a:pt x="22892" y="0"/>
                    <a:pt x="1972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6554057" y="3855014"/>
              <a:ext cx="907207" cy="413125"/>
            </a:xfrm>
            <a:custGeom>
              <a:avLst/>
              <a:gdLst/>
              <a:ahLst/>
              <a:cxnLst/>
              <a:rect l="l" t="t" r="r" b="b"/>
              <a:pathLst>
                <a:path w="28306" h="12890" extrusionOk="0">
                  <a:moveTo>
                    <a:pt x="9133" y="0"/>
                  </a:moveTo>
                  <a:cubicBezTo>
                    <a:pt x="7145" y="0"/>
                    <a:pt x="5217" y="133"/>
                    <a:pt x="3543" y="1423"/>
                  </a:cubicBezTo>
                  <a:cubicBezTo>
                    <a:pt x="385" y="3896"/>
                    <a:pt x="1" y="9059"/>
                    <a:pt x="335" y="12751"/>
                  </a:cubicBezTo>
                  <a:cubicBezTo>
                    <a:pt x="343" y="12843"/>
                    <a:pt x="414" y="12889"/>
                    <a:pt x="483" y="12889"/>
                  </a:cubicBezTo>
                  <a:cubicBezTo>
                    <a:pt x="552" y="12889"/>
                    <a:pt x="619" y="12843"/>
                    <a:pt x="619" y="12751"/>
                  </a:cubicBezTo>
                  <a:cubicBezTo>
                    <a:pt x="218" y="8357"/>
                    <a:pt x="953" y="1958"/>
                    <a:pt x="5932" y="554"/>
                  </a:cubicBezTo>
                  <a:cubicBezTo>
                    <a:pt x="6831" y="299"/>
                    <a:pt x="7809" y="238"/>
                    <a:pt x="8789" y="238"/>
                  </a:cubicBezTo>
                  <a:cubicBezTo>
                    <a:pt x="9668" y="238"/>
                    <a:pt x="10550" y="287"/>
                    <a:pt x="11379" y="287"/>
                  </a:cubicBezTo>
                  <a:lnTo>
                    <a:pt x="28121" y="387"/>
                  </a:lnTo>
                  <a:cubicBezTo>
                    <a:pt x="28305" y="370"/>
                    <a:pt x="28305" y="103"/>
                    <a:pt x="28121" y="103"/>
                  </a:cubicBezTo>
                  <a:cubicBezTo>
                    <a:pt x="21973" y="70"/>
                    <a:pt x="15807" y="36"/>
                    <a:pt x="9658" y="3"/>
                  </a:cubicBezTo>
                  <a:cubicBezTo>
                    <a:pt x="9483" y="1"/>
                    <a:pt x="9308" y="0"/>
                    <a:pt x="91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6955708" y="2557534"/>
              <a:ext cx="706895" cy="844005"/>
            </a:xfrm>
            <a:custGeom>
              <a:avLst/>
              <a:gdLst/>
              <a:ahLst/>
              <a:cxnLst/>
              <a:rect l="l" t="t" r="r" b="b"/>
              <a:pathLst>
                <a:path w="22056" h="26334" extrusionOk="0">
                  <a:moveTo>
                    <a:pt x="6416" y="1"/>
                  </a:moveTo>
                  <a:cubicBezTo>
                    <a:pt x="4428" y="18"/>
                    <a:pt x="2807" y="68"/>
                    <a:pt x="1705" y="168"/>
                  </a:cubicBezTo>
                  <a:cubicBezTo>
                    <a:pt x="1420" y="201"/>
                    <a:pt x="1187" y="235"/>
                    <a:pt x="969" y="252"/>
                  </a:cubicBezTo>
                  <a:cubicBezTo>
                    <a:pt x="752" y="285"/>
                    <a:pt x="568" y="318"/>
                    <a:pt x="435" y="335"/>
                  </a:cubicBezTo>
                  <a:cubicBezTo>
                    <a:pt x="284" y="369"/>
                    <a:pt x="134" y="419"/>
                    <a:pt x="0" y="469"/>
                  </a:cubicBezTo>
                  <a:cubicBezTo>
                    <a:pt x="34" y="469"/>
                    <a:pt x="67" y="452"/>
                    <a:pt x="117" y="452"/>
                  </a:cubicBezTo>
                  <a:cubicBezTo>
                    <a:pt x="184" y="435"/>
                    <a:pt x="284" y="402"/>
                    <a:pt x="435" y="369"/>
                  </a:cubicBezTo>
                  <a:lnTo>
                    <a:pt x="969" y="302"/>
                  </a:lnTo>
                  <a:cubicBezTo>
                    <a:pt x="1187" y="285"/>
                    <a:pt x="1420" y="252"/>
                    <a:pt x="1705" y="235"/>
                  </a:cubicBezTo>
                  <a:cubicBezTo>
                    <a:pt x="2679" y="162"/>
                    <a:pt x="4022" y="115"/>
                    <a:pt x="5665" y="115"/>
                  </a:cubicBezTo>
                  <a:cubicBezTo>
                    <a:pt x="5909" y="115"/>
                    <a:pt x="6159" y="116"/>
                    <a:pt x="6416" y="118"/>
                  </a:cubicBezTo>
                  <a:cubicBezTo>
                    <a:pt x="7419" y="118"/>
                    <a:pt x="8505" y="118"/>
                    <a:pt x="9674" y="151"/>
                  </a:cubicBezTo>
                  <a:cubicBezTo>
                    <a:pt x="10844" y="185"/>
                    <a:pt x="12097" y="151"/>
                    <a:pt x="13401" y="335"/>
                  </a:cubicBezTo>
                  <a:cubicBezTo>
                    <a:pt x="14069" y="402"/>
                    <a:pt x="14737" y="536"/>
                    <a:pt x="15389" y="686"/>
                  </a:cubicBezTo>
                  <a:cubicBezTo>
                    <a:pt x="16074" y="853"/>
                    <a:pt x="16726" y="1087"/>
                    <a:pt x="17360" y="1388"/>
                  </a:cubicBezTo>
                  <a:cubicBezTo>
                    <a:pt x="17995" y="1739"/>
                    <a:pt x="18563" y="2173"/>
                    <a:pt x="19081" y="2691"/>
                  </a:cubicBezTo>
                  <a:cubicBezTo>
                    <a:pt x="19616" y="3209"/>
                    <a:pt x="20067" y="3810"/>
                    <a:pt x="20418" y="4462"/>
                  </a:cubicBezTo>
                  <a:cubicBezTo>
                    <a:pt x="20585" y="4796"/>
                    <a:pt x="20719" y="5147"/>
                    <a:pt x="20819" y="5498"/>
                  </a:cubicBezTo>
                  <a:cubicBezTo>
                    <a:pt x="20903" y="5866"/>
                    <a:pt x="20953" y="6233"/>
                    <a:pt x="20986" y="6601"/>
                  </a:cubicBezTo>
                  <a:cubicBezTo>
                    <a:pt x="21070" y="7336"/>
                    <a:pt x="21153" y="8054"/>
                    <a:pt x="21220" y="8773"/>
                  </a:cubicBezTo>
                  <a:cubicBezTo>
                    <a:pt x="21354" y="10193"/>
                    <a:pt x="21454" y="11580"/>
                    <a:pt x="21554" y="12883"/>
                  </a:cubicBezTo>
                  <a:cubicBezTo>
                    <a:pt x="21721" y="15523"/>
                    <a:pt x="21805" y="17896"/>
                    <a:pt x="21872" y="19884"/>
                  </a:cubicBezTo>
                  <a:cubicBezTo>
                    <a:pt x="21922" y="21872"/>
                    <a:pt x="21955" y="23476"/>
                    <a:pt x="21989" y="24596"/>
                  </a:cubicBezTo>
                  <a:cubicBezTo>
                    <a:pt x="22005" y="25147"/>
                    <a:pt x="22022" y="25582"/>
                    <a:pt x="22022" y="25882"/>
                  </a:cubicBezTo>
                  <a:cubicBezTo>
                    <a:pt x="22039" y="26016"/>
                    <a:pt x="22039" y="26133"/>
                    <a:pt x="22039" y="26217"/>
                  </a:cubicBezTo>
                  <a:cubicBezTo>
                    <a:pt x="22039" y="26250"/>
                    <a:pt x="22039" y="26283"/>
                    <a:pt x="22056" y="26334"/>
                  </a:cubicBezTo>
                  <a:cubicBezTo>
                    <a:pt x="22056" y="26283"/>
                    <a:pt x="22056" y="26250"/>
                    <a:pt x="22056" y="26217"/>
                  </a:cubicBezTo>
                  <a:cubicBezTo>
                    <a:pt x="22056" y="26133"/>
                    <a:pt x="22056" y="26016"/>
                    <a:pt x="22056" y="25882"/>
                  </a:cubicBezTo>
                  <a:cubicBezTo>
                    <a:pt x="22056" y="25582"/>
                    <a:pt x="22056" y="25147"/>
                    <a:pt x="22039" y="24596"/>
                  </a:cubicBezTo>
                  <a:cubicBezTo>
                    <a:pt x="22039" y="23476"/>
                    <a:pt x="22022" y="21872"/>
                    <a:pt x="21972" y="19867"/>
                  </a:cubicBezTo>
                  <a:cubicBezTo>
                    <a:pt x="21922" y="17879"/>
                    <a:pt x="21838" y="15506"/>
                    <a:pt x="21688" y="12883"/>
                  </a:cubicBezTo>
                  <a:cubicBezTo>
                    <a:pt x="21604" y="11563"/>
                    <a:pt x="21487" y="10176"/>
                    <a:pt x="21354" y="8756"/>
                  </a:cubicBezTo>
                  <a:cubicBezTo>
                    <a:pt x="21287" y="8038"/>
                    <a:pt x="21220" y="7319"/>
                    <a:pt x="21120" y="6584"/>
                  </a:cubicBezTo>
                  <a:cubicBezTo>
                    <a:pt x="21103" y="6200"/>
                    <a:pt x="21036" y="5832"/>
                    <a:pt x="20953" y="5465"/>
                  </a:cubicBezTo>
                  <a:cubicBezTo>
                    <a:pt x="20853" y="5097"/>
                    <a:pt x="20719" y="4729"/>
                    <a:pt x="20535" y="4395"/>
                  </a:cubicBezTo>
                  <a:cubicBezTo>
                    <a:pt x="20184" y="3727"/>
                    <a:pt x="19716" y="3109"/>
                    <a:pt x="19182" y="2591"/>
                  </a:cubicBezTo>
                  <a:cubicBezTo>
                    <a:pt x="18664" y="2056"/>
                    <a:pt x="18062" y="1622"/>
                    <a:pt x="17427" y="1271"/>
                  </a:cubicBezTo>
                  <a:cubicBezTo>
                    <a:pt x="16776" y="953"/>
                    <a:pt x="16107" y="719"/>
                    <a:pt x="15422" y="552"/>
                  </a:cubicBezTo>
                  <a:cubicBezTo>
                    <a:pt x="14771" y="402"/>
                    <a:pt x="14102" y="268"/>
                    <a:pt x="13417" y="201"/>
                  </a:cubicBezTo>
                  <a:cubicBezTo>
                    <a:pt x="12114" y="18"/>
                    <a:pt x="10844" y="51"/>
                    <a:pt x="9674" y="18"/>
                  </a:cubicBezTo>
                  <a:cubicBezTo>
                    <a:pt x="8505" y="1"/>
                    <a:pt x="7419" y="1"/>
                    <a:pt x="64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7646514" y="2915500"/>
              <a:ext cx="74997" cy="26313"/>
            </a:xfrm>
            <a:custGeom>
              <a:avLst/>
              <a:gdLst/>
              <a:ahLst/>
              <a:cxnLst/>
              <a:rect l="l" t="t" r="r" b="b"/>
              <a:pathLst>
                <a:path w="2340" h="821" extrusionOk="0">
                  <a:moveTo>
                    <a:pt x="2311" y="1"/>
                  </a:moveTo>
                  <a:cubicBezTo>
                    <a:pt x="2192" y="1"/>
                    <a:pt x="1711" y="153"/>
                    <a:pt x="1153" y="344"/>
                  </a:cubicBezTo>
                  <a:cubicBezTo>
                    <a:pt x="502" y="561"/>
                    <a:pt x="0" y="779"/>
                    <a:pt x="17" y="812"/>
                  </a:cubicBezTo>
                  <a:cubicBezTo>
                    <a:pt x="19" y="818"/>
                    <a:pt x="28" y="821"/>
                    <a:pt x="44" y="821"/>
                  </a:cubicBezTo>
                  <a:cubicBezTo>
                    <a:pt x="161" y="821"/>
                    <a:pt x="631" y="669"/>
                    <a:pt x="1203" y="478"/>
                  </a:cubicBezTo>
                  <a:cubicBezTo>
                    <a:pt x="1838" y="261"/>
                    <a:pt x="2339" y="43"/>
                    <a:pt x="2339" y="10"/>
                  </a:cubicBezTo>
                  <a:cubicBezTo>
                    <a:pt x="2337" y="4"/>
                    <a:pt x="2328" y="1"/>
                    <a:pt x="231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7647059" y="2987356"/>
              <a:ext cx="33749" cy="4743"/>
            </a:xfrm>
            <a:custGeom>
              <a:avLst/>
              <a:gdLst/>
              <a:ahLst/>
              <a:cxnLst/>
              <a:rect l="l" t="t" r="r" b="b"/>
              <a:pathLst>
                <a:path w="1053" h="148" extrusionOk="0">
                  <a:moveTo>
                    <a:pt x="324" y="1"/>
                  </a:moveTo>
                  <a:cubicBezTo>
                    <a:pt x="132" y="1"/>
                    <a:pt x="0" y="19"/>
                    <a:pt x="0" y="57"/>
                  </a:cubicBezTo>
                  <a:cubicBezTo>
                    <a:pt x="0" y="90"/>
                    <a:pt x="234" y="141"/>
                    <a:pt x="518" y="141"/>
                  </a:cubicBezTo>
                  <a:cubicBezTo>
                    <a:pt x="599" y="145"/>
                    <a:pt x="674" y="147"/>
                    <a:pt x="742" y="147"/>
                  </a:cubicBezTo>
                  <a:cubicBezTo>
                    <a:pt x="927" y="147"/>
                    <a:pt x="1053" y="132"/>
                    <a:pt x="1053" y="107"/>
                  </a:cubicBezTo>
                  <a:cubicBezTo>
                    <a:pt x="1053" y="57"/>
                    <a:pt x="819" y="24"/>
                    <a:pt x="535" y="7"/>
                  </a:cubicBezTo>
                  <a:cubicBezTo>
                    <a:pt x="459" y="3"/>
                    <a:pt x="388" y="1"/>
                    <a:pt x="3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7353577" y="2960787"/>
              <a:ext cx="47690" cy="45575"/>
            </a:xfrm>
            <a:custGeom>
              <a:avLst/>
              <a:gdLst/>
              <a:ahLst/>
              <a:cxnLst/>
              <a:rect l="l" t="t" r="r" b="b"/>
              <a:pathLst>
                <a:path w="1488" h="1422" extrusionOk="0">
                  <a:moveTo>
                    <a:pt x="652" y="0"/>
                  </a:moveTo>
                  <a:lnTo>
                    <a:pt x="652" y="0"/>
                  </a:lnTo>
                  <a:cubicBezTo>
                    <a:pt x="652" y="0"/>
                    <a:pt x="585" y="0"/>
                    <a:pt x="485" y="34"/>
                  </a:cubicBezTo>
                  <a:cubicBezTo>
                    <a:pt x="352" y="84"/>
                    <a:pt x="218" y="201"/>
                    <a:pt x="151" y="318"/>
                  </a:cubicBezTo>
                  <a:cubicBezTo>
                    <a:pt x="17" y="518"/>
                    <a:pt x="1" y="769"/>
                    <a:pt x="101" y="986"/>
                  </a:cubicBezTo>
                  <a:cubicBezTo>
                    <a:pt x="213" y="1257"/>
                    <a:pt x="476" y="1422"/>
                    <a:pt x="747" y="1422"/>
                  </a:cubicBezTo>
                  <a:cubicBezTo>
                    <a:pt x="760" y="1422"/>
                    <a:pt x="773" y="1421"/>
                    <a:pt x="786" y="1421"/>
                  </a:cubicBezTo>
                  <a:cubicBezTo>
                    <a:pt x="1087" y="1387"/>
                    <a:pt x="1337" y="1187"/>
                    <a:pt x="1421" y="903"/>
                  </a:cubicBezTo>
                  <a:cubicBezTo>
                    <a:pt x="1488" y="669"/>
                    <a:pt x="1404" y="418"/>
                    <a:pt x="1204" y="251"/>
                  </a:cubicBezTo>
                  <a:cubicBezTo>
                    <a:pt x="1087" y="151"/>
                    <a:pt x="936" y="101"/>
                    <a:pt x="786" y="101"/>
                  </a:cubicBezTo>
                  <a:cubicBezTo>
                    <a:pt x="686" y="117"/>
                    <a:pt x="619" y="151"/>
                    <a:pt x="636" y="151"/>
                  </a:cubicBezTo>
                  <a:cubicBezTo>
                    <a:pt x="636" y="159"/>
                    <a:pt x="648" y="159"/>
                    <a:pt x="673" y="159"/>
                  </a:cubicBezTo>
                  <a:cubicBezTo>
                    <a:pt x="698" y="159"/>
                    <a:pt x="736" y="159"/>
                    <a:pt x="786" y="168"/>
                  </a:cubicBezTo>
                  <a:cubicBezTo>
                    <a:pt x="920" y="184"/>
                    <a:pt x="1053" y="234"/>
                    <a:pt x="1137" y="335"/>
                  </a:cubicBezTo>
                  <a:cubicBezTo>
                    <a:pt x="1287" y="468"/>
                    <a:pt x="1354" y="669"/>
                    <a:pt x="1287" y="853"/>
                  </a:cubicBezTo>
                  <a:cubicBezTo>
                    <a:pt x="1220" y="1087"/>
                    <a:pt x="1020" y="1254"/>
                    <a:pt x="786" y="1287"/>
                  </a:cubicBezTo>
                  <a:cubicBezTo>
                    <a:pt x="535" y="1287"/>
                    <a:pt x="318" y="1153"/>
                    <a:pt x="218" y="936"/>
                  </a:cubicBezTo>
                  <a:cubicBezTo>
                    <a:pt x="134" y="752"/>
                    <a:pt x="134" y="552"/>
                    <a:pt x="235" y="368"/>
                  </a:cubicBezTo>
                  <a:cubicBezTo>
                    <a:pt x="335" y="218"/>
                    <a:pt x="469" y="84"/>
                    <a:pt x="6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7345564" y="2844574"/>
              <a:ext cx="46056" cy="123745"/>
            </a:xfrm>
            <a:custGeom>
              <a:avLst/>
              <a:gdLst/>
              <a:ahLst/>
              <a:cxnLst/>
              <a:rect l="l" t="t" r="r" b="b"/>
              <a:pathLst>
                <a:path w="1437" h="3861" extrusionOk="0">
                  <a:moveTo>
                    <a:pt x="1420" y="1"/>
                  </a:moveTo>
                  <a:cubicBezTo>
                    <a:pt x="1421" y="3"/>
                    <a:pt x="1422" y="6"/>
                    <a:pt x="1421" y="9"/>
                  </a:cubicBezTo>
                  <a:lnTo>
                    <a:pt x="1421" y="9"/>
                  </a:lnTo>
                  <a:cubicBezTo>
                    <a:pt x="1426" y="6"/>
                    <a:pt x="1432" y="3"/>
                    <a:pt x="1437" y="1"/>
                  </a:cubicBezTo>
                  <a:close/>
                  <a:moveTo>
                    <a:pt x="1421" y="9"/>
                  </a:moveTo>
                  <a:cubicBezTo>
                    <a:pt x="1228" y="108"/>
                    <a:pt x="1066" y="239"/>
                    <a:pt x="936" y="402"/>
                  </a:cubicBezTo>
                  <a:cubicBezTo>
                    <a:pt x="201" y="1187"/>
                    <a:pt x="0" y="2323"/>
                    <a:pt x="401" y="3309"/>
                  </a:cubicBezTo>
                  <a:cubicBezTo>
                    <a:pt x="468" y="3509"/>
                    <a:pt x="568" y="3710"/>
                    <a:pt x="719" y="3860"/>
                  </a:cubicBezTo>
                  <a:cubicBezTo>
                    <a:pt x="752" y="3844"/>
                    <a:pt x="618" y="3643"/>
                    <a:pt x="485" y="3276"/>
                  </a:cubicBezTo>
                  <a:cubicBezTo>
                    <a:pt x="167" y="2323"/>
                    <a:pt x="351" y="1254"/>
                    <a:pt x="1003" y="469"/>
                  </a:cubicBezTo>
                  <a:cubicBezTo>
                    <a:pt x="1236" y="188"/>
                    <a:pt x="1412" y="53"/>
                    <a:pt x="1421" y="9"/>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7348769" y="3002420"/>
              <a:ext cx="31633" cy="132431"/>
            </a:xfrm>
            <a:custGeom>
              <a:avLst/>
              <a:gdLst/>
              <a:ahLst/>
              <a:cxnLst/>
              <a:rect l="l" t="t" r="r" b="b"/>
              <a:pathLst>
                <a:path w="987" h="4132" extrusionOk="0">
                  <a:moveTo>
                    <a:pt x="919" y="1"/>
                  </a:moveTo>
                  <a:cubicBezTo>
                    <a:pt x="886" y="1"/>
                    <a:pt x="836" y="5"/>
                    <a:pt x="769" y="21"/>
                  </a:cubicBezTo>
                  <a:cubicBezTo>
                    <a:pt x="602" y="72"/>
                    <a:pt x="451" y="172"/>
                    <a:pt x="334" y="305"/>
                  </a:cubicBezTo>
                  <a:cubicBezTo>
                    <a:pt x="184" y="523"/>
                    <a:pt x="84" y="757"/>
                    <a:pt x="50" y="1024"/>
                  </a:cubicBezTo>
                  <a:cubicBezTo>
                    <a:pt x="17" y="1341"/>
                    <a:pt x="0" y="1642"/>
                    <a:pt x="34" y="1960"/>
                  </a:cubicBezTo>
                  <a:cubicBezTo>
                    <a:pt x="84" y="2528"/>
                    <a:pt x="268" y="3079"/>
                    <a:pt x="535" y="3564"/>
                  </a:cubicBezTo>
                  <a:cubicBezTo>
                    <a:pt x="652" y="3781"/>
                    <a:pt x="786" y="3965"/>
                    <a:pt x="953" y="4132"/>
                  </a:cubicBezTo>
                  <a:cubicBezTo>
                    <a:pt x="986" y="4115"/>
                    <a:pt x="819" y="3898"/>
                    <a:pt x="635" y="3530"/>
                  </a:cubicBezTo>
                  <a:cubicBezTo>
                    <a:pt x="385"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7304316" y="2972581"/>
              <a:ext cx="47146" cy="9262"/>
            </a:xfrm>
            <a:custGeom>
              <a:avLst/>
              <a:gdLst/>
              <a:ahLst/>
              <a:cxnLst/>
              <a:rect l="l" t="t" r="r" b="b"/>
              <a:pathLst>
                <a:path w="1471" h="289" extrusionOk="0">
                  <a:moveTo>
                    <a:pt x="736" y="0"/>
                  </a:moveTo>
                  <a:cubicBezTo>
                    <a:pt x="285" y="0"/>
                    <a:pt x="1" y="251"/>
                    <a:pt x="34" y="284"/>
                  </a:cubicBezTo>
                  <a:cubicBezTo>
                    <a:pt x="35" y="287"/>
                    <a:pt x="39" y="288"/>
                    <a:pt x="44" y="288"/>
                  </a:cubicBezTo>
                  <a:cubicBezTo>
                    <a:pt x="99" y="288"/>
                    <a:pt x="368"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7048877" y="2960787"/>
              <a:ext cx="47690" cy="45575"/>
            </a:xfrm>
            <a:custGeom>
              <a:avLst/>
              <a:gdLst/>
              <a:ahLst/>
              <a:cxnLst/>
              <a:rect l="l" t="t" r="r" b="b"/>
              <a:pathLst>
                <a:path w="1488" h="1422" extrusionOk="0">
                  <a:moveTo>
                    <a:pt x="652" y="0"/>
                  </a:moveTo>
                  <a:cubicBezTo>
                    <a:pt x="652" y="0"/>
                    <a:pt x="585" y="0"/>
                    <a:pt x="485" y="34"/>
                  </a:cubicBezTo>
                  <a:cubicBezTo>
                    <a:pt x="351" y="84"/>
                    <a:pt x="234" y="201"/>
                    <a:pt x="151" y="318"/>
                  </a:cubicBezTo>
                  <a:cubicBezTo>
                    <a:pt x="17" y="518"/>
                    <a:pt x="1" y="769"/>
                    <a:pt x="101" y="986"/>
                  </a:cubicBezTo>
                  <a:cubicBezTo>
                    <a:pt x="212" y="1257"/>
                    <a:pt x="476" y="1422"/>
                    <a:pt x="761" y="1422"/>
                  </a:cubicBezTo>
                  <a:cubicBezTo>
                    <a:pt x="775" y="1422"/>
                    <a:pt x="789" y="1421"/>
                    <a:pt x="803" y="1421"/>
                  </a:cubicBezTo>
                  <a:cubicBezTo>
                    <a:pt x="1087" y="1387"/>
                    <a:pt x="1337" y="1187"/>
                    <a:pt x="1421" y="903"/>
                  </a:cubicBezTo>
                  <a:cubicBezTo>
                    <a:pt x="1488" y="652"/>
                    <a:pt x="1404" y="418"/>
                    <a:pt x="1220" y="251"/>
                  </a:cubicBezTo>
                  <a:cubicBezTo>
                    <a:pt x="1103" y="151"/>
                    <a:pt x="936" y="101"/>
                    <a:pt x="786" y="101"/>
                  </a:cubicBezTo>
                  <a:cubicBezTo>
                    <a:pt x="686" y="117"/>
                    <a:pt x="635" y="151"/>
                    <a:pt x="635" y="151"/>
                  </a:cubicBezTo>
                  <a:cubicBezTo>
                    <a:pt x="635" y="159"/>
                    <a:pt x="648" y="159"/>
                    <a:pt x="673" y="159"/>
                  </a:cubicBezTo>
                  <a:cubicBezTo>
                    <a:pt x="698" y="159"/>
                    <a:pt x="736" y="159"/>
                    <a:pt x="786" y="168"/>
                  </a:cubicBezTo>
                  <a:cubicBezTo>
                    <a:pt x="919" y="184"/>
                    <a:pt x="1053" y="234"/>
                    <a:pt x="1153" y="335"/>
                  </a:cubicBezTo>
                  <a:cubicBezTo>
                    <a:pt x="1287" y="468"/>
                    <a:pt x="1354" y="669"/>
                    <a:pt x="1287" y="853"/>
                  </a:cubicBezTo>
                  <a:cubicBezTo>
                    <a:pt x="1220" y="1087"/>
                    <a:pt x="1020" y="1254"/>
                    <a:pt x="786" y="1287"/>
                  </a:cubicBezTo>
                  <a:cubicBezTo>
                    <a:pt x="552" y="1287"/>
                    <a:pt x="318" y="1153"/>
                    <a:pt x="218" y="936"/>
                  </a:cubicBezTo>
                  <a:cubicBezTo>
                    <a:pt x="134" y="752"/>
                    <a:pt x="134" y="552"/>
                    <a:pt x="234" y="368"/>
                  </a:cubicBezTo>
                  <a:cubicBezTo>
                    <a:pt x="335" y="218"/>
                    <a:pt x="468" y="84"/>
                    <a:pt x="6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7040833" y="2844574"/>
              <a:ext cx="46088" cy="123745"/>
            </a:xfrm>
            <a:custGeom>
              <a:avLst/>
              <a:gdLst/>
              <a:ahLst/>
              <a:cxnLst/>
              <a:rect l="l" t="t" r="r" b="b"/>
              <a:pathLst>
                <a:path w="1438" h="3861" extrusionOk="0">
                  <a:moveTo>
                    <a:pt x="1438" y="1"/>
                  </a:moveTo>
                  <a:lnTo>
                    <a:pt x="1438" y="1"/>
                  </a:lnTo>
                  <a:cubicBezTo>
                    <a:pt x="1237" y="101"/>
                    <a:pt x="1070" y="235"/>
                    <a:pt x="937" y="402"/>
                  </a:cubicBezTo>
                  <a:cubicBezTo>
                    <a:pt x="201" y="1187"/>
                    <a:pt x="1" y="2323"/>
                    <a:pt x="402" y="3309"/>
                  </a:cubicBezTo>
                  <a:cubicBezTo>
                    <a:pt x="469" y="3509"/>
                    <a:pt x="569" y="3710"/>
                    <a:pt x="719" y="3860"/>
                  </a:cubicBezTo>
                  <a:cubicBezTo>
                    <a:pt x="753" y="3844"/>
                    <a:pt x="619" y="3643"/>
                    <a:pt x="485" y="3276"/>
                  </a:cubicBezTo>
                  <a:cubicBezTo>
                    <a:pt x="168" y="2323"/>
                    <a:pt x="352" y="1254"/>
                    <a:pt x="1003" y="469"/>
                  </a:cubicBezTo>
                  <a:cubicBezTo>
                    <a:pt x="1254" y="168"/>
                    <a:pt x="1438" y="34"/>
                    <a:pt x="1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7044070" y="3002420"/>
              <a:ext cx="31601" cy="132431"/>
            </a:xfrm>
            <a:custGeom>
              <a:avLst/>
              <a:gdLst/>
              <a:ahLst/>
              <a:cxnLst/>
              <a:rect l="l" t="t" r="r" b="b"/>
              <a:pathLst>
                <a:path w="986" h="4132" extrusionOk="0">
                  <a:moveTo>
                    <a:pt x="919" y="1"/>
                  </a:moveTo>
                  <a:cubicBezTo>
                    <a:pt x="886" y="1"/>
                    <a:pt x="836" y="5"/>
                    <a:pt x="769" y="21"/>
                  </a:cubicBezTo>
                  <a:cubicBezTo>
                    <a:pt x="602" y="72"/>
                    <a:pt x="451" y="172"/>
                    <a:pt x="351" y="305"/>
                  </a:cubicBezTo>
                  <a:cubicBezTo>
                    <a:pt x="184" y="523"/>
                    <a:pt x="84" y="757"/>
                    <a:pt x="50" y="1024"/>
                  </a:cubicBezTo>
                  <a:cubicBezTo>
                    <a:pt x="17" y="1341"/>
                    <a:pt x="0" y="1642"/>
                    <a:pt x="34" y="1960"/>
                  </a:cubicBezTo>
                  <a:cubicBezTo>
                    <a:pt x="84" y="2528"/>
                    <a:pt x="267" y="3079"/>
                    <a:pt x="552" y="3564"/>
                  </a:cubicBezTo>
                  <a:cubicBezTo>
                    <a:pt x="652" y="3781"/>
                    <a:pt x="785" y="3965"/>
                    <a:pt x="969" y="4132"/>
                  </a:cubicBezTo>
                  <a:cubicBezTo>
                    <a:pt x="986" y="4115"/>
                    <a:pt x="819" y="3898"/>
                    <a:pt x="635" y="3530"/>
                  </a:cubicBezTo>
                  <a:cubicBezTo>
                    <a:pt x="384"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6999616" y="2972581"/>
              <a:ext cx="47146" cy="9262"/>
            </a:xfrm>
            <a:custGeom>
              <a:avLst/>
              <a:gdLst/>
              <a:ahLst/>
              <a:cxnLst/>
              <a:rect l="l" t="t" r="r" b="b"/>
              <a:pathLst>
                <a:path w="1471" h="289" extrusionOk="0">
                  <a:moveTo>
                    <a:pt x="736" y="0"/>
                  </a:moveTo>
                  <a:cubicBezTo>
                    <a:pt x="284" y="0"/>
                    <a:pt x="0" y="251"/>
                    <a:pt x="34" y="284"/>
                  </a:cubicBezTo>
                  <a:cubicBezTo>
                    <a:pt x="35" y="287"/>
                    <a:pt x="39" y="288"/>
                    <a:pt x="44" y="288"/>
                  </a:cubicBezTo>
                  <a:cubicBezTo>
                    <a:pt x="101" y="288"/>
                    <a:pt x="383"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7441394" y="3389904"/>
              <a:ext cx="450943" cy="895573"/>
            </a:xfrm>
            <a:custGeom>
              <a:avLst/>
              <a:gdLst/>
              <a:ahLst/>
              <a:cxnLst/>
              <a:rect l="l" t="t" r="r" b="b"/>
              <a:pathLst>
                <a:path w="14070" h="27943" extrusionOk="0">
                  <a:moveTo>
                    <a:pt x="6802" y="1"/>
                  </a:moveTo>
                  <a:cubicBezTo>
                    <a:pt x="4711" y="1"/>
                    <a:pt x="2768" y="395"/>
                    <a:pt x="2073" y="1699"/>
                  </a:cubicBezTo>
                  <a:cubicBezTo>
                    <a:pt x="318" y="5008"/>
                    <a:pt x="1" y="27731"/>
                    <a:pt x="1" y="27731"/>
                  </a:cubicBezTo>
                  <a:cubicBezTo>
                    <a:pt x="1" y="27731"/>
                    <a:pt x="5721" y="27943"/>
                    <a:pt x="9858" y="27943"/>
                  </a:cubicBezTo>
                  <a:cubicBezTo>
                    <a:pt x="12193" y="27943"/>
                    <a:pt x="14024" y="27875"/>
                    <a:pt x="14036" y="27664"/>
                  </a:cubicBezTo>
                  <a:cubicBezTo>
                    <a:pt x="14070" y="27063"/>
                    <a:pt x="13501" y="914"/>
                    <a:pt x="13501" y="914"/>
                  </a:cubicBezTo>
                  <a:lnTo>
                    <a:pt x="13518" y="914"/>
                  </a:lnTo>
                  <a:cubicBezTo>
                    <a:pt x="13518" y="914"/>
                    <a:pt x="9987" y="1"/>
                    <a:pt x="680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7559209" y="3398398"/>
              <a:ext cx="340627" cy="889259"/>
            </a:xfrm>
            <a:custGeom>
              <a:avLst/>
              <a:gdLst/>
              <a:ahLst/>
              <a:cxnLst/>
              <a:rect l="l" t="t" r="r" b="b"/>
              <a:pathLst>
                <a:path w="10628" h="27746" extrusionOk="0">
                  <a:moveTo>
                    <a:pt x="6106" y="1"/>
                  </a:moveTo>
                  <a:cubicBezTo>
                    <a:pt x="4532" y="1"/>
                    <a:pt x="2951" y="299"/>
                    <a:pt x="2206" y="1334"/>
                  </a:cubicBezTo>
                  <a:cubicBezTo>
                    <a:pt x="452" y="3773"/>
                    <a:pt x="1" y="27583"/>
                    <a:pt x="1" y="27583"/>
                  </a:cubicBezTo>
                  <a:cubicBezTo>
                    <a:pt x="1" y="27583"/>
                    <a:pt x="5511" y="27745"/>
                    <a:pt x="8521" y="27745"/>
                  </a:cubicBezTo>
                  <a:cubicBezTo>
                    <a:pt x="9608" y="27745"/>
                    <a:pt x="10369" y="27724"/>
                    <a:pt x="10427" y="27667"/>
                  </a:cubicBezTo>
                  <a:cubicBezTo>
                    <a:pt x="10627" y="27466"/>
                    <a:pt x="10360" y="549"/>
                    <a:pt x="10360" y="549"/>
                  </a:cubicBezTo>
                  <a:cubicBezTo>
                    <a:pt x="10360" y="549"/>
                    <a:pt x="8240" y="1"/>
                    <a:pt x="61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7756285" y="3790818"/>
              <a:ext cx="31088" cy="40319"/>
            </a:xfrm>
            <a:custGeom>
              <a:avLst/>
              <a:gdLst/>
              <a:ahLst/>
              <a:cxnLst/>
              <a:rect l="l" t="t" r="r" b="b"/>
              <a:pathLst>
                <a:path w="970" h="1258" extrusionOk="0">
                  <a:moveTo>
                    <a:pt x="318" y="1"/>
                  </a:moveTo>
                  <a:cubicBezTo>
                    <a:pt x="304" y="14"/>
                    <a:pt x="346" y="39"/>
                    <a:pt x="415" y="65"/>
                  </a:cubicBezTo>
                  <a:lnTo>
                    <a:pt x="415" y="65"/>
                  </a:lnTo>
                  <a:cubicBezTo>
                    <a:pt x="256" y="164"/>
                    <a:pt x="126" y="304"/>
                    <a:pt x="51" y="485"/>
                  </a:cubicBezTo>
                  <a:cubicBezTo>
                    <a:pt x="1" y="619"/>
                    <a:pt x="1" y="769"/>
                    <a:pt x="51" y="920"/>
                  </a:cubicBezTo>
                  <a:cubicBezTo>
                    <a:pt x="101" y="1087"/>
                    <a:pt x="251" y="1220"/>
                    <a:pt x="435" y="1254"/>
                  </a:cubicBezTo>
                  <a:cubicBezTo>
                    <a:pt x="457" y="1257"/>
                    <a:pt x="480" y="1258"/>
                    <a:pt x="502" y="1258"/>
                  </a:cubicBezTo>
                  <a:cubicBezTo>
                    <a:pt x="612" y="1258"/>
                    <a:pt x="716" y="1223"/>
                    <a:pt x="786" y="1154"/>
                  </a:cubicBezTo>
                  <a:cubicBezTo>
                    <a:pt x="886" y="1070"/>
                    <a:pt x="936" y="953"/>
                    <a:pt x="953" y="836"/>
                  </a:cubicBezTo>
                  <a:cubicBezTo>
                    <a:pt x="970" y="652"/>
                    <a:pt x="953" y="468"/>
                    <a:pt x="886" y="301"/>
                  </a:cubicBezTo>
                  <a:cubicBezTo>
                    <a:pt x="836" y="168"/>
                    <a:pt x="719" y="101"/>
                    <a:pt x="585" y="101"/>
                  </a:cubicBezTo>
                  <a:cubicBezTo>
                    <a:pt x="485" y="101"/>
                    <a:pt x="452" y="151"/>
                    <a:pt x="452" y="168"/>
                  </a:cubicBezTo>
                  <a:lnTo>
                    <a:pt x="468" y="168"/>
                  </a:lnTo>
                  <a:cubicBezTo>
                    <a:pt x="468" y="168"/>
                    <a:pt x="502" y="151"/>
                    <a:pt x="585" y="151"/>
                  </a:cubicBezTo>
                  <a:cubicBezTo>
                    <a:pt x="686" y="168"/>
                    <a:pt x="769" y="235"/>
                    <a:pt x="803" y="335"/>
                  </a:cubicBezTo>
                  <a:cubicBezTo>
                    <a:pt x="836" y="502"/>
                    <a:pt x="853" y="652"/>
                    <a:pt x="819" y="819"/>
                  </a:cubicBezTo>
                  <a:cubicBezTo>
                    <a:pt x="804" y="984"/>
                    <a:pt x="669" y="1109"/>
                    <a:pt x="508" y="1109"/>
                  </a:cubicBezTo>
                  <a:cubicBezTo>
                    <a:pt x="490" y="1109"/>
                    <a:pt x="471" y="1107"/>
                    <a:pt x="452" y="1103"/>
                  </a:cubicBezTo>
                  <a:cubicBezTo>
                    <a:pt x="335" y="1087"/>
                    <a:pt x="218" y="986"/>
                    <a:pt x="184" y="869"/>
                  </a:cubicBezTo>
                  <a:cubicBezTo>
                    <a:pt x="134" y="753"/>
                    <a:pt x="134" y="636"/>
                    <a:pt x="168" y="519"/>
                  </a:cubicBezTo>
                  <a:cubicBezTo>
                    <a:pt x="234" y="352"/>
                    <a:pt x="351" y="201"/>
                    <a:pt x="502" y="84"/>
                  </a:cubicBezTo>
                  <a:lnTo>
                    <a:pt x="552" y="51"/>
                  </a:lnTo>
                  <a:lnTo>
                    <a:pt x="485" y="34"/>
                  </a:lnTo>
                  <a:cubicBezTo>
                    <a:pt x="385" y="1"/>
                    <a:pt x="318" y="1"/>
                    <a:pt x="3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5"/>
            <p:cNvSpPr/>
            <p:nvPr/>
          </p:nvSpPr>
          <p:spPr>
            <a:xfrm>
              <a:off x="7712376" y="3657490"/>
              <a:ext cx="61087" cy="140315"/>
            </a:xfrm>
            <a:custGeom>
              <a:avLst/>
              <a:gdLst/>
              <a:ahLst/>
              <a:cxnLst/>
              <a:rect l="l" t="t" r="r" b="b"/>
              <a:pathLst>
                <a:path w="1906" h="4378" extrusionOk="0">
                  <a:moveTo>
                    <a:pt x="0" y="0"/>
                  </a:moveTo>
                  <a:lnTo>
                    <a:pt x="0" y="0"/>
                  </a:lnTo>
                  <a:cubicBezTo>
                    <a:pt x="101" y="217"/>
                    <a:pt x="201" y="435"/>
                    <a:pt x="318" y="635"/>
                  </a:cubicBezTo>
                  <a:cubicBezTo>
                    <a:pt x="518" y="1019"/>
                    <a:pt x="786" y="1554"/>
                    <a:pt x="1053" y="2156"/>
                  </a:cubicBezTo>
                  <a:cubicBezTo>
                    <a:pt x="1304" y="2757"/>
                    <a:pt x="1521" y="3325"/>
                    <a:pt x="1655" y="3726"/>
                  </a:cubicBezTo>
                  <a:cubicBezTo>
                    <a:pt x="1721" y="3960"/>
                    <a:pt x="1805" y="4177"/>
                    <a:pt x="1905" y="4378"/>
                  </a:cubicBezTo>
                  <a:cubicBezTo>
                    <a:pt x="1889" y="4144"/>
                    <a:pt x="1838" y="3910"/>
                    <a:pt x="1755" y="3693"/>
                  </a:cubicBezTo>
                  <a:cubicBezTo>
                    <a:pt x="1437" y="2607"/>
                    <a:pt x="986" y="1554"/>
                    <a:pt x="401" y="585"/>
                  </a:cubicBezTo>
                  <a:cubicBezTo>
                    <a:pt x="301" y="368"/>
                    <a:pt x="168" y="184"/>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5"/>
            <p:cNvSpPr/>
            <p:nvPr/>
          </p:nvSpPr>
          <p:spPr>
            <a:xfrm>
              <a:off x="7779329" y="3670342"/>
              <a:ext cx="55703" cy="129610"/>
            </a:xfrm>
            <a:custGeom>
              <a:avLst/>
              <a:gdLst/>
              <a:ahLst/>
              <a:cxnLst/>
              <a:rect l="l" t="t" r="r" b="b"/>
              <a:pathLst>
                <a:path w="1738" h="4044" extrusionOk="0">
                  <a:moveTo>
                    <a:pt x="1738" y="0"/>
                  </a:moveTo>
                  <a:cubicBezTo>
                    <a:pt x="1604" y="167"/>
                    <a:pt x="1487" y="351"/>
                    <a:pt x="1404" y="552"/>
                  </a:cubicBezTo>
                  <a:cubicBezTo>
                    <a:pt x="1220" y="902"/>
                    <a:pt x="969" y="1404"/>
                    <a:pt x="718" y="1955"/>
                  </a:cubicBezTo>
                  <a:cubicBezTo>
                    <a:pt x="485" y="2523"/>
                    <a:pt x="284" y="3041"/>
                    <a:pt x="167" y="3425"/>
                  </a:cubicBezTo>
                  <a:cubicBezTo>
                    <a:pt x="84" y="3626"/>
                    <a:pt x="17" y="3826"/>
                    <a:pt x="0" y="4044"/>
                  </a:cubicBezTo>
                  <a:cubicBezTo>
                    <a:pt x="100" y="3860"/>
                    <a:pt x="184" y="3659"/>
                    <a:pt x="251" y="3459"/>
                  </a:cubicBezTo>
                  <a:cubicBezTo>
                    <a:pt x="401" y="3091"/>
                    <a:pt x="618" y="2573"/>
                    <a:pt x="852" y="2022"/>
                  </a:cubicBezTo>
                  <a:cubicBezTo>
                    <a:pt x="1103" y="1471"/>
                    <a:pt x="1320" y="969"/>
                    <a:pt x="1487" y="602"/>
                  </a:cubicBezTo>
                  <a:cubicBezTo>
                    <a:pt x="1587" y="418"/>
                    <a:pt x="1671" y="217"/>
                    <a:pt x="17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7713979" y="3826169"/>
              <a:ext cx="49293" cy="217972"/>
            </a:xfrm>
            <a:custGeom>
              <a:avLst/>
              <a:gdLst/>
              <a:ahLst/>
              <a:cxnLst/>
              <a:rect l="l" t="t" r="r" b="b"/>
              <a:pathLst>
                <a:path w="1538" h="6801" extrusionOk="0">
                  <a:moveTo>
                    <a:pt x="1538" y="0"/>
                  </a:moveTo>
                  <a:lnTo>
                    <a:pt x="1538" y="0"/>
                  </a:lnTo>
                  <a:cubicBezTo>
                    <a:pt x="1488" y="84"/>
                    <a:pt x="1454" y="168"/>
                    <a:pt x="1438" y="268"/>
                  </a:cubicBezTo>
                  <a:cubicBezTo>
                    <a:pt x="1371" y="435"/>
                    <a:pt x="1304" y="669"/>
                    <a:pt x="1204" y="970"/>
                  </a:cubicBezTo>
                  <a:cubicBezTo>
                    <a:pt x="1037" y="1588"/>
                    <a:pt x="803" y="2423"/>
                    <a:pt x="585" y="3376"/>
                  </a:cubicBezTo>
                  <a:cubicBezTo>
                    <a:pt x="385" y="4311"/>
                    <a:pt x="218" y="5163"/>
                    <a:pt x="118" y="5798"/>
                  </a:cubicBezTo>
                  <a:cubicBezTo>
                    <a:pt x="67" y="6099"/>
                    <a:pt x="34" y="6350"/>
                    <a:pt x="17" y="6533"/>
                  </a:cubicBezTo>
                  <a:cubicBezTo>
                    <a:pt x="1" y="6617"/>
                    <a:pt x="1" y="6717"/>
                    <a:pt x="1" y="6801"/>
                  </a:cubicBezTo>
                  <a:cubicBezTo>
                    <a:pt x="101" y="6483"/>
                    <a:pt x="168" y="6149"/>
                    <a:pt x="218" y="5815"/>
                  </a:cubicBezTo>
                  <a:cubicBezTo>
                    <a:pt x="351" y="5197"/>
                    <a:pt x="519" y="4345"/>
                    <a:pt x="736" y="3392"/>
                  </a:cubicBezTo>
                  <a:cubicBezTo>
                    <a:pt x="936" y="2457"/>
                    <a:pt x="1153" y="1621"/>
                    <a:pt x="1304" y="1003"/>
                  </a:cubicBezTo>
                  <a:cubicBezTo>
                    <a:pt x="1404" y="669"/>
                    <a:pt x="1488" y="351"/>
                    <a:pt x="15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7780387" y="3827227"/>
              <a:ext cx="54645" cy="133392"/>
            </a:xfrm>
            <a:custGeom>
              <a:avLst/>
              <a:gdLst/>
              <a:ahLst/>
              <a:cxnLst/>
              <a:rect l="l" t="t" r="r" b="b"/>
              <a:pathLst>
                <a:path w="1705" h="4162" extrusionOk="0">
                  <a:moveTo>
                    <a:pt x="0" y="1"/>
                  </a:moveTo>
                  <a:lnTo>
                    <a:pt x="0" y="1"/>
                  </a:lnTo>
                  <a:cubicBezTo>
                    <a:pt x="67" y="201"/>
                    <a:pt x="168" y="402"/>
                    <a:pt x="268" y="602"/>
                  </a:cubicBezTo>
                  <a:cubicBezTo>
                    <a:pt x="452" y="970"/>
                    <a:pt x="685" y="1471"/>
                    <a:pt x="919" y="2056"/>
                  </a:cubicBezTo>
                  <a:cubicBezTo>
                    <a:pt x="1153" y="2624"/>
                    <a:pt x="1337" y="3159"/>
                    <a:pt x="1471" y="3543"/>
                  </a:cubicBezTo>
                  <a:cubicBezTo>
                    <a:pt x="1521" y="3760"/>
                    <a:pt x="1604" y="3961"/>
                    <a:pt x="1705" y="4161"/>
                  </a:cubicBezTo>
                  <a:cubicBezTo>
                    <a:pt x="1688" y="3944"/>
                    <a:pt x="1638" y="3727"/>
                    <a:pt x="1571" y="3510"/>
                  </a:cubicBezTo>
                  <a:cubicBezTo>
                    <a:pt x="1287" y="2490"/>
                    <a:pt x="869" y="1488"/>
                    <a:pt x="351" y="552"/>
                  </a:cubicBezTo>
                  <a:cubicBezTo>
                    <a:pt x="268" y="352"/>
                    <a:pt x="134" y="168"/>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7800193" y="2062201"/>
              <a:ext cx="842402" cy="398446"/>
            </a:xfrm>
            <a:custGeom>
              <a:avLst/>
              <a:gdLst/>
              <a:ahLst/>
              <a:cxnLst/>
              <a:rect l="l" t="t" r="r" b="b"/>
              <a:pathLst>
                <a:path w="26284" h="12432" extrusionOk="0">
                  <a:moveTo>
                    <a:pt x="235" y="1"/>
                  </a:moveTo>
                  <a:lnTo>
                    <a:pt x="1" y="502"/>
                  </a:lnTo>
                  <a:lnTo>
                    <a:pt x="26049" y="12432"/>
                  </a:lnTo>
                  <a:lnTo>
                    <a:pt x="26283" y="11947"/>
                  </a:lnTo>
                  <a:lnTo>
                    <a:pt x="2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8429431" y="2361003"/>
              <a:ext cx="17692" cy="2295774"/>
            </a:xfrm>
            <a:custGeom>
              <a:avLst/>
              <a:gdLst/>
              <a:ahLst/>
              <a:cxnLst/>
              <a:rect l="l" t="t" r="r" b="b"/>
              <a:pathLst>
                <a:path w="552" h="71631" extrusionOk="0">
                  <a:moveTo>
                    <a:pt x="0" y="1"/>
                  </a:moveTo>
                  <a:lnTo>
                    <a:pt x="0" y="71630"/>
                  </a:lnTo>
                  <a:lnTo>
                    <a:pt x="552" y="71630"/>
                  </a:lnTo>
                  <a:lnTo>
                    <a:pt x="5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8417092" y="2967742"/>
              <a:ext cx="45575" cy="308481"/>
            </a:xfrm>
            <a:custGeom>
              <a:avLst/>
              <a:gdLst/>
              <a:ahLst/>
              <a:cxnLst/>
              <a:rect l="l" t="t" r="r" b="b"/>
              <a:pathLst>
                <a:path w="1422" h="9625" extrusionOk="0">
                  <a:moveTo>
                    <a:pt x="636" y="1"/>
                  </a:moveTo>
                  <a:cubicBezTo>
                    <a:pt x="285" y="1"/>
                    <a:pt x="1" y="285"/>
                    <a:pt x="1" y="636"/>
                  </a:cubicBezTo>
                  <a:lnTo>
                    <a:pt x="1" y="8990"/>
                  </a:lnTo>
                  <a:cubicBezTo>
                    <a:pt x="1" y="9341"/>
                    <a:pt x="285" y="9625"/>
                    <a:pt x="636" y="9625"/>
                  </a:cubicBezTo>
                  <a:lnTo>
                    <a:pt x="786" y="9625"/>
                  </a:lnTo>
                  <a:cubicBezTo>
                    <a:pt x="1137" y="9625"/>
                    <a:pt x="1421" y="9341"/>
                    <a:pt x="1421" y="8990"/>
                  </a:cubicBezTo>
                  <a:lnTo>
                    <a:pt x="1421" y="636"/>
                  </a:lnTo>
                  <a:cubicBezTo>
                    <a:pt x="1421" y="285"/>
                    <a:pt x="1137" y="1"/>
                    <a:pt x="7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a:off x="7696832" y="1980730"/>
              <a:ext cx="143039" cy="128617"/>
            </a:xfrm>
            <a:custGeom>
              <a:avLst/>
              <a:gdLst/>
              <a:ahLst/>
              <a:cxnLst/>
              <a:rect l="l" t="t" r="r" b="b"/>
              <a:pathLst>
                <a:path w="4463" h="4013" extrusionOk="0">
                  <a:moveTo>
                    <a:pt x="2365" y="1"/>
                  </a:moveTo>
                  <a:cubicBezTo>
                    <a:pt x="1759" y="1"/>
                    <a:pt x="1166" y="297"/>
                    <a:pt x="820" y="838"/>
                  </a:cubicBezTo>
                  <a:lnTo>
                    <a:pt x="1" y="2125"/>
                  </a:lnTo>
                  <a:lnTo>
                    <a:pt x="3242" y="4013"/>
                  </a:lnTo>
                  <a:lnTo>
                    <a:pt x="3961" y="2760"/>
                  </a:lnTo>
                  <a:cubicBezTo>
                    <a:pt x="4462" y="1891"/>
                    <a:pt x="4178" y="788"/>
                    <a:pt x="3326" y="270"/>
                  </a:cubicBezTo>
                  <a:cubicBezTo>
                    <a:pt x="3026" y="88"/>
                    <a:pt x="2693" y="1"/>
                    <a:pt x="236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7433894" y="2048804"/>
              <a:ext cx="428989" cy="324570"/>
            </a:xfrm>
            <a:custGeom>
              <a:avLst/>
              <a:gdLst/>
              <a:ahLst/>
              <a:cxnLst/>
              <a:rect l="l" t="t" r="r" b="b"/>
              <a:pathLst>
                <a:path w="13385" h="10127" extrusionOk="0">
                  <a:moveTo>
                    <a:pt x="8205" y="1"/>
                  </a:moveTo>
                  <a:lnTo>
                    <a:pt x="1" y="2541"/>
                  </a:lnTo>
                  <a:lnTo>
                    <a:pt x="13385" y="10126"/>
                  </a:lnTo>
                  <a:lnTo>
                    <a:pt x="11547" y="1388"/>
                  </a:lnTo>
                  <a:lnTo>
                    <a:pt x="82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a:off x="7392133" y="2122423"/>
              <a:ext cx="494307" cy="283354"/>
            </a:xfrm>
            <a:custGeom>
              <a:avLst/>
              <a:gdLst/>
              <a:ahLst/>
              <a:cxnLst/>
              <a:rect l="l" t="t" r="r" b="b"/>
              <a:pathLst>
                <a:path w="15423" h="8841" extrusionOk="0">
                  <a:moveTo>
                    <a:pt x="2252" y="1"/>
                  </a:moveTo>
                  <a:cubicBezTo>
                    <a:pt x="1456" y="1"/>
                    <a:pt x="893" y="198"/>
                    <a:pt x="669" y="611"/>
                  </a:cubicBezTo>
                  <a:cubicBezTo>
                    <a:pt x="1" y="1848"/>
                    <a:pt x="2607" y="4554"/>
                    <a:pt x="6500" y="6660"/>
                  </a:cubicBezTo>
                  <a:cubicBezTo>
                    <a:pt x="9092" y="8061"/>
                    <a:pt x="11594" y="8840"/>
                    <a:pt x="13175" y="8840"/>
                  </a:cubicBezTo>
                  <a:cubicBezTo>
                    <a:pt x="13969" y="8840"/>
                    <a:pt x="14531" y="8644"/>
                    <a:pt x="14754" y="8230"/>
                  </a:cubicBezTo>
                  <a:cubicBezTo>
                    <a:pt x="15423" y="6994"/>
                    <a:pt x="12816" y="4287"/>
                    <a:pt x="8923" y="2182"/>
                  </a:cubicBezTo>
                  <a:cubicBezTo>
                    <a:pt x="6343" y="780"/>
                    <a:pt x="3837" y="1"/>
                    <a:pt x="225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8186845" y="4588222"/>
              <a:ext cx="495910" cy="68555"/>
            </a:xfrm>
            <a:custGeom>
              <a:avLst/>
              <a:gdLst/>
              <a:ahLst/>
              <a:cxnLst/>
              <a:rect l="l" t="t" r="r" b="b"/>
              <a:pathLst>
                <a:path w="15473" h="2139" extrusionOk="0">
                  <a:moveTo>
                    <a:pt x="7073" y="0"/>
                  </a:moveTo>
                  <a:cubicBezTo>
                    <a:pt x="2093" y="0"/>
                    <a:pt x="0" y="2138"/>
                    <a:pt x="0" y="2138"/>
                  </a:cubicBezTo>
                  <a:lnTo>
                    <a:pt x="15472" y="2138"/>
                  </a:lnTo>
                  <a:cubicBezTo>
                    <a:pt x="15472" y="2138"/>
                    <a:pt x="13384" y="234"/>
                    <a:pt x="7837" y="16"/>
                  </a:cubicBezTo>
                  <a:cubicBezTo>
                    <a:pt x="7575" y="5"/>
                    <a:pt x="7321" y="0"/>
                    <a:pt x="70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a:off x="8404240" y="2327799"/>
              <a:ext cx="78779" cy="67049"/>
            </a:xfrm>
            <a:custGeom>
              <a:avLst/>
              <a:gdLst/>
              <a:ahLst/>
              <a:cxnLst/>
              <a:rect l="l" t="t" r="r" b="b"/>
              <a:pathLst>
                <a:path w="2458" h="2092" extrusionOk="0">
                  <a:moveTo>
                    <a:pt x="1054" y="1"/>
                  </a:moveTo>
                  <a:cubicBezTo>
                    <a:pt x="469" y="1"/>
                    <a:pt x="1" y="469"/>
                    <a:pt x="1" y="1037"/>
                  </a:cubicBezTo>
                  <a:cubicBezTo>
                    <a:pt x="1" y="1672"/>
                    <a:pt x="525" y="2092"/>
                    <a:pt x="1070" y="2092"/>
                  </a:cubicBezTo>
                  <a:cubicBezTo>
                    <a:pt x="1328" y="2092"/>
                    <a:pt x="1591" y="1998"/>
                    <a:pt x="1805" y="1789"/>
                  </a:cubicBezTo>
                  <a:cubicBezTo>
                    <a:pt x="2457" y="1120"/>
                    <a:pt x="1989" y="1"/>
                    <a:pt x="10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a:off x="7788944" y="1949738"/>
              <a:ext cx="39133" cy="47178"/>
            </a:xfrm>
            <a:custGeom>
              <a:avLst/>
              <a:gdLst/>
              <a:ahLst/>
              <a:cxnLst/>
              <a:rect l="l" t="t" r="r" b="b"/>
              <a:pathLst>
                <a:path w="1221" h="1472" extrusionOk="0">
                  <a:moveTo>
                    <a:pt x="586" y="1"/>
                  </a:moveTo>
                  <a:lnTo>
                    <a:pt x="1" y="1304"/>
                  </a:lnTo>
                  <a:lnTo>
                    <a:pt x="485" y="1471"/>
                  </a:lnTo>
                  <a:lnTo>
                    <a:pt x="1220" y="235"/>
                  </a:lnTo>
                  <a:lnTo>
                    <a:pt x="58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7696319" y="2045054"/>
              <a:ext cx="113008" cy="53620"/>
            </a:xfrm>
            <a:custGeom>
              <a:avLst/>
              <a:gdLst/>
              <a:ahLst/>
              <a:cxnLst/>
              <a:rect l="l" t="t" r="r" b="b"/>
              <a:pathLst>
                <a:path w="3526" h="1673" extrusionOk="0">
                  <a:moveTo>
                    <a:pt x="389" y="0"/>
                  </a:moveTo>
                  <a:cubicBezTo>
                    <a:pt x="261" y="0"/>
                    <a:pt x="136" y="19"/>
                    <a:pt x="17" y="51"/>
                  </a:cubicBezTo>
                  <a:cubicBezTo>
                    <a:pt x="0" y="101"/>
                    <a:pt x="936" y="34"/>
                    <a:pt x="1938" y="502"/>
                  </a:cubicBezTo>
                  <a:cubicBezTo>
                    <a:pt x="2919" y="960"/>
                    <a:pt x="3468" y="1673"/>
                    <a:pt x="3523" y="1673"/>
                  </a:cubicBezTo>
                  <a:cubicBezTo>
                    <a:pt x="3524" y="1673"/>
                    <a:pt x="3525" y="1672"/>
                    <a:pt x="3526" y="1672"/>
                  </a:cubicBezTo>
                  <a:cubicBezTo>
                    <a:pt x="3442" y="1488"/>
                    <a:pt x="3308" y="1338"/>
                    <a:pt x="3158" y="1204"/>
                  </a:cubicBezTo>
                  <a:cubicBezTo>
                    <a:pt x="2473" y="519"/>
                    <a:pt x="1571" y="84"/>
                    <a:pt x="602" y="18"/>
                  </a:cubicBezTo>
                  <a:cubicBezTo>
                    <a:pt x="531" y="6"/>
                    <a:pt x="460" y="0"/>
                    <a:pt x="3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a:off x="7569401" y="2185914"/>
              <a:ext cx="140315" cy="146757"/>
            </a:xfrm>
            <a:custGeom>
              <a:avLst/>
              <a:gdLst/>
              <a:ahLst/>
              <a:cxnLst/>
              <a:rect l="l" t="t" r="r" b="b"/>
              <a:pathLst>
                <a:path w="4378" h="4579" extrusionOk="0">
                  <a:moveTo>
                    <a:pt x="3025" y="0"/>
                  </a:moveTo>
                  <a:lnTo>
                    <a:pt x="936" y="1220"/>
                  </a:lnTo>
                  <a:cubicBezTo>
                    <a:pt x="719" y="1354"/>
                    <a:pt x="552" y="1537"/>
                    <a:pt x="435" y="1755"/>
                  </a:cubicBezTo>
                  <a:cubicBezTo>
                    <a:pt x="167" y="2289"/>
                    <a:pt x="0" y="3258"/>
                    <a:pt x="1654" y="4127"/>
                  </a:cubicBezTo>
                  <a:cubicBezTo>
                    <a:pt x="2285" y="4457"/>
                    <a:pt x="2770" y="4579"/>
                    <a:pt x="3144" y="4579"/>
                  </a:cubicBezTo>
                  <a:cubicBezTo>
                    <a:pt x="3603" y="4579"/>
                    <a:pt x="3893" y="4397"/>
                    <a:pt x="4077" y="4194"/>
                  </a:cubicBezTo>
                  <a:cubicBezTo>
                    <a:pt x="4278" y="3960"/>
                    <a:pt x="4378" y="3659"/>
                    <a:pt x="4361" y="3359"/>
                  </a:cubicBezTo>
                  <a:lnTo>
                    <a:pt x="4361" y="752"/>
                  </a:lnTo>
                  <a:lnTo>
                    <a:pt x="302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5"/>
            <p:cNvSpPr/>
            <p:nvPr/>
          </p:nvSpPr>
          <p:spPr>
            <a:xfrm>
              <a:off x="7624015" y="2195016"/>
              <a:ext cx="73939" cy="89996"/>
            </a:xfrm>
            <a:custGeom>
              <a:avLst/>
              <a:gdLst/>
              <a:ahLst/>
              <a:cxnLst/>
              <a:rect l="l" t="t" r="r" b="b"/>
              <a:pathLst>
                <a:path w="2307" h="2808" extrusionOk="0">
                  <a:moveTo>
                    <a:pt x="351" y="1471"/>
                  </a:moveTo>
                  <a:cubicBezTo>
                    <a:pt x="485" y="1471"/>
                    <a:pt x="602" y="1504"/>
                    <a:pt x="719" y="1554"/>
                  </a:cubicBezTo>
                  <a:cubicBezTo>
                    <a:pt x="758" y="1574"/>
                    <a:pt x="797" y="1593"/>
                    <a:pt x="836" y="1613"/>
                  </a:cubicBezTo>
                  <a:lnTo>
                    <a:pt x="836" y="1613"/>
                  </a:lnTo>
                  <a:cubicBezTo>
                    <a:pt x="830" y="1621"/>
                    <a:pt x="825" y="1629"/>
                    <a:pt x="819" y="1638"/>
                  </a:cubicBezTo>
                  <a:cubicBezTo>
                    <a:pt x="752" y="1721"/>
                    <a:pt x="686" y="1805"/>
                    <a:pt x="585" y="1872"/>
                  </a:cubicBezTo>
                  <a:cubicBezTo>
                    <a:pt x="540" y="1929"/>
                    <a:pt x="471" y="1955"/>
                    <a:pt x="399" y="1955"/>
                  </a:cubicBezTo>
                  <a:cubicBezTo>
                    <a:pt x="366" y="1955"/>
                    <a:pt x="333" y="1949"/>
                    <a:pt x="301" y="1938"/>
                  </a:cubicBezTo>
                  <a:cubicBezTo>
                    <a:pt x="67" y="1855"/>
                    <a:pt x="101" y="1504"/>
                    <a:pt x="351" y="1471"/>
                  </a:cubicBezTo>
                  <a:close/>
                  <a:moveTo>
                    <a:pt x="1410" y="1962"/>
                  </a:moveTo>
                  <a:cubicBezTo>
                    <a:pt x="1430" y="1976"/>
                    <a:pt x="1451" y="1991"/>
                    <a:pt x="1471" y="2005"/>
                  </a:cubicBezTo>
                  <a:cubicBezTo>
                    <a:pt x="1588" y="2089"/>
                    <a:pt x="1688" y="2172"/>
                    <a:pt x="1671" y="2289"/>
                  </a:cubicBezTo>
                  <a:cubicBezTo>
                    <a:pt x="1655" y="2406"/>
                    <a:pt x="1605" y="2523"/>
                    <a:pt x="1521" y="2624"/>
                  </a:cubicBezTo>
                  <a:cubicBezTo>
                    <a:pt x="1494" y="2657"/>
                    <a:pt x="1462" y="2672"/>
                    <a:pt x="1428" y="2672"/>
                  </a:cubicBezTo>
                  <a:cubicBezTo>
                    <a:pt x="1379" y="2672"/>
                    <a:pt x="1327" y="2640"/>
                    <a:pt x="1287" y="2590"/>
                  </a:cubicBezTo>
                  <a:cubicBezTo>
                    <a:pt x="1220" y="2507"/>
                    <a:pt x="1204" y="2390"/>
                    <a:pt x="1254" y="2289"/>
                  </a:cubicBezTo>
                  <a:cubicBezTo>
                    <a:pt x="1287" y="2172"/>
                    <a:pt x="1354" y="2072"/>
                    <a:pt x="1404" y="1972"/>
                  </a:cubicBezTo>
                  <a:cubicBezTo>
                    <a:pt x="1406" y="1969"/>
                    <a:pt x="1408" y="1965"/>
                    <a:pt x="1410" y="1962"/>
                  </a:cubicBezTo>
                  <a:close/>
                  <a:moveTo>
                    <a:pt x="1788" y="0"/>
                  </a:moveTo>
                  <a:cubicBezTo>
                    <a:pt x="1722" y="84"/>
                    <a:pt x="1671" y="184"/>
                    <a:pt x="1638" y="301"/>
                  </a:cubicBezTo>
                  <a:cubicBezTo>
                    <a:pt x="1504" y="568"/>
                    <a:pt x="1337" y="836"/>
                    <a:pt x="1187" y="1103"/>
                  </a:cubicBezTo>
                  <a:cubicBezTo>
                    <a:pt x="1099" y="1229"/>
                    <a:pt x="1011" y="1355"/>
                    <a:pt x="916" y="1495"/>
                  </a:cubicBezTo>
                  <a:lnTo>
                    <a:pt x="916" y="1495"/>
                  </a:lnTo>
                  <a:cubicBezTo>
                    <a:pt x="872" y="1473"/>
                    <a:pt x="829" y="1453"/>
                    <a:pt x="786" y="1437"/>
                  </a:cubicBezTo>
                  <a:cubicBezTo>
                    <a:pt x="661" y="1368"/>
                    <a:pt x="535" y="1333"/>
                    <a:pt x="400" y="1333"/>
                  </a:cubicBezTo>
                  <a:cubicBezTo>
                    <a:pt x="373" y="1333"/>
                    <a:pt x="346" y="1334"/>
                    <a:pt x="318" y="1337"/>
                  </a:cubicBezTo>
                  <a:cubicBezTo>
                    <a:pt x="151" y="1370"/>
                    <a:pt x="17" y="1504"/>
                    <a:pt x="1" y="1688"/>
                  </a:cubicBezTo>
                  <a:cubicBezTo>
                    <a:pt x="1" y="1855"/>
                    <a:pt x="101" y="2005"/>
                    <a:pt x="251" y="2072"/>
                  </a:cubicBezTo>
                  <a:cubicBezTo>
                    <a:pt x="290" y="2081"/>
                    <a:pt x="329" y="2085"/>
                    <a:pt x="367" y="2085"/>
                  </a:cubicBezTo>
                  <a:cubicBezTo>
                    <a:pt x="477" y="2085"/>
                    <a:pt x="582" y="2051"/>
                    <a:pt x="669" y="1989"/>
                  </a:cubicBezTo>
                  <a:cubicBezTo>
                    <a:pt x="769" y="1905"/>
                    <a:pt x="853" y="1805"/>
                    <a:pt x="920" y="1705"/>
                  </a:cubicBezTo>
                  <a:cubicBezTo>
                    <a:pt x="927" y="1693"/>
                    <a:pt x="935" y="1682"/>
                    <a:pt x="942" y="1670"/>
                  </a:cubicBezTo>
                  <a:lnTo>
                    <a:pt x="942" y="1670"/>
                  </a:lnTo>
                  <a:cubicBezTo>
                    <a:pt x="998" y="1702"/>
                    <a:pt x="1052" y="1735"/>
                    <a:pt x="1103" y="1771"/>
                  </a:cubicBezTo>
                  <a:cubicBezTo>
                    <a:pt x="1179" y="1809"/>
                    <a:pt x="1249" y="1852"/>
                    <a:pt x="1317" y="1898"/>
                  </a:cubicBezTo>
                  <a:lnTo>
                    <a:pt x="1317" y="1898"/>
                  </a:lnTo>
                  <a:lnTo>
                    <a:pt x="1304" y="1922"/>
                  </a:lnTo>
                  <a:cubicBezTo>
                    <a:pt x="1237" y="2022"/>
                    <a:pt x="1187" y="2139"/>
                    <a:pt x="1137" y="2239"/>
                  </a:cubicBezTo>
                  <a:cubicBezTo>
                    <a:pt x="1103" y="2306"/>
                    <a:pt x="1103" y="2390"/>
                    <a:pt x="1103" y="2456"/>
                  </a:cubicBezTo>
                  <a:cubicBezTo>
                    <a:pt x="1103" y="2540"/>
                    <a:pt x="1137" y="2607"/>
                    <a:pt x="1170" y="2674"/>
                  </a:cubicBezTo>
                  <a:cubicBezTo>
                    <a:pt x="1220" y="2740"/>
                    <a:pt x="1304" y="2791"/>
                    <a:pt x="1387" y="2807"/>
                  </a:cubicBezTo>
                  <a:cubicBezTo>
                    <a:pt x="1471" y="2807"/>
                    <a:pt x="1554" y="2774"/>
                    <a:pt x="1621" y="2707"/>
                  </a:cubicBezTo>
                  <a:cubicBezTo>
                    <a:pt x="1671" y="2657"/>
                    <a:pt x="1722" y="2590"/>
                    <a:pt x="1738" y="2523"/>
                  </a:cubicBezTo>
                  <a:cubicBezTo>
                    <a:pt x="1772" y="2456"/>
                    <a:pt x="1805" y="2373"/>
                    <a:pt x="1805" y="2289"/>
                  </a:cubicBezTo>
                  <a:cubicBezTo>
                    <a:pt x="1822" y="2206"/>
                    <a:pt x="1788" y="2122"/>
                    <a:pt x="1738" y="2055"/>
                  </a:cubicBezTo>
                  <a:cubicBezTo>
                    <a:pt x="1671" y="1989"/>
                    <a:pt x="1621" y="1938"/>
                    <a:pt x="1554" y="1888"/>
                  </a:cubicBezTo>
                  <a:cubicBezTo>
                    <a:pt x="1531" y="1871"/>
                    <a:pt x="1506" y="1854"/>
                    <a:pt x="1482" y="1838"/>
                  </a:cubicBezTo>
                  <a:lnTo>
                    <a:pt x="1482" y="1838"/>
                  </a:lnTo>
                  <a:cubicBezTo>
                    <a:pt x="1567" y="1689"/>
                    <a:pt x="1644" y="1550"/>
                    <a:pt x="1722" y="1420"/>
                  </a:cubicBezTo>
                  <a:lnTo>
                    <a:pt x="2156" y="602"/>
                  </a:lnTo>
                  <a:cubicBezTo>
                    <a:pt x="2223" y="502"/>
                    <a:pt x="2273" y="401"/>
                    <a:pt x="2306" y="284"/>
                  </a:cubicBezTo>
                  <a:lnTo>
                    <a:pt x="2306" y="284"/>
                  </a:lnTo>
                  <a:cubicBezTo>
                    <a:pt x="2223" y="368"/>
                    <a:pt x="2156" y="468"/>
                    <a:pt x="2106" y="568"/>
                  </a:cubicBezTo>
                  <a:cubicBezTo>
                    <a:pt x="1972" y="786"/>
                    <a:pt x="1822" y="1053"/>
                    <a:pt x="1621" y="1370"/>
                  </a:cubicBezTo>
                  <a:lnTo>
                    <a:pt x="1388" y="1775"/>
                  </a:lnTo>
                  <a:lnTo>
                    <a:pt x="1388" y="1775"/>
                  </a:lnTo>
                  <a:cubicBezTo>
                    <a:pt x="1320" y="1729"/>
                    <a:pt x="1251" y="1683"/>
                    <a:pt x="1187" y="1638"/>
                  </a:cubicBezTo>
                  <a:cubicBezTo>
                    <a:pt x="1132" y="1610"/>
                    <a:pt x="1077" y="1580"/>
                    <a:pt x="1021" y="1550"/>
                  </a:cubicBezTo>
                  <a:lnTo>
                    <a:pt x="1021" y="1550"/>
                  </a:lnTo>
                  <a:cubicBezTo>
                    <a:pt x="1113" y="1409"/>
                    <a:pt x="1196" y="1276"/>
                    <a:pt x="1270" y="1153"/>
                  </a:cubicBezTo>
                  <a:cubicBezTo>
                    <a:pt x="1421" y="886"/>
                    <a:pt x="1571" y="602"/>
                    <a:pt x="1688" y="318"/>
                  </a:cubicBezTo>
                  <a:cubicBezTo>
                    <a:pt x="1738" y="217"/>
                    <a:pt x="1772" y="101"/>
                    <a:pt x="178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a:off x="6516591" y="4613894"/>
              <a:ext cx="63747" cy="45607"/>
            </a:xfrm>
            <a:custGeom>
              <a:avLst/>
              <a:gdLst/>
              <a:ahLst/>
              <a:cxnLst/>
              <a:rect l="l" t="t" r="r" b="b"/>
              <a:pathLst>
                <a:path w="1989" h="1423" extrusionOk="0">
                  <a:moveTo>
                    <a:pt x="418" y="1"/>
                  </a:moveTo>
                  <a:cubicBezTo>
                    <a:pt x="318" y="1"/>
                    <a:pt x="217" y="1"/>
                    <a:pt x="117" y="17"/>
                  </a:cubicBezTo>
                  <a:cubicBezTo>
                    <a:pt x="84" y="17"/>
                    <a:pt x="34" y="34"/>
                    <a:pt x="0" y="51"/>
                  </a:cubicBezTo>
                  <a:cubicBezTo>
                    <a:pt x="11" y="51"/>
                    <a:pt x="82" y="43"/>
                    <a:pt x="202" y="43"/>
                  </a:cubicBezTo>
                  <a:cubicBezTo>
                    <a:pt x="262" y="43"/>
                    <a:pt x="334" y="45"/>
                    <a:pt x="418" y="51"/>
                  </a:cubicBezTo>
                  <a:cubicBezTo>
                    <a:pt x="735" y="67"/>
                    <a:pt x="1036" y="184"/>
                    <a:pt x="1303" y="368"/>
                  </a:cubicBezTo>
                  <a:cubicBezTo>
                    <a:pt x="1554" y="535"/>
                    <a:pt x="1755" y="786"/>
                    <a:pt x="1872" y="1070"/>
                  </a:cubicBezTo>
                  <a:cubicBezTo>
                    <a:pt x="1951" y="1276"/>
                    <a:pt x="1970" y="1422"/>
                    <a:pt x="1986" y="1422"/>
                  </a:cubicBezTo>
                  <a:cubicBezTo>
                    <a:pt x="1987" y="1422"/>
                    <a:pt x="1988" y="1422"/>
                    <a:pt x="1989" y="1421"/>
                  </a:cubicBezTo>
                  <a:cubicBezTo>
                    <a:pt x="1989" y="1387"/>
                    <a:pt x="1989" y="1354"/>
                    <a:pt x="1989" y="1321"/>
                  </a:cubicBezTo>
                  <a:cubicBezTo>
                    <a:pt x="1972" y="1237"/>
                    <a:pt x="1938" y="1137"/>
                    <a:pt x="1922" y="1053"/>
                  </a:cubicBezTo>
                  <a:cubicBezTo>
                    <a:pt x="1805" y="753"/>
                    <a:pt x="1604" y="502"/>
                    <a:pt x="1337" y="318"/>
                  </a:cubicBezTo>
                  <a:cubicBezTo>
                    <a:pt x="1070" y="134"/>
                    <a:pt x="752" y="17"/>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6" name="Google Shape;726;p2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27" name="Google Shape;727;p25"/>
          <p:cNvSpPr txBox="1">
            <a:spLocks noGrp="1"/>
          </p:cNvSpPr>
          <p:nvPr>
            <p:ph type="subTitle" idx="1"/>
          </p:nvPr>
        </p:nvSpPr>
        <p:spPr>
          <a:xfrm>
            <a:off x="1157675" y="2391276"/>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8" name="Google Shape;728;p25"/>
          <p:cNvSpPr txBox="1">
            <a:spLocks noGrp="1"/>
          </p:cNvSpPr>
          <p:nvPr>
            <p:ph type="subTitle" idx="2"/>
          </p:nvPr>
        </p:nvSpPr>
        <p:spPr>
          <a:xfrm>
            <a:off x="1157675" y="2667877"/>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29" name="Google Shape;729;p25"/>
          <p:cNvSpPr txBox="1">
            <a:spLocks noGrp="1"/>
          </p:cNvSpPr>
          <p:nvPr>
            <p:ph type="subTitle" idx="3"/>
          </p:nvPr>
        </p:nvSpPr>
        <p:spPr>
          <a:xfrm>
            <a:off x="3346475" y="2391276"/>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0" name="Google Shape;730;p25"/>
          <p:cNvSpPr txBox="1">
            <a:spLocks noGrp="1"/>
          </p:cNvSpPr>
          <p:nvPr>
            <p:ph type="subTitle" idx="4"/>
          </p:nvPr>
        </p:nvSpPr>
        <p:spPr>
          <a:xfrm>
            <a:off x="3346475" y="2667877"/>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1" name="Google Shape;731;p25"/>
          <p:cNvSpPr txBox="1">
            <a:spLocks noGrp="1"/>
          </p:cNvSpPr>
          <p:nvPr>
            <p:ph type="subTitle" idx="5"/>
          </p:nvPr>
        </p:nvSpPr>
        <p:spPr>
          <a:xfrm>
            <a:off x="1157675" y="3360600"/>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2" name="Google Shape;732;p25"/>
          <p:cNvSpPr txBox="1">
            <a:spLocks noGrp="1"/>
          </p:cNvSpPr>
          <p:nvPr>
            <p:ph type="subTitle" idx="6"/>
          </p:nvPr>
        </p:nvSpPr>
        <p:spPr>
          <a:xfrm>
            <a:off x="1157675" y="3637201"/>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3" name="Google Shape;733;p25"/>
          <p:cNvSpPr txBox="1">
            <a:spLocks noGrp="1"/>
          </p:cNvSpPr>
          <p:nvPr>
            <p:ph type="subTitle" idx="7"/>
          </p:nvPr>
        </p:nvSpPr>
        <p:spPr>
          <a:xfrm>
            <a:off x="3346475" y="3360600"/>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4" name="Google Shape;734;p25"/>
          <p:cNvSpPr txBox="1">
            <a:spLocks noGrp="1"/>
          </p:cNvSpPr>
          <p:nvPr>
            <p:ph type="subTitle" idx="8"/>
          </p:nvPr>
        </p:nvSpPr>
        <p:spPr>
          <a:xfrm>
            <a:off x="3346475" y="3637201"/>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1969257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6" name="Google Shape;76;p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643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804"/>
        <p:cNvGrpSpPr/>
        <p:nvPr/>
      </p:nvGrpSpPr>
      <p:grpSpPr>
        <a:xfrm>
          <a:off x="0" y="0"/>
          <a:ext cx="0" cy="0"/>
          <a:chOff x="0" y="0"/>
          <a:chExt cx="0" cy="0"/>
        </a:xfrm>
      </p:grpSpPr>
      <p:sp>
        <p:nvSpPr>
          <p:cNvPr id="805" name="Google Shape;805;p3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7" name="Google Shape;807;p30"/>
          <p:cNvSpPr txBox="1">
            <a:spLocks noGrp="1"/>
          </p:cNvSpPr>
          <p:nvPr>
            <p:ph type="subTitle" idx="1"/>
          </p:nvPr>
        </p:nvSpPr>
        <p:spPr>
          <a:xfrm>
            <a:off x="720000" y="1767600"/>
            <a:ext cx="3006000" cy="9000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8" name="Google Shape;808;p30"/>
          <p:cNvSpPr txBox="1"/>
          <p:nvPr/>
        </p:nvSpPr>
        <p:spPr>
          <a:xfrm>
            <a:off x="720000" y="3808800"/>
            <a:ext cx="3006000" cy="51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rPr>
              <a:t>Freepik</a:t>
            </a:r>
            <a:endParaRPr sz="800">
              <a:solidFill>
                <a:srgbClr val="263238"/>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avLst/>
                <a:gdLst/>
                <a:ahLst/>
                <a:cxnLst/>
                <a:rect l="l" t="t" r="r" b="b"/>
                <a:pathLst>
                  <a:path w="15088" h="19717" extrusionOk="0">
                    <a:moveTo>
                      <a:pt x="14854" y="1"/>
                    </a:moveTo>
                    <a:lnTo>
                      <a:pt x="0" y="185"/>
                    </a:lnTo>
                    <a:lnTo>
                      <a:pt x="251" y="19533"/>
                    </a:lnTo>
                    <a:lnTo>
                      <a:pt x="15088" y="19717"/>
                    </a:lnTo>
                    <a:lnTo>
                      <a:pt x="14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8386756" y="1444659"/>
                <a:ext cx="423060" cy="576772"/>
              </a:xfrm>
              <a:custGeom>
                <a:avLst/>
                <a:gdLst/>
                <a:ahLst/>
                <a:cxnLst/>
                <a:rect l="l" t="t" r="r" b="b"/>
                <a:pathLst>
                  <a:path w="13200" h="17996" extrusionOk="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8457971" y="1540521"/>
                <a:ext cx="280630" cy="393093"/>
              </a:xfrm>
              <a:custGeom>
                <a:avLst/>
                <a:gdLst/>
                <a:ahLst/>
                <a:cxnLst/>
                <a:rect l="l" t="t" r="r" b="b"/>
                <a:pathLst>
                  <a:path w="8756" h="12265" extrusionOk="0">
                    <a:moveTo>
                      <a:pt x="0" y="0"/>
                    </a:moveTo>
                    <a:lnTo>
                      <a:pt x="151" y="12264"/>
                    </a:lnTo>
                    <a:lnTo>
                      <a:pt x="8756" y="12164"/>
                    </a:lnTo>
                    <a:lnTo>
                      <a:pt x="8622" y="218"/>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8457971" y="1540521"/>
                <a:ext cx="278482" cy="393093"/>
              </a:xfrm>
              <a:custGeom>
                <a:avLst/>
                <a:gdLst/>
                <a:ahLst/>
                <a:cxnLst/>
                <a:rect l="l" t="t" r="r" b="b"/>
                <a:pathLst>
                  <a:path w="8689" h="12265" extrusionOk="0">
                    <a:moveTo>
                      <a:pt x="0" y="0"/>
                    </a:moveTo>
                    <a:lnTo>
                      <a:pt x="151" y="12264"/>
                    </a:lnTo>
                    <a:lnTo>
                      <a:pt x="8689" y="5865"/>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avLst/>
                <a:gdLst/>
                <a:ahLst/>
                <a:cxnLst/>
                <a:rect l="l" t="t" r="r" b="b"/>
                <a:pathLst>
                  <a:path w="8004" h="17111" extrusionOk="0">
                    <a:moveTo>
                      <a:pt x="0" y="1"/>
                    </a:moveTo>
                    <a:lnTo>
                      <a:pt x="0" y="17110"/>
                    </a:lnTo>
                    <a:lnTo>
                      <a:pt x="8004" y="17110"/>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7076872" y="2170816"/>
                <a:ext cx="314923" cy="529626"/>
              </a:xfrm>
              <a:custGeom>
                <a:avLst/>
                <a:gdLst/>
                <a:ahLst/>
                <a:cxnLst/>
                <a:rect l="l" t="t" r="r" b="b"/>
                <a:pathLst>
                  <a:path w="9826" h="16525" extrusionOk="0">
                    <a:moveTo>
                      <a:pt x="1" y="0"/>
                    </a:moveTo>
                    <a:lnTo>
                      <a:pt x="1" y="16525"/>
                    </a:lnTo>
                    <a:lnTo>
                      <a:pt x="9826" y="16525"/>
                    </a:lnTo>
                    <a:lnTo>
                      <a:pt x="982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7429775" y="1076757"/>
                <a:ext cx="586419" cy="497512"/>
              </a:xfrm>
              <a:custGeom>
                <a:avLst/>
                <a:gdLst/>
                <a:ahLst/>
                <a:cxnLst/>
                <a:rect l="l" t="t" r="r" b="b"/>
                <a:pathLst>
                  <a:path w="18297" h="15523" extrusionOk="0">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6809671" y="2170816"/>
                <a:ext cx="256528" cy="529626"/>
              </a:xfrm>
              <a:custGeom>
                <a:avLst/>
                <a:gdLst/>
                <a:ahLst/>
                <a:cxnLst/>
                <a:rect l="l" t="t" r="r" b="b"/>
                <a:pathLst>
                  <a:path w="8004" h="16525" extrusionOk="0">
                    <a:moveTo>
                      <a:pt x="0" y="0"/>
                    </a:moveTo>
                    <a:lnTo>
                      <a:pt x="0" y="16525"/>
                    </a:lnTo>
                    <a:lnTo>
                      <a:pt x="8004" y="16525"/>
                    </a:lnTo>
                    <a:lnTo>
                      <a:pt x="800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7739314" y="2170816"/>
                <a:ext cx="276880" cy="529626"/>
              </a:xfrm>
              <a:custGeom>
                <a:avLst/>
                <a:gdLst/>
                <a:ahLst/>
                <a:cxnLst/>
                <a:rect l="l" t="t" r="r" b="b"/>
                <a:pathLst>
                  <a:path w="8639" h="16525" extrusionOk="0">
                    <a:moveTo>
                      <a:pt x="0" y="0"/>
                    </a:moveTo>
                    <a:lnTo>
                      <a:pt x="0"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7076872" y="1583884"/>
                <a:ext cx="314923" cy="548408"/>
              </a:xfrm>
              <a:custGeom>
                <a:avLst/>
                <a:gdLst/>
                <a:ahLst/>
                <a:cxnLst/>
                <a:rect l="l" t="t" r="r" b="b"/>
                <a:pathLst>
                  <a:path w="9826" h="17111" extrusionOk="0">
                    <a:moveTo>
                      <a:pt x="1" y="1"/>
                    </a:moveTo>
                    <a:lnTo>
                      <a:pt x="1" y="17110"/>
                    </a:lnTo>
                    <a:lnTo>
                      <a:pt x="9826" y="17110"/>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7739314" y="1583884"/>
                <a:ext cx="276880" cy="548408"/>
              </a:xfrm>
              <a:custGeom>
                <a:avLst/>
                <a:gdLst/>
                <a:ahLst/>
                <a:cxnLst/>
                <a:rect l="l" t="t" r="r" b="b"/>
                <a:pathLst>
                  <a:path w="8639" h="17111" extrusionOk="0">
                    <a:moveTo>
                      <a:pt x="0" y="1"/>
                    </a:moveTo>
                    <a:lnTo>
                      <a:pt x="0"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809671" y="2710057"/>
                <a:ext cx="256528" cy="477705"/>
              </a:xfrm>
              <a:custGeom>
                <a:avLst/>
                <a:gdLst/>
                <a:ahLst/>
                <a:cxnLst/>
                <a:rect l="l" t="t" r="r" b="b"/>
                <a:pathLst>
                  <a:path w="8004" h="14905" extrusionOk="0">
                    <a:moveTo>
                      <a:pt x="0" y="1"/>
                    </a:moveTo>
                    <a:lnTo>
                      <a:pt x="0" y="14905"/>
                    </a:lnTo>
                    <a:lnTo>
                      <a:pt x="8004" y="14905"/>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6809671" y="1076757"/>
                <a:ext cx="582124" cy="497512"/>
              </a:xfrm>
              <a:custGeom>
                <a:avLst/>
                <a:gdLst/>
                <a:ahLst/>
                <a:cxnLst/>
                <a:rect l="l" t="t" r="r" b="b"/>
                <a:pathLst>
                  <a:path w="18163" h="15523" extrusionOk="0">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7076872" y="2710057"/>
                <a:ext cx="314923" cy="477705"/>
              </a:xfrm>
              <a:custGeom>
                <a:avLst/>
                <a:gdLst/>
                <a:ahLst/>
                <a:cxnLst/>
                <a:rect l="l" t="t" r="r" b="b"/>
                <a:pathLst>
                  <a:path w="9826" h="14905" extrusionOk="0">
                    <a:moveTo>
                      <a:pt x="1" y="1"/>
                    </a:moveTo>
                    <a:lnTo>
                      <a:pt x="1" y="14905"/>
                    </a:lnTo>
                    <a:lnTo>
                      <a:pt x="9826" y="14905"/>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7739314" y="2710057"/>
                <a:ext cx="276880" cy="477705"/>
              </a:xfrm>
              <a:custGeom>
                <a:avLst/>
                <a:gdLst/>
                <a:ahLst/>
                <a:cxnLst/>
                <a:rect l="l" t="t" r="r" b="b"/>
                <a:pathLst>
                  <a:path w="8639" h="14905" extrusionOk="0">
                    <a:moveTo>
                      <a:pt x="0" y="1"/>
                    </a:moveTo>
                    <a:lnTo>
                      <a:pt x="0"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7429775" y="1583884"/>
                <a:ext cx="299379" cy="548408"/>
              </a:xfrm>
              <a:custGeom>
                <a:avLst/>
                <a:gdLst/>
                <a:ahLst/>
                <a:cxnLst/>
                <a:rect l="l" t="t" r="r" b="b"/>
                <a:pathLst>
                  <a:path w="9341" h="17111" extrusionOk="0">
                    <a:moveTo>
                      <a:pt x="1" y="1"/>
                    </a:moveTo>
                    <a:lnTo>
                      <a:pt x="1" y="17110"/>
                    </a:lnTo>
                    <a:lnTo>
                      <a:pt x="9341" y="17110"/>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7429775" y="2710057"/>
                <a:ext cx="299379" cy="477705"/>
              </a:xfrm>
              <a:custGeom>
                <a:avLst/>
                <a:gdLst/>
                <a:ahLst/>
                <a:cxnLst/>
                <a:rect l="l" t="t" r="r" b="b"/>
                <a:pathLst>
                  <a:path w="9341" h="14905" extrusionOk="0">
                    <a:moveTo>
                      <a:pt x="1" y="1"/>
                    </a:moveTo>
                    <a:lnTo>
                      <a:pt x="1" y="14905"/>
                    </a:lnTo>
                    <a:lnTo>
                      <a:pt x="9341" y="1490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7429775" y="2170816"/>
                <a:ext cx="299379" cy="529626"/>
              </a:xfrm>
              <a:custGeom>
                <a:avLst/>
                <a:gdLst/>
                <a:ahLst/>
                <a:cxnLst/>
                <a:rect l="l" t="t" r="r" b="b"/>
                <a:pathLst>
                  <a:path w="9341" h="16525" extrusionOk="0">
                    <a:moveTo>
                      <a:pt x="1" y="0"/>
                    </a:moveTo>
                    <a:lnTo>
                      <a:pt x="1" y="16525"/>
                    </a:lnTo>
                    <a:lnTo>
                      <a:pt x="9341" y="16525"/>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avLst/>
                <a:gdLst/>
                <a:ahLst/>
                <a:cxnLst/>
                <a:rect l="l" t="t" r="r" b="b"/>
                <a:pathLst>
                  <a:path w="13702" h="33579" extrusionOk="0">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8191828" y="3759663"/>
                <a:ext cx="378639" cy="528056"/>
              </a:xfrm>
              <a:custGeom>
                <a:avLst/>
                <a:gdLst/>
                <a:ahLst/>
                <a:cxnLst/>
                <a:rect l="l" t="t" r="r" b="b"/>
                <a:pathLst>
                  <a:path w="11814" h="16476" extrusionOk="0">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8336405" y="3948694"/>
                <a:ext cx="323481" cy="553760"/>
              </a:xfrm>
              <a:custGeom>
                <a:avLst/>
                <a:gdLst/>
                <a:ahLst/>
                <a:cxnLst/>
                <a:rect l="l" t="t" r="r" b="b"/>
                <a:pathLst>
                  <a:path w="10093" h="17278" extrusionOk="0">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8591844" y="3501532"/>
                <a:ext cx="70190" cy="992332"/>
              </a:xfrm>
              <a:custGeom>
                <a:avLst/>
                <a:gdLst/>
                <a:ahLst/>
                <a:cxnLst/>
                <a:rect l="l" t="t" r="r" b="b"/>
                <a:pathLst>
                  <a:path w="2190" h="30962" extrusionOk="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8495437" y="4352459"/>
                <a:ext cx="262970" cy="319250"/>
              </a:xfrm>
              <a:custGeom>
                <a:avLst/>
                <a:gdLst/>
                <a:ahLst/>
                <a:cxnLst/>
                <a:rect l="l" t="t" r="r" b="b"/>
                <a:pathLst>
                  <a:path w="8205" h="9961" extrusionOk="0">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58110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0"/>
        <p:cNvGrpSpPr/>
        <p:nvPr/>
      </p:nvGrpSpPr>
      <p:grpSpPr>
        <a:xfrm>
          <a:off x="0" y="0"/>
          <a:ext cx="0" cy="0"/>
          <a:chOff x="0" y="0"/>
          <a:chExt cx="0" cy="0"/>
        </a:xfrm>
      </p:grpSpPr>
      <p:sp>
        <p:nvSpPr>
          <p:cNvPr id="191" name="Google Shape;191;p1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txBox="1">
            <a:spLocks noGrp="1"/>
          </p:cNvSpPr>
          <p:nvPr>
            <p:ph type="subTitle" idx="1"/>
          </p:nvPr>
        </p:nvSpPr>
        <p:spPr>
          <a:xfrm>
            <a:off x="2428325" y="1665600"/>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3" name="Google Shape;193;p13"/>
          <p:cNvSpPr txBox="1">
            <a:spLocks noGrp="1"/>
          </p:cNvSpPr>
          <p:nvPr>
            <p:ph type="subTitle" idx="2"/>
          </p:nvPr>
        </p:nvSpPr>
        <p:spPr>
          <a:xfrm>
            <a:off x="2428314" y="2307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4" name="Google Shape;194;p13"/>
          <p:cNvSpPr txBox="1">
            <a:spLocks noGrp="1"/>
          </p:cNvSpPr>
          <p:nvPr>
            <p:ph type="subTitle" idx="3"/>
          </p:nvPr>
        </p:nvSpPr>
        <p:spPr>
          <a:xfrm>
            <a:off x="2428325" y="2696549"/>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5" name="Google Shape;195;p13"/>
          <p:cNvSpPr txBox="1">
            <a:spLocks noGrp="1"/>
          </p:cNvSpPr>
          <p:nvPr>
            <p:ph type="subTitle" idx="4"/>
          </p:nvPr>
        </p:nvSpPr>
        <p:spPr>
          <a:xfrm>
            <a:off x="2428314" y="333814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6" name="Google Shape;196;p13"/>
          <p:cNvSpPr txBox="1">
            <a:spLocks noGrp="1"/>
          </p:cNvSpPr>
          <p:nvPr>
            <p:ph type="subTitle" idx="5"/>
          </p:nvPr>
        </p:nvSpPr>
        <p:spPr>
          <a:xfrm>
            <a:off x="2428321" y="3727550"/>
            <a:ext cx="2044800" cy="64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13"/>
          <p:cNvSpPr txBox="1">
            <a:spLocks noGrp="1"/>
          </p:cNvSpPr>
          <p:nvPr>
            <p:ph type="subTitle" idx="6"/>
          </p:nvPr>
        </p:nvSpPr>
        <p:spPr>
          <a:xfrm>
            <a:off x="2428314" y="4369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8" name="Google Shape;198;p13"/>
          <p:cNvSpPr txBox="1">
            <a:spLocks noGrp="1"/>
          </p:cNvSpPr>
          <p:nvPr>
            <p:ph type="subTitle" idx="7"/>
          </p:nvPr>
        </p:nvSpPr>
        <p:spPr>
          <a:xfrm>
            <a:off x="4670975" y="1665600"/>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9" name="Google Shape;199;p13"/>
          <p:cNvSpPr txBox="1">
            <a:spLocks noGrp="1"/>
          </p:cNvSpPr>
          <p:nvPr>
            <p:ph type="subTitle" idx="8"/>
          </p:nvPr>
        </p:nvSpPr>
        <p:spPr>
          <a:xfrm>
            <a:off x="4670964" y="2307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0" name="Google Shape;200;p13"/>
          <p:cNvSpPr txBox="1">
            <a:spLocks noGrp="1"/>
          </p:cNvSpPr>
          <p:nvPr>
            <p:ph type="subTitle" idx="9"/>
          </p:nvPr>
        </p:nvSpPr>
        <p:spPr>
          <a:xfrm>
            <a:off x="4670975" y="2696549"/>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1" name="Google Shape;201;p13"/>
          <p:cNvSpPr txBox="1">
            <a:spLocks noGrp="1"/>
          </p:cNvSpPr>
          <p:nvPr>
            <p:ph type="subTitle" idx="13"/>
          </p:nvPr>
        </p:nvSpPr>
        <p:spPr>
          <a:xfrm>
            <a:off x="4670964" y="333814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2" name="Google Shape;202;p13"/>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3" name="Google Shape;203;p13"/>
          <p:cNvSpPr txBox="1">
            <a:spLocks noGrp="1"/>
          </p:cNvSpPr>
          <p:nvPr>
            <p:ph type="subTitle" idx="15"/>
          </p:nvPr>
        </p:nvSpPr>
        <p:spPr>
          <a:xfrm>
            <a:off x="4670964" y="4369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4" name="Google Shape;204;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5" name="Google Shape;205;p13"/>
          <p:cNvSpPr txBox="1">
            <a:spLocks noGrp="1"/>
          </p:cNvSpPr>
          <p:nvPr>
            <p:ph type="title" idx="16" hasCustomPrompt="1"/>
          </p:nvPr>
        </p:nvSpPr>
        <p:spPr>
          <a:xfrm>
            <a:off x="1768450" y="166560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6" name="Google Shape;206;p13"/>
          <p:cNvSpPr txBox="1">
            <a:spLocks noGrp="1"/>
          </p:cNvSpPr>
          <p:nvPr>
            <p:ph type="title" idx="17" hasCustomPrompt="1"/>
          </p:nvPr>
        </p:nvSpPr>
        <p:spPr>
          <a:xfrm>
            <a:off x="1768325" y="2696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7" name="Google Shape;207;p13"/>
          <p:cNvSpPr txBox="1">
            <a:spLocks noGrp="1"/>
          </p:cNvSpPr>
          <p:nvPr>
            <p:ph type="title" idx="18" hasCustomPrompt="1"/>
          </p:nvPr>
        </p:nvSpPr>
        <p:spPr>
          <a:xfrm>
            <a:off x="176842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8" name="Google Shape;208;p13"/>
          <p:cNvSpPr txBox="1">
            <a:spLocks noGrp="1"/>
          </p:cNvSpPr>
          <p:nvPr>
            <p:ph type="title" idx="19" hasCustomPrompt="1"/>
          </p:nvPr>
        </p:nvSpPr>
        <p:spPr>
          <a:xfrm flipH="1">
            <a:off x="6715925" y="1665475"/>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9" name="Google Shape;209;p13"/>
          <p:cNvSpPr txBox="1">
            <a:spLocks noGrp="1"/>
          </p:cNvSpPr>
          <p:nvPr>
            <p:ph type="title" idx="20" hasCustomPrompt="1"/>
          </p:nvPr>
        </p:nvSpPr>
        <p:spPr>
          <a:xfrm flipH="1">
            <a:off x="6715775" y="269656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0" name="Google Shape;210;p13"/>
          <p:cNvSpPr txBox="1">
            <a:spLocks noGrp="1"/>
          </p:cNvSpPr>
          <p:nvPr>
            <p:ph type="title" idx="21" hasCustomPrompt="1"/>
          </p:nvPr>
        </p:nvSpPr>
        <p:spPr>
          <a:xfrm flipH="1">
            <a:off x="671577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276053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7"/>
        <p:cNvGrpSpPr/>
        <p:nvPr/>
      </p:nvGrpSpPr>
      <p:grpSpPr>
        <a:xfrm>
          <a:off x="0" y="0"/>
          <a:ext cx="0" cy="0"/>
          <a:chOff x="0" y="0"/>
          <a:chExt cx="0" cy="0"/>
        </a:xfrm>
      </p:grpSpPr>
      <p:sp>
        <p:nvSpPr>
          <p:cNvPr id="78" name="Google Shape;78;p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txBox="1">
            <a:spLocks noGrp="1"/>
          </p:cNvSpPr>
          <p:nvPr>
            <p:ph type="title"/>
          </p:nvPr>
        </p:nvSpPr>
        <p:spPr>
          <a:xfrm>
            <a:off x="1140950" y="2667600"/>
            <a:ext cx="3800400" cy="44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1140950" y="3212150"/>
            <a:ext cx="3800400" cy="1388700"/>
          </a:xfrm>
          <a:prstGeom prst="rect">
            <a:avLst/>
          </a:prstGeom>
        </p:spPr>
        <p:txBody>
          <a:bodyPr spcFirstLastPara="1" wrap="square" lIns="91425" tIns="91425" rIns="91425" bIns="91425" anchor="t" anchorCtr="0">
            <a:noAutofit/>
          </a:bodyPr>
          <a:lstStyle>
            <a:lvl1pPr marL="457200" lvl="0" indent="-298450" algn="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avLst/>
              <a:gdLst/>
              <a:ahLst/>
              <a:cxnLst/>
              <a:rect l="l" t="t" r="r" b="b"/>
              <a:pathLst>
                <a:path w="19433" h="15022" extrusionOk="0">
                  <a:moveTo>
                    <a:pt x="1" y="1"/>
                  </a:moveTo>
                  <a:lnTo>
                    <a:pt x="1" y="15022"/>
                  </a:lnTo>
                  <a:lnTo>
                    <a:pt x="19433" y="15022"/>
                  </a:lnTo>
                  <a:lnTo>
                    <a:pt x="194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780910" y="1606758"/>
              <a:ext cx="526709" cy="264172"/>
            </a:xfrm>
            <a:custGeom>
              <a:avLst/>
              <a:gdLst/>
              <a:ahLst/>
              <a:cxnLst/>
              <a:rect l="l" t="t" r="r" b="b"/>
              <a:pathLst>
                <a:path w="16425" h="8238" extrusionOk="0">
                  <a:moveTo>
                    <a:pt x="11045" y="0"/>
                  </a:moveTo>
                  <a:lnTo>
                    <a:pt x="6650" y="5264"/>
                  </a:lnTo>
                  <a:lnTo>
                    <a:pt x="3977" y="2473"/>
                  </a:lnTo>
                  <a:lnTo>
                    <a:pt x="0" y="8238"/>
                  </a:lnTo>
                  <a:lnTo>
                    <a:pt x="16425" y="8238"/>
                  </a:lnTo>
                  <a:lnTo>
                    <a:pt x="1104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5967896" y="1584791"/>
              <a:ext cx="89500" cy="76417"/>
            </a:xfrm>
            <a:custGeom>
              <a:avLst/>
              <a:gdLst/>
              <a:ahLst/>
              <a:cxnLst/>
              <a:rect l="l" t="t" r="r" b="b"/>
              <a:pathLst>
                <a:path w="2791" h="2383" extrusionOk="0">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avLst/>
              <a:gdLst/>
              <a:ahLst/>
              <a:cxnLst/>
              <a:rect l="l" t="t" r="r" b="b"/>
              <a:pathLst>
                <a:path w="18982" h="24546" extrusionOk="0">
                  <a:moveTo>
                    <a:pt x="518" y="0"/>
                  </a:moveTo>
                  <a:lnTo>
                    <a:pt x="0" y="24545"/>
                  </a:lnTo>
                  <a:lnTo>
                    <a:pt x="18480" y="24462"/>
                  </a:lnTo>
                  <a:lnTo>
                    <a:pt x="18981" y="385"/>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374230" y="400122"/>
              <a:ext cx="532609" cy="717478"/>
            </a:xfrm>
            <a:custGeom>
              <a:avLst/>
              <a:gdLst/>
              <a:ahLst/>
              <a:cxnLst/>
              <a:rect l="l" t="t" r="r" b="b"/>
              <a:pathLst>
                <a:path w="16609" h="22374" extrusionOk="0">
                  <a:moveTo>
                    <a:pt x="452" y="1"/>
                  </a:moveTo>
                  <a:lnTo>
                    <a:pt x="1" y="22374"/>
                  </a:lnTo>
                  <a:lnTo>
                    <a:pt x="16158" y="22173"/>
                  </a:lnTo>
                  <a:lnTo>
                    <a:pt x="16609" y="335"/>
                  </a:lnTo>
                  <a:lnTo>
                    <a:pt x="45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5466938" y="523357"/>
              <a:ext cx="354186" cy="489222"/>
            </a:xfrm>
            <a:custGeom>
              <a:avLst/>
              <a:gdLst/>
              <a:ahLst/>
              <a:cxnLst/>
              <a:rect l="l" t="t" r="r" b="b"/>
              <a:pathLst>
                <a:path w="11045" h="15256" extrusionOk="0">
                  <a:moveTo>
                    <a:pt x="11045" y="1"/>
                  </a:moveTo>
                  <a:lnTo>
                    <a:pt x="318" y="185"/>
                  </a:lnTo>
                  <a:lnTo>
                    <a:pt x="0" y="15038"/>
                  </a:lnTo>
                  <a:lnTo>
                    <a:pt x="10727" y="15256"/>
                  </a:lnTo>
                  <a:lnTo>
                    <a:pt x="1104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472293" y="523357"/>
              <a:ext cx="348830" cy="489222"/>
            </a:xfrm>
            <a:custGeom>
              <a:avLst/>
              <a:gdLst/>
              <a:ahLst/>
              <a:cxnLst/>
              <a:rect l="l" t="t" r="r" b="b"/>
              <a:pathLst>
                <a:path w="10878" h="15256" extrusionOk="0">
                  <a:moveTo>
                    <a:pt x="10878" y="1"/>
                  </a:moveTo>
                  <a:lnTo>
                    <a:pt x="0" y="7202"/>
                  </a:lnTo>
                  <a:lnTo>
                    <a:pt x="10560" y="15256"/>
                  </a:lnTo>
                  <a:lnTo>
                    <a:pt x="1087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avLst/>
              <a:gdLst/>
              <a:ahLst/>
              <a:cxnLst/>
              <a:rect l="l" t="t" r="r" b="b"/>
              <a:pathLst>
                <a:path w="11346" h="14688" extrusionOk="0">
                  <a:moveTo>
                    <a:pt x="301" y="0"/>
                  </a:moveTo>
                  <a:lnTo>
                    <a:pt x="0" y="14687"/>
                  </a:lnTo>
                  <a:lnTo>
                    <a:pt x="11044" y="14637"/>
                  </a:lnTo>
                  <a:lnTo>
                    <a:pt x="11345" y="234"/>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4964889" y="2027900"/>
              <a:ext cx="318815" cy="429737"/>
            </a:xfrm>
            <a:custGeom>
              <a:avLst/>
              <a:gdLst/>
              <a:ahLst/>
              <a:cxnLst/>
              <a:rect l="l" t="t" r="r" b="b"/>
              <a:pathLst>
                <a:path w="9942" h="13401" extrusionOk="0">
                  <a:moveTo>
                    <a:pt x="284" y="0"/>
                  </a:moveTo>
                  <a:lnTo>
                    <a:pt x="0" y="13401"/>
                  </a:lnTo>
                  <a:lnTo>
                    <a:pt x="9674" y="13284"/>
                  </a:lnTo>
                  <a:lnTo>
                    <a:pt x="9942" y="201"/>
                  </a:lnTo>
                  <a:lnTo>
                    <a:pt x="2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5020590" y="2101848"/>
              <a:ext cx="211678" cy="293097"/>
            </a:xfrm>
            <a:custGeom>
              <a:avLst/>
              <a:gdLst/>
              <a:ahLst/>
              <a:cxnLst/>
              <a:rect l="l" t="t" r="r" b="b"/>
              <a:pathLst>
                <a:path w="6601" h="9140" extrusionOk="0">
                  <a:moveTo>
                    <a:pt x="6601" y="0"/>
                  </a:moveTo>
                  <a:lnTo>
                    <a:pt x="185" y="117"/>
                  </a:lnTo>
                  <a:lnTo>
                    <a:pt x="1" y="9006"/>
                  </a:lnTo>
                  <a:lnTo>
                    <a:pt x="6417" y="9140"/>
                  </a:lnTo>
                  <a:lnTo>
                    <a:pt x="66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5023829" y="2101848"/>
              <a:ext cx="208439" cy="293097"/>
            </a:xfrm>
            <a:custGeom>
              <a:avLst/>
              <a:gdLst/>
              <a:ahLst/>
              <a:cxnLst/>
              <a:rect l="l" t="t" r="r" b="b"/>
              <a:pathLst>
                <a:path w="6500" h="9140" extrusionOk="0">
                  <a:moveTo>
                    <a:pt x="6500" y="0"/>
                  </a:moveTo>
                  <a:lnTo>
                    <a:pt x="0" y="4311"/>
                  </a:lnTo>
                  <a:lnTo>
                    <a:pt x="6316" y="9140"/>
                  </a:lnTo>
                  <a:lnTo>
                    <a:pt x="65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avLst/>
              <a:gdLst/>
              <a:ahLst/>
              <a:cxnLst/>
              <a:rect l="l" t="t" r="r" b="b"/>
              <a:pathLst>
                <a:path w="8522" h="3777" extrusionOk="0">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810181" y="619271"/>
              <a:ext cx="556211" cy="429737"/>
            </a:xfrm>
            <a:custGeom>
              <a:avLst/>
              <a:gdLst/>
              <a:ahLst/>
              <a:cxnLst/>
              <a:rect l="l" t="t" r="r" b="b"/>
              <a:pathLst>
                <a:path w="17345" h="13401" extrusionOk="0">
                  <a:moveTo>
                    <a:pt x="1" y="1"/>
                  </a:moveTo>
                  <a:lnTo>
                    <a:pt x="67" y="13050"/>
                  </a:lnTo>
                  <a:lnTo>
                    <a:pt x="17077" y="13401"/>
                  </a:lnTo>
                  <a:lnTo>
                    <a:pt x="17344" y="351"/>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6839106" y="647138"/>
              <a:ext cx="507436" cy="376697"/>
            </a:xfrm>
            <a:custGeom>
              <a:avLst/>
              <a:gdLst/>
              <a:ahLst/>
              <a:cxnLst/>
              <a:rect l="l" t="t" r="r" b="b"/>
              <a:pathLst>
                <a:path w="15824" h="11747" extrusionOk="0">
                  <a:moveTo>
                    <a:pt x="1" y="0"/>
                  </a:moveTo>
                  <a:lnTo>
                    <a:pt x="151" y="11429"/>
                  </a:lnTo>
                  <a:lnTo>
                    <a:pt x="15590" y="11747"/>
                  </a:lnTo>
                  <a:lnTo>
                    <a:pt x="15824" y="318"/>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6913599" y="713036"/>
              <a:ext cx="346169" cy="249710"/>
            </a:xfrm>
            <a:custGeom>
              <a:avLst/>
              <a:gdLst/>
              <a:ahLst/>
              <a:cxnLst/>
              <a:rect l="l" t="t" r="r" b="b"/>
              <a:pathLst>
                <a:path w="10795" h="7787" extrusionOk="0">
                  <a:moveTo>
                    <a:pt x="151" y="1"/>
                  </a:moveTo>
                  <a:lnTo>
                    <a:pt x="0" y="7570"/>
                  </a:lnTo>
                  <a:lnTo>
                    <a:pt x="10794" y="7787"/>
                  </a:lnTo>
                  <a:lnTo>
                    <a:pt x="10660" y="218"/>
                  </a:ln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6969300" y="779480"/>
              <a:ext cx="238999" cy="5932"/>
            </a:xfrm>
            <a:custGeom>
              <a:avLst/>
              <a:gdLst/>
              <a:ahLst/>
              <a:cxnLst/>
              <a:rect l="l" t="t" r="r" b="b"/>
              <a:pathLst>
                <a:path w="7453" h="185" extrusionOk="0">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6969300" y="817512"/>
              <a:ext cx="238999" cy="5387"/>
            </a:xfrm>
            <a:custGeom>
              <a:avLst/>
              <a:gdLst/>
              <a:ahLst/>
              <a:cxnLst/>
              <a:rect l="l" t="t" r="r" b="b"/>
              <a:pathLst>
                <a:path w="7453" h="168" extrusionOk="0">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6969300" y="855031"/>
              <a:ext cx="238999" cy="5932"/>
            </a:xfrm>
            <a:custGeom>
              <a:avLst/>
              <a:gdLst/>
              <a:ahLst/>
              <a:cxnLst/>
              <a:rect l="l" t="t" r="r" b="b"/>
              <a:pathLst>
                <a:path w="7453" h="185" extrusionOk="0">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7123641" y="893063"/>
              <a:ext cx="84658" cy="5387"/>
            </a:xfrm>
            <a:custGeom>
              <a:avLst/>
              <a:gdLst/>
              <a:ahLst/>
              <a:cxnLst/>
              <a:rect l="l" t="t" r="r" b="b"/>
              <a:pathLst>
                <a:path w="2640" h="168" extrusionOk="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7161128" y="723522"/>
              <a:ext cx="92194" cy="83536"/>
            </a:xfrm>
            <a:custGeom>
              <a:avLst/>
              <a:gdLst/>
              <a:ahLst/>
              <a:cxnLst/>
              <a:rect l="l" t="t" r="r" b="b"/>
              <a:pathLst>
                <a:path w="2875" h="2605" extrusionOk="0">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6952721" y="886073"/>
              <a:ext cx="70196" cy="43580"/>
            </a:xfrm>
            <a:custGeom>
              <a:avLst/>
              <a:gdLst/>
              <a:ahLst/>
              <a:cxnLst/>
              <a:rect l="l" t="t" r="r" b="b"/>
              <a:pathLst>
                <a:path w="2189" h="1359" extrusionOk="0">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avLst/>
              <a:gdLst/>
              <a:ahLst/>
              <a:cxnLst/>
              <a:rect l="l" t="t" r="r" b="b"/>
              <a:pathLst>
                <a:path w="13084" h="5782" extrusionOk="0">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4580175" y="1210275"/>
              <a:ext cx="853573" cy="659051"/>
            </a:xfrm>
            <a:custGeom>
              <a:avLst/>
              <a:gdLst/>
              <a:ahLst/>
              <a:cxnLst/>
              <a:rect l="l" t="t" r="r" b="b"/>
              <a:pathLst>
                <a:path w="26618" h="20552" extrusionOk="0">
                  <a:moveTo>
                    <a:pt x="0" y="0"/>
                  </a:moveTo>
                  <a:lnTo>
                    <a:pt x="101" y="20034"/>
                  </a:lnTo>
                  <a:lnTo>
                    <a:pt x="26216" y="20552"/>
                  </a:lnTo>
                  <a:lnTo>
                    <a:pt x="26617" y="5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624653" y="1253117"/>
              <a:ext cx="778535" cy="577632"/>
            </a:xfrm>
            <a:custGeom>
              <a:avLst/>
              <a:gdLst/>
              <a:ahLst/>
              <a:cxnLst/>
              <a:rect l="l" t="t" r="r" b="b"/>
              <a:pathLst>
                <a:path w="24278" h="18013" extrusionOk="0">
                  <a:moveTo>
                    <a:pt x="0" y="1"/>
                  </a:moveTo>
                  <a:lnTo>
                    <a:pt x="234" y="17545"/>
                  </a:lnTo>
                  <a:lnTo>
                    <a:pt x="23927" y="18013"/>
                  </a:lnTo>
                  <a:lnTo>
                    <a:pt x="24278" y="50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4738781" y="1354386"/>
              <a:ext cx="531006" cy="383656"/>
            </a:xfrm>
            <a:custGeom>
              <a:avLst/>
              <a:gdLst/>
              <a:ahLst/>
              <a:cxnLst/>
              <a:rect l="l" t="t" r="r" b="b"/>
              <a:pathLst>
                <a:path w="16559" h="11964" extrusionOk="0">
                  <a:moveTo>
                    <a:pt x="234" y="1"/>
                  </a:moveTo>
                  <a:lnTo>
                    <a:pt x="0" y="11613"/>
                  </a:lnTo>
                  <a:lnTo>
                    <a:pt x="16558" y="11964"/>
                  </a:lnTo>
                  <a:lnTo>
                    <a:pt x="16358" y="318"/>
                  </a:lnTo>
                  <a:lnTo>
                    <a:pt x="2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4824497" y="1456746"/>
              <a:ext cx="366532" cy="8049"/>
            </a:xfrm>
            <a:custGeom>
              <a:avLst/>
              <a:gdLst/>
              <a:ahLst/>
              <a:cxnLst/>
              <a:rect l="l" t="t" r="r" b="b"/>
              <a:pathLst>
                <a:path w="11430" h="251" extrusionOk="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4824497" y="1514596"/>
              <a:ext cx="366532" cy="8081"/>
            </a:xfrm>
            <a:custGeom>
              <a:avLst/>
              <a:gdLst/>
              <a:ahLst/>
              <a:cxnLst/>
              <a:rect l="l" t="t" r="r" b="b"/>
              <a:pathLst>
                <a:path w="11430" h="252" extrusionOk="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4824497" y="1572477"/>
              <a:ext cx="366532" cy="8594"/>
            </a:xfrm>
            <a:custGeom>
              <a:avLst/>
              <a:gdLst/>
              <a:ahLst/>
              <a:cxnLst/>
              <a:rect l="l" t="t" r="r" b="b"/>
              <a:pathLst>
                <a:path w="11430" h="268" extrusionOk="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060803" y="1630327"/>
              <a:ext cx="130226" cy="8594"/>
            </a:xfrm>
            <a:custGeom>
              <a:avLst/>
              <a:gdLst/>
              <a:ahLst/>
              <a:cxnLst/>
              <a:rect l="l" t="t" r="r" b="b"/>
              <a:pathLst>
                <a:path w="4061" h="268" extrusionOk="0">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119198" y="1370260"/>
              <a:ext cx="140937" cy="128366"/>
            </a:xfrm>
            <a:custGeom>
              <a:avLst/>
              <a:gdLst/>
              <a:ahLst/>
              <a:cxnLst/>
              <a:rect l="l" t="t" r="r" b="b"/>
              <a:pathLst>
                <a:path w="4395" h="4003" extrusionOk="0">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798779" y="1619777"/>
              <a:ext cx="108260" cy="67246"/>
            </a:xfrm>
            <a:custGeom>
              <a:avLst/>
              <a:gdLst/>
              <a:ahLst/>
              <a:cxnLst/>
              <a:rect l="l" t="t" r="r" b="b"/>
              <a:pathLst>
                <a:path w="3376" h="2097" extrusionOk="0">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avLst/>
              <a:gdLst/>
              <a:ahLst/>
              <a:cxnLst/>
              <a:rect l="l" t="t" r="r" b="b"/>
              <a:pathLst>
                <a:path w="4346" h="9283" extrusionOk="0">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2974363" y="1014695"/>
              <a:ext cx="43965" cy="732486"/>
            </a:xfrm>
            <a:custGeom>
              <a:avLst/>
              <a:gdLst/>
              <a:ahLst/>
              <a:cxnLst/>
              <a:rect l="l" t="t" r="r" b="b"/>
              <a:pathLst>
                <a:path w="1371" h="22842" extrusionOk="0">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3009188" y="1170543"/>
              <a:ext cx="155976" cy="533218"/>
            </a:xfrm>
            <a:custGeom>
              <a:avLst/>
              <a:gdLst/>
              <a:ahLst/>
              <a:cxnLst/>
              <a:rect l="l" t="t" r="r" b="b"/>
              <a:pathLst>
                <a:path w="4864" h="16628" extrusionOk="0">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2823806" y="1663004"/>
              <a:ext cx="345110" cy="254007"/>
            </a:xfrm>
            <a:custGeom>
              <a:avLst/>
              <a:gdLst/>
              <a:ahLst/>
              <a:cxnLst/>
              <a:rect l="l" t="t" r="r" b="b"/>
              <a:pathLst>
                <a:path w="10762" h="7921" extrusionOk="0">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824896" y="1728903"/>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2824896" y="1751414"/>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2595036" y="1915920"/>
              <a:ext cx="1585449" cy="92194"/>
            </a:xfrm>
            <a:custGeom>
              <a:avLst/>
              <a:gdLst/>
              <a:ahLst/>
              <a:cxnLst/>
              <a:rect l="l" t="t" r="r" b="b"/>
              <a:pathLst>
                <a:path w="49441" h="2875" extrusionOk="0">
                  <a:moveTo>
                    <a:pt x="0" y="0"/>
                  </a:moveTo>
                  <a:lnTo>
                    <a:pt x="0" y="2874"/>
                  </a:lnTo>
                  <a:lnTo>
                    <a:pt x="49441" y="2874"/>
                  </a:lnTo>
                  <a:lnTo>
                    <a:pt x="494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2895605"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765212"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465156" y="1579436"/>
              <a:ext cx="498329" cy="334368"/>
            </a:xfrm>
            <a:custGeom>
              <a:avLst/>
              <a:gdLst/>
              <a:ahLst/>
              <a:cxnLst/>
              <a:rect l="l" t="t" r="r" b="b"/>
              <a:pathLst>
                <a:path w="15540" h="10427" extrusionOk="0">
                  <a:moveTo>
                    <a:pt x="1120" y="0"/>
                  </a:moveTo>
                  <a:lnTo>
                    <a:pt x="1" y="10426"/>
                  </a:lnTo>
                  <a:lnTo>
                    <a:pt x="14354" y="10426"/>
                  </a:lnTo>
                  <a:lnTo>
                    <a:pt x="155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485006" y="1603551"/>
              <a:ext cx="449009" cy="292552"/>
            </a:xfrm>
            <a:custGeom>
              <a:avLst/>
              <a:gdLst/>
              <a:ahLst/>
              <a:cxnLst/>
              <a:rect l="l" t="t" r="r" b="b"/>
              <a:pathLst>
                <a:path w="14002" h="9123" extrusionOk="0">
                  <a:moveTo>
                    <a:pt x="1086" y="0"/>
                  </a:moveTo>
                  <a:lnTo>
                    <a:pt x="0" y="9123"/>
                  </a:lnTo>
                  <a:lnTo>
                    <a:pt x="12949" y="9123"/>
                  </a:lnTo>
                  <a:lnTo>
                    <a:pt x="14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3568574" y="1652839"/>
              <a:ext cx="275428" cy="193976"/>
            </a:xfrm>
            <a:custGeom>
              <a:avLst/>
              <a:gdLst/>
              <a:ahLst/>
              <a:cxnLst/>
              <a:rect l="l" t="t" r="r" b="b"/>
              <a:pathLst>
                <a:path w="8589" h="6049" extrusionOk="0">
                  <a:moveTo>
                    <a:pt x="669" y="0"/>
                  </a:moveTo>
                  <a:lnTo>
                    <a:pt x="1" y="6049"/>
                  </a:lnTo>
                  <a:lnTo>
                    <a:pt x="8171" y="6049"/>
                  </a:lnTo>
                  <a:lnTo>
                    <a:pt x="858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3925421" y="1710688"/>
              <a:ext cx="116854" cy="204719"/>
            </a:xfrm>
            <a:custGeom>
              <a:avLst/>
              <a:gdLst/>
              <a:ahLst/>
              <a:cxnLst/>
              <a:rect l="l" t="t" r="r" b="b"/>
              <a:pathLst>
                <a:path w="3644" h="6384" extrusionOk="0">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avLst/>
              <a:gdLst/>
              <a:ahLst/>
              <a:cxnLst/>
              <a:rect l="l" t="t" r="r" b="b"/>
              <a:pathLst>
                <a:path w="11897" h="18147" extrusionOk="0">
                  <a:moveTo>
                    <a:pt x="0" y="1"/>
                  </a:moveTo>
                  <a:lnTo>
                    <a:pt x="0" y="18146"/>
                  </a:lnTo>
                  <a:lnTo>
                    <a:pt x="11897" y="18146"/>
                  </a:lnTo>
                  <a:lnTo>
                    <a:pt x="118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3937735" y="665897"/>
              <a:ext cx="348862" cy="540658"/>
            </a:xfrm>
            <a:custGeom>
              <a:avLst/>
              <a:gdLst/>
              <a:ahLst/>
              <a:cxnLst/>
              <a:rect l="l" t="t" r="r" b="b"/>
              <a:pathLst>
                <a:path w="10879" h="16860" extrusionOk="0">
                  <a:moveTo>
                    <a:pt x="1" y="0"/>
                  </a:moveTo>
                  <a:lnTo>
                    <a:pt x="1" y="16859"/>
                  </a:lnTo>
                  <a:lnTo>
                    <a:pt x="10878" y="16859"/>
                  </a:lnTo>
                  <a:lnTo>
                    <a:pt x="1087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4064722" y="848073"/>
              <a:ext cx="95946" cy="176307"/>
            </a:xfrm>
            <a:custGeom>
              <a:avLst/>
              <a:gdLst/>
              <a:ahLst/>
              <a:cxnLst/>
              <a:rect l="l" t="t" r="r" b="b"/>
              <a:pathLst>
                <a:path w="2992" h="5498" extrusionOk="0">
                  <a:moveTo>
                    <a:pt x="1" y="0"/>
                  </a:moveTo>
                  <a:lnTo>
                    <a:pt x="1" y="5497"/>
                  </a:lnTo>
                  <a:lnTo>
                    <a:pt x="2992" y="5497"/>
                  </a:lnTo>
                  <a:lnTo>
                    <a:pt x="29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avLst/>
              <a:gdLst/>
              <a:ahLst/>
              <a:cxnLst/>
              <a:rect l="l" t="t" r="r" b="b"/>
              <a:pathLst>
                <a:path w="6835" h="10427" extrusionOk="0">
                  <a:moveTo>
                    <a:pt x="1" y="1"/>
                  </a:moveTo>
                  <a:lnTo>
                    <a:pt x="1" y="10427"/>
                  </a:lnTo>
                  <a:lnTo>
                    <a:pt x="6835" y="10427"/>
                  </a:lnTo>
                  <a:lnTo>
                    <a:pt x="68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3468908" y="511588"/>
              <a:ext cx="200422" cy="310798"/>
            </a:xfrm>
            <a:custGeom>
              <a:avLst/>
              <a:gdLst/>
              <a:ahLst/>
              <a:cxnLst/>
              <a:rect l="l" t="t" r="r" b="b"/>
              <a:pathLst>
                <a:path w="6250" h="9692" extrusionOk="0">
                  <a:moveTo>
                    <a:pt x="1" y="0"/>
                  </a:moveTo>
                  <a:lnTo>
                    <a:pt x="1" y="9691"/>
                  </a:lnTo>
                  <a:lnTo>
                    <a:pt x="6250" y="9691"/>
                  </a:lnTo>
                  <a:lnTo>
                    <a:pt x="62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541797" y="616064"/>
              <a:ext cx="55220" cy="101814"/>
            </a:xfrm>
            <a:custGeom>
              <a:avLst/>
              <a:gdLst/>
              <a:ahLst/>
              <a:cxnLst/>
              <a:rect l="l" t="t" r="r" b="b"/>
              <a:pathLst>
                <a:path w="1722" h="3175" extrusionOk="0">
                  <a:moveTo>
                    <a:pt x="0" y="0"/>
                  </a:moveTo>
                  <a:lnTo>
                    <a:pt x="0" y="3175"/>
                  </a:lnTo>
                  <a:lnTo>
                    <a:pt x="1721" y="3175"/>
                  </a:lnTo>
                  <a:lnTo>
                    <a:pt x="17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843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7" r:id="rId5"/>
    <p:sldLayoutId id="2147483658" r:id="rId6"/>
    <p:sldLayoutId id="2147483677" r:id="rId7"/>
    <p:sldLayoutId id="2147483682" r:id="rId8"/>
    <p:sldLayoutId id="2147483683" r:id="rId9"/>
    <p:sldLayoutId id="2147483684" r:id="rId10"/>
    <p:sldLayoutId id="2147483686" r:id="rId11"/>
    <p:sldLayoutId id="2147483687" r:id="rId12"/>
    <p:sldLayoutId id="2147483688" r:id="rId13"/>
    <p:sldLayoutId id="2147483689" r:id="rId14"/>
    <p:sldLayoutId id="214748369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34"/>
          <p:cNvSpPr txBox="1">
            <a:spLocks noGrp="1"/>
          </p:cNvSpPr>
          <p:nvPr>
            <p:ph type="ctrTitle"/>
          </p:nvPr>
        </p:nvSpPr>
        <p:spPr>
          <a:xfrm>
            <a:off x="719998" y="411287"/>
            <a:ext cx="7704000" cy="37182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tabLst>
                <a:tab pos="457200" algn="l"/>
              </a:tabLst>
            </a:pPr>
            <a:r>
              <a:rPr lang="es-ES" dirty="0"/>
              <a:t>SISTEMAS DE INFORMACIÓN</a:t>
            </a:r>
            <a:br>
              <a:rPr lang="es-ES" dirty="0"/>
            </a:br>
            <a:br>
              <a:rPr lang="es-ES" sz="2400" dirty="0">
                <a:solidFill>
                  <a:schemeClr val="dk2"/>
                </a:solidFill>
                <a:latin typeface="Josefin Sans"/>
                <a:sym typeface="Josefin Sans"/>
              </a:rPr>
            </a:br>
            <a:r>
              <a:rPr lang="es-ES" sz="2400" dirty="0">
                <a:solidFill>
                  <a:schemeClr val="dk2"/>
                </a:solidFill>
                <a:latin typeface="Josefin Sans"/>
                <a:sym typeface="Josefin Sans"/>
              </a:rPr>
              <a:t>C2: MODELOS DE RECUPERACIÓN DE INFORMACIÓN: BOOLEANO Y VECTORIAL</a:t>
            </a:r>
            <a:br>
              <a:rPr lang="es-ES" sz="2400" dirty="0">
                <a:solidFill>
                  <a:schemeClr val="dk2"/>
                </a:solidFill>
                <a:latin typeface="Josefin Sans"/>
                <a:sym typeface="Josefin Sans"/>
              </a:rPr>
            </a:br>
            <a:br>
              <a:rPr lang="es-ES" sz="2400" dirty="0">
                <a:solidFill>
                  <a:schemeClr val="dk2"/>
                </a:solidFill>
                <a:latin typeface="Josefin Sans"/>
                <a:sym typeface="Josefin Sans"/>
              </a:rPr>
            </a:br>
            <a:r>
              <a:rPr lang="es-ES" sz="1800" dirty="0">
                <a:solidFill>
                  <a:schemeClr val="dk2"/>
                </a:solidFill>
                <a:latin typeface="Josefin Sans"/>
                <a:sym typeface="Josefin Sans"/>
              </a:rPr>
              <a:t>5to Año Licenciatura en Ciencia de la Computación</a:t>
            </a:r>
            <a:br>
              <a:rPr lang="es-ES" sz="1800" dirty="0">
                <a:solidFill>
                  <a:schemeClr val="dk2"/>
                </a:solidFill>
                <a:latin typeface="Josefin Sans"/>
                <a:sym typeface="Josefin Sans"/>
              </a:rPr>
            </a:br>
            <a:r>
              <a:rPr lang="es-ES" sz="1800" dirty="0">
                <a:solidFill>
                  <a:schemeClr val="dk2"/>
                </a:solidFill>
                <a:latin typeface="Josefin Sans"/>
                <a:sym typeface="Josefin Sans"/>
              </a:rPr>
              <a:t>Departamento De Programación</a:t>
            </a:r>
            <a:br>
              <a:rPr lang="es-ES" sz="1800" dirty="0">
                <a:solidFill>
                  <a:schemeClr val="dk2"/>
                </a:solidFill>
                <a:latin typeface="Josefin Sans"/>
                <a:sym typeface="Josefin Sans"/>
              </a:rPr>
            </a:br>
            <a:r>
              <a:rPr lang="es-ES" sz="1800" dirty="0">
                <a:solidFill>
                  <a:schemeClr val="dk2"/>
                </a:solidFill>
                <a:latin typeface="Josefin Sans"/>
                <a:sym typeface="Josefin Sans"/>
              </a:rPr>
              <a:t>Facultad De Matemática Y Computación</a:t>
            </a:r>
            <a:br>
              <a:rPr lang="es-ES" sz="1800" dirty="0">
                <a:solidFill>
                  <a:schemeClr val="dk2"/>
                </a:solidFill>
                <a:latin typeface="Josefin Sans"/>
                <a:sym typeface="Josefin Sans"/>
              </a:rPr>
            </a:br>
            <a:r>
              <a:rPr lang="es-ES" sz="1800" dirty="0">
                <a:solidFill>
                  <a:schemeClr val="dk2"/>
                </a:solidFill>
                <a:latin typeface="Josefin Sans"/>
                <a:sym typeface="Josefin Sans"/>
              </a:rPr>
              <a:t>Universidad De La Habana, 2021-2022</a:t>
            </a:r>
            <a:br>
              <a:rPr lang="es-ES" sz="1400" dirty="0">
                <a:solidFill>
                  <a:schemeClr val="dk2"/>
                </a:solidFill>
                <a:latin typeface="Josefin Sans"/>
                <a:sym typeface="Josefin Sans"/>
              </a:rPr>
            </a:br>
            <a:endParaRPr sz="1400" dirty="0">
              <a:solidFill>
                <a:schemeClr val="dk2"/>
              </a:solidFill>
              <a:latin typeface="Josefin Sans"/>
              <a:sym typeface="Josefin Sans"/>
            </a:endParaRPr>
          </a:p>
        </p:txBody>
      </p:sp>
      <p:sp>
        <p:nvSpPr>
          <p:cNvPr id="862" name="Google Shape;862;p34"/>
          <p:cNvSpPr txBox="1">
            <a:spLocks noGrp="1"/>
          </p:cNvSpPr>
          <p:nvPr>
            <p:ph type="subTitle" idx="1"/>
          </p:nvPr>
        </p:nvSpPr>
        <p:spPr>
          <a:xfrm>
            <a:off x="719999" y="3904991"/>
            <a:ext cx="7703999" cy="4491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Prof. Carlos Fleitas Aparicio                                                      carlos.fleitas@matcom.uh.cu</a:t>
            </a:r>
          </a:p>
          <a:p>
            <a:pPr marL="0" lvl="0" indent="0" algn="ctr" rtl="0">
              <a:spcBef>
                <a:spcPts val="0"/>
              </a:spcBef>
              <a:spcAft>
                <a:spcPts val="0"/>
              </a:spcAft>
              <a:buNone/>
            </a:pPr>
            <a:endParaRPr dirty="0"/>
          </a:p>
        </p:txBody>
      </p:sp>
      <p:sp>
        <p:nvSpPr>
          <p:cNvPr id="6" name="Google Shape;862;p34">
            <a:extLst>
              <a:ext uri="{FF2B5EF4-FFF2-40B4-BE49-F238E27FC236}">
                <a16:creationId xmlns:a16="http://schemas.microsoft.com/office/drawing/2014/main" id="{6398DB80-22C0-401A-873D-7A264859C71D}"/>
              </a:ext>
            </a:extLst>
          </p:cNvPr>
          <p:cNvSpPr txBox="1">
            <a:spLocks/>
          </p:cNvSpPr>
          <p:nvPr/>
        </p:nvSpPr>
        <p:spPr>
          <a:xfrm>
            <a:off x="503689" y="4168431"/>
            <a:ext cx="8492827" cy="3713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2800"/>
              <a:buFont typeface="Josefin Sans"/>
              <a:buNone/>
              <a:defRPr sz="14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9pPr>
          </a:lstStyle>
          <a:p>
            <a:pPr marL="0" indent="0" algn="l"/>
            <a:r>
              <a:rPr lang="es-ES" dirty="0"/>
              <a:t>    Prof. Marcel E. Sánchez Aguilar                                                 marcel.sanchez@matcom.uh.cu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394228"/>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DEFINICIÓN DE PESO (MODELO BOOLEANO)</a:t>
            </a:r>
            <a:endParaRPr dirty="0"/>
          </a:p>
        </p:txBody>
      </p:sp>
      <p:sp>
        <p:nvSpPr>
          <p:cNvPr id="7" name="TextBox 6">
            <a:extLst>
              <a:ext uri="{FF2B5EF4-FFF2-40B4-BE49-F238E27FC236}">
                <a16:creationId xmlns:a16="http://schemas.microsoft.com/office/drawing/2014/main" id="{77075B7A-A468-47F6-8A03-A68C0BD77E6E}"/>
              </a:ext>
            </a:extLst>
          </p:cNvPr>
          <p:cNvSpPr txBox="1"/>
          <p:nvPr/>
        </p:nvSpPr>
        <p:spPr>
          <a:xfrm>
            <a:off x="8724900" y="4790933"/>
            <a:ext cx="373309" cy="261610"/>
          </a:xfrm>
          <a:prstGeom prst="rect">
            <a:avLst/>
          </a:prstGeom>
          <a:noFill/>
        </p:spPr>
        <p:txBody>
          <a:bodyPr wrap="square" rtlCol="0">
            <a:spAutoFit/>
          </a:bodyPr>
          <a:lstStyle/>
          <a:p>
            <a:r>
              <a:rPr lang="es-ES" sz="1100" dirty="0">
                <a:solidFill>
                  <a:schemeClr val="dk2"/>
                </a:solidFill>
                <a:latin typeface="Josefin Sans"/>
                <a:sym typeface="Josefin Sans"/>
              </a:rPr>
              <a:t>10</a:t>
            </a:r>
          </a:p>
        </p:txBody>
      </p:sp>
      <mc:AlternateContent xmlns:mc="http://schemas.openxmlformats.org/markup-compatibility/2006" xmlns:a14="http://schemas.microsoft.com/office/drawing/2010/main">
        <mc:Choice Requires="a14">
          <p:sp>
            <p:nvSpPr>
              <p:cNvPr id="8" name="Marcador de contenido 2">
                <a:extLst>
                  <a:ext uri="{FF2B5EF4-FFF2-40B4-BE49-F238E27FC236}">
                    <a16:creationId xmlns:a16="http://schemas.microsoft.com/office/drawing/2014/main" id="{34AB2DB8-DBA6-4394-892C-D2B2F08BC0AE}"/>
                  </a:ext>
                </a:extLst>
              </p:cNvPr>
              <p:cNvSpPr txBox="1">
                <a:spLocks/>
              </p:cNvSpPr>
              <p:nvPr/>
            </p:nvSpPr>
            <p:spPr>
              <a:xfrm>
                <a:off x="720000" y="639722"/>
                <a:ext cx="7886700" cy="38640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just"/>
                <a:r>
                  <a:rPr lang="es-ES" sz="2000" dirty="0">
                    <a:solidFill>
                      <a:schemeClr val="bg2"/>
                    </a:solidFill>
                    <a:latin typeface="Josefin Sans" panose="020B0604020202020204" charset="0"/>
                  </a:rPr>
                  <a:t>En el modelo booleano, los pesos de términos indexados son binarios </a:t>
                </a:r>
                <a14:m>
                  <m:oMath xmlns:m="http://schemas.openxmlformats.org/officeDocument/2006/math">
                    <m:sSub>
                      <m:sSubPr>
                        <m:ctrlPr>
                          <a:rPr lang="es-ES" sz="2000" i="1">
                            <a:solidFill>
                              <a:schemeClr val="bg2"/>
                            </a:solidFill>
                            <a:latin typeface="Cambria Math" panose="02040503050406030204" pitchFamily="18" charset="0"/>
                          </a:rPr>
                        </m:ctrlPr>
                      </m:sSubPr>
                      <m:e>
                        <m:r>
                          <a:rPr lang="es-419" sz="2000" i="1">
                            <a:solidFill>
                              <a:schemeClr val="bg2"/>
                            </a:solidFill>
                            <a:latin typeface="Cambria Math" panose="02040503050406030204" pitchFamily="18" charset="0"/>
                          </a:rPr>
                          <m:t>𝑤</m:t>
                        </m:r>
                      </m:e>
                      <m:sub>
                        <m:r>
                          <a:rPr lang="es-419" sz="2000" i="1">
                            <a:solidFill>
                              <a:schemeClr val="bg2"/>
                            </a:solidFill>
                            <a:latin typeface="Cambria Math" panose="02040503050406030204" pitchFamily="18" charset="0"/>
                          </a:rPr>
                          <m:t>𝑖</m:t>
                        </m:r>
                        <m:r>
                          <a:rPr lang="es-419" sz="2000" i="1">
                            <a:solidFill>
                              <a:schemeClr val="bg2"/>
                            </a:solidFill>
                            <a:latin typeface="Cambria Math" panose="02040503050406030204" pitchFamily="18" charset="0"/>
                          </a:rPr>
                          <m:t>,</m:t>
                        </m:r>
                        <m:r>
                          <a:rPr lang="es-419" sz="2000" i="1">
                            <a:solidFill>
                              <a:schemeClr val="bg2"/>
                            </a:solidFill>
                            <a:latin typeface="Cambria Math" panose="02040503050406030204" pitchFamily="18" charset="0"/>
                          </a:rPr>
                          <m:t>𝑗</m:t>
                        </m:r>
                      </m:sub>
                    </m:sSub>
                    <m:r>
                      <a:rPr lang="es-419" sz="2000" i="1">
                        <a:solidFill>
                          <a:schemeClr val="bg2"/>
                        </a:solidFill>
                        <a:latin typeface="Cambria Math" panose="02040503050406030204" pitchFamily="18" charset="0"/>
                      </a:rPr>
                      <m:t> </m:t>
                    </m:r>
                    <m:r>
                      <a:rPr lang="el-GR" sz="2000" i="1">
                        <a:solidFill>
                          <a:schemeClr val="bg2"/>
                        </a:solidFill>
                        <a:latin typeface="Cambria Math" panose="02040503050406030204" pitchFamily="18" charset="0"/>
                      </a:rPr>
                      <m:t>𝜖</m:t>
                    </m:r>
                    <m:r>
                      <a:rPr lang="es-419" sz="2000" i="1">
                        <a:solidFill>
                          <a:schemeClr val="bg2"/>
                        </a:solidFill>
                        <a:latin typeface="Cambria Math" panose="02040503050406030204" pitchFamily="18" charset="0"/>
                      </a:rPr>
                      <m:t> </m:t>
                    </m:r>
                    <m:d>
                      <m:dPr>
                        <m:begChr m:val="{"/>
                        <m:endChr m:val="}"/>
                        <m:ctrlPr>
                          <a:rPr lang="es-419" sz="2000" i="1">
                            <a:solidFill>
                              <a:schemeClr val="bg2"/>
                            </a:solidFill>
                            <a:latin typeface="Cambria Math" panose="02040503050406030204" pitchFamily="18" charset="0"/>
                          </a:rPr>
                        </m:ctrlPr>
                      </m:dPr>
                      <m:e>
                        <m:r>
                          <a:rPr lang="es-419" sz="2000" i="1">
                            <a:solidFill>
                              <a:schemeClr val="bg2"/>
                            </a:solidFill>
                            <a:latin typeface="Cambria Math" panose="02040503050406030204" pitchFamily="18" charset="0"/>
                          </a:rPr>
                          <m:t>0,1</m:t>
                        </m:r>
                      </m:e>
                    </m:d>
                    <m:r>
                      <a:rPr lang="es-419" sz="2000" smtClean="0">
                        <a:solidFill>
                          <a:schemeClr val="bg2"/>
                        </a:solidFill>
                        <a:latin typeface="Cambria Math" panose="02040503050406030204" pitchFamily="18" charset="0"/>
                      </a:rPr>
                      <m:t>.</m:t>
                    </m:r>
                  </m:oMath>
                </a14:m>
                <a:r>
                  <a:rPr lang="es-419" sz="2000" dirty="0">
                    <a:solidFill>
                      <a:schemeClr val="bg2"/>
                    </a:solidFill>
                    <a:latin typeface="Josefin Sans" panose="020B0604020202020204" charset="0"/>
                  </a:rPr>
                  <a:t> Una consulta </a:t>
                </a:r>
                <a14:m>
                  <m:oMath xmlns:m="http://schemas.openxmlformats.org/officeDocument/2006/math">
                    <m:r>
                      <a:rPr lang="es-419" sz="2000" i="1" dirty="0" smtClean="0">
                        <a:solidFill>
                          <a:schemeClr val="bg2"/>
                        </a:solidFill>
                        <a:latin typeface="Cambria Math" panose="02040503050406030204" pitchFamily="18" charset="0"/>
                      </a:rPr>
                      <m:t>𝑞</m:t>
                    </m:r>
                  </m:oMath>
                </a14:m>
                <a:r>
                  <a:rPr lang="es-419" sz="2000" dirty="0">
                    <a:solidFill>
                      <a:schemeClr val="bg2"/>
                    </a:solidFill>
                    <a:latin typeface="Josefin Sans" panose="020B0604020202020204" charset="0"/>
                  </a:rPr>
                  <a:t> es una expresión booleana convencional. Sea </a:t>
                </a:r>
                <a14:m>
                  <m:oMath xmlns:m="http://schemas.openxmlformats.org/officeDocument/2006/math">
                    <m:acc>
                      <m:accPr>
                        <m:chr m:val="⃗"/>
                        <m:ctrlPr>
                          <a:rPr lang="es-419" sz="2000" i="1" smtClean="0">
                            <a:solidFill>
                              <a:schemeClr val="bg2"/>
                            </a:solidFill>
                            <a:latin typeface="Cambria Math" panose="02040503050406030204" pitchFamily="18" charset="0"/>
                          </a:rPr>
                        </m:ctrlPr>
                      </m:accPr>
                      <m:e>
                        <m:sSub>
                          <m:sSubPr>
                            <m:ctrlPr>
                              <a:rPr lang="es-419" sz="2000" i="1" smtClean="0">
                                <a:solidFill>
                                  <a:schemeClr val="bg2"/>
                                </a:solidFill>
                                <a:latin typeface="Cambria Math" panose="02040503050406030204" pitchFamily="18" charset="0"/>
                              </a:rPr>
                            </m:ctrlPr>
                          </m:sSubPr>
                          <m:e>
                            <m:r>
                              <a:rPr lang="es-419" sz="2000" i="1" smtClean="0">
                                <a:solidFill>
                                  <a:schemeClr val="bg2"/>
                                </a:solidFill>
                                <a:latin typeface="Cambria Math" panose="02040503050406030204" pitchFamily="18" charset="0"/>
                              </a:rPr>
                              <m:t>𝑞</m:t>
                            </m:r>
                          </m:e>
                          <m:sub>
                            <m:r>
                              <a:rPr lang="es-419" sz="2000" i="1" smtClean="0">
                                <a:solidFill>
                                  <a:schemeClr val="bg2"/>
                                </a:solidFill>
                                <a:latin typeface="Cambria Math" panose="02040503050406030204" pitchFamily="18" charset="0"/>
                              </a:rPr>
                              <m:t>𝑓𝑛𝑑</m:t>
                            </m:r>
                          </m:sub>
                        </m:sSub>
                      </m:e>
                    </m:acc>
                  </m:oMath>
                </a14:m>
                <a:r>
                  <a:rPr lang="es-419" sz="2000" dirty="0">
                    <a:solidFill>
                      <a:schemeClr val="bg2"/>
                    </a:solidFill>
                    <a:latin typeface="Josefin Sans" panose="020B0604020202020204" charset="0"/>
                  </a:rPr>
                  <a:t> la Forma Normal Disyuntiva de la consulta </a:t>
                </a:r>
                <a14:m>
                  <m:oMath xmlns:m="http://schemas.openxmlformats.org/officeDocument/2006/math">
                    <m:r>
                      <a:rPr lang="es-419" sz="2000" i="1" dirty="0" smtClean="0">
                        <a:solidFill>
                          <a:schemeClr val="bg2"/>
                        </a:solidFill>
                        <a:latin typeface="Cambria Math" panose="02040503050406030204" pitchFamily="18" charset="0"/>
                      </a:rPr>
                      <m:t>𝑞</m:t>
                    </m:r>
                  </m:oMath>
                </a14:m>
                <a:r>
                  <a:rPr lang="es-419" sz="2000" dirty="0">
                    <a:solidFill>
                      <a:schemeClr val="bg2"/>
                    </a:solidFill>
                    <a:latin typeface="Josefin Sans" panose="020B0604020202020204" charset="0"/>
                  </a:rPr>
                  <a:t> y </a:t>
                </a:r>
                <a14:m>
                  <m:oMath xmlns:m="http://schemas.openxmlformats.org/officeDocument/2006/math">
                    <m:acc>
                      <m:accPr>
                        <m:chr m:val="⃗"/>
                        <m:ctrlPr>
                          <a:rPr lang="es-419" sz="2000" i="1">
                            <a:solidFill>
                              <a:schemeClr val="bg2"/>
                            </a:solidFill>
                            <a:latin typeface="Cambria Math" panose="02040503050406030204" pitchFamily="18" charset="0"/>
                          </a:rPr>
                        </m:ctrlPr>
                      </m:accPr>
                      <m:e>
                        <m:sSub>
                          <m:sSubPr>
                            <m:ctrlPr>
                              <a:rPr lang="es-419" sz="2000" i="1">
                                <a:solidFill>
                                  <a:schemeClr val="bg2"/>
                                </a:solidFill>
                                <a:latin typeface="Cambria Math" panose="02040503050406030204" pitchFamily="18" charset="0"/>
                              </a:rPr>
                            </m:ctrlPr>
                          </m:sSubPr>
                          <m:e>
                            <m:r>
                              <a:rPr lang="es-419" sz="2000" i="1">
                                <a:solidFill>
                                  <a:schemeClr val="bg2"/>
                                </a:solidFill>
                                <a:latin typeface="Cambria Math" panose="02040503050406030204" pitchFamily="18" charset="0"/>
                              </a:rPr>
                              <m:t>𝑞</m:t>
                            </m:r>
                          </m:e>
                          <m:sub>
                            <m:r>
                              <a:rPr lang="es-419" sz="2000" i="1" smtClean="0">
                                <a:solidFill>
                                  <a:schemeClr val="bg2"/>
                                </a:solidFill>
                                <a:latin typeface="Cambria Math" panose="02040503050406030204" pitchFamily="18" charset="0"/>
                              </a:rPr>
                              <m:t>𝑐𝑐</m:t>
                            </m:r>
                          </m:sub>
                        </m:sSub>
                      </m:e>
                    </m:acc>
                  </m:oMath>
                </a14:m>
                <a:r>
                  <a:rPr lang="es-419" sz="2000" dirty="0">
                    <a:solidFill>
                      <a:schemeClr val="bg2"/>
                    </a:solidFill>
                    <a:latin typeface="Josefin Sans" panose="020B0604020202020204" charset="0"/>
                  </a:rPr>
                  <a:t> una de las componentes conjuntivas de </a:t>
                </a:r>
                <a14:m>
                  <m:oMath xmlns:m="http://schemas.openxmlformats.org/officeDocument/2006/math">
                    <m:acc>
                      <m:accPr>
                        <m:chr m:val="⃗"/>
                        <m:ctrlPr>
                          <a:rPr lang="es-419" sz="2000" i="1">
                            <a:solidFill>
                              <a:schemeClr val="bg2"/>
                            </a:solidFill>
                            <a:latin typeface="Cambria Math" panose="02040503050406030204" pitchFamily="18" charset="0"/>
                          </a:rPr>
                        </m:ctrlPr>
                      </m:accPr>
                      <m:e>
                        <m:sSub>
                          <m:sSubPr>
                            <m:ctrlPr>
                              <a:rPr lang="es-419" sz="2000" i="1">
                                <a:solidFill>
                                  <a:schemeClr val="bg2"/>
                                </a:solidFill>
                                <a:latin typeface="Cambria Math" panose="02040503050406030204" pitchFamily="18" charset="0"/>
                              </a:rPr>
                            </m:ctrlPr>
                          </m:sSubPr>
                          <m:e>
                            <m:r>
                              <a:rPr lang="es-419" sz="2000" i="1">
                                <a:solidFill>
                                  <a:schemeClr val="bg2"/>
                                </a:solidFill>
                                <a:latin typeface="Cambria Math" panose="02040503050406030204" pitchFamily="18" charset="0"/>
                              </a:rPr>
                              <m:t>𝑞</m:t>
                            </m:r>
                          </m:e>
                          <m:sub>
                            <m:r>
                              <a:rPr lang="es-419" sz="2000" i="1">
                                <a:solidFill>
                                  <a:schemeClr val="bg2"/>
                                </a:solidFill>
                                <a:latin typeface="Cambria Math" panose="02040503050406030204" pitchFamily="18" charset="0"/>
                              </a:rPr>
                              <m:t>𝑓𝑛</m:t>
                            </m:r>
                            <m:r>
                              <a:rPr lang="es-419" sz="2000" i="1" smtClean="0">
                                <a:solidFill>
                                  <a:schemeClr val="bg2"/>
                                </a:solidFill>
                                <a:latin typeface="Cambria Math" panose="02040503050406030204" pitchFamily="18" charset="0"/>
                              </a:rPr>
                              <m:t>𝑑</m:t>
                            </m:r>
                          </m:sub>
                        </m:sSub>
                      </m:e>
                    </m:acc>
                  </m:oMath>
                </a14:m>
                <a:r>
                  <a:rPr lang="es-419" sz="2000" dirty="0">
                    <a:solidFill>
                      <a:schemeClr val="bg2"/>
                    </a:solidFill>
                    <a:latin typeface="Josefin Sans" panose="020B0604020202020204" charset="0"/>
                  </a:rPr>
                  <a:t>. La similitud entre un documento </a:t>
                </a:r>
                <a14:m>
                  <m:oMath xmlns:m="http://schemas.openxmlformats.org/officeDocument/2006/math">
                    <m:acc>
                      <m:accPr>
                        <m:chr m:val="⃗"/>
                        <m:ctrlPr>
                          <a:rPr lang="es-ES" sz="2000" i="1">
                            <a:solidFill>
                              <a:schemeClr val="bg2"/>
                            </a:solidFill>
                            <a:latin typeface="Cambria Math" panose="02040503050406030204" pitchFamily="18" charset="0"/>
                          </a:rPr>
                        </m:ctrlPr>
                      </m:accPr>
                      <m:e>
                        <m:sSub>
                          <m:sSubPr>
                            <m:ctrlPr>
                              <a:rPr lang="es-ES" sz="2000" i="1">
                                <a:solidFill>
                                  <a:schemeClr val="bg2"/>
                                </a:solidFill>
                                <a:latin typeface="Cambria Math" panose="02040503050406030204" pitchFamily="18" charset="0"/>
                              </a:rPr>
                            </m:ctrlPr>
                          </m:sSubPr>
                          <m:e>
                            <m:r>
                              <a:rPr lang="es-419" sz="2000" i="1">
                                <a:solidFill>
                                  <a:schemeClr val="bg2"/>
                                </a:solidFill>
                                <a:latin typeface="Cambria Math" panose="02040503050406030204" pitchFamily="18" charset="0"/>
                              </a:rPr>
                              <m:t>𝑑</m:t>
                            </m:r>
                          </m:e>
                          <m:sub>
                            <m:r>
                              <a:rPr lang="es-419" sz="2000" i="1">
                                <a:solidFill>
                                  <a:schemeClr val="bg2"/>
                                </a:solidFill>
                                <a:latin typeface="Cambria Math" panose="02040503050406030204" pitchFamily="18" charset="0"/>
                              </a:rPr>
                              <m:t>𝑗</m:t>
                            </m:r>
                          </m:sub>
                        </m:sSub>
                      </m:e>
                    </m:acc>
                  </m:oMath>
                </a14:m>
                <a:r>
                  <a:rPr lang="es-419" sz="2000" dirty="0">
                    <a:solidFill>
                      <a:schemeClr val="bg2"/>
                    </a:solidFill>
                    <a:latin typeface="Josefin Sans" panose="020B0604020202020204" charset="0"/>
                  </a:rPr>
                  <a:t>  y la consulta </a:t>
                </a:r>
                <a14:m>
                  <m:oMath xmlns:m="http://schemas.openxmlformats.org/officeDocument/2006/math">
                    <m:r>
                      <a:rPr lang="es-419" sz="2000" i="1" dirty="0" smtClean="0">
                        <a:solidFill>
                          <a:schemeClr val="bg2"/>
                        </a:solidFill>
                        <a:latin typeface="Cambria Math" panose="02040503050406030204" pitchFamily="18" charset="0"/>
                      </a:rPr>
                      <m:t>𝑞</m:t>
                    </m:r>
                  </m:oMath>
                </a14:m>
                <a:r>
                  <a:rPr lang="es-419" sz="2000" dirty="0">
                    <a:solidFill>
                      <a:schemeClr val="bg2"/>
                    </a:solidFill>
                    <a:latin typeface="Josefin Sans" panose="020B0604020202020204" charset="0"/>
                  </a:rPr>
                  <a:t> se define como:</a:t>
                </a:r>
              </a:p>
              <a:p>
                <a:pPr marL="0" indent="0" algn="l"/>
                <a:endParaRPr lang="es-419" sz="2000" dirty="0">
                  <a:solidFill>
                    <a:schemeClr val="bg2"/>
                  </a:solidFill>
                  <a:latin typeface="Josefin Sans" panose="020B0604020202020204" charset="0"/>
                </a:endParaRPr>
              </a:p>
              <a:p>
                <a:pPr marL="0" indent="0" algn="l"/>
                <a14:m>
                  <m:oMathPara xmlns:m="http://schemas.openxmlformats.org/officeDocument/2006/math">
                    <m:oMathParaPr>
                      <m:jc m:val="center"/>
                    </m:oMathParaPr>
                    <m:oMath xmlns:m="http://schemas.openxmlformats.org/officeDocument/2006/math">
                      <m:r>
                        <a:rPr lang="es-419" sz="2000" b="1" i="1" smtClean="0">
                          <a:solidFill>
                            <a:schemeClr val="accent4">
                              <a:lumMod val="75000"/>
                            </a:schemeClr>
                          </a:solidFill>
                          <a:latin typeface="Cambria Math" panose="02040503050406030204" pitchFamily="18" charset="0"/>
                        </a:rPr>
                        <m:t>𝒔𝒊𝒎</m:t>
                      </m:r>
                      <m:d>
                        <m:dPr>
                          <m:ctrlPr>
                            <a:rPr lang="es-419" sz="2000" b="1" i="1" smtClean="0">
                              <a:solidFill>
                                <a:schemeClr val="accent4">
                                  <a:lumMod val="75000"/>
                                </a:schemeClr>
                              </a:solidFill>
                              <a:latin typeface="Cambria Math" panose="02040503050406030204" pitchFamily="18" charset="0"/>
                            </a:rPr>
                          </m:ctrlPr>
                        </m:dPr>
                        <m:e>
                          <m:sSub>
                            <m:sSubPr>
                              <m:ctrlPr>
                                <a:rPr lang="es-419" sz="2000" b="1" i="1" smtClean="0">
                                  <a:solidFill>
                                    <a:schemeClr val="accent4">
                                      <a:lumMod val="75000"/>
                                    </a:schemeClr>
                                  </a:solidFill>
                                  <a:latin typeface="Cambria Math" panose="02040503050406030204" pitchFamily="18" charset="0"/>
                                </a:rPr>
                              </m:ctrlPr>
                            </m:sSubPr>
                            <m:e>
                              <m:r>
                                <a:rPr lang="es-419" sz="2000" b="1" i="1" smtClean="0">
                                  <a:solidFill>
                                    <a:schemeClr val="accent4">
                                      <a:lumMod val="75000"/>
                                    </a:schemeClr>
                                  </a:solidFill>
                                  <a:latin typeface="Cambria Math" panose="02040503050406030204" pitchFamily="18" charset="0"/>
                                </a:rPr>
                                <m:t>𝒅</m:t>
                              </m:r>
                            </m:e>
                            <m:sub>
                              <m:r>
                                <a:rPr lang="es-419" sz="2000" b="1" i="1" smtClean="0">
                                  <a:solidFill>
                                    <a:schemeClr val="accent4">
                                      <a:lumMod val="75000"/>
                                    </a:schemeClr>
                                  </a:solidFill>
                                  <a:latin typeface="Cambria Math" panose="02040503050406030204" pitchFamily="18" charset="0"/>
                                </a:rPr>
                                <m:t>𝒋</m:t>
                              </m:r>
                            </m:sub>
                          </m:sSub>
                          <m:r>
                            <a:rPr lang="es-419" sz="2000" b="1" i="1" smtClean="0">
                              <a:solidFill>
                                <a:schemeClr val="accent4">
                                  <a:lumMod val="75000"/>
                                </a:schemeClr>
                              </a:solidFill>
                              <a:latin typeface="Cambria Math" panose="02040503050406030204" pitchFamily="18" charset="0"/>
                            </a:rPr>
                            <m:t>, </m:t>
                          </m:r>
                          <m:r>
                            <a:rPr lang="es-419" sz="2000" b="1" i="1" smtClean="0">
                              <a:solidFill>
                                <a:schemeClr val="accent4">
                                  <a:lumMod val="75000"/>
                                </a:schemeClr>
                              </a:solidFill>
                              <a:latin typeface="Cambria Math" panose="02040503050406030204" pitchFamily="18" charset="0"/>
                            </a:rPr>
                            <m:t>𝒒</m:t>
                          </m:r>
                        </m:e>
                      </m:d>
                      <m:r>
                        <a:rPr lang="es-419" sz="2000" b="1" i="1" smtClean="0">
                          <a:solidFill>
                            <a:schemeClr val="accent4">
                              <a:lumMod val="75000"/>
                            </a:schemeClr>
                          </a:solidFill>
                          <a:latin typeface="Cambria Math" panose="02040503050406030204" pitchFamily="18" charset="0"/>
                        </a:rPr>
                        <m:t>= </m:t>
                      </m:r>
                      <m:d>
                        <m:dPr>
                          <m:begChr m:val="{"/>
                          <m:endChr m:val=""/>
                          <m:ctrlPr>
                            <a:rPr lang="es-419" sz="2000" b="1" i="1" smtClean="0">
                              <a:solidFill>
                                <a:schemeClr val="accent4">
                                  <a:lumMod val="75000"/>
                                </a:schemeClr>
                              </a:solidFill>
                              <a:latin typeface="Cambria Math" panose="02040503050406030204" pitchFamily="18" charset="0"/>
                            </a:rPr>
                          </m:ctrlPr>
                        </m:dPr>
                        <m:e>
                          <m:eqArr>
                            <m:eqArrPr>
                              <m:ctrlPr>
                                <a:rPr lang="es-419" sz="2000" b="1" i="1" smtClean="0">
                                  <a:solidFill>
                                    <a:schemeClr val="accent4">
                                      <a:lumMod val="75000"/>
                                    </a:schemeClr>
                                  </a:solidFill>
                                  <a:latin typeface="Cambria Math" panose="02040503050406030204" pitchFamily="18" charset="0"/>
                                </a:rPr>
                              </m:ctrlPr>
                            </m:eqArrPr>
                            <m:e>
                              <m:r>
                                <a:rPr lang="es-419" sz="2000" b="1" i="1" smtClean="0">
                                  <a:solidFill>
                                    <a:schemeClr val="accent4">
                                      <a:lumMod val="75000"/>
                                    </a:schemeClr>
                                  </a:solidFill>
                                  <a:latin typeface="Cambria Math" panose="02040503050406030204" pitchFamily="18" charset="0"/>
                                </a:rPr>
                                <m:t>𝟏</m:t>
                              </m:r>
                              <m:r>
                                <a:rPr lang="es-419" sz="2000" b="1" i="1" smtClean="0">
                                  <a:solidFill>
                                    <a:schemeClr val="accent4">
                                      <a:lumMod val="75000"/>
                                    </a:schemeClr>
                                  </a:solidFill>
                                  <a:latin typeface="Cambria Math" panose="02040503050406030204" pitchFamily="18" charset="0"/>
                                </a:rPr>
                                <m:t>  </m:t>
                              </m:r>
                              <m:r>
                                <a:rPr lang="es-419" sz="2000" b="1" i="1" smtClean="0">
                                  <a:solidFill>
                                    <a:schemeClr val="accent4">
                                      <a:lumMod val="75000"/>
                                    </a:schemeClr>
                                  </a:solidFill>
                                  <a:latin typeface="Cambria Math" panose="02040503050406030204" pitchFamily="18" charset="0"/>
                                </a:rPr>
                                <m:t>𝒔𝒊</m:t>
                              </m:r>
                              <m:r>
                                <a:rPr lang="es-419" sz="2000" b="1" i="1" smtClean="0">
                                  <a:solidFill>
                                    <a:schemeClr val="accent4">
                                      <a:lumMod val="75000"/>
                                    </a:schemeClr>
                                  </a:solidFill>
                                  <a:latin typeface="Cambria Math" panose="02040503050406030204" pitchFamily="18" charset="0"/>
                                </a:rPr>
                                <m:t> ∃</m:t>
                              </m:r>
                              <m:acc>
                                <m:accPr>
                                  <m:chr m:val="⃗"/>
                                  <m:ctrlPr>
                                    <a:rPr lang="es-419" sz="2000" b="1" i="1">
                                      <a:solidFill>
                                        <a:schemeClr val="accent4">
                                          <a:lumMod val="75000"/>
                                        </a:schemeClr>
                                      </a:solidFill>
                                      <a:latin typeface="Cambria Math" panose="02040503050406030204" pitchFamily="18" charset="0"/>
                                    </a:rPr>
                                  </m:ctrlPr>
                                </m:accPr>
                                <m:e>
                                  <m:sSub>
                                    <m:sSubPr>
                                      <m:ctrlPr>
                                        <a:rPr lang="es-419" sz="2000" b="1" i="1">
                                          <a:solidFill>
                                            <a:schemeClr val="accent4">
                                              <a:lumMod val="75000"/>
                                            </a:schemeClr>
                                          </a:solidFill>
                                          <a:latin typeface="Cambria Math" panose="02040503050406030204" pitchFamily="18" charset="0"/>
                                        </a:rPr>
                                      </m:ctrlPr>
                                    </m:sSubPr>
                                    <m:e>
                                      <m:r>
                                        <a:rPr lang="es-419" sz="2000" b="1" i="1">
                                          <a:solidFill>
                                            <a:schemeClr val="accent4">
                                              <a:lumMod val="75000"/>
                                            </a:schemeClr>
                                          </a:solidFill>
                                          <a:latin typeface="Cambria Math" panose="02040503050406030204" pitchFamily="18" charset="0"/>
                                        </a:rPr>
                                        <m:t>𝒒</m:t>
                                      </m:r>
                                    </m:e>
                                    <m:sub>
                                      <m:r>
                                        <a:rPr lang="es-419" sz="2000" b="1" i="1">
                                          <a:solidFill>
                                            <a:schemeClr val="accent4">
                                              <a:lumMod val="75000"/>
                                            </a:schemeClr>
                                          </a:solidFill>
                                          <a:latin typeface="Cambria Math" panose="02040503050406030204" pitchFamily="18" charset="0"/>
                                        </a:rPr>
                                        <m:t>𝒄𝒄</m:t>
                                      </m:r>
                                    </m:sub>
                                  </m:sSub>
                                </m:e>
                              </m:acc>
                              <m:r>
                                <a:rPr lang="es-419" sz="2000" b="1" i="1" smtClean="0">
                                  <a:solidFill>
                                    <a:schemeClr val="accent4">
                                      <a:lumMod val="75000"/>
                                    </a:schemeClr>
                                  </a:solidFill>
                                  <a:latin typeface="Cambria Math" panose="02040503050406030204" pitchFamily="18" charset="0"/>
                                </a:rPr>
                                <m:t> :</m:t>
                              </m:r>
                              <m:d>
                                <m:dPr>
                                  <m:ctrlPr>
                                    <a:rPr lang="es-419" sz="2000" b="1" i="1" smtClean="0">
                                      <a:solidFill>
                                        <a:schemeClr val="accent4">
                                          <a:lumMod val="75000"/>
                                        </a:schemeClr>
                                      </a:solidFill>
                                      <a:latin typeface="Cambria Math" panose="02040503050406030204" pitchFamily="18" charset="0"/>
                                    </a:rPr>
                                  </m:ctrlPr>
                                </m:dPr>
                                <m:e>
                                  <m:acc>
                                    <m:accPr>
                                      <m:chr m:val="⃗"/>
                                      <m:ctrlPr>
                                        <a:rPr lang="es-419" sz="2000" b="1" i="1">
                                          <a:solidFill>
                                            <a:schemeClr val="accent4">
                                              <a:lumMod val="75000"/>
                                            </a:schemeClr>
                                          </a:solidFill>
                                          <a:latin typeface="Cambria Math" panose="02040503050406030204" pitchFamily="18" charset="0"/>
                                        </a:rPr>
                                      </m:ctrlPr>
                                    </m:accPr>
                                    <m:e>
                                      <m:sSub>
                                        <m:sSubPr>
                                          <m:ctrlPr>
                                            <a:rPr lang="es-419" sz="2000" b="1" i="1">
                                              <a:solidFill>
                                                <a:schemeClr val="accent4">
                                                  <a:lumMod val="75000"/>
                                                </a:schemeClr>
                                              </a:solidFill>
                                              <a:latin typeface="Cambria Math" panose="02040503050406030204" pitchFamily="18" charset="0"/>
                                            </a:rPr>
                                          </m:ctrlPr>
                                        </m:sSubPr>
                                        <m:e>
                                          <m:r>
                                            <a:rPr lang="es-419" sz="2000" b="1" i="1">
                                              <a:solidFill>
                                                <a:schemeClr val="accent4">
                                                  <a:lumMod val="75000"/>
                                                </a:schemeClr>
                                              </a:solidFill>
                                              <a:latin typeface="Cambria Math" panose="02040503050406030204" pitchFamily="18" charset="0"/>
                                            </a:rPr>
                                            <m:t>𝒒</m:t>
                                          </m:r>
                                        </m:e>
                                        <m:sub>
                                          <m:r>
                                            <a:rPr lang="es-419" sz="2000" b="1" i="1">
                                              <a:solidFill>
                                                <a:schemeClr val="accent4">
                                                  <a:lumMod val="75000"/>
                                                </a:schemeClr>
                                              </a:solidFill>
                                              <a:latin typeface="Cambria Math" panose="02040503050406030204" pitchFamily="18" charset="0"/>
                                            </a:rPr>
                                            <m:t>𝒄𝒄</m:t>
                                          </m:r>
                                        </m:sub>
                                      </m:sSub>
                                    </m:e>
                                  </m:acc>
                                  <m:r>
                                    <a:rPr lang="es-419" sz="2000" b="1" i="1" smtClean="0">
                                      <a:solidFill>
                                        <a:schemeClr val="accent4">
                                          <a:lumMod val="75000"/>
                                        </a:schemeClr>
                                      </a:solidFill>
                                      <a:latin typeface="Cambria Math" panose="02040503050406030204" pitchFamily="18" charset="0"/>
                                    </a:rPr>
                                    <m:t> </m:t>
                                  </m:r>
                                  <m:r>
                                    <a:rPr lang="el-GR" sz="2000" b="1" i="1" smtClean="0">
                                      <a:solidFill>
                                        <a:schemeClr val="accent4">
                                          <a:lumMod val="75000"/>
                                        </a:schemeClr>
                                      </a:solidFill>
                                      <a:latin typeface="Cambria Math" panose="02040503050406030204" pitchFamily="18" charset="0"/>
                                    </a:rPr>
                                    <m:t>𝝐</m:t>
                                  </m:r>
                                  <m:acc>
                                    <m:accPr>
                                      <m:chr m:val="⃗"/>
                                      <m:ctrlPr>
                                        <a:rPr lang="es-419" sz="2000" b="1" i="1">
                                          <a:solidFill>
                                            <a:schemeClr val="accent4">
                                              <a:lumMod val="75000"/>
                                            </a:schemeClr>
                                          </a:solidFill>
                                          <a:latin typeface="Cambria Math" panose="02040503050406030204" pitchFamily="18" charset="0"/>
                                        </a:rPr>
                                      </m:ctrlPr>
                                    </m:accPr>
                                    <m:e>
                                      <m:sSub>
                                        <m:sSubPr>
                                          <m:ctrlPr>
                                            <a:rPr lang="es-419" sz="2000" b="1" i="1">
                                              <a:solidFill>
                                                <a:schemeClr val="accent4">
                                                  <a:lumMod val="75000"/>
                                                </a:schemeClr>
                                              </a:solidFill>
                                              <a:latin typeface="Cambria Math" panose="02040503050406030204" pitchFamily="18" charset="0"/>
                                            </a:rPr>
                                          </m:ctrlPr>
                                        </m:sSubPr>
                                        <m:e>
                                          <m:r>
                                            <a:rPr lang="es-419" sz="2000" b="1" i="1" smtClean="0">
                                              <a:solidFill>
                                                <a:schemeClr val="accent4">
                                                  <a:lumMod val="75000"/>
                                                </a:schemeClr>
                                              </a:solidFill>
                                              <a:latin typeface="Cambria Math" panose="02040503050406030204" pitchFamily="18" charset="0"/>
                                            </a:rPr>
                                            <m:t> </m:t>
                                          </m:r>
                                          <m:r>
                                            <a:rPr lang="es-419" sz="2000" b="1" i="1">
                                              <a:solidFill>
                                                <a:schemeClr val="accent4">
                                                  <a:lumMod val="75000"/>
                                                </a:schemeClr>
                                              </a:solidFill>
                                              <a:latin typeface="Cambria Math" panose="02040503050406030204" pitchFamily="18" charset="0"/>
                                            </a:rPr>
                                            <m:t>𝒒</m:t>
                                          </m:r>
                                        </m:e>
                                        <m:sub>
                                          <m:r>
                                            <a:rPr lang="es-419" sz="2000" b="1" i="1">
                                              <a:solidFill>
                                                <a:schemeClr val="accent4">
                                                  <a:lumMod val="75000"/>
                                                </a:schemeClr>
                                              </a:solidFill>
                                              <a:latin typeface="Cambria Math" panose="02040503050406030204" pitchFamily="18" charset="0"/>
                                            </a:rPr>
                                            <m:t>𝒇𝒏</m:t>
                                          </m:r>
                                          <m:r>
                                            <a:rPr lang="es-419" sz="2000" b="1" i="1" smtClean="0">
                                              <a:solidFill>
                                                <a:schemeClr val="accent4">
                                                  <a:lumMod val="75000"/>
                                                </a:schemeClr>
                                              </a:solidFill>
                                              <a:latin typeface="Cambria Math" panose="02040503050406030204" pitchFamily="18" charset="0"/>
                                            </a:rPr>
                                            <m:t>𝒅</m:t>
                                          </m:r>
                                        </m:sub>
                                      </m:sSub>
                                    </m:e>
                                  </m:acc>
                                </m:e>
                              </m:d>
                              <m:r>
                                <a:rPr lang="es-419" sz="2000" b="1" i="1" smtClean="0">
                                  <a:solidFill>
                                    <a:schemeClr val="accent4">
                                      <a:lumMod val="75000"/>
                                    </a:schemeClr>
                                  </a:solidFill>
                                  <a:latin typeface="Cambria Math" panose="02040503050406030204" pitchFamily="18" charset="0"/>
                                </a:rPr>
                                <m:t> ˄ (</m:t>
                              </m:r>
                              <m:sSub>
                                <m:sSubPr>
                                  <m:ctrlPr>
                                    <a:rPr lang="es-419" sz="2000" b="1" i="1" smtClean="0">
                                      <a:solidFill>
                                        <a:schemeClr val="accent4">
                                          <a:lumMod val="75000"/>
                                        </a:schemeClr>
                                      </a:solidFill>
                                      <a:latin typeface="Cambria Math" panose="02040503050406030204" pitchFamily="18" charset="0"/>
                                    </a:rPr>
                                  </m:ctrlPr>
                                </m:sSubPr>
                                <m:e>
                                  <m:r>
                                    <a:rPr lang="es-419" sz="2000" b="1" i="1" smtClean="0">
                                      <a:solidFill>
                                        <a:schemeClr val="accent4">
                                          <a:lumMod val="75000"/>
                                        </a:schemeClr>
                                      </a:solidFill>
                                      <a:latin typeface="Cambria Math" panose="02040503050406030204" pitchFamily="18" charset="0"/>
                                      <a:ea typeface="Cambria Math" panose="02040503050406030204" pitchFamily="18" charset="0"/>
                                    </a:rPr>
                                    <m:t>∀</m:t>
                                  </m:r>
                                </m:e>
                                <m:sub>
                                  <m:sSub>
                                    <m:sSubPr>
                                      <m:ctrlPr>
                                        <a:rPr lang="es-419" sz="2000" b="1" i="1" smtClean="0">
                                          <a:solidFill>
                                            <a:schemeClr val="accent4">
                                              <a:lumMod val="75000"/>
                                            </a:schemeClr>
                                          </a:solidFill>
                                          <a:latin typeface="Cambria Math" panose="02040503050406030204" pitchFamily="18" charset="0"/>
                                        </a:rPr>
                                      </m:ctrlPr>
                                    </m:sSubPr>
                                    <m:e>
                                      <m:r>
                                        <a:rPr lang="es-419" sz="2000" b="1" i="1" smtClean="0">
                                          <a:solidFill>
                                            <a:schemeClr val="accent4">
                                              <a:lumMod val="75000"/>
                                            </a:schemeClr>
                                          </a:solidFill>
                                          <a:latin typeface="Cambria Math" panose="02040503050406030204" pitchFamily="18" charset="0"/>
                                        </a:rPr>
                                        <m:t>𝒌</m:t>
                                      </m:r>
                                    </m:e>
                                    <m:sub>
                                      <m:r>
                                        <a:rPr lang="es-419" sz="2000" b="1" i="1" smtClean="0">
                                          <a:solidFill>
                                            <a:schemeClr val="accent4">
                                              <a:lumMod val="75000"/>
                                            </a:schemeClr>
                                          </a:solidFill>
                                          <a:latin typeface="Cambria Math" panose="02040503050406030204" pitchFamily="18" charset="0"/>
                                        </a:rPr>
                                        <m:t>𝒊</m:t>
                                      </m:r>
                                    </m:sub>
                                  </m:sSub>
                                </m:sub>
                              </m:sSub>
                              <m:r>
                                <a:rPr lang="es-419" sz="2000" b="1" i="1" smtClean="0">
                                  <a:solidFill>
                                    <a:schemeClr val="accent4">
                                      <a:lumMod val="75000"/>
                                    </a:schemeClr>
                                  </a:solidFill>
                                  <a:latin typeface="Cambria Math" panose="02040503050406030204" pitchFamily="18" charset="0"/>
                                </a:rPr>
                                <m:t>, </m:t>
                              </m:r>
                              <m:sSub>
                                <m:sSubPr>
                                  <m:ctrlPr>
                                    <a:rPr lang="es-419" sz="2000" b="1" i="1" smtClean="0">
                                      <a:solidFill>
                                        <a:schemeClr val="accent4">
                                          <a:lumMod val="75000"/>
                                        </a:schemeClr>
                                      </a:solidFill>
                                      <a:latin typeface="Cambria Math" panose="02040503050406030204" pitchFamily="18" charset="0"/>
                                    </a:rPr>
                                  </m:ctrlPr>
                                </m:sSubPr>
                                <m:e>
                                  <m:r>
                                    <a:rPr lang="es-419" sz="2000" b="1" i="1" smtClean="0">
                                      <a:solidFill>
                                        <a:schemeClr val="accent4">
                                          <a:lumMod val="75000"/>
                                        </a:schemeClr>
                                      </a:solidFill>
                                      <a:latin typeface="Cambria Math" panose="02040503050406030204" pitchFamily="18" charset="0"/>
                                    </a:rPr>
                                    <m:t>𝒈</m:t>
                                  </m:r>
                                </m:e>
                                <m:sub>
                                  <m:r>
                                    <a:rPr lang="es-419" sz="2000" b="1" i="1" smtClean="0">
                                      <a:solidFill>
                                        <a:schemeClr val="accent4">
                                          <a:lumMod val="75000"/>
                                        </a:schemeClr>
                                      </a:solidFill>
                                      <a:latin typeface="Cambria Math" panose="02040503050406030204" pitchFamily="18" charset="0"/>
                                    </a:rPr>
                                    <m:t>𝒊</m:t>
                                  </m:r>
                                </m:sub>
                              </m:sSub>
                              <m:d>
                                <m:dPr>
                                  <m:ctrlPr>
                                    <a:rPr lang="es-419" sz="2000" b="1" i="1" smtClean="0">
                                      <a:solidFill>
                                        <a:schemeClr val="accent4">
                                          <a:lumMod val="75000"/>
                                        </a:schemeClr>
                                      </a:solidFill>
                                      <a:latin typeface="Cambria Math" panose="02040503050406030204" pitchFamily="18" charset="0"/>
                                    </a:rPr>
                                  </m:ctrlPr>
                                </m:dPr>
                                <m:e>
                                  <m:acc>
                                    <m:accPr>
                                      <m:chr m:val="⃗"/>
                                      <m:ctrlPr>
                                        <a:rPr lang="es-419" sz="2000" b="1" i="1" smtClean="0">
                                          <a:solidFill>
                                            <a:schemeClr val="accent4">
                                              <a:lumMod val="75000"/>
                                            </a:schemeClr>
                                          </a:solidFill>
                                          <a:latin typeface="Cambria Math" panose="02040503050406030204" pitchFamily="18" charset="0"/>
                                        </a:rPr>
                                      </m:ctrlPr>
                                    </m:accPr>
                                    <m:e>
                                      <m:sSub>
                                        <m:sSubPr>
                                          <m:ctrlPr>
                                            <a:rPr lang="es-419" sz="2000" b="1" i="1" smtClean="0">
                                              <a:solidFill>
                                                <a:schemeClr val="accent4">
                                                  <a:lumMod val="75000"/>
                                                </a:schemeClr>
                                              </a:solidFill>
                                              <a:latin typeface="Cambria Math" panose="02040503050406030204" pitchFamily="18" charset="0"/>
                                            </a:rPr>
                                          </m:ctrlPr>
                                        </m:sSubPr>
                                        <m:e>
                                          <m:r>
                                            <a:rPr lang="es-419" sz="2000" b="1" i="1" smtClean="0">
                                              <a:solidFill>
                                                <a:schemeClr val="accent4">
                                                  <a:lumMod val="75000"/>
                                                </a:schemeClr>
                                              </a:solidFill>
                                              <a:latin typeface="Cambria Math" panose="02040503050406030204" pitchFamily="18" charset="0"/>
                                            </a:rPr>
                                            <m:t>𝒅</m:t>
                                          </m:r>
                                        </m:e>
                                        <m:sub>
                                          <m:r>
                                            <a:rPr lang="es-419" sz="2000" b="1" i="1" smtClean="0">
                                              <a:solidFill>
                                                <a:schemeClr val="accent4">
                                                  <a:lumMod val="75000"/>
                                                </a:schemeClr>
                                              </a:solidFill>
                                              <a:latin typeface="Cambria Math" panose="02040503050406030204" pitchFamily="18" charset="0"/>
                                            </a:rPr>
                                            <m:t>𝒋</m:t>
                                          </m:r>
                                        </m:sub>
                                      </m:sSub>
                                    </m:e>
                                  </m:acc>
                                </m:e>
                              </m:d>
                              <m:r>
                                <a:rPr lang="es-419" sz="2000" b="1" i="1" smtClean="0">
                                  <a:solidFill>
                                    <a:schemeClr val="accent4">
                                      <a:lumMod val="75000"/>
                                    </a:schemeClr>
                                  </a:solidFill>
                                  <a:latin typeface="Cambria Math" panose="02040503050406030204" pitchFamily="18" charset="0"/>
                                </a:rPr>
                                <m:t>=</m:t>
                              </m:r>
                              <m:sSub>
                                <m:sSubPr>
                                  <m:ctrlPr>
                                    <a:rPr lang="es-419" sz="2000" b="1" i="1">
                                      <a:solidFill>
                                        <a:schemeClr val="accent4">
                                          <a:lumMod val="75000"/>
                                        </a:schemeClr>
                                      </a:solidFill>
                                      <a:latin typeface="Cambria Math" panose="02040503050406030204" pitchFamily="18" charset="0"/>
                                    </a:rPr>
                                  </m:ctrlPr>
                                </m:sSubPr>
                                <m:e>
                                  <m:r>
                                    <a:rPr lang="es-419" sz="2000" b="1" i="1">
                                      <a:solidFill>
                                        <a:schemeClr val="accent4">
                                          <a:lumMod val="75000"/>
                                        </a:schemeClr>
                                      </a:solidFill>
                                      <a:latin typeface="Cambria Math" panose="02040503050406030204" pitchFamily="18" charset="0"/>
                                    </a:rPr>
                                    <m:t>𝒈</m:t>
                                  </m:r>
                                </m:e>
                                <m:sub>
                                  <m:r>
                                    <a:rPr lang="es-419" sz="2000" b="1" i="1">
                                      <a:solidFill>
                                        <a:schemeClr val="accent4">
                                          <a:lumMod val="75000"/>
                                        </a:schemeClr>
                                      </a:solidFill>
                                      <a:latin typeface="Cambria Math" panose="02040503050406030204" pitchFamily="18" charset="0"/>
                                    </a:rPr>
                                    <m:t>𝒊</m:t>
                                  </m:r>
                                </m:sub>
                              </m:sSub>
                              <m:d>
                                <m:dPr>
                                  <m:ctrlPr>
                                    <a:rPr lang="es-419" sz="2000" b="1" i="1">
                                      <a:solidFill>
                                        <a:schemeClr val="accent4">
                                          <a:lumMod val="75000"/>
                                        </a:schemeClr>
                                      </a:solidFill>
                                      <a:latin typeface="Cambria Math" panose="02040503050406030204" pitchFamily="18" charset="0"/>
                                    </a:rPr>
                                  </m:ctrlPr>
                                </m:dPr>
                                <m:e>
                                  <m:acc>
                                    <m:accPr>
                                      <m:chr m:val="⃗"/>
                                      <m:ctrlPr>
                                        <a:rPr lang="es-419" sz="2000" b="1" i="1">
                                          <a:solidFill>
                                            <a:schemeClr val="accent4">
                                              <a:lumMod val="75000"/>
                                            </a:schemeClr>
                                          </a:solidFill>
                                          <a:latin typeface="Cambria Math" panose="02040503050406030204" pitchFamily="18" charset="0"/>
                                        </a:rPr>
                                      </m:ctrlPr>
                                    </m:accPr>
                                    <m:e>
                                      <m:sSub>
                                        <m:sSubPr>
                                          <m:ctrlPr>
                                            <a:rPr lang="es-419" sz="2000" b="1" i="1">
                                              <a:solidFill>
                                                <a:schemeClr val="accent4">
                                                  <a:lumMod val="75000"/>
                                                </a:schemeClr>
                                              </a:solidFill>
                                              <a:latin typeface="Cambria Math" panose="02040503050406030204" pitchFamily="18" charset="0"/>
                                            </a:rPr>
                                          </m:ctrlPr>
                                        </m:sSubPr>
                                        <m:e>
                                          <m:r>
                                            <a:rPr lang="es-419" sz="2000" b="1" i="1">
                                              <a:solidFill>
                                                <a:schemeClr val="accent4">
                                                  <a:lumMod val="75000"/>
                                                </a:schemeClr>
                                              </a:solidFill>
                                              <a:latin typeface="Cambria Math" panose="02040503050406030204" pitchFamily="18" charset="0"/>
                                            </a:rPr>
                                            <m:t>𝒒</m:t>
                                          </m:r>
                                        </m:e>
                                        <m:sub>
                                          <m:r>
                                            <a:rPr lang="es-419" sz="2000" b="1" i="1">
                                              <a:solidFill>
                                                <a:schemeClr val="accent4">
                                                  <a:lumMod val="75000"/>
                                                </a:schemeClr>
                                              </a:solidFill>
                                              <a:latin typeface="Cambria Math" panose="02040503050406030204" pitchFamily="18" charset="0"/>
                                            </a:rPr>
                                            <m:t>𝒄𝒄</m:t>
                                          </m:r>
                                        </m:sub>
                                      </m:sSub>
                                    </m:e>
                                  </m:acc>
                                </m:e>
                              </m:d>
                              <m:r>
                                <a:rPr lang="es-419" sz="2000" b="1" i="1" smtClean="0">
                                  <a:solidFill>
                                    <a:schemeClr val="accent4">
                                      <a:lumMod val="75000"/>
                                    </a:schemeClr>
                                  </a:solidFill>
                                  <a:latin typeface="Cambria Math" panose="02040503050406030204" pitchFamily="18" charset="0"/>
                                </a:rPr>
                                <m:t>)</m:t>
                              </m:r>
                            </m:e>
                            <m:e>
                              <m:r>
                                <a:rPr lang="es-419" sz="2000" b="1" i="1" smtClean="0">
                                  <a:solidFill>
                                    <a:schemeClr val="accent4">
                                      <a:lumMod val="75000"/>
                                    </a:schemeClr>
                                  </a:solidFill>
                                  <a:latin typeface="Cambria Math" panose="02040503050406030204" pitchFamily="18" charset="0"/>
                                </a:rPr>
                                <m:t>𝟎</m:t>
                              </m:r>
                              <m:r>
                                <a:rPr lang="es-419" sz="2000" b="1" i="1" smtClean="0">
                                  <a:solidFill>
                                    <a:schemeClr val="accent4">
                                      <a:lumMod val="75000"/>
                                    </a:schemeClr>
                                  </a:solidFill>
                                  <a:latin typeface="Cambria Math" panose="02040503050406030204" pitchFamily="18" charset="0"/>
                                </a:rPr>
                                <m:t>  </m:t>
                              </m:r>
                              <m:r>
                                <a:rPr lang="es-419" sz="2000" b="1" i="1" smtClean="0">
                                  <a:solidFill>
                                    <a:schemeClr val="accent4">
                                      <a:lumMod val="75000"/>
                                    </a:schemeClr>
                                  </a:solidFill>
                                  <a:latin typeface="Cambria Math" panose="02040503050406030204" pitchFamily="18" charset="0"/>
                                </a:rPr>
                                <m:t>𝒆𝒏</m:t>
                              </m:r>
                              <m:r>
                                <a:rPr lang="es-419" sz="2000" b="1" i="1" smtClean="0">
                                  <a:solidFill>
                                    <a:schemeClr val="accent4">
                                      <a:lumMod val="75000"/>
                                    </a:schemeClr>
                                  </a:solidFill>
                                  <a:latin typeface="Cambria Math" panose="02040503050406030204" pitchFamily="18" charset="0"/>
                                </a:rPr>
                                <m:t> </m:t>
                              </m:r>
                              <m:r>
                                <a:rPr lang="es-419" sz="2000" b="1" i="1" smtClean="0">
                                  <a:solidFill>
                                    <a:schemeClr val="accent4">
                                      <a:lumMod val="75000"/>
                                    </a:schemeClr>
                                  </a:solidFill>
                                  <a:latin typeface="Cambria Math" panose="02040503050406030204" pitchFamily="18" charset="0"/>
                                </a:rPr>
                                <m:t>𝒐𝒕𝒓𝒐</m:t>
                              </m:r>
                              <m:r>
                                <a:rPr lang="es-419" sz="2000" b="1" i="1" smtClean="0">
                                  <a:solidFill>
                                    <a:schemeClr val="accent4">
                                      <a:lumMod val="75000"/>
                                    </a:schemeClr>
                                  </a:solidFill>
                                  <a:latin typeface="Cambria Math" panose="02040503050406030204" pitchFamily="18" charset="0"/>
                                </a:rPr>
                                <m:t> </m:t>
                              </m:r>
                              <m:r>
                                <a:rPr lang="es-419" sz="2000" b="1" i="1" smtClean="0">
                                  <a:solidFill>
                                    <a:schemeClr val="accent4">
                                      <a:lumMod val="75000"/>
                                    </a:schemeClr>
                                  </a:solidFill>
                                  <a:latin typeface="Cambria Math" panose="02040503050406030204" pitchFamily="18" charset="0"/>
                                </a:rPr>
                                <m:t>𝒄𝒂𝒔𝒐</m:t>
                              </m:r>
                            </m:e>
                          </m:eqArr>
                        </m:e>
                      </m:d>
                    </m:oMath>
                  </m:oMathPara>
                </a14:m>
                <a:endParaRPr lang="es-ES" sz="2000" b="1" dirty="0">
                  <a:solidFill>
                    <a:schemeClr val="accent4">
                      <a:lumMod val="75000"/>
                    </a:schemeClr>
                  </a:solidFill>
                </a:endParaRPr>
              </a:p>
            </p:txBody>
          </p:sp>
        </mc:Choice>
        <mc:Fallback xmlns="">
          <p:sp>
            <p:nvSpPr>
              <p:cNvPr id="8" name="Marcador de contenido 2">
                <a:extLst>
                  <a:ext uri="{FF2B5EF4-FFF2-40B4-BE49-F238E27FC236}">
                    <a16:creationId xmlns:a16="http://schemas.microsoft.com/office/drawing/2014/main" id="{34AB2DB8-DBA6-4394-892C-D2B2F08BC0AE}"/>
                  </a:ext>
                </a:extLst>
              </p:cNvPr>
              <p:cNvSpPr txBox="1">
                <a:spLocks noRot="1" noChangeAspect="1" noMove="1" noResize="1" noEditPoints="1" noAdjustHandles="1" noChangeArrowheads="1" noChangeShapeType="1" noTextEdit="1"/>
              </p:cNvSpPr>
              <p:nvPr/>
            </p:nvSpPr>
            <p:spPr>
              <a:xfrm>
                <a:off x="720000" y="639722"/>
                <a:ext cx="7886700" cy="3864055"/>
              </a:xfrm>
              <a:prstGeom prst="rect">
                <a:avLst/>
              </a:prstGeom>
              <a:blipFill>
                <a:blip r:embed="rId3"/>
                <a:stretch>
                  <a:fillRect l="-773" r="-850"/>
                </a:stretch>
              </a:blipFill>
              <a:ln>
                <a:noFill/>
              </a:ln>
            </p:spPr>
            <p:txBody>
              <a:bodyPr/>
              <a:lstStyle/>
              <a:p>
                <a:r>
                  <a:rPr lang="es-ES">
                    <a:noFill/>
                  </a:rPr>
                  <a:t> </a:t>
                </a:r>
              </a:p>
            </p:txBody>
          </p:sp>
        </mc:Fallback>
      </mc:AlternateContent>
    </p:spTree>
    <p:extLst>
      <p:ext uri="{BB962C8B-B14F-4D97-AF65-F5344CB8AC3E}">
        <p14:creationId xmlns:p14="http://schemas.microsoft.com/office/powerpoint/2010/main" val="516176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394228"/>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EJEMPLO</a:t>
            </a:r>
            <a:endParaRPr dirty="0"/>
          </a:p>
        </p:txBody>
      </p:sp>
      <p:sp>
        <p:nvSpPr>
          <p:cNvPr id="7" name="TextBox 6">
            <a:extLst>
              <a:ext uri="{FF2B5EF4-FFF2-40B4-BE49-F238E27FC236}">
                <a16:creationId xmlns:a16="http://schemas.microsoft.com/office/drawing/2014/main" id="{77075B7A-A468-47F6-8A03-A68C0BD77E6E}"/>
              </a:ext>
            </a:extLst>
          </p:cNvPr>
          <p:cNvSpPr txBox="1"/>
          <p:nvPr/>
        </p:nvSpPr>
        <p:spPr>
          <a:xfrm>
            <a:off x="8724900" y="4790933"/>
            <a:ext cx="373309" cy="261610"/>
          </a:xfrm>
          <a:prstGeom prst="rect">
            <a:avLst/>
          </a:prstGeom>
          <a:noFill/>
        </p:spPr>
        <p:txBody>
          <a:bodyPr wrap="square" rtlCol="0">
            <a:spAutoFit/>
          </a:bodyPr>
          <a:lstStyle/>
          <a:p>
            <a:r>
              <a:rPr lang="es-ES" sz="1100" dirty="0">
                <a:solidFill>
                  <a:schemeClr val="dk2"/>
                </a:solidFill>
                <a:latin typeface="Josefin Sans"/>
                <a:sym typeface="Josefin Sans"/>
              </a:rPr>
              <a:t>11</a:t>
            </a:r>
          </a:p>
        </p:txBody>
      </p:sp>
      <mc:AlternateContent xmlns:mc="http://schemas.openxmlformats.org/markup-compatibility/2006" xmlns:a14="http://schemas.microsoft.com/office/drawing/2010/main">
        <mc:Choice Requires="a14">
          <p:sp>
            <p:nvSpPr>
              <p:cNvPr id="12" name="Marcador de contenido 2">
                <a:extLst>
                  <a:ext uri="{FF2B5EF4-FFF2-40B4-BE49-F238E27FC236}">
                    <a16:creationId xmlns:a16="http://schemas.microsoft.com/office/drawing/2014/main" id="{E9DF9958-C85A-4EF4-8019-2BAC672BBE97}"/>
                  </a:ext>
                </a:extLst>
              </p:cNvPr>
              <p:cNvSpPr txBox="1">
                <a:spLocks/>
              </p:cNvSpPr>
              <p:nvPr/>
            </p:nvSpPr>
            <p:spPr>
              <a:xfrm>
                <a:off x="628650" y="1233029"/>
                <a:ext cx="7886700" cy="33980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14:m>
                  <m:oMath xmlns:m="http://schemas.openxmlformats.org/officeDocument/2006/math">
                    <m:sSub>
                      <m:sSubPr>
                        <m:ctrlPr>
                          <a:rPr lang="es-ES" sz="1700" i="1" dirty="0" smtClean="0">
                            <a:solidFill>
                              <a:schemeClr val="bg2"/>
                            </a:solidFill>
                            <a:latin typeface="Cambria Math" panose="02040503050406030204" pitchFamily="18" charset="0"/>
                            <a:ea typeface="Cambria Math" panose="02040503050406030204" pitchFamily="18" charset="0"/>
                          </a:rPr>
                        </m:ctrlPr>
                      </m:sSubPr>
                      <m:e>
                        <m:r>
                          <a:rPr lang="es-419" sz="1700" i="1" dirty="0">
                            <a:solidFill>
                              <a:schemeClr val="bg2"/>
                            </a:solidFill>
                            <a:latin typeface="Cambria Math" panose="02040503050406030204" pitchFamily="18" charset="0"/>
                            <a:ea typeface="Cambria Math" panose="02040503050406030204" pitchFamily="18" charset="0"/>
                          </a:rPr>
                          <m:t>𝑑</m:t>
                        </m:r>
                      </m:e>
                      <m:sub>
                        <m:r>
                          <a:rPr lang="es-419" sz="1700" i="1" dirty="0">
                            <a:solidFill>
                              <a:schemeClr val="bg2"/>
                            </a:solidFill>
                            <a:latin typeface="Cambria Math" panose="02040503050406030204" pitchFamily="18" charset="0"/>
                            <a:ea typeface="Cambria Math" panose="02040503050406030204" pitchFamily="18" charset="0"/>
                          </a:rPr>
                          <m:t>1</m:t>
                        </m:r>
                      </m:sub>
                    </m:sSub>
                  </m:oMath>
                </a14:m>
                <a:r>
                  <a:rPr lang="es-ES" sz="1700" dirty="0">
                    <a:solidFill>
                      <a:schemeClr val="bg2"/>
                    </a:solidFill>
                    <a:latin typeface="Cambria Math" panose="02040503050406030204" pitchFamily="18" charset="0"/>
                    <a:ea typeface="Cambria Math" panose="02040503050406030204" pitchFamily="18" charset="0"/>
                  </a:rPr>
                  <a:t> = </a:t>
                </a:r>
                <a:r>
                  <a:rPr lang="es-419" sz="1700" i="1" dirty="0">
                    <a:solidFill>
                      <a:schemeClr val="bg2"/>
                    </a:solidFill>
                    <a:latin typeface="Cambria Math" panose="02040503050406030204" pitchFamily="18" charset="0"/>
                    <a:ea typeface="Cambria Math" panose="02040503050406030204" pitchFamily="18" charset="0"/>
                  </a:rPr>
                  <a:t>(</a:t>
                </a:r>
                <a14:m>
                  <m:oMath xmlns:m="http://schemas.openxmlformats.org/officeDocument/2006/math">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𝑡</m:t>
                        </m:r>
                      </m:e>
                      <m:sub>
                        <m:r>
                          <a:rPr lang="es-419" sz="1700" i="1">
                            <a:solidFill>
                              <a:schemeClr val="bg2"/>
                            </a:solidFill>
                            <a:latin typeface="Cambria Math" panose="02040503050406030204" pitchFamily="18" charset="0"/>
                            <a:ea typeface="Cambria Math" panose="02040503050406030204" pitchFamily="18" charset="0"/>
                          </a:rPr>
                          <m:t>1</m:t>
                        </m:r>
                      </m:sub>
                    </m:sSub>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𝑡</m:t>
                        </m:r>
                      </m:e>
                      <m:sub>
                        <m:r>
                          <a:rPr lang="es-419" sz="1700" i="1">
                            <a:solidFill>
                              <a:schemeClr val="bg2"/>
                            </a:solidFill>
                            <a:latin typeface="Cambria Math" panose="02040503050406030204" pitchFamily="18" charset="0"/>
                            <a:ea typeface="Cambria Math" panose="02040503050406030204" pitchFamily="18" charset="0"/>
                          </a:rPr>
                          <m:t>2</m:t>
                        </m:r>
                      </m:sub>
                    </m:sSub>
                  </m:oMath>
                </a14:m>
                <a:r>
                  <a:rPr lang="es-419" sz="1700" i="1" dirty="0">
                    <a:solidFill>
                      <a:schemeClr val="bg2"/>
                    </a:solidFill>
                    <a:latin typeface="Cambria Math" panose="02040503050406030204" pitchFamily="18" charset="0"/>
                    <a:ea typeface="Cambria Math" panose="02040503050406030204" pitchFamily="18" charset="0"/>
                  </a:rPr>
                  <a:t>)  =  (1, 1, 0)</a:t>
                </a:r>
              </a:p>
              <a:p>
                <a:pPr marL="0" indent="0" algn="l"/>
                <a14:m>
                  <m:oMath xmlns:m="http://schemas.openxmlformats.org/officeDocument/2006/math">
                    <m:sSub>
                      <m:sSubPr>
                        <m:ctrlPr>
                          <a:rPr lang="es-ES" sz="1700" i="1" dirty="0">
                            <a:solidFill>
                              <a:schemeClr val="bg2"/>
                            </a:solidFill>
                            <a:latin typeface="Cambria Math" panose="02040503050406030204" pitchFamily="18" charset="0"/>
                            <a:ea typeface="Cambria Math" panose="02040503050406030204" pitchFamily="18" charset="0"/>
                          </a:rPr>
                        </m:ctrlPr>
                      </m:sSubPr>
                      <m:e>
                        <m:r>
                          <a:rPr lang="es-419" sz="1700" i="1" dirty="0">
                            <a:solidFill>
                              <a:schemeClr val="bg2"/>
                            </a:solidFill>
                            <a:latin typeface="Cambria Math" panose="02040503050406030204" pitchFamily="18" charset="0"/>
                            <a:ea typeface="Cambria Math" panose="02040503050406030204" pitchFamily="18" charset="0"/>
                          </a:rPr>
                          <m:t>𝑑</m:t>
                        </m:r>
                      </m:e>
                      <m:sub>
                        <m:r>
                          <a:rPr lang="es-419" sz="1700" i="1" dirty="0">
                            <a:solidFill>
                              <a:schemeClr val="bg2"/>
                            </a:solidFill>
                            <a:latin typeface="Cambria Math" panose="02040503050406030204" pitchFamily="18" charset="0"/>
                            <a:ea typeface="Cambria Math" panose="02040503050406030204" pitchFamily="18" charset="0"/>
                          </a:rPr>
                          <m:t>2</m:t>
                        </m:r>
                      </m:sub>
                    </m:sSub>
                  </m:oMath>
                </a14:m>
                <a:r>
                  <a:rPr lang="es-ES" sz="1700" dirty="0">
                    <a:solidFill>
                      <a:schemeClr val="bg2"/>
                    </a:solidFill>
                    <a:latin typeface="Cambria Math" panose="02040503050406030204" pitchFamily="18" charset="0"/>
                    <a:ea typeface="Cambria Math" panose="02040503050406030204" pitchFamily="18" charset="0"/>
                  </a:rPr>
                  <a:t> = </a:t>
                </a:r>
                <a:r>
                  <a:rPr lang="es-419" sz="1700" i="1" dirty="0">
                    <a:solidFill>
                      <a:schemeClr val="bg2"/>
                    </a:solidFill>
                    <a:latin typeface="Cambria Math" panose="02040503050406030204" pitchFamily="18" charset="0"/>
                    <a:ea typeface="Cambria Math" panose="02040503050406030204" pitchFamily="18" charset="0"/>
                  </a:rPr>
                  <a:t>(</a:t>
                </a:r>
                <a14:m>
                  <m:oMath xmlns:m="http://schemas.openxmlformats.org/officeDocument/2006/math">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𝑡</m:t>
                        </m:r>
                      </m:e>
                      <m:sub>
                        <m:r>
                          <a:rPr lang="es-419" sz="1700" i="1">
                            <a:solidFill>
                              <a:schemeClr val="bg2"/>
                            </a:solidFill>
                            <a:latin typeface="Cambria Math" panose="02040503050406030204" pitchFamily="18" charset="0"/>
                            <a:ea typeface="Cambria Math" panose="02040503050406030204" pitchFamily="18" charset="0"/>
                          </a:rPr>
                          <m:t>3</m:t>
                        </m:r>
                      </m:sub>
                    </m:sSub>
                  </m:oMath>
                </a14:m>
                <a:r>
                  <a:rPr lang="es-419" sz="1700" i="1" dirty="0">
                    <a:solidFill>
                      <a:schemeClr val="bg2"/>
                    </a:solidFill>
                    <a:latin typeface="Cambria Math" panose="02040503050406030204" pitchFamily="18" charset="0"/>
                    <a:ea typeface="Cambria Math" panose="02040503050406030204" pitchFamily="18" charset="0"/>
                  </a:rPr>
                  <a:t>)       =  (0, 0, 1)</a:t>
                </a:r>
              </a:p>
              <a:p>
                <a:pPr marL="0" indent="0" algn="l"/>
                <a14:m>
                  <m:oMath xmlns:m="http://schemas.openxmlformats.org/officeDocument/2006/math">
                    <m:sSub>
                      <m:sSubPr>
                        <m:ctrlPr>
                          <a:rPr lang="es-ES" sz="1700" i="1" dirty="0">
                            <a:solidFill>
                              <a:schemeClr val="bg2"/>
                            </a:solidFill>
                            <a:latin typeface="Cambria Math" panose="02040503050406030204" pitchFamily="18" charset="0"/>
                            <a:ea typeface="Cambria Math" panose="02040503050406030204" pitchFamily="18" charset="0"/>
                          </a:rPr>
                        </m:ctrlPr>
                      </m:sSubPr>
                      <m:e>
                        <m:r>
                          <a:rPr lang="es-419" sz="1700" i="1" dirty="0">
                            <a:solidFill>
                              <a:schemeClr val="bg2"/>
                            </a:solidFill>
                            <a:latin typeface="Cambria Math" panose="02040503050406030204" pitchFamily="18" charset="0"/>
                            <a:ea typeface="Cambria Math" panose="02040503050406030204" pitchFamily="18" charset="0"/>
                          </a:rPr>
                          <m:t>𝑑</m:t>
                        </m:r>
                      </m:e>
                      <m:sub>
                        <m:r>
                          <a:rPr lang="es-419" sz="1700" i="1" dirty="0">
                            <a:solidFill>
                              <a:schemeClr val="bg2"/>
                            </a:solidFill>
                            <a:latin typeface="Cambria Math" panose="02040503050406030204" pitchFamily="18" charset="0"/>
                            <a:ea typeface="Cambria Math" panose="02040503050406030204" pitchFamily="18" charset="0"/>
                          </a:rPr>
                          <m:t>3</m:t>
                        </m:r>
                      </m:sub>
                    </m:sSub>
                  </m:oMath>
                </a14:m>
                <a:r>
                  <a:rPr lang="es-ES" sz="1700" dirty="0">
                    <a:solidFill>
                      <a:schemeClr val="bg2"/>
                    </a:solidFill>
                    <a:latin typeface="Cambria Math" panose="02040503050406030204" pitchFamily="18" charset="0"/>
                    <a:ea typeface="Cambria Math" panose="02040503050406030204" pitchFamily="18" charset="0"/>
                  </a:rPr>
                  <a:t> = </a:t>
                </a:r>
                <a:r>
                  <a:rPr lang="es-419" sz="1700" i="1" dirty="0">
                    <a:solidFill>
                      <a:schemeClr val="bg2"/>
                    </a:solidFill>
                    <a:latin typeface="Cambria Math" panose="02040503050406030204" pitchFamily="18" charset="0"/>
                    <a:ea typeface="Cambria Math" panose="02040503050406030204" pitchFamily="18" charset="0"/>
                  </a:rPr>
                  <a:t>(</a:t>
                </a:r>
                <a14:m>
                  <m:oMath xmlns:m="http://schemas.openxmlformats.org/officeDocument/2006/math">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𝑡</m:t>
                        </m:r>
                      </m:e>
                      <m:sub>
                        <m:r>
                          <a:rPr lang="es-419" sz="1700" i="1">
                            <a:solidFill>
                              <a:schemeClr val="bg2"/>
                            </a:solidFill>
                            <a:latin typeface="Cambria Math" panose="02040503050406030204" pitchFamily="18" charset="0"/>
                            <a:ea typeface="Cambria Math" panose="02040503050406030204" pitchFamily="18" charset="0"/>
                          </a:rPr>
                          <m:t>2</m:t>
                        </m:r>
                      </m:sub>
                    </m:sSub>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𝑡</m:t>
                        </m:r>
                      </m:e>
                      <m:sub>
                        <m:r>
                          <a:rPr lang="es-419" sz="1700" i="1">
                            <a:solidFill>
                              <a:schemeClr val="bg2"/>
                            </a:solidFill>
                            <a:latin typeface="Cambria Math" panose="02040503050406030204" pitchFamily="18" charset="0"/>
                            <a:ea typeface="Cambria Math" panose="02040503050406030204" pitchFamily="18" charset="0"/>
                          </a:rPr>
                          <m:t>3</m:t>
                        </m:r>
                      </m:sub>
                    </m:sSub>
                  </m:oMath>
                </a14:m>
                <a:r>
                  <a:rPr lang="es-419" sz="1700" i="1" dirty="0">
                    <a:solidFill>
                      <a:schemeClr val="bg2"/>
                    </a:solidFill>
                    <a:latin typeface="Cambria Math" panose="02040503050406030204" pitchFamily="18" charset="0"/>
                    <a:ea typeface="Cambria Math" panose="02040503050406030204" pitchFamily="18" charset="0"/>
                  </a:rPr>
                  <a:t>) =  (0, 1, 1)</a:t>
                </a:r>
              </a:p>
              <a:p>
                <a:pPr marL="0" indent="0" algn="l"/>
                <a14:m>
                  <m:oMath xmlns:m="http://schemas.openxmlformats.org/officeDocument/2006/math">
                    <m:sSub>
                      <m:sSubPr>
                        <m:ctrlPr>
                          <a:rPr lang="es-ES" sz="1700" i="1" dirty="0">
                            <a:solidFill>
                              <a:schemeClr val="bg2"/>
                            </a:solidFill>
                            <a:latin typeface="Cambria Math" panose="02040503050406030204" pitchFamily="18" charset="0"/>
                            <a:ea typeface="Cambria Math" panose="02040503050406030204" pitchFamily="18" charset="0"/>
                          </a:rPr>
                        </m:ctrlPr>
                      </m:sSubPr>
                      <m:e>
                        <m:r>
                          <a:rPr lang="es-419" sz="1700" i="1" dirty="0">
                            <a:solidFill>
                              <a:schemeClr val="bg2"/>
                            </a:solidFill>
                            <a:latin typeface="Cambria Math" panose="02040503050406030204" pitchFamily="18" charset="0"/>
                            <a:ea typeface="Cambria Math" panose="02040503050406030204" pitchFamily="18" charset="0"/>
                          </a:rPr>
                          <m:t>𝑑</m:t>
                        </m:r>
                      </m:e>
                      <m:sub>
                        <m:r>
                          <a:rPr lang="es-419" sz="1700" i="1" dirty="0">
                            <a:solidFill>
                              <a:schemeClr val="bg2"/>
                            </a:solidFill>
                            <a:latin typeface="Cambria Math" panose="02040503050406030204" pitchFamily="18" charset="0"/>
                            <a:ea typeface="Cambria Math" panose="02040503050406030204" pitchFamily="18" charset="0"/>
                          </a:rPr>
                          <m:t>4</m:t>
                        </m:r>
                      </m:sub>
                    </m:sSub>
                  </m:oMath>
                </a14:m>
                <a:r>
                  <a:rPr lang="es-ES" sz="1700" dirty="0">
                    <a:solidFill>
                      <a:schemeClr val="bg2"/>
                    </a:solidFill>
                    <a:latin typeface="Cambria Math" panose="02040503050406030204" pitchFamily="18" charset="0"/>
                    <a:ea typeface="Cambria Math" panose="02040503050406030204" pitchFamily="18" charset="0"/>
                  </a:rPr>
                  <a:t> = </a:t>
                </a:r>
                <a:r>
                  <a:rPr lang="es-419" sz="1700" i="1" dirty="0">
                    <a:solidFill>
                      <a:schemeClr val="bg2"/>
                    </a:solidFill>
                    <a:latin typeface="Cambria Math" panose="02040503050406030204" pitchFamily="18" charset="0"/>
                    <a:ea typeface="Cambria Math" panose="02040503050406030204" pitchFamily="18" charset="0"/>
                  </a:rPr>
                  <a:t>(</a:t>
                </a:r>
                <a14:m>
                  <m:oMath xmlns:m="http://schemas.openxmlformats.org/officeDocument/2006/math">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𝑡</m:t>
                        </m:r>
                      </m:e>
                      <m:sub>
                        <m:r>
                          <a:rPr lang="es-419" sz="1700" i="1">
                            <a:solidFill>
                              <a:schemeClr val="bg2"/>
                            </a:solidFill>
                            <a:latin typeface="Cambria Math" panose="02040503050406030204" pitchFamily="18" charset="0"/>
                            <a:ea typeface="Cambria Math" panose="02040503050406030204" pitchFamily="18" charset="0"/>
                          </a:rPr>
                          <m:t>1</m:t>
                        </m:r>
                      </m:sub>
                    </m:sSub>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𝑡</m:t>
                        </m:r>
                      </m:e>
                      <m:sub>
                        <m:r>
                          <a:rPr lang="es-419" sz="1700" i="1">
                            <a:solidFill>
                              <a:schemeClr val="bg2"/>
                            </a:solidFill>
                            <a:latin typeface="Cambria Math" panose="02040503050406030204" pitchFamily="18" charset="0"/>
                            <a:ea typeface="Cambria Math" panose="02040503050406030204" pitchFamily="18" charset="0"/>
                          </a:rPr>
                          <m:t>3</m:t>
                        </m:r>
                      </m:sub>
                    </m:sSub>
                  </m:oMath>
                </a14:m>
                <a:r>
                  <a:rPr lang="es-419" sz="1700" i="1" dirty="0">
                    <a:solidFill>
                      <a:schemeClr val="bg2"/>
                    </a:solidFill>
                    <a:latin typeface="Cambria Math" panose="02040503050406030204" pitchFamily="18" charset="0"/>
                    <a:ea typeface="Cambria Math" panose="02040503050406030204" pitchFamily="18" charset="0"/>
                  </a:rPr>
                  <a:t>) =  (1, 0, 1)</a:t>
                </a:r>
              </a:p>
              <a:p>
                <a:pPr marL="0" indent="0" algn="l"/>
                <a:endParaRPr lang="es-419" sz="1700" i="1" dirty="0">
                  <a:solidFill>
                    <a:schemeClr val="bg2"/>
                  </a:solidFill>
                  <a:latin typeface="Cambria Math" panose="02040503050406030204" pitchFamily="18" charset="0"/>
                  <a:ea typeface="Cambria Math" panose="02040503050406030204" pitchFamily="18" charset="0"/>
                </a:endParaRPr>
              </a:p>
              <a:p>
                <a:pPr marL="0" indent="0" algn="l"/>
                <a:r>
                  <a:rPr lang="es-419" sz="1700" i="1" dirty="0">
                    <a:solidFill>
                      <a:schemeClr val="bg2"/>
                    </a:solidFill>
                    <a:latin typeface="Cambria Math" panose="02040503050406030204" pitchFamily="18" charset="0"/>
                    <a:ea typeface="Cambria Math" panose="02040503050406030204" pitchFamily="18" charset="0"/>
                  </a:rPr>
                  <a:t>q = </a:t>
                </a:r>
                <a14:m>
                  <m:oMath xmlns:m="http://schemas.openxmlformats.org/officeDocument/2006/math">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𝑡</m:t>
                        </m:r>
                      </m:e>
                      <m:sub>
                        <m:r>
                          <a:rPr lang="es-419" sz="1700" i="1">
                            <a:solidFill>
                              <a:schemeClr val="bg2"/>
                            </a:solidFill>
                            <a:latin typeface="Cambria Math" panose="02040503050406030204" pitchFamily="18" charset="0"/>
                            <a:ea typeface="Cambria Math" panose="02040503050406030204" pitchFamily="18" charset="0"/>
                          </a:rPr>
                          <m:t>1</m:t>
                        </m:r>
                      </m:sub>
                    </m:sSub>
                    <m:r>
                      <a:rPr lang="es-ES" sz="1700" i="1" dirty="0">
                        <a:solidFill>
                          <a:schemeClr val="bg2"/>
                        </a:solidFill>
                        <a:latin typeface="Cambria Math" panose="02040503050406030204" pitchFamily="18" charset="0"/>
                        <a:ea typeface="Cambria Math" panose="02040503050406030204" pitchFamily="18" charset="0"/>
                      </a:rPr>
                      <m:t>˄ (</m:t>
                    </m:r>
                    <m:sSub>
                      <m:sSubPr>
                        <m:ctrlPr>
                          <a:rPr lang="es-ES" sz="1700" i="1" dirty="0">
                            <a:solidFill>
                              <a:schemeClr val="bg2"/>
                            </a:solidFill>
                            <a:latin typeface="Cambria Math" panose="02040503050406030204" pitchFamily="18" charset="0"/>
                            <a:ea typeface="Cambria Math" panose="02040503050406030204" pitchFamily="18" charset="0"/>
                          </a:rPr>
                        </m:ctrlPr>
                      </m:sSubPr>
                      <m:e>
                        <m:r>
                          <a:rPr lang="es-419" sz="1700" i="1" dirty="0">
                            <a:solidFill>
                              <a:schemeClr val="bg2"/>
                            </a:solidFill>
                            <a:latin typeface="Cambria Math" panose="02040503050406030204" pitchFamily="18" charset="0"/>
                            <a:ea typeface="Cambria Math" panose="02040503050406030204" pitchFamily="18" charset="0"/>
                          </a:rPr>
                          <m:t>𝑡</m:t>
                        </m:r>
                      </m:e>
                      <m:sub>
                        <m:r>
                          <a:rPr lang="es-419" sz="1700" i="1" dirty="0">
                            <a:solidFill>
                              <a:schemeClr val="bg2"/>
                            </a:solidFill>
                            <a:latin typeface="Cambria Math" panose="02040503050406030204" pitchFamily="18" charset="0"/>
                            <a:ea typeface="Cambria Math" panose="02040503050406030204" pitchFamily="18" charset="0"/>
                          </a:rPr>
                          <m:t>2</m:t>
                        </m:r>
                      </m:sub>
                    </m:sSub>
                    <m:r>
                      <a:rPr lang="es-419" sz="1700" i="1">
                        <a:solidFill>
                          <a:schemeClr val="bg2"/>
                        </a:solidFill>
                        <a:latin typeface="Cambria Math" panose="02040503050406030204" pitchFamily="18" charset="0"/>
                        <a:ea typeface="Cambria Math" panose="02040503050406030204" pitchFamily="18" charset="0"/>
                      </a:rPr>
                      <m:t>˅</m:t>
                    </m:r>
                    <m:r>
                      <a:rPr lang="es-ES" sz="1700" i="1" dirty="0">
                        <a:solidFill>
                          <a:schemeClr val="bg2"/>
                        </a:solidFill>
                        <a:latin typeface="Cambria Math" panose="02040503050406030204" pitchFamily="18" charset="0"/>
                        <a:ea typeface="Cambria Math" panose="02040503050406030204" pitchFamily="18" charset="0"/>
                      </a:rPr>
                      <m:t>¬</m:t>
                    </m:r>
                    <m:sSub>
                      <m:sSubPr>
                        <m:ctrlPr>
                          <a:rPr lang="es-ES" sz="1700" i="1" dirty="0">
                            <a:solidFill>
                              <a:schemeClr val="bg2"/>
                            </a:solidFill>
                            <a:latin typeface="Cambria Math" panose="02040503050406030204" pitchFamily="18" charset="0"/>
                            <a:ea typeface="Cambria Math" panose="02040503050406030204" pitchFamily="18" charset="0"/>
                          </a:rPr>
                        </m:ctrlPr>
                      </m:sSubPr>
                      <m:e>
                        <m:r>
                          <a:rPr lang="es-419" sz="1700" i="1" dirty="0">
                            <a:solidFill>
                              <a:schemeClr val="bg2"/>
                            </a:solidFill>
                            <a:latin typeface="Cambria Math" panose="02040503050406030204" pitchFamily="18" charset="0"/>
                            <a:ea typeface="Cambria Math" panose="02040503050406030204" pitchFamily="18" charset="0"/>
                          </a:rPr>
                          <m:t>𝑡</m:t>
                        </m:r>
                      </m:e>
                      <m:sub>
                        <m:r>
                          <a:rPr lang="es-419" sz="1700" i="1" dirty="0">
                            <a:solidFill>
                              <a:schemeClr val="bg2"/>
                            </a:solidFill>
                            <a:latin typeface="Cambria Math" panose="02040503050406030204" pitchFamily="18" charset="0"/>
                            <a:ea typeface="Cambria Math" panose="02040503050406030204" pitchFamily="18" charset="0"/>
                          </a:rPr>
                          <m:t>3</m:t>
                        </m:r>
                      </m:sub>
                    </m:sSub>
                  </m:oMath>
                </a14:m>
                <a:r>
                  <a:rPr lang="es-419" sz="1700" i="1" dirty="0">
                    <a:solidFill>
                      <a:schemeClr val="bg2"/>
                    </a:solidFill>
                    <a:latin typeface="Cambria Math" panose="02040503050406030204" pitchFamily="18" charset="0"/>
                    <a:ea typeface="Cambria Math" panose="02040503050406030204" pitchFamily="18" charset="0"/>
                  </a:rPr>
                  <a:t>)</a:t>
                </a:r>
              </a:p>
              <a:p>
                <a:pPr marL="0" indent="0" algn="l"/>
                <a14:m>
                  <m:oMath xmlns:m="http://schemas.openxmlformats.org/officeDocument/2006/math">
                    <m:acc>
                      <m:accPr>
                        <m:chr m:val="⃗"/>
                        <m:ctrlPr>
                          <a:rPr lang="es-419" sz="1700" i="1">
                            <a:solidFill>
                              <a:schemeClr val="bg2"/>
                            </a:solidFill>
                            <a:latin typeface="Cambria Math" panose="02040503050406030204" pitchFamily="18" charset="0"/>
                            <a:ea typeface="Cambria Math" panose="02040503050406030204" pitchFamily="18" charset="0"/>
                          </a:rPr>
                        </m:ctrlPr>
                      </m:accPr>
                      <m:e>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𝑞</m:t>
                            </m:r>
                          </m:e>
                          <m:sub>
                            <m:r>
                              <a:rPr lang="es-419" sz="1700" i="1">
                                <a:solidFill>
                                  <a:schemeClr val="bg2"/>
                                </a:solidFill>
                                <a:latin typeface="Cambria Math" panose="02040503050406030204" pitchFamily="18" charset="0"/>
                                <a:ea typeface="Cambria Math" panose="02040503050406030204" pitchFamily="18" charset="0"/>
                              </a:rPr>
                              <m:t>𝑓𝑛𝑑</m:t>
                            </m:r>
                          </m:sub>
                        </m:sSub>
                      </m:e>
                    </m:acc>
                  </m:oMath>
                </a14:m>
                <a:r>
                  <a:rPr lang="es-419" sz="1700" i="1" dirty="0">
                    <a:solidFill>
                      <a:schemeClr val="bg2"/>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𝑡</m:t>
                        </m:r>
                      </m:e>
                      <m:sub>
                        <m:r>
                          <a:rPr lang="es-419" sz="1700" i="1">
                            <a:solidFill>
                              <a:schemeClr val="bg2"/>
                            </a:solidFill>
                            <a:latin typeface="Cambria Math" panose="02040503050406030204" pitchFamily="18" charset="0"/>
                            <a:ea typeface="Cambria Math" panose="02040503050406030204" pitchFamily="18" charset="0"/>
                          </a:rPr>
                          <m:t>1</m:t>
                        </m:r>
                      </m:sub>
                    </m:sSub>
                  </m:oMath>
                </a14:m>
                <a:r>
                  <a:rPr lang="es-ES" sz="1700"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r>
                      <a:rPr lang="es-ES" sz="1700" i="1" dirty="0">
                        <a:solidFill>
                          <a:schemeClr val="bg2"/>
                        </a:solidFill>
                        <a:latin typeface="Cambria Math" panose="02040503050406030204" pitchFamily="18" charset="0"/>
                        <a:ea typeface="Cambria Math" panose="02040503050406030204" pitchFamily="18" charset="0"/>
                      </a:rPr>
                      <m:t>˄</m:t>
                    </m:r>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s-ES" sz="1700" i="1" dirty="0">
                            <a:solidFill>
                              <a:schemeClr val="bg2"/>
                            </a:solidFill>
                            <a:latin typeface="Cambria Math" panose="02040503050406030204" pitchFamily="18" charset="0"/>
                            <a:ea typeface="Cambria Math" panose="02040503050406030204" pitchFamily="18" charset="0"/>
                          </a:rPr>
                        </m:ctrlPr>
                      </m:sSubPr>
                      <m:e>
                        <m:r>
                          <a:rPr lang="es-419" sz="1700" i="1" dirty="0">
                            <a:solidFill>
                              <a:schemeClr val="bg2"/>
                            </a:solidFill>
                            <a:latin typeface="Cambria Math" panose="02040503050406030204" pitchFamily="18" charset="0"/>
                            <a:ea typeface="Cambria Math" panose="02040503050406030204" pitchFamily="18" charset="0"/>
                          </a:rPr>
                          <m:t>𝑡</m:t>
                        </m:r>
                      </m:e>
                      <m:sub>
                        <m:r>
                          <a:rPr lang="es-419" sz="1700" i="1" dirty="0">
                            <a:solidFill>
                              <a:schemeClr val="bg2"/>
                            </a:solidFill>
                            <a:latin typeface="Cambria Math" panose="02040503050406030204" pitchFamily="18" charset="0"/>
                            <a:ea typeface="Cambria Math" panose="02040503050406030204" pitchFamily="18" charset="0"/>
                          </a:rPr>
                          <m:t>2</m:t>
                        </m:r>
                      </m:sub>
                    </m:sSub>
                  </m:oMath>
                </a14:m>
                <a:r>
                  <a:rPr lang="es-419" sz="1700" i="1" dirty="0">
                    <a:solidFill>
                      <a:schemeClr val="bg2"/>
                    </a:solidFill>
                    <a:latin typeface="Cambria Math" panose="02040503050406030204" pitchFamily="18" charset="0"/>
                    <a:ea typeface="Cambria Math" panose="02040503050406030204" pitchFamily="18" charset="0"/>
                  </a:rPr>
                  <a:t> ) </a:t>
                </a:r>
                <a14:m>
                  <m:oMath xmlns:m="http://schemas.openxmlformats.org/officeDocument/2006/math">
                    <m:r>
                      <a:rPr lang="es-419" sz="1700" i="1">
                        <a:solidFill>
                          <a:schemeClr val="bg2"/>
                        </a:solidFill>
                        <a:latin typeface="Cambria Math" panose="02040503050406030204" pitchFamily="18" charset="0"/>
                        <a:ea typeface="Cambria Math" panose="02040503050406030204" pitchFamily="18" charset="0"/>
                      </a:rPr>
                      <m:t>˅</m:t>
                    </m:r>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𝑡</m:t>
                        </m:r>
                      </m:e>
                      <m:sub>
                        <m:r>
                          <a:rPr lang="es-419" sz="1700" i="1">
                            <a:solidFill>
                              <a:schemeClr val="bg2"/>
                            </a:solidFill>
                            <a:latin typeface="Cambria Math" panose="02040503050406030204" pitchFamily="18" charset="0"/>
                            <a:ea typeface="Cambria Math" panose="02040503050406030204" pitchFamily="18" charset="0"/>
                          </a:rPr>
                          <m:t>1</m:t>
                        </m:r>
                      </m:sub>
                    </m:sSub>
                  </m:oMath>
                </a14:m>
                <a:r>
                  <a:rPr lang="es-ES" sz="1700"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r>
                      <a:rPr lang="es-ES" sz="1700" i="1" dirty="0">
                        <a:solidFill>
                          <a:schemeClr val="bg2"/>
                        </a:solidFill>
                        <a:latin typeface="Cambria Math" panose="02040503050406030204" pitchFamily="18" charset="0"/>
                        <a:ea typeface="Cambria Math" panose="02040503050406030204" pitchFamily="18" charset="0"/>
                      </a:rPr>
                      <m:t>˄</m:t>
                    </m:r>
                  </m:oMath>
                </a14:m>
                <a:r>
                  <a:rPr lang="es-ES" sz="1700"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r>
                      <a:rPr lang="es-ES" sz="1700" i="1" dirty="0">
                        <a:solidFill>
                          <a:schemeClr val="bg2"/>
                        </a:solidFill>
                        <a:latin typeface="Cambria Math" panose="02040503050406030204" pitchFamily="18" charset="0"/>
                        <a:ea typeface="Cambria Math" panose="02040503050406030204" pitchFamily="18" charset="0"/>
                      </a:rPr>
                      <m:t>¬</m:t>
                    </m:r>
                    <m:sSub>
                      <m:sSubPr>
                        <m:ctrlPr>
                          <a:rPr lang="es-ES" sz="1700" i="1" dirty="0">
                            <a:solidFill>
                              <a:schemeClr val="bg2"/>
                            </a:solidFill>
                            <a:latin typeface="Cambria Math" panose="02040503050406030204" pitchFamily="18" charset="0"/>
                            <a:ea typeface="Cambria Math" panose="02040503050406030204" pitchFamily="18" charset="0"/>
                          </a:rPr>
                        </m:ctrlPr>
                      </m:sSubPr>
                      <m:e>
                        <m:r>
                          <a:rPr lang="es-419" sz="1700" i="1" dirty="0">
                            <a:solidFill>
                              <a:schemeClr val="bg2"/>
                            </a:solidFill>
                            <a:latin typeface="Cambria Math" panose="02040503050406030204" pitchFamily="18" charset="0"/>
                            <a:ea typeface="Cambria Math" panose="02040503050406030204" pitchFamily="18" charset="0"/>
                          </a:rPr>
                          <m:t>𝑡</m:t>
                        </m:r>
                      </m:e>
                      <m:sub>
                        <m:r>
                          <a:rPr lang="es-419" sz="1700" i="1" dirty="0">
                            <a:solidFill>
                              <a:schemeClr val="bg2"/>
                            </a:solidFill>
                            <a:latin typeface="Cambria Math" panose="02040503050406030204" pitchFamily="18" charset="0"/>
                            <a:ea typeface="Cambria Math" panose="02040503050406030204" pitchFamily="18" charset="0"/>
                          </a:rPr>
                          <m:t>3</m:t>
                        </m:r>
                      </m:sub>
                    </m:sSub>
                  </m:oMath>
                </a14:m>
                <a:r>
                  <a:rPr lang="es-419" sz="1700" i="1" dirty="0">
                    <a:solidFill>
                      <a:schemeClr val="bg2"/>
                    </a:solidFill>
                    <a:latin typeface="Cambria Math" panose="02040503050406030204" pitchFamily="18" charset="0"/>
                    <a:ea typeface="Cambria Math" panose="02040503050406030204" pitchFamily="18" charset="0"/>
                  </a:rPr>
                  <a:t>) = (</a:t>
                </a:r>
                <a14:m>
                  <m:oMath xmlns:m="http://schemas.openxmlformats.org/officeDocument/2006/math">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𝑡</m:t>
                        </m:r>
                      </m:e>
                      <m:sub>
                        <m:r>
                          <a:rPr lang="es-419" sz="1700" i="1">
                            <a:solidFill>
                              <a:schemeClr val="bg2"/>
                            </a:solidFill>
                            <a:latin typeface="Cambria Math" panose="02040503050406030204" pitchFamily="18" charset="0"/>
                            <a:ea typeface="Cambria Math" panose="02040503050406030204" pitchFamily="18" charset="0"/>
                          </a:rPr>
                          <m:t>1</m:t>
                        </m:r>
                      </m:sub>
                    </m:sSub>
                  </m:oMath>
                </a14:m>
                <a:r>
                  <a:rPr lang="es-ES" sz="1700"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r>
                      <a:rPr lang="es-ES" sz="1700" i="1" dirty="0">
                        <a:solidFill>
                          <a:schemeClr val="bg2"/>
                        </a:solidFill>
                        <a:latin typeface="Cambria Math" panose="02040503050406030204" pitchFamily="18" charset="0"/>
                        <a:ea typeface="Cambria Math" panose="02040503050406030204" pitchFamily="18" charset="0"/>
                      </a:rPr>
                      <m:t>˄</m:t>
                    </m:r>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s-ES" sz="1700" i="1" dirty="0">
                            <a:solidFill>
                              <a:schemeClr val="bg2"/>
                            </a:solidFill>
                            <a:latin typeface="Cambria Math" panose="02040503050406030204" pitchFamily="18" charset="0"/>
                            <a:ea typeface="Cambria Math" panose="02040503050406030204" pitchFamily="18" charset="0"/>
                          </a:rPr>
                        </m:ctrlPr>
                      </m:sSubPr>
                      <m:e>
                        <m:r>
                          <a:rPr lang="es-419" sz="1700" i="1" dirty="0">
                            <a:solidFill>
                              <a:schemeClr val="bg2"/>
                            </a:solidFill>
                            <a:latin typeface="Cambria Math" panose="02040503050406030204" pitchFamily="18" charset="0"/>
                            <a:ea typeface="Cambria Math" panose="02040503050406030204" pitchFamily="18" charset="0"/>
                          </a:rPr>
                          <m:t>𝑡</m:t>
                        </m:r>
                      </m:e>
                      <m:sub>
                        <m:r>
                          <a:rPr lang="es-419" sz="1700" i="1" dirty="0">
                            <a:solidFill>
                              <a:schemeClr val="bg2"/>
                            </a:solidFill>
                            <a:latin typeface="Cambria Math" panose="02040503050406030204" pitchFamily="18" charset="0"/>
                            <a:ea typeface="Cambria Math" panose="02040503050406030204" pitchFamily="18" charset="0"/>
                          </a:rPr>
                          <m:t>2</m:t>
                        </m:r>
                      </m:sub>
                    </m:sSub>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r>
                      <a:rPr lang="es-ES" sz="1700" i="1" dirty="0">
                        <a:solidFill>
                          <a:schemeClr val="bg2"/>
                        </a:solidFill>
                        <a:latin typeface="Cambria Math" panose="02040503050406030204" pitchFamily="18" charset="0"/>
                        <a:ea typeface="Cambria Math" panose="02040503050406030204" pitchFamily="18" charset="0"/>
                      </a:rPr>
                      <m:t>˄</m:t>
                    </m:r>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s-ES" sz="1700" i="1" dirty="0">
                            <a:solidFill>
                              <a:schemeClr val="bg2"/>
                            </a:solidFill>
                            <a:latin typeface="Cambria Math" panose="02040503050406030204" pitchFamily="18" charset="0"/>
                            <a:ea typeface="Cambria Math" panose="02040503050406030204" pitchFamily="18" charset="0"/>
                          </a:rPr>
                        </m:ctrlPr>
                      </m:sSubPr>
                      <m:e>
                        <m:r>
                          <a:rPr lang="es-419" sz="1700" i="1" dirty="0">
                            <a:solidFill>
                              <a:schemeClr val="bg2"/>
                            </a:solidFill>
                            <a:latin typeface="Cambria Math" panose="02040503050406030204" pitchFamily="18" charset="0"/>
                            <a:ea typeface="Cambria Math" panose="02040503050406030204" pitchFamily="18" charset="0"/>
                          </a:rPr>
                          <m:t>𝑡</m:t>
                        </m:r>
                      </m:e>
                      <m:sub>
                        <m:r>
                          <a:rPr lang="es-419" sz="1700" i="1" dirty="0">
                            <a:solidFill>
                              <a:schemeClr val="bg2"/>
                            </a:solidFill>
                            <a:latin typeface="Cambria Math" panose="02040503050406030204" pitchFamily="18" charset="0"/>
                            <a:ea typeface="Cambria Math" panose="02040503050406030204" pitchFamily="18" charset="0"/>
                          </a:rPr>
                          <m:t>3</m:t>
                        </m:r>
                      </m:sub>
                    </m:sSub>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r>
                      <a:rPr lang="es-419" sz="1700" i="1">
                        <a:solidFill>
                          <a:schemeClr val="bg2"/>
                        </a:solidFill>
                        <a:latin typeface="Cambria Math" panose="02040503050406030204" pitchFamily="18" charset="0"/>
                        <a:ea typeface="Cambria Math" panose="02040503050406030204" pitchFamily="18" charset="0"/>
                      </a:rPr>
                      <m:t>˅</m:t>
                    </m:r>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𝑡</m:t>
                        </m:r>
                      </m:e>
                      <m:sub>
                        <m:r>
                          <a:rPr lang="es-419" sz="1700" i="1">
                            <a:solidFill>
                              <a:schemeClr val="bg2"/>
                            </a:solidFill>
                            <a:latin typeface="Cambria Math" panose="02040503050406030204" pitchFamily="18" charset="0"/>
                            <a:ea typeface="Cambria Math" panose="02040503050406030204" pitchFamily="18" charset="0"/>
                          </a:rPr>
                          <m:t>1</m:t>
                        </m:r>
                      </m:sub>
                    </m:sSub>
                  </m:oMath>
                </a14:m>
                <a:r>
                  <a:rPr lang="es-ES" sz="1700"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r>
                      <a:rPr lang="es-ES" sz="1700" i="1" dirty="0">
                        <a:solidFill>
                          <a:schemeClr val="bg2"/>
                        </a:solidFill>
                        <a:latin typeface="Cambria Math" panose="02040503050406030204" pitchFamily="18" charset="0"/>
                        <a:ea typeface="Cambria Math" panose="02040503050406030204" pitchFamily="18" charset="0"/>
                      </a:rPr>
                      <m:t>˄</m:t>
                    </m:r>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s-ES" sz="1700" i="1" dirty="0">
                            <a:solidFill>
                              <a:schemeClr val="bg2"/>
                            </a:solidFill>
                            <a:latin typeface="Cambria Math" panose="02040503050406030204" pitchFamily="18" charset="0"/>
                            <a:ea typeface="Cambria Math" panose="02040503050406030204" pitchFamily="18" charset="0"/>
                          </a:rPr>
                        </m:ctrlPr>
                      </m:sSubPr>
                      <m:e>
                        <m:r>
                          <a:rPr lang="es-419" sz="1700" i="1" dirty="0">
                            <a:solidFill>
                              <a:schemeClr val="bg2"/>
                            </a:solidFill>
                            <a:latin typeface="Cambria Math" panose="02040503050406030204" pitchFamily="18" charset="0"/>
                            <a:ea typeface="Cambria Math" panose="02040503050406030204" pitchFamily="18" charset="0"/>
                          </a:rPr>
                          <m:t>𝑡</m:t>
                        </m:r>
                      </m:e>
                      <m:sub>
                        <m:r>
                          <a:rPr lang="es-419" sz="1700" i="1" dirty="0">
                            <a:solidFill>
                              <a:schemeClr val="bg2"/>
                            </a:solidFill>
                            <a:latin typeface="Cambria Math" panose="02040503050406030204" pitchFamily="18" charset="0"/>
                            <a:ea typeface="Cambria Math" panose="02040503050406030204" pitchFamily="18" charset="0"/>
                          </a:rPr>
                          <m:t>2</m:t>
                        </m:r>
                      </m:sub>
                    </m:sSub>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r>
                      <a:rPr lang="es-ES" sz="1700" i="1" dirty="0">
                        <a:solidFill>
                          <a:schemeClr val="bg2"/>
                        </a:solidFill>
                        <a:latin typeface="Cambria Math" panose="02040503050406030204" pitchFamily="18" charset="0"/>
                        <a:ea typeface="Cambria Math" panose="02040503050406030204" pitchFamily="18" charset="0"/>
                      </a:rPr>
                      <m:t>˄</m:t>
                    </m:r>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s-ES" sz="1700" i="1" dirty="0">
                            <a:solidFill>
                              <a:schemeClr val="bg2"/>
                            </a:solidFill>
                            <a:latin typeface="Cambria Math" panose="02040503050406030204" pitchFamily="18" charset="0"/>
                            <a:ea typeface="Cambria Math" panose="02040503050406030204" pitchFamily="18" charset="0"/>
                          </a:rPr>
                        </m:ctrlPr>
                      </m:sSubPr>
                      <m:e>
                        <m:r>
                          <a:rPr lang="es-ES" sz="1700" i="1" dirty="0">
                            <a:solidFill>
                              <a:schemeClr val="bg2"/>
                            </a:solidFill>
                            <a:latin typeface="Cambria Math" panose="02040503050406030204" pitchFamily="18" charset="0"/>
                            <a:ea typeface="Cambria Math" panose="02040503050406030204" pitchFamily="18" charset="0"/>
                          </a:rPr>
                          <m:t>¬</m:t>
                        </m:r>
                        <m:r>
                          <a:rPr lang="es-419" sz="1700" i="1" dirty="0">
                            <a:solidFill>
                              <a:schemeClr val="bg2"/>
                            </a:solidFill>
                            <a:latin typeface="Cambria Math" panose="02040503050406030204" pitchFamily="18" charset="0"/>
                            <a:ea typeface="Cambria Math" panose="02040503050406030204" pitchFamily="18" charset="0"/>
                          </a:rPr>
                          <m:t>𝑡</m:t>
                        </m:r>
                      </m:e>
                      <m:sub>
                        <m:r>
                          <a:rPr lang="es-419" sz="1700" i="1" dirty="0">
                            <a:solidFill>
                              <a:schemeClr val="bg2"/>
                            </a:solidFill>
                            <a:latin typeface="Cambria Math" panose="02040503050406030204" pitchFamily="18" charset="0"/>
                            <a:ea typeface="Cambria Math" panose="02040503050406030204" pitchFamily="18" charset="0"/>
                          </a:rPr>
                          <m:t>3</m:t>
                        </m:r>
                      </m:sub>
                    </m:sSub>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r>
                      <a:rPr lang="es-419" sz="1700" i="1">
                        <a:solidFill>
                          <a:schemeClr val="bg2"/>
                        </a:solidFill>
                        <a:latin typeface="Cambria Math" panose="02040503050406030204" pitchFamily="18" charset="0"/>
                        <a:ea typeface="Cambria Math" panose="02040503050406030204" pitchFamily="18" charset="0"/>
                      </a:rPr>
                      <m:t>˅</m:t>
                    </m:r>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𝑡</m:t>
                        </m:r>
                      </m:e>
                      <m:sub>
                        <m:r>
                          <a:rPr lang="es-419" sz="1700" i="1">
                            <a:solidFill>
                              <a:schemeClr val="bg2"/>
                            </a:solidFill>
                            <a:latin typeface="Cambria Math" panose="02040503050406030204" pitchFamily="18" charset="0"/>
                            <a:ea typeface="Cambria Math" panose="02040503050406030204" pitchFamily="18" charset="0"/>
                          </a:rPr>
                          <m:t>1</m:t>
                        </m:r>
                      </m:sub>
                    </m:sSub>
                  </m:oMath>
                </a14:m>
                <a:r>
                  <a:rPr lang="es-ES" sz="1700"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r>
                      <a:rPr lang="es-ES" sz="1700" i="1" dirty="0">
                        <a:solidFill>
                          <a:schemeClr val="bg2"/>
                        </a:solidFill>
                        <a:latin typeface="Cambria Math" panose="02040503050406030204" pitchFamily="18" charset="0"/>
                        <a:ea typeface="Cambria Math" panose="02040503050406030204" pitchFamily="18" charset="0"/>
                      </a:rPr>
                      <m:t>˄</m:t>
                    </m:r>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s-ES" sz="1700" i="1" dirty="0">
                            <a:solidFill>
                              <a:schemeClr val="bg2"/>
                            </a:solidFill>
                            <a:latin typeface="Cambria Math" panose="02040503050406030204" pitchFamily="18" charset="0"/>
                            <a:ea typeface="Cambria Math" panose="02040503050406030204" pitchFamily="18" charset="0"/>
                          </a:rPr>
                        </m:ctrlPr>
                      </m:sSubPr>
                      <m:e>
                        <m:r>
                          <a:rPr lang="es-ES" sz="1700" i="1" dirty="0">
                            <a:solidFill>
                              <a:schemeClr val="bg2"/>
                            </a:solidFill>
                            <a:latin typeface="Cambria Math" panose="02040503050406030204" pitchFamily="18" charset="0"/>
                            <a:ea typeface="Cambria Math" panose="02040503050406030204" pitchFamily="18" charset="0"/>
                          </a:rPr>
                          <m:t>¬</m:t>
                        </m:r>
                        <m:r>
                          <a:rPr lang="es-419" sz="1700" i="1" dirty="0">
                            <a:solidFill>
                              <a:schemeClr val="bg2"/>
                            </a:solidFill>
                            <a:latin typeface="Cambria Math" panose="02040503050406030204" pitchFamily="18" charset="0"/>
                            <a:ea typeface="Cambria Math" panose="02040503050406030204" pitchFamily="18" charset="0"/>
                          </a:rPr>
                          <m:t>𝑡</m:t>
                        </m:r>
                      </m:e>
                      <m:sub>
                        <m:r>
                          <a:rPr lang="es-419" sz="1700" i="1" dirty="0">
                            <a:solidFill>
                              <a:schemeClr val="bg2"/>
                            </a:solidFill>
                            <a:latin typeface="Cambria Math" panose="02040503050406030204" pitchFamily="18" charset="0"/>
                            <a:ea typeface="Cambria Math" panose="02040503050406030204" pitchFamily="18" charset="0"/>
                          </a:rPr>
                          <m:t>2</m:t>
                        </m:r>
                      </m:sub>
                    </m:sSub>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r>
                      <a:rPr lang="es-ES" sz="1700" i="1" dirty="0">
                        <a:solidFill>
                          <a:schemeClr val="bg2"/>
                        </a:solidFill>
                        <a:latin typeface="Cambria Math" panose="02040503050406030204" pitchFamily="18" charset="0"/>
                        <a:ea typeface="Cambria Math" panose="02040503050406030204" pitchFamily="18" charset="0"/>
                      </a:rPr>
                      <m:t>˄</m:t>
                    </m:r>
                  </m:oMath>
                </a14:m>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s-ES" sz="1700" i="1" dirty="0">
                            <a:solidFill>
                              <a:schemeClr val="bg2"/>
                            </a:solidFill>
                            <a:latin typeface="Cambria Math" panose="02040503050406030204" pitchFamily="18" charset="0"/>
                            <a:ea typeface="Cambria Math" panose="02040503050406030204" pitchFamily="18" charset="0"/>
                          </a:rPr>
                        </m:ctrlPr>
                      </m:sSubPr>
                      <m:e>
                        <m:r>
                          <a:rPr lang="es-ES" sz="1700" i="1" dirty="0">
                            <a:solidFill>
                              <a:schemeClr val="bg2"/>
                            </a:solidFill>
                            <a:latin typeface="Cambria Math" panose="02040503050406030204" pitchFamily="18" charset="0"/>
                            <a:ea typeface="Cambria Math" panose="02040503050406030204" pitchFamily="18" charset="0"/>
                          </a:rPr>
                          <m:t>¬</m:t>
                        </m:r>
                        <m:r>
                          <a:rPr lang="es-419" sz="1700" i="1" dirty="0">
                            <a:solidFill>
                              <a:schemeClr val="bg2"/>
                            </a:solidFill>
                            <a:latin typeface="Cambria Math" panose="02040503050406030204" pitchFamily="18" charset="0"/>
                            <a:ea typeface="Cambria Math" panose="02040503050406030204" pitchFamily="18" charset="0"/>
                          </a:rPr>
                          <m:t>𝑡</m:t>
                        </m:r>
                      </m:e>
                      <m:sub>
                        <m:r>
                          <a:rPr lang="es-419" sz="1700" i="1" dirty="0">
                            <a:solidFill>
                              <a:schemeClr val="bg2"/>
                            </a:solidFill>
                            <a:latin typeface="Cambria Math" panose="02040503050406030204" pitchFamily="18" charset="0"/>
                            <a:ea typeface="Cambria Math" panose="02040503050406030204" pitchFamily="18" charset="0"/>
                          </a:rPr>
                          <m:t>3</m:t>
                        </m:r>
                      </m:sub>
                    </m:sSub>
                  </m:oMath>
                </a14:m>
                <a:r>
                  <a:rPr lang="es-419" sz="1700" i="1" dirty="0">
                    <a:solidFill>
                      <a:schemeClr val="bg2"/>
                    </a:solidFill>
                    <a:latin typeface="Cambria Math" panose="02040503050406030204" pitchFamily="18" charset="0"/>
                    <a:ea typeface="Cambria Math" panose="02040503050406030204" pitchFamily="18" charset="0"/>
                  </a:rPr>
                  <a:t>)</a:t>
                </a:r>
              </a:p>
              <a:p>
                <a:pPr marL="0" indent="0" algn="l"/>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acc>
                      <m:accPr>
                        <m:chr m:val="⃗"/>
                        <m:ctrlPr>
                          <a:rPr lang="es-419" sz="1700" i="1">
                            <a:solidFill>
                              <a:schemeClr val="bg2"/>
                            </a:solidFill>
                            <a:latin typeface="Cambria Math" panose="02040503050406030204" pitchFamily="18" charset="0"/>
                            <a:ea typeface="Cambria Math" panose="02040503050406030204" pitchFamily="18" charset="0"/>
                          </a:rPr>
                        </m:ctrlPr>
                      </m:accPr>
                      <m:e>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𝑞</m:t>
                            </m:r>
                          </m:e>
                          <m:sub>
                            <m:r>
                              <a:rPr lang="es-419" sz="1700" i="1">
                                <a:solidFill>
                                  <a:schemeClr val="bg2"/>
                                </a:solidFill>
                                <a:latin typeface="Cambria Math" panose="02040503050406030204" pitchFamily="18" charset="0"/>
                                <a:ea typeface="Cambria Math" panose="02040503050406030204" pitchFamily="18" charset="0"/>
                              </a:rPr>
                              <m:t>𝑓𝑛𝑑</m:t>
                            </m:r>
                          </m:sub>
                        </m:sSub>
                      </m:e>
                    </m:acc>
                  </m:oMath>
                </a14:m>
                <a:r>
                  <a:rPr lang="es-419" sz="1700" i="1" dirty="0">
                    <a:solidFill>
                      <a:schemeClr val="bg2"/>
                    </a:solidFill>
                    <a:latin typeface="Cambria Math" panose="02040503050406030204" pitchFamily="18" charset="0"/>
                    <a:ea typeface="Cambria Math" panose="02040503050406030204" pitchFamily="18" charset="0"/>
                  </a:rPr>
                  <a:t>                                              =  (1, 1, 1)         </a:t>
                </a:r>
                <a14:m>
                  <m:oMath xmlns:m="http://schemas.openxmlformats.org/officeDocument/2006/math">
                    <m:r>
                      <a:rPr lang="es-419" sz="1700" i="1">
                        <a:solidFill>
                          <a:schemeClr val="bg2"/>
                        </a:solidFill>
                        <a:latin typeface="Cambria Math" panose="02040503050406030204" pitchFamily="18" charset="0"/>
                        <a:ea typeface="Cambria Math" panose="02040503050406030204" pitchFamily="18" charset="0"/>
                      </a:rPr>
                      <m:t>˅</m:t>
                    </m:r>
                  </m:oMath>
                </a14:m>
                <a:r>
                  <a:rPr lang="es-419" sz="1700" i="1" dirty="0">
                    <a:solidFill>
                      <a:schemeClr val="bg2"/>
                    </a:solidFill>
                    <a:latin typeface="Cambria Math" panose="02040503050406030204" pitchFamily="18" charset="0"/>
                    <a:ea typeface="Cambria Math" panose="02040503050406030204" pitchFamily="18" charset="0"/>
                  </a:rPr>
                  <a:t> (1, 1, 0)             </a:t>
                </a:r>
                <a14:m>
                  <m:oMath xmlns:m="http://schemas.openxmlformats.org/officeDocument/2006/math">
                    <m:r>
                      <a:rPr lang="es-419" sz="1700" i="1">
                        <a:solidFill>
                          <a:schemeClr val="bg2"/>
                        </a:solidFill>
                        <a:latin typeface="Cambria Math" panose="02040503050406030204" pitchFamily="18" charset="0"/>
                        <a:ea typeface="Cambria Math" panose="02040503050406030204" pitchFamily="18" charset="0"/>
                      </a:rPr>
                      <m:t>˅</m:t>
                    </m:r>
                  </m:oMath>
                </a14:m>
                <a:r>
                  <a:rPr lang="es-419" sz="1700" i="1" dirty="0">
                    <a:solidFill>
                      <a:schemeClr val="bg2"/>
                    </a:solidFill>
                    <a:latin typeface="Cambria Math" panose="02040503050406030204" pitchFamily="18" charset="0"/>
                    <a:ea typeface="Cambria Math" panose="02040503050406030204" pitchFamily="18" charset="0"/>
                  </a:rPr>
                  <a:t>(1, 0, 0)</a:t>
                </a:r>
              </a:p>
              <a:p>
                <a:pPr marL="0" indent="0" algn="l"/>
                <a:endParaRPr lang="es-419" sz="1700" i="1" dirty="0">
                  <a:solidFill>
                    <a:schemeClr val="bg2"/>
                  </a:solidFill>
                  <a:latin typeface="Cambria Math" panose="02040503050406030204" pitchFamily="18" charset="0"/>
                  <a:ea typeface="Cambria Math" panose="02040503050406030204" pitchFamily="18" charset="0"/>
                </a:endParaRPr>
              </a:p>
              <a:p>
                <a:pPr marL="0" indent="0" algn="l"/>
                <a14:m>
                  <m:oMath xmlns:m="http://schemas.openxmlformats.org/officeDocument/2006/math">
                    <m:r>
                      <a:rPr lang="es-419" sz="1700" b="1" i="1" smtClean="0">
                        <a:solidFill>
                          <a:schemeClr val="accent4">
                            <a:lumMod val="75000"/>
                          </a:schemeClr>
                        </a:solidFill>
                        <a:latin typeface="Cambria Math" panose="02040503050406030204" pitchFamily="18" charset="0"/>
                        <a:ea typeface="Cambria Math" panose="02040503050406030204" pitchFamily="18" charset="0"/>
                      </a:rPr>
                      <m:t>𝒔𝒊𝒎</m:t>
                    </m:r>
                    <m:d>
                      <m:dPr>
                        <m:ctrlPr>
                          <a:rPr lang="es-419" sz="1700" b="1" i="1">
                            <a:solidFill>
                              <a:schemeClr val="accent4">
                                <a:lumMod val="75000"/>
                              </a:schemeClr>
                            </a:solidFill>
                            <a:latin typeface="Cambria Math" panose="02040503050406030204" pitchFamily="18" charset="0"/>
                            <a:ea typeface="Cambria Math" panose="02040503050406030204" pitchFamily="18" charset="0"/>
                          </a:rPr>
                        </m:ctrlPr>
                      </m:dPr>
                      <m:e>
                        <m:sSub>
                          <m:sSubPr>
                            <m:ctrlPr>
                              <a:rPr lang="es-419" sz="1700" b="1" i="1">
                                <a:solidFill>
                                  <a:schemeClr val="accent4">
                                    <a:lumMod val="75000"/>
                                  </a:schemeClr>
                                </a:solidFill>
                                <a:latin typeface="Cambria Math" panose="02040503050406030204" pitchFamily="18" charset="0"/>
                                <a:ea typeface="Cambria Math" panose="02040503050406030204" pitchFamily="18" charset="0"/>
                              </a:rPr>
                            </m:ctrlPr>
                          </m:sSubPr>
                          <m:e>
                            <m:r>
                              <a:rPr lang="es-419" sz="1700" b="1" i="1">
                                <a:solidFill>
                                  <a:schemeClr val="accent4">
                                    <a:lumMod val="75000"/>
                                  </a:schemeClr>
                                </a:solidFill>
                                <a:latin typeface="Cambria Math" panose="02040503050406030204" pitchFamily="18" charset="0"/>
                                <a:ea typeface="Cambria Math" panose="02040503050406030204" pitchFamily="18" charset="0"/>
                              </a:rPr>
                              <m:t>𝒅</m:t>
                            </m:r>
                          </m:e>
                          <m:sub>
                            <m:r>
                              <a:rPr lang="es-419" sz="1700" b="1" i="1">
                                <a:solidFill>
                                  <a:schemeClr val="accent4">
                                    <a:lumMod val="75000"/>
                                  </a:schemeClr>
                                </a:solidFill>
                                <a:latin typeface="Cambria Math" panose="02040503050406030204" pitchFamily="18" charset="0"/>
                                <a:ea typeface="Cambria Math" panose="02040503050406030204" pitchFamily="18" charset="0"/>
                              </a:rPr>
                              <m:t>𝟏</m:t>
                            </m:r>
                          </m:sub>
                        </m:sSub>
                        <m:r>
                          <a:rPr lang="es-419" sz="1700" b="1" i="1">
                            <a:solidFill>
                              <a:schemeClr val="accent4">
                                <a:lumMod val="75000"/>
                              </a:schemeClr>
                            </a:solidFill>
                            <a:latin typeface="Cambria Math" panose="02040503050406030204" pitchFamily="18" charset="0"/>
                            <a:ea typeface="Cambria Math" panose="02040503050406030204" pitchFamily="18" charset="0"/>
                          </a:rPr>
                          <m:t>, </m:t>
                        </m:r>
                        <m:r>
                          <a:rPr lang="es-419" sz="1700" b="1" i="1">
                            <a:solidFill>
                              <a:schemeClr val="accent4">
                                <a:lumMod val="75000"/>
                              </a:schemeClr>
                            </a:solidFill>
                            <a:latin typeface="Cambria Math" panose="02040503050406030204" pitchFamily="18" charset="0"/>
                            <a:ea typeface="Cambria Math" panose="02040503050406030204" pitchFamily="18" charset="0"/>
                          </a:rPr>
                          <m:t>𝒒</m:t>
                        </m:r>
                      </m:e>
                    </m:d>
                    <m:r>
                      <a:rPr lang="es-419" sz="1700" b="1" i="1">
                        <a:solidFill>
                          <a:schemeClr val="accent4">
                            <a:lumMod val="75000"/>
                          </a:schemeClr>
                        </a:solidFill>
                        <a:latin typeface="Cambria Math" panose="02040503050406030204" pitchFamily="18" charset="0"/>
                        <a:ea typeface="Cambria Math" panose="02040503050406030204" pitchFamily="18" charset="0"/>
                      </a:rPr>
                      <m:t>=</m:t>
                    </m:r>
                  </m:oMath>
                </a14:m>
                <a:r>
                  <a:rPr lang="es-419" sz="1700" b="1" i="1" dirty="0">
                    <a:solidFill>
                      <a:schemeClr val="accent4">
                        <a:lumMod val="75000"/>
                      </a:schemeClr>
                    </a:solidFill>
                    <a:latin typeface="Cambria Math" panose="02040503050406030204" pitchFamily="18" charset="0"/>
                    <a:ea typeface="Cambria Math" panose="02040503050406030204" pitchFamily="18" charset="0"/>
                  </a:rPr>
                  <a:t> 1</a:t>
                </a:r>
                <a:r>
                  <a:rPr lang="es-419" sz="1700" i="1" dirty="0">
                    <a:solidFill>
                      <a:schemeClr val="bg2"/>
                    </a:solidFill>
                    <a:latin typeface="Cambria Math" panose="02040503050406030204" pitchFamily="18" charset="0"/>
                    <a:ea typeface="Cambria Math" panose="02040503050406030204" pitchFamily="18" charset="0"/>
                  </a:rPr>
                  <a:t>                 </a:t>
                </a:r>
                <a14:m>
                  <m:oMath xmlns:m="http://schemas.openxmlformats.org/officeDocument/2006/math">
                    <m:r>
                      <a:rPr lang="es-419" sz="1700" i="1">
                        <a:solidFill>
                          <a:schemeClr val="bg2"/>
                        </a:solidFill>
                        <a:latin typeface="Cambria Math" panose="02040503050406030204" pitchFamily="18" charset="0"/>
                        <a:ea typeface="Cambria Math" panose="02040503050406030204" pitchFamily="18" charset="0"/>
                      </a:rPr>
                      <m:t>𝑠𝑖𝑚</m:t>
                    </m:r>
                    <m:d>
                      <m:dPr>
                        <m:ctrlPr>
                          <a:rPr lang="es-419" sz="1700" i="1">
                            <a:solidFill>
                              <a:schemeClr val="bg2"/>
                            </a:solidFill>
                            <a:latin typeface="Cambria Math" panose="02040503050406030204" pitchFamily="18" charset="0"/>
                            <a:ea typeface="Cambria Math" panose="02040503050406030204" pitchFamily="18" charset="0"/>
                          </a:rPr>
                        </m:ctrlPr>
                      </m:dPr>
                      <m:e>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𝑑</m:t>
                            </m:r>
                          </m:e>
                          <m:sub>
                            <m:r>
                              <a:rPr lang="es-419" sz="1700" i="1">
                                <a:solidFill>
                                  <a:schemeClr val="bg2"/>
                                </a:solidFill>
                                <a:latin typeface="Cambria Math" panose="02040503050406030204" pitchFamily="18" charset="0"/>
                                <a:ea typeface="Cambria Math" panose="02040503050406030204" pitchFamily="18" charset="0"/>
                              </a:rPr>
                              <m:t>3</m:t>
                            </m:r>
                          </m:sub>
                        </m:sSub>
                        <m:r>
                          <a:rPr lang="es-419" sz="1700" i="1">
                            <a:solidFill>
                              <a:schemeClr val="bg2"/>
                            </a:solidFill>
                            <a:latin typeface="Cambria Math" panose="02040503050406030204" pitchFamily="18" charset="0"/>
                            <a:ea typeface="Cambria Math" panose="02040503050406030204" pitchFamily="18" charset="0"/>
                          </a:rPr>
                          <m:t>, </m:t>
                        </m:r>
                        <m:r>
                          <a:rPr lang="es-419" sz="1700" i="1">
                            <a:solidFill>
                              <a:schemeClr val="bg2"/>
                            </a:solidFill>
                            <a:latin typeface="Cambria Math" panose="02040503050406030204" pitchFamily="18" charset="0"/>
                            <a:ea typeface="Cambria Math" panose="02040503050406030204" pitchFamily="18" charset="0"/>
                          </a:rPr>
                          <m:t>𝑞</m:t>
                        </m:r>
                      </m:e>
                    </m:d>
                    <m:r>
                      <a:rPr lang="es-419" sz="1700" i="1">
                        <a:solidFill>
                          <a:schemeClr val="bg2"/>
                        </a:solidFill>
                        <a:latin typeface="Cambria Math" panose="02040503050406030204" pitchFamily="18" charset="0"/>
                        <a:ea typeface="Cambria Math" panose="02040503050406030204" pitchFamily="18" charset="0"/>
                      </a:rPr>
                      <m:t>=</m:t>
                    </m:r>
                  </m:oMath>
                </a14:m>
                <a:r>
                  <a:rPr lang="es-419" sz="1700" i="1" dirty="0">
                    <a:solidFill>
                      <a:schemeClr val="bg2"/>
                    </a:solidFill>
                    <a:latin typeface="Cambria Math" panose="02040503050406030204" pitchFamily="18" charset="0"/>
                    <a:ea typeface="Cambria Math" panose="02040503050406030204" pitchFamily="18" charset="0"/>
                  </a:rPr>
                  <a:t> 0</a:t>
                </a:r>
              </a:p>
              <a:p>
                <a:pPr marL="0" indent="0" algn="l"/>
                <a14:m>
                  <m:oMath xmlns:m="http://schemas.openxmlformats.org/officeDocument/2006/math">
                    <m:r>
                      <a:rPr lang="es-419" sz="1700" i="1">
                        <a:solidFill>
                          <a:schemeClr val="bg2"/>
                        </a:solidFill>
                        <a:latin typeface="Cambria Math" panose="02040503050406030204" pitchFamily="18" charset="0"/>
                        <a:ea typeface="Cambria Math" panose="02040503050406030204" pitchFamily="18" charset="0"/>
                      </a:rPr>
                      <m:t>𝑠𝑖𝑚</m:t>
                    </m:r>
                    <m:d>
                      <m:dPr>
                        <m:ctrlPr>
                          <a:rPr lang="es-419" sz="1700" i="1">
                            <a:solidFill>
                              <a:schemeClr val="bg2"/>
                            </a:solidFill>
                            <a:latin typeface="Cambria Math" panose="02040503050406030204" pitchFamily="18" charset="0"/>
                            <a:ea typeface="Cambria Math" panose="02040503050406030204" pitchFamily="18" charset="0"/>
                          </a:rPr>
                        </m:ctrlPr>
                      </m:dPr>
                      <m:e>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𝑑</m:t>
                            </m:r>
                          </m:e>
                          <m:sub>
                            <m:r>
                              <a:rPr lang="es-419" sz="1700" i="1">
                                <a:solidFill>
                                  <a:schemeClr val="bg2"/>
                                </a:solidFill>
                                <a:latin typeface="Cambria Math" panose="02040503050406030204" pitchFamily="18" charset="0"/>
                                <a:ea typeface="Cambria Math" panose="02040503050406030204" pitchFamily="18" charset="0"/>
                              </a:rPr>
                              <m:t>2</m:t>
                            </m:r>
                          </m:sub>
                        </m:sSub>
                        <m:r>
                          <a:rPr lang="es-419" sz="1700" i="1">
                            <a:solidFill>
                              <a:schemeClr val="bg2"/>
                            </a:solidFill>
                            <a:latin typeface="Cambria Math" panose="02040503050406030204" pitchFamily="18" charset="0"/>
                            <a:ea typeface="Cambria Math" panose="02040503050406030204" pitchFamily="18" charset="0"/>
                          </a:rPr>
                          <m:t>, </m:t>
                        </m:r>
                        <m:r>
                          <a:rPr lang="es-419" sz="1700" i="1">
                            <a:solidFill>
                              <a:schemeClr val="bg2"/>
                            </a:solidFill>
                            <a:latin typeface="Cambria Math" panose="02040503050406030204" pitchFamily="18" charset="0"/>
                            <a:ea typeface="Cambria Math" panose="02040503050406030204" pitchFamily="18" charset="0"/>
                          </a:rPr>
                          <m:t>𝑞</m:t>
                        </m:r>
                      </m:e>
                    </m:d>
                    <m:r>
                      <a:rPr lang="es-419" sz="1700" i="1">
                        <a:solidFill>
                          <a:schemeClr val="bg2"/>
                        </a:solidFill>
                        <a:latin typeface="Cambria Math" panose="02040503050406030204" pitchFamily="18" charset="0"/>
                        <a:ea typeface="Cambria Math" panose="02040503050406030204" pitchFamily="18" charset="0"/>
                      </a:rPr>
                      <m:t>=</m:t>
                    </m:r>
                  </m:oMath>
                </a14:m>
                <a:r>
                  <a:rPr lang="es-419" sz="1700" i="1" dirty="0">
                    <a:solidFill>
                      <a:schemeClr val="bg2"/>
                    </a:solidFill>
                    <a:latin typeface="Cambria Math" panose="02040503050406030204" pitchFamily="18" charset="0"/>
                    <a:ea typeface="Cambria Math" panose="02040503050406030204" pitchFamily="18" charset="0"/>
                  </a:rPr>
                  <a:t> 0                 </a:t>
                </a:r>
                <a14:m>
                  <m:oMath xmlns:m="http://schemas.openxmlformats.org/officeDocument/2006/math">
                    <m:r>
                      <a:rPr lang="es-419" sz="1700" i="1">
                        <a:solidFill>
                          <a:schemeClr val="bg2"/>
                        </a:solidFill>
                        <a:latin typeface="Cambria Math" panose="02040503050406030204" pitchFamily="18" charset="0"/>
                        <a:ea typeface="Cambria Math" panose="02040503050406030204" pitchFamily="18" charset="0"/>
                      </a:rPr>
                      <m:t>𝑠𝑖𝑚</m:t>
                    </m:r>
                    <m:d>
                      <m:dPr>
                        <m:ctrlPr>
                          <a:rPr lang="es-419" sz="1700" i="1">
                            <a:solidFill>
                              <a:schemeClr val="bg2"/>
                            </a:solidFill>
                            <a:latin typeface="Cambria Math" panose="02040503050406030204" pitchFamily="18" charset="0"/>
                            <a:ea typeface="Cambria Math" panose="02040503050406030204" pitchFamily="18" charset="0"/>
                          </a:rPr>
                        </m:ctrlPr>
                      </m:dPr>
                      <m:e>
                        <m:sSub>
                          <m:sSubPr>
                            <m:ctrlPr>
                              <a:rPr lang="es-419" sz="1700" i="1">
                                <a:solidFill>
                                  <a:schemeClr val="bg2"/>
                                </a:solidFill>
                                <a:latin typeface="Cambria Math" panose="02040503050406030204" pitchFamily="18" charset="0"/>
                                <a:ea typeface="Cambria Math" panose="02040503050406030204" pitchFamily="18" charset="0"/>
                              </a:rPr>
                            </m:ctrlPr>
                          </m:sSubPr>
                          <m:e>
                            <m:r>
                              <a:rPr lang="es-419" sz="1700" i="1">
                                <a:solidFill>
                                  <a:schemeClr val="bg2"/>
                                </a:solidFill>
                                <a:latin typeface="Cambria Math" panose="02040503050406030204" pitchFamily="18" charset="0"/>
                                <a:ea typeface="Cambria Math" panose="02040503050406030204" pitchFamily="18" charset="0"/>
                              </a:rPr>
                              <m:t>𝑑</m:t>
                            </m:r>
                          </m:e>
                          <m:sub>
                            <m:r>
                              <a:rPr lang="es-419" sz="1700" i="1">
                                <a:solidFill>
                                  <a:schemeClr val="bg2"/>
                                </a:solidFill>
                                <a:latin typeface="Cambria Math" panose="02040503050406030204" pitchFamily="18" charset="0"/>
                                <a:ea typeface="Cambria Math" panose="02040503050406030204" pitchFamily="18" charset="0"/>
                              </a:rPr>
                              <m:t>4</m:t>
                            </m:r>
                          </m:sub>
                        </m:sSub>
                        <m:r>
                          <a:rPr lang="es-419" sz="1700" i="1">
                            <a:solidFill>
                              <a:schemeClr val="bg2"/>
                            </a:solidFill>
                            <a:latin typeface="Cambria Math" panose="02040503050406030204" pitchFamily="18" charset="0"/>
                            <a:ea typeface="Cambria Math" panose="02040503050406030204" pitchFamily="18" charset="0"/>
                          </a:rPr>
                          <m:t>, </m:t>
                        </m:r>
                        <m:r>
                          <a:rPr lang="es-419" sz="1700" i="1">
                            <a:solidFill>
                              <a:schemeClr val="bg2"/>
                            </a:solidFill>
                            <a:latin typeface="Cambria Math" panose="02040503050406030204" pitchFamily="18" charset="0"/>
                            <a:ea typeface="Cambria Math" panose="02040503050406030204" pitchFamily="18" charset="0"/>
                          </a:rPr>
                          <m:t>𝑞</m:t>
                        </m:r>
                      </m:e>
                    </m:d>
                    <m:r>
                      <a:rPr lang="es-419" sz="1700" i="1">
                        <a:solidFill>
                          <a:schemeClr val="bg2"/>
                        </a:solidFill>
                        <a:latin typeface="Cambria Math" panose="02040503050406030204" pitchFamily="18" charset="0"/>
                        <a:ea typeface="Cambria Math" panose="02040503050406030204" pitchFamily="18" charset="0"/>
                      </a:rPr>
                      <m:t>=</m:t>
                    </m:r>
                  </m:oMath>
                </a14:m>
                <a:r>
                  <a:rPr lang="es-419" sz="1700" i="1" dirty="0">
                    <a:solidFill>
                      <a:schemeClr val="bg2"/>
                    </a:solidFill>
                    <a:latin typeface="Cambria Math" panose="02040503050406030204" pitchFamily="18" charset="0"/>
                    <a:ea typeface="Cambria Math" panose="02040503050406030204" pitchFamily="18" charset="0"/>
                  </a:rPr>
                  <a:t> 0</a:t>
                </a:r>
              </a:p>
            </p:txBody>
          </p:sp>
        </mc:Choice>
        <mc:Fallback xmlns="">
          <p:sp>
            <p:nvSpPr>
              <p:cNvPr id="12" name="Marcador de contenido 2">
                <a:extLst>
                  <a:ext uri="{FF2B5EF4-FFF2-40B4-BE49-F238E27FC236}">
                    <a16:creationId xmlns:a16="http://schemas.microsoft.com/office/drawing/2014/main" id="{E9DF9958-C85A-4EF4-8019-2BAC672BBE97}"/>
                  </a:ext>
                </a:extLst>
              </p:cNvPr>
              <p:cNvSpPr txBox="1">
                <a:spLocks noRot="1" noChangeAspect="1" noMove="1" noResize="1" noEditPoints="1" noAdjustHandles="1" noChangeArrowheads="1" noChangeShapeType="1" noTextEdit="1"/>
              </p:cNvSpPr>
              <p:nvPr/>
            </p:nvSpPr>
            <p:spPr>
              <a:xfrm>
                <a:off x="628650" y="1233029"/>
                <a:ext cx="7886700" cy="3398044"/>
              </a:xfrm>
              <a:prstGeom prst="rect">
                <a:avLst/>
              </a:prstGeom>
              <a:blipFill>
                <a:blip r:embed="rId3"/>
                <a:stretch>
                  <a:fillRect l="-464"/>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13" name="Tabla 6">
                <a:extLst>
                  <a:ext uri="{FF2B5EF4-FFF2-40B4-BE49-F238E27FC236}">
                    <a16:creationId xmlns:a16="http://schemas.microsoft.com/office/drawing/2014/main" id="{3FD27201-DDEF-4055-966A-87DA90EE325C}"/>
                  </a:ext>
                </a:extLst>
              </p:cNvPr>
              <p:cNvGraphicFramePr>
                <a:graphicFrameLocks noGrp="1"/>
              </p:cNvGraphicFramePr>
              <p:nvPr>
                <p:extLst>
                  <p:ext uri="{D42A27DB-BD31-4B8C-83A1-F6EECF244321}">
                    <p14:modId xmlns:p14="http://schemas.microsoft.com/office/powerpoint/2010/main" val="3893379683"/>
                  </p:ext>
                </p:extLst>
              </p:nvPr>
            </p:nvGraphicFramePr>
            <p:xfrm>
              <a:off x="5480841" y="1278970"/>
              <a:ext cx="1805177" cy="1562100"/>
            </p:xfrm>
            <a:graphic>
              <a:graphicData uri="http://schemas.openxmlformats.org/drawingml/2006/table">
                <a:tbl>
                  <a:tblPr firstRow="1" bandRow="1">
                    <a:tableStyleId>{5C22544A-7EE6-4342-B048-85BDC9FD1C3A}</a:tableStyleId>
                  </a:tblPr>
                  <a:tblGrid>
                    <a:gridCol w="467867">
                      <a:extLst>
                        <a:ext uri="{9D8B030D-6E8A-4147-A177-3AD203B41FA5}">
                          <a16:colId xmlns:a16="http://schemas.microsoft.com/office/drawing/2014/main" val="3558227499"/>
                        </a:ext>
                      </a:extLst>
                    </a:gridCol>
                    <a:gridCol w="438912">
                      <a:extLst>
                        <a:ext uri="{9D8B030D-6E8A-4147-A177-3AD203B41FA5}">
                          <a16:colId xmlns:a16="http://schemas.microsoft.com/office/drawing/2014/main" val="1727913567"/>
                        </a:ext>
                      </a:extLst>
                    </a:gridCol>
                    <a:gridCol w="459486">
                      <a:extLst>
                        <a:ext uri="{9D8B030D-6E8A-4147-A177-3AD203B41FA5}">
                          <a16:colId xmlns:a16="http://schemas.microsoft.com/office/drawing/2014/main" val="1034959380"/>
                        </a:ext>
                      </a:extLst>
                    </a:gridCol>
                    <a:gridCol w="438912">
                      <a:extLst>
                        <a:ext uri="{9D8B030D-6E8A-4147-A177-3AD203B41FA5}">
                          <a16:colId xmlns:a16="http://schemas.microsoft.com/office/drawing/2014/main" val="1642366633"/>
                        </a:ext>
                      </a:extLst>
                    </a:gridCol>
                  </a:tblGrid>
                  <a:tr h="278130">
                    <a:tc>
                      <a:txBody>
                        <a:bodyPr/>
                        <a:lstStyle/>
                        <a:p>
                          <a:pPr algn="ct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 xmlns:m="http://schemas.openxmlformats.org/officeDocument/2006/math">
                              <m:sSub>
                                <m:sSubPr>
                                  <m:ctrlPr>
                                    <a:rPr lang="es-ES" sz="1600" i="1" dirty="0" smtClean="0">
                                      <a:solidFill>
                                        <a:schemeClr val="bg2"/>
                                      </a:solidFill>
                                      <a:latin typeface="Cambria Math" panose="02040503050406030204" pitchFamily="18" charset="0"/>
                                      <a:ea typeface="Cambria Math" panose="02040503050406030204" pitchFamily="18" charset="0"/>
                                    </a:rPr>
                                  </m:ctrlPr>
                                </m:sSubPr>
                                <m:e>
                                  <m:r>
                                    <a:rPr lang="es-419" sz="1600" b="0" i="1" dirty="0" smtClean="0">
                                      <a:solidFill>
                                        <a:schemeClr val="bg2"/>
                                      </a:solidFill>
                                      <a:latin typeface="Cambria Math" panose="02040503050406030204" pitchFamily="18" charset="0"/>
                                      <a:ea typeface="Cambria Math" panose="02040503050406030204" pitchFamily="18" charset="0"/>
                                    </a:rPr>
                                    <m:t>𝑡</m:t>
                                  </m:r>
                                </m:e>
                                <m:sub>
                                  <m:r>
                                    <a:rPr lang="es-419" sz="1600" b="0" i="1" dirty="0" smtClean="0">
                                      <a:solidFill>
                                        <a:schemeClr val="bg2"/>
                                      </a:solidFill>
                                      <a:latin typeface="Cambria Math" panose="02040503050406030204" pitchFamily="18" charset="0"/>
                                      <a:ea typeface="Cambria Math" panose="02040503050406030204" pitchFamily="18" charset="0"/>
                                    </a:rPr>
                                    <m:t>1</m:t>
                                  </m:r>
                                </m:sub>
                              </m:sSub>
                            </m:oMath>
                          </a14:m>
                          <a:r>
                            <a:rPr lang="es-ES" sz="1600" dirty="0">
                              <a:solidFill>
                                <a:schemeClr val="bg2"/>
                              </a:solidFill>
                              <a:latin typeface="Cambria Math" panose="02040503050406030204" pitchFamily="18" charset="0"/>
                              <a:ea typeface="Cambria Math" panose="02040503050406030204" pitchFamily="18" charset="0"/>
                            </a:rPr>
                            <a:t> </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 xmlns:m="http://schemas.openxmlformats.org/officeDocument/2006/math">
                              <m:sSub>
                                <m:sSubPr>
                                  <m:ctrlPr>
                                    <a:rPr lang="es-ES" sz="1600" i="1" dirty="0" smtClean="0">
                                      <a:solidFill>
                                        <a:schemeClr val="bg2"/>
                                      </a:solidFill>
                                      <a:latin typeface="Cambria Math" panose="02040503050406030204" pitchFamily="18" charset="0"/>
                                      <a:ea typeface="Cambria Math" panose="02040503050406030204" pitchFamily="18" charset="0"/>
                                    </a:rPr>
                                  </m:ctrlPr>
                                </m:sSubPr>
                                <m:e>
                                  <m:r>
                                    <a:rPr lang="es-419" sz="1600" b="0" i="1" dirty="0" smtClean="0">
                                      <a:solidFill>
                                        <a:schemeClr val="bg2"/>
                                      </a:solidFill>
                                      <a:latin typeface="Cambria Math" panose="02040503050406030204" pitchFamily="18" charset="0"/>
                                      <a:ea typeface="Cambria Math" panose="02040503050406030204" pitchFamily="18" charset="0"/>
                                    </a:rPr>
                                    <m:t>𝑡</m:t>
                                  </m:r>
                                </m:e>
                                <m:sub>
                                  <m:r>
                                    <a:rPr lang="es-419" sz="1600" b="0" i="1" dirty="0" smtClean="0">
                                      <a:solidFill>
                                        <a:schemeClr val="bg2"/>
                                      </a:solidFill>
                                      <a:latin typeface="Cambria Math" panose="02040503050406030204" pitchFamily="18" charset="0"/>
                                      <a:ea typeface="Cambria Math" panose="02040503050406030204" pitchFamily="18" charset="0"/>
                                    </a:rPr>
                                    <m:t>2</m:t>
                                  </m:r>
                                </m:sub>
                              </m:sSub>
                            </m:oMath>
                          </a14:m>
                          <a:r>
                            <a:rPr lang="es-ES" sz="1600" dirty="0">
                              <a:solidFill>
                                <a:schemeClr val="bg2"/>
                              </a:solidFill>
                              <a:latin typeface="Cambria Math" panose="02040503050406030204" pitchFamily="18" charset="0"/>
                              <a:ea typeface="Cambria Math" panose="02040503050406030204" pitchFamily="18" charset="0"/>
                            </a:rPr>
                            <a:t> </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 xmlns:m="http://schemas.openxmlformats.org/officeDocument/2006/math">
                              <m:sSub>
                                <m:sSubPr>
                                  <m:ctrlPr>
                                    <a:rPr lang="es-ES" sz="1600" i="1" dirty="0" smtClean="0">
                                      <a:solidFill>
                                        <a:schemeClr val="bg2"/>
                                      </a:solidFill>
                                      <a:latin typeface="Cambria Math" panose="02040503050406030204" pitchFamily="18" charset="0"/>
                                      <a:ea typeface="Cambria Math" panose="02040503050406030204" pitchFamily="18" charset="0"/>
                                    </a:rPr>
                                  </m:ctrlPr>
                                </m:sSubPr>
                                <m:e>
                                  <m:r>
                                    <a:rPr lang="es-419" sz="1600" b="0" i="1" dirty="0" smtClean="0">
                                      <a:solidFill>
                                        <a:schemeClr val="bg2"/>
                                      </a:solidFill>
                                      <a:latin typeface="Cambria Math" panose="02040503050406030204" pitchFamily="18" charset="0"/>
                                      <a:ea typeface="Cambria Math" panose="02040503050406030204" pitchFamily="18" charset="0"/>
                                    </a:rPr>
                                    <m:t>𝑡</m:t>
                                  </m:r>
                                </m:e>
                                <m:sub>
                                  <m:r>
                                    <a:rPr lang="es-419" sz="1600" b="0" i="1" dirty="0" smtClean="0">
                                      <a:solidFill>
                                        <a:schemeClr val="bg2"/>
                                      </a:solidFill>
                                      <a:latin typeface="Cambria Math" panose="02040503050406030204" pitchFamily="18" charset="0"/>
                                      <a:ea typeface="Cambria Math" panose="02040503050406030204" pitchFamily="18" charset="0"/>
                                    </a:rPr>
                                    <m:t>3</m:t>
                                  </m:r>
                                </m:sub>
                              </m:sSub>
                            </m:oMath>
                          </a14:m>
                          <a:r>
                            <a:rPr lang="es-ES" sz="1600" dirty="0">
                              <a:solidFill>
                                <a:schemeClr val="bg2"/>
                              </a:solidFill>
                              <a:latin typeface="Cambria Math" panose="02040503050406030204" pitchFamily="18" charset="0"/>
                              <a:ea typeface="Cambria Math" panose="02040503050406030204" pitchFamily="18" charset="0"/>
                            </a:rPr>
                            <a:t> </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1947386"/>
                      </a:ext>
                    </a:extLst>
                  </a:tr>
                  <a:tr h="278130">
                    <a:tc>
                      <a:txBody>
                        <a:bodyPr/>
                        <a:lstStyle/>
                        <a:p>
                          <a:pPr algn="ctr"/>
                          <a14:m>
                            <m:oMath xmlns:m="http://schemas.openxmlformats.org/officeDocument/2006/math">
                              <m:sSub>
                                <m:sSubPr>
                                  <m:ctrlPr>
                                    <a:rPr lang="es-ES" sz="1600" i="1" dirty="0" smtClean="0">
                                      <a:solidFill>
                                        <a:schemeClr val="bg2"/>
                                      </a:solidFill>
                                      <a:latin typeface="Cambria Math" panose="02040503050406030204" pitchFamily="18" charset="0"/>
                                      <a:ea typeface="Cambria Math" panose="02040503050406030204" pitchFamily="18" charset="0"/>
                                    </a:rPr>
                                  </m:ctrlPr>
                                </m:sSubPr>
                                <m:e>
                                  <m:r>
                                    <a:rPr lang="es-419" sz="1600" b="0" i="1" dirty="0" smtClean="0">
                                      <a:solidFill>
                                        <a:schemeClr val="bg2"/>
                                      </a:solidFill>
                                      <a:latin typeface="Cambria Math" panose="02040503050406030204" pitchFamily="18" charset="0"/>
                                      <a:ea typeface="Cambria Math" panose="02040503050406030204" pitchFamily="18" charset="0"/>
                                    </a:rPr>
                                    <m:t>𝑑</m:t>
                                  </m:r>
                                </m:e>
                                <m:sub>
                                  <m:r>
                                    <a:rPr lang="es-419" sz="1600" b="0" i="1" dirty="0" smtClean="0">
                                      <a:solidFill>
                                        <a:schemeClr val="bg2"/>
                                      </a:solidFill>
                                      <a:latin typeface="Cambria Math" panose="02040503050406030204" pitchFamily="18" charset="0"/>
                                      <a:ea typeface="Cambria Math" panose="02040503050406030204" pitchFamily="18" charset="0"/>
                                    </a:rPr>
                                    <m:t>1</m:t>
                                  </m:r>
                                </m:sub>
                              </m:sSub>
                            </m:oMath>
                          </a14:m>
                          <a:r>
                            <a:rPr lang="es-ES" sz="1600" dirty="0">
                              <a:solidFill>
                                <a:schemeClr val="bg2"/>
                              </a:solidFill>
                              <a:latin typeface="Cambria Math" panose="02040503050406030204" pitchFamily="18" charset="0"/>
                              <a:ea typeface="Cambria Math" panose="02040503050406030204" pitchFamily="18" charset="0"/>
                            </a:rPr>
                            <a:t> </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1</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1</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0</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7739749"/>
                      </a:ext>
                    </a:extLst>
                  </a:tr>
                  <a:tr h="278130">
                    <a:tc>
                      <a:txBody>
                        <a:bodyPr/>
                        <a:lstStyle/>
                        <a:p>
                          <a:pPr algn="ctr"/>
                          <a14:m>
                            <m:oMath xmlns:m="http://schemas.openxmlformats.org/officeDocument/2006/math">
                              <m:sSub>
                                <m:sSubPr>
                                  <m:ctrlPr>
                                    <a:rPr lang="es-ES" sz="1600" i="1" dirty="0" smtClean="0">
                                      <a:solidFill>
                                        <a:schemeClr val="bg2"/>
                                      </a:solidFill>
                                      <a:latin typeface="Cambria Math" panose="02040503050406030204" pitchFamily="18" charset="0"/>
                                      <a:ea typeface="Cambria Math" panose="02040503050406030204" pitchFamily="18" charset="0"/>
                                    </a:rPr>
                                  </m:ctrlPr>
                                </m:sSubPr>
                                <m:e>
                                  <m:r>
                                    <a:rPr lang="es-419" sz="1600" i="1" dirty="0">
                                      <a:solidFill>
                                        <a:schemeClr val="bg2"/>
                                      </a:solidFill>
                                      <a:latin typeface="Cambria Math" panose="02040503050406030204" pitchFamily="18" charset="0"/>
                                      <a:ea typeface="Cambria Math" panose="02040503050406030204" pitchFamily="18" charset="0"/>
                                    </a:rPr>
                                    <m:t>𝑑</m:t>
                                  </m:r>
                                </m:e>
                                <m:sub>
                                  <m:r>
                                    <a:rPr lang="es-419" sz="1600" i="1" dirty="0">
                                      <a:solidFill>
                                        <a:schemeClr val="bg2"/>
                                      </a:solidFill>
                                      <a:latin typeface="Cambria Math" panose="02040503050406030204" pitchFamily="18" charset="0"/>
                                      <a:ea typeface="Cambria Math" panose="02040503050406030204" pitchFamily="18" charset="0"/>
                                    </a:rPr>
                                    <m:t>2</m:t>
                                  </m:r>
                                </m:sub>
                              </m:sSub>
                            </m:oMath>
                          </a14:m>
                          <a:r>
                            <a:rPr lang="es-ES" sz="1600" dirty="0">
                              <a:solidFill>
                                <a:schemeClr val="bg2"/>
                              </a:solidFill>
                              <a:latin typeface="Cambria Math" panose="02040503050406030204" pitchFamily="18" charset="0"/>
                              <a:ea typeface="Cambria Math" panose="02040503050406030204" pitchFamily="18" charset="0"/>
                            </a:rPr>
                            <a:t> </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0</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0</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1</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918365"/>
                      </a:ext>
                    </a:extLst>
                  </a:tr>
                  <a:tr h="278130">
                    <a:tc>
                      <a:txBody>
                        <a:bodyPr/>
                        <a:lstStyle/>
                        <a:p>
                          <a:pPr algn="ctr"/>
                          <a14:m>
                            <m:oMath xmlns:m="http://schemas.openxmlformats.org/officeDocument/2006/math">
                              <m:sSub>
                                <m:sSubPr>
                                  <m:ctrlPr>
                                    <a:rPr lang="es-ES" sz="1600" i="1" dirty="0" smtClean="0">
                                      <a:solidFill>
                                        <a:schemeClr val="bg2"/>
                                      </a:solidFill>
                                      <a:latin typeface="Cambria Math" panose="02040503050406030204" pitchFamily="18" charset="0"/>
                                      <a:ea typeface="Cambria Math" panose="02040503050406030204" pitchFamily="18" charset="0"/>
                                    </a:rPr>
                                  </m:ctrlPr>
                                </m:sSubPr>
                                <m:e>
                                  <m:r>
                                    <a:rPr lang="es-419" sz="1600" i="1" dirty="0">
                                      <a:solidFill>
                                        <a:schemeClr val="bg2"/>
                                      </a:solidFill>
                                      <a:latin typeface="Cambria Math" panose="02040503050406030204" pitchFamily="18" charset="0"/>
                                      <a:ea typeface="Cambria Math" panose="02040503050406030204" pitchFamily="18" charset="0"/>
                                    </a:rPr>
                                    <m:t>𝑑</m:t>
                                  </m:r>
                                </m:e>
                                <m:sub>
                                  <m:r>
                                    <a:rPr lang="es-419" sz="1600" b="0" i="1" dirty="0" smtClean="0">
                                      <a:solidFill>
                                        <a:schemeClr val="bg2"/>
                                      </a:solidFill>
                                      <a:latin typeface="Cambria Math" panose="02040503050406030204" pitchFamily="18" charset="0"/>
                                      <a:ea typeface="Cambria Math" panose="02040503050406030204" pitchFamily="18" charset="0"/>
                                    </a:rPr>
                                    <m:t>3</m:t>
                                  </m:r>
                                </m:sub>
                              </m:sSub>
                            </m:oMath>
                          </a14:m>
                          <a:r>
                            <a:rPr lang="es-ES" sz="1600" dirty="0">
                              <a:solidFill>
                                <a:schemeClr val="bg2"/>
                              </a:solidFill>
                              <a:latin typeface="Cambria Math" panose="02040503050406030204" pitchFamily="18" charset="0"/>
                              <a:ea typeface="Cambria Math" panose="02040503050406030204" pitchFamily="18" charset="0"/>
                            </a:rPr>
                            <a:t> </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0</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1</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1</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8923341"/>
                      </a:ext>
                    </a:extLst>
                  </a:tr>
                  <a:tr h="278130">
                    <a:tc>
                      <a:txBody>
                        <a:bodyPr/>
                        <a:lstStyle/>
                        <a:p>
                          <a:pPr algn="ctr"/>
                          <a14:m>
                            <m:oMath xmlns:m="http://schemas.openxmlformats.org/officeDocument/2006/math">
                              <m:sSub>
                                <m:sSubPr>
                                  <m:ctrlPr>
                                    <a:rPr lang="es-ES" sz="1600" i="1" dirty="0" smtClean="0">
                                      <a:solidFill>
                                        <a:schemeClr val="bg2"/>
                                      </a:solidFill>
                                      <a:latin typeface="Cambria Math" panose="02040503050406030204" pitchFamily="18" charset="0"/>
                                      <a:ea typeface="Cambria Math" panose="02040503050406030204" pitchFamily="18" charset="0"/>
                                    </a:rPr>
                                  </m:ctrlPr>
                                </m:sSubPr>
                                <m:e>
                                  <m:r>
                                    <a:rPr lang="es-419" sz="1600" i="1" dirty="0">
                                      <a:solidFill>
                                        <a:schemeClr val="bg2"/>
                                      </a:solidFill>
                                      <a:latin typeface="Cambria Math" panose="02040503050406030204" pitchFamily="18" charset="0"/>
                                      <a:ea typeface="Cambria Math" panose="02040503050406030204" pitchFamily="18" charset="0"/>
                                    </a:rPr>
                                    <m:t>𝑑</m:t>
                                  </m:r>
                                </m:e>
                                <m:sub>
                                  <m:r>
                                    <a:rPr lang="es-419" sz="1600" b="0" i="1" dirty="0" smtClean="0">
                                      <a:solidFill>
                                        <a:schemeClr val="bg2"/>
                                      </a:solidFill>
                                      <a:latin typeface="Cambria Math" panose="02040503050406030204" pitchFamily="18" charset="0"/>
                                      <a:ea typeface="Cambria Math" panose="02040503050406030204" pitchFamily="18" charset="0"/>
                                    </a:rPr>
                                    <m:t>4</m:t>
                                  </m:r>
                                </m:sub>
                              </m:sSub>
                            </m:oMath>
                          </a14:m>
                          <a:r>
                            <a:rPr lang="es-ES" sz="1600" dirty="0">
                              <a:solidFill>
                                <a:schemeClr val="bg2"/>
                              </a:solidFill>
                              <a:latin typeface="Cambria Math" panose="02040503050406030204" pitchFamily="18" charset="0"/>
                              <a:ea typeface="Cambria Math" panose="02040503050406030204" pitchFamily="18" charset="0"/>
                            </a:rPr>
                            <a:t> </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1</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0</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1</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248287"/>
                      </a:ext>
                    </a:extLst>
                  </a:tr>
                </a:tbl>
              </a:graphicData>
            </a:graphic>
          </p:graphicFrame>
        </mc:Choice>
        <mc:Fallback xmlns="">
          <p:graphicFrame>
            <p:nvGraphicFramePr>
              <p:cNvPr id="13" name="Tabla 6">
                <a:extLst>
                  <a:ext uri="{FF2B5EF4-FFF2-40B4-BE49-F238E27FC236}">
                    <a16:creationId xmlns:a16="http://schemas.microsoft.com/office/drawing/2014/main" id="{3FD27201-DDEF-4055-966A-87DA90EE325C}"/>
                  </a:ext>
                </a:extLst>
              </p:cNvPr>
              <p:cNvGraphicFramePr>
                <a:graphicFrameLocks noGrp="1"/>
              </p:cNvGraphicFramePr>
              <p:nvPr>
                <p:extLst>
                  <p:ext uri="{D42A27DB-BD31-4B8C-83A1-F6EECF244321}">
                    <p14:modId xmlns:p14="http://schemas.microsoft.com/office/powerpoint/2010/main" val="3893379683"/>
                  </p:ext>
                </p:extLst>
              </p:nvPr>
            </p:nvGraphicFramePr>
            <p:xfrm>
              <a:off x="5480841" y="1278970"/>
              <a:ext cx="1805177" cy="1562100"/>
            </p:xfrm>
            <a:graphic>
              <a:graphicData uri="http://schemas.openxmlformats.org/drawingml/2006/table">
                <a:tbl>
                  <a:tblPr firstRow="1" bandRow="1">
                    <a:tableStyleId>{5C22544A-7EE6-4342-B048-85BDC9FD1C3A}</a:tableStyleId>
                  </a:tblPr>
                  <a:tblGrid>
                    <a:gridCol w="467867">
                      <a:extLst>
                        <a:ext uri="{9D8B030D-6E8A-4147-A177-3AD203B41FA5}">
                          <a16:colId xmlns:a16="http://schemas.microsoft.com/office/drawing/2014/main" val="3558227499"/>
                        </a:ext>
                      </a:extLst>
                    </a:gridCol>
                    <a:gridCol w="438912">
                      <a:extLst>
                        <a:ext uri="{9D8B030D-6E8A-4147-A177-3AD203B41FA5}">
                          <a16:colId xmlns:a16="http://schemas.microsoft.com/office/drawing/2014/main" val="1727913567"/>
                        </a:ext>
                      </a:extLst>
                    </a:gridCol>
                    <a:gridCol w="459486">
                      <a:extLst>
                        <a:ext uri="{9D8B030D-6E8A-4147-A177-3AD203B41FA5}">
                          <a16:colId xmlns:a16="http://schemas.microsoft.com/office/drawing/2014/main" val="1034959380"/>
                        </a:ext>
                      </a:extLst>
                    </a:gridCol>
                    <a:gridCol w="438912">
                      <a:extLst>
                        <a:ext uri="{9D8B030D-6E8A-4147-A177-3AD203B41FA5}">
                          <a16:colId xmlns:a16="http://schemas.microsoft.com/office/drawing/2014/main" val="1642366633"/>
                        </a:ext>
                      </a:extLst>
                    </a:gridCol>
                  </a:tblGrid>
                  <a:tr h="312420">
                    <a:tc>
                      <a:txBody>
                        <a:bodyPr/>
                        <a:lstStyle/>
                        <a:p>
                          <a:pPr algn="ct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8333" t="-1923" r="-208333" b="-421154"/>
                          </a:stretch>
                        </a:blipFill>
                      </a:tcPr>
                    </a:tc>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97368" t="-1923" r="-97368" b="-421154"/>
                          </a:stretch>
                        </a:blipFill>
                      </a:tcPr>
                    </a:tc>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13889" t="-1923" r="-2778" b="-421154"/>
                          </a:stretch>
                        </a:blipFill>
                      </a:tcPr>
                    </a:tc>
                    <a:extLst>
                      <a:ext uri="{0D108BD9-81ED-4DB2-BD59-A6C34878D82A}">
                        <a16:rowId xmlns:a16="http://schemas.microsoft.com/office/drawing/2014/main" val="701947386"/>
                      </a:ext>
                    </a:extLst>
                  </a:tr>
                  <a:tr h="31242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299" t="-103922" r="-288312" b="-329412"/>
                          </a:stretch>
                        </a:blip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1</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1</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0</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7739749"/>
                      </a:ext>
                    </a:extLst>
                  </a:tr>
                  <a:tr h="31242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299" t="-200000" r="-288312" b="-223077"/>
                          </a:stretch>
                        </a:blip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0</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0</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1</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918365"/>
                      </a:ext>
                    </a:extLst>
                  </a:tr>
                  <a:tr h="31242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299" t="-305882" r="-288312" b="-127451"/>
                          </a:stretch>
                        </a:blip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0</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1</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1</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8923341"/>
                      </a:ext>
                    </a:extLst>
                  </a:tr>
                  <a:tr h="31242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299" t="-398077" r="-288312" b="-25000"/>
                          </a:stretch>
                        </a:blip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1</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0</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600" dirty="0">
                              <a:solidFill>
                                <a:schemeClr val="bg2"/>
                              </a:solidFill>
                              <a:latin typeface="Cambria Math" panose="02040503050406030204" pitchFamily="18" charset="0"/>
                              <a:ea typeface="Cambria Math" panose="02040503050406030204" pitchFamily="18" charset="0"/>
                            </a:rPr>
                            <a:t>1</a:t>
                          </a:r>
                          <a:endParaRPr lang="es-US" sz="1600" dirty="0">
                            <a:solidFill>
                              <a:schemeClr val="bg2"/>
                            </a:solidFill>
                            <a:latin typeface="Cambria Math" panose="02040503050406030204" pitchFamily="18" charset="0"/>
                            <a:ea typeface="Cambria Math" panose="020405030504060302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248287"/>
                      </a:ext>
                    </a:extLst>
                  </a:tr>
                </a:tbl>
              </a:graphicData>
            </a:graphic>
          </p:graphicFrame>
        </mc:Fallback>
      </mc:AlternateContent>
      <mc:AlternateContent xmlns:mc="http://schemas.openxmlformats.org/markup-compatibility/2006" xmlns:a14="http://schemas.microsoft.com/office/drawing/2010/main">
        <mc:Choice Requires="a14">
          <p:sp>
            <p:nvSpPr>
              <p:cNvPr id="14" name="CuadroTexto 8">
                <a:extLst>
                  <a:ext uri="{FF2B5EF4-FFF2-40B4-BE49-F238E27FC236}">
                    <a16:creationId xmlns:a16="http://schemas.microsoft.com/office/drawing/2014/main" id="{819629FA-20E7-4B96-8477-77BE83F45FC6}"/>
                  </a:ext>
                </a:extLst>
              </p:cNvPr>
              <p:cNvSpPr txBox="1"/>
              <p:nvPr/>
            </p:nvSpPr>
            <p:spPr>
              <a:xfrm>
                <a:off x="5566695" y="940416"/>
                <a:ext cx="1633468" cy="338554"/>
              </a:xfrm>
              <a:prstGeom prst="rect">
                <a:avLst/>
              </a:prstGeom>
              <a:noFill/>
            </p:spPr>
            <p:txBody>
              <a:bodyPr wrap="square" rtlCol="0">
                <a:spAutoFit/>
              </a:bodyPr>
              <a:lstStyle/>
              <a:p>
                <a:r>
                  <a:rPr lang="es-419" sz="1600" i="1" dirty="0">
                    <a:solidFill>
                      <a:schemeClr val="bg2"/>
                    </a:solidFill>
                    <a:latin typeface="Cambria Math" panose="02040503050406030204" pitchFamily="18" charset="0"/>
                  </a:rPr>
                  <a:t>T = (</a:t>
                </a:r>
                <a14:m>
                  <m:oMath xmlns:m="http://schemas.openxmlformats.org/officeDocument/2006/math">
                    <m:sSub>
                      <m:sSubPr>
                        <m:ctrlPr>
                          <a:rPr lang="es-419" sz="1600" i="1">
                            <a:solidFill>
                              <a:schemeClr val="bg2"/>
                            </a:solidFill>
                            <a:latin typeface="Cambria Math" panose="02040503050406030204" pitchFamily="18" charset="0"/>
                          </a:rPr>
                        </m:ctrlPr>
                      </m:sSubPr>
                      <m:e>
                        <m:r>
                          <a:rPr lang="es-419" sz="1600" i="1">
                            <a:solidFill>
                              <a:schemeClr val="bg2"/>
                            </a:solidFill>
                            <a:latin typeface="Cambria Math" panose="02040503050406030204" pitchFamily="18" charset="0"/>
                          </a:rPr>
                          <m:t>𝑡</m:t>
                        </m:r>
                      </m:e>
                      <m:sub>
                        <m:r>
                          <a:rPr lang="es-419" sz="1600" i="1">
                            <a:solidFill>
                              <a:schemeClr val="bg2"/>
                            </a:solidFill>
                            <a:latin typeface="Cambria Math" panose="02040503050406030204" pitchFamily="18" charset="0"/>
                          </a:rPr>
                          <m:t>1</m:t>
                        </m:r>
                      </m:sub>
                    </m:sSub>
                  </m:oMath>
                </a14:m>
                <a:r>
                  <a:rPr lang="es-419" sz="1600" i="1" dirty="0">
                    <a:solidFill>
                      <a:schemeClr val="bg2"/>
                    </a:solidFill>
                    <a:latin typeface="Cambria Math" panose="02040503050406030204" pitchFamily="18" charset="0"/>
                  </a:rPr>
                  <a:t>, </a:t>
                </a:r>
                <a14:m>
                  <m:oMath xmlns:m="http://schemas.openxmlformats.org/officeDocument/2006/math">
                    <m:sSub>
                      <m:sSubPr>
                        <m:ctrlPr>
                          <a:rPr lang="es-419" sz="1600" i="1">
                            <a:solidFill>
                              <a:schemeClr val="bg2"/>
                            </a:solidFill>
                            <a:latin typeface="Cambria Math" panose="02040503050406030204" pitchFamily="18" charset="0"/>
                          </a:rPr>
                        </m:ctrlPr>
                      </m:sSubPr>
                      <m:e>
                        <m:r>
                          <a:rPr lang="es-419" sz="1600" i="1">
                            <a:solidFill>
                              <a:schemeClr val="bg2"/>
                            </a:solidFill>
                            <a:latin typeface="Cambria Math" panose="02040503050406030204" pitchFamily="18" charset="0"/>
                          </a:rPr>
                          <m:t>𝑡</m:t>
                        </m:r>
                      </m:e>
                      <m:sub>
                        <m:r>
                          <a:rPr lang="es-419" sz="1600" i="1">
                            <a:solidFill>
                              <a:schemeClr val="bg2"/>
                            </a:solidFill>
                            <a:latin typeface="Cambria Math" panose="02040503050406030204" pitchFamily="18" charset="0"/>
                          </a:rPr>
                          <m:t>2</m:t>
                        </m:r>
                      </m:sub>
                    </m:sSub>
                  </m:oMath>
                </a14:m>
                <a:r>
                  <a:rPr lang="es-419" sz="1600" i="1" dirty="0">
                    <a:solidFill>
                      <a:schemeClr val="bg2"/>
                    </a:solidFill>
                    <a:latin typeface="Cambria Math" panose="02040503050406030204" pitchFamily="18" charset="0"/>
                  </a:rPr>
                  <a:t>, </a:t>
                </a:r>
                <a14:m>
                  <m:oMath xmlns:m="http://schemas.openxmlformats.org/officeDocument/2006/math">
                    <m:sSub>
                      <m:sSubPr>
                        <m:ctrlPr>
                          <a:rPr lang="es-419" sz="1600" i="1">
                            <a:solidFill>
                              <a:schemeClr val="bg2"/>
                            </a:solidFill>
                            <a:latin typeface="Cambria Math" panose="02040503050406030204" pitchFamily="18" charset="0"/>
                          </a:rPr>
                        </m:ctrlPr>
                      </m:sSubPr>
                      <m:e>
                        <m:r>
                          <a:rPr lang="es-419" sz="1600" i="1">
                            <a:solidFill>
                              <a:schemeClr val="bg2"/>
                            </a:solidFill>
                            <a:latin typeface="Cambria Math" panose="02040503050406030204" pitchFamily="18" charset="0"/>
                          </a:rPr>
                          <m:t>𝑡</m:t>
                        </m:r>
                      </m:e>
                      <m:sub>
                        <m:r>
                          <a:rPr lang="es-419" sz="1600" i="1">
                            <a:solidFill>
                              <a:schemeClr val="bg2"/>
                            </a:solidFill>
                            <a:latin typeface="Cambria Math" panose="02040503050406030204" pitchFamily="18" charset="0"/>
                          </a:rPr>
                          <m:t>3</m:t>
                        </m:r>
                      </m:sub>
                    </m:sSub>
                  </m:oMath>
                </a14:m>
                <a:r>
                  <a:rPr lang="es-419" sz="1600" i="1" dirty="0">
                    <a:solidFill>
                      <a:schemeClr val="bg2"/>
                    </a:solidFill>
                    <a:latin typeface="Cambria Math" panose="02040503050406030204" pitchFamily="18" charset="0"/>
                  </a:rPr>
                  <a:t>)</a:t>
                </a:r>
                <a:endParaRPr lang="es-US" sz="1600" dirty="0">
                  <a:solidFill>
                    <a:schemeClr val="bg2"/>
                  </a:solidFill>
                </a:endParaRPr>
              </a:p>
            </p:txBody>
          </p:sp>
        </mc:Choice>
        <mc:Fallback xmlns="">
          <p:sp>
            <p:nvSpPr>
              <p:cNvPr id="14" name="CuadroTexto 8">
                <a:extLst>
                  <a:ext uri="{FF2B5EF4-FFF2-40B4-BE49-F238E27FC236}">
                    <a16:creationId xmlns:a16="http://schemas.microsoft.com/office/drawing/2014/main" id="{819629FA-20E7-4B96-8477-77BE83F45FC6}"/>
                  </a:ext>
                </a:extLst>
              </p:cNvPr>
              <p:cNvSpPr txBox="1">
                <a:spLocks noRot="1" noChangeAspect="1" noMove="1" noResize="1" noEditPoints="1" noAdjustHandles="1" noChangeArrowheads="1" noChangeShapeType="1" noTextEdit="1"/>
              </p:cNvSpPr>
              <p:nvPr/>
            </p:nvSpPr>
            <p:spPr>
              <a:xfrm>
                <a:off x="5566695" y="940416"/>
                <a:ext cx="1633468" cy="338554"/>
              </a:xfrm>
              <a:prstGeom prst="rect">
                <a:avLst/>
              </a:prstGeom>
              <a:blipFill>
                <a:blip r:embed="rId5"/>
                <a:stretch>
                  <a:fillRect l="-1866" t="-7143" b="-19643"/>
                </a:stretch>
              </a:blipFill>
            </p:spPr>
            <p:txBody>
              <a:bodyPr/>
              <a:lstStyle/>
              <a:p>
                <a:r>
                  <a:rPr lang="es-ES">
                    <a:noFill/>
                  </a:rPr>
                  <a:t> </a:t>
                </a:r>
              </a:p>
            </p:txBody>
          </p:sp>
        </mc:Fallback>
      </mc:AlternateContent>
    </p:spTree>
    <p:extLst>
      <p:ext uri="{BB962C8B-B14F-4D97-AF65-F5344CB8AC3E}">
        <p14:creationId xmlns:p14="http://schemas.microsoft.com/office/powerpoint/2010/main" val="402316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536316"/>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t>DEFINICIÓN FORMAL </a:t>
            </a:r>
            <a:br>
              <a:rPr lang="es-ES" sz="2800" dirty="0"/>
            </a:br>
            <a:r>
              <a:rPr lang="es-ES" sz="2800" dirty="0"/>
              <a:t>MODELO BOOLEANO</a:t>
            </a:r>
            <a:endParaRPr sz="28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EBD432B-5F3C-4634-8839-9551180986BE}"/>
                  </a:ext>
                </a:extLst>
              </p:cNvPr>
              <p:cNvSpPr/>
              <p:nvPr/>
            </p:nvSpPr>
            <p:spPr>
              <a:xfrm>
                <a:off x="577170" y="1454025"/>
                <a:ext cx="7989660" cy="2934521"/>
              </a:xfrm>
              <a:prstGeom prst="rect">
                <a:avLst/>
              </a:prstGeom>
            </p:spPr>
            <p:txBody>
              <a:bodyPr wrap="square">
                <a:spAutoFit/>
              </a:bodyPr>
              <a:lstStyle/>
              <a:p>
                <a:pPr marL="457200" lvl="1" indent="0" algn="just">
                  <a:buNone/>
                </a:pPr>
                <a14:m>
                  <m:oMath xmlns:m="http://schemas.openxmlformats.org/officeDocument/2006/math">
                    <m:r>
                      <a:rPr lang="es-ES" sz="1800" b="1" i="1" dirty="0" smtClean="0">
                        <a:solidFill>
                          <a:schemeClr val="accent3"/>
                        </a:solidFill>
                        <a:latin typeface="Cambria Math" panose="02040503050406030204" pitchFamily="18" charset="0"/>
                      </a:rPr>
                      <m:t>𝑫</m:t>
                    </m:r>
                  </m:oMath>
                </a14:m>
                <a:r>
                  <a:rPr lang="es-ES" sz="1800" b="1" dirty="0">
                    <a:solidFill>
                      <a:schemeClr val="accent3"/>
                    </a:solidFill>
                    <a:latin typeface="Josefin Sans" panose="020B0604020202020204" charset="0"/>
                  </a:rPr>
                  <a:t>  </a:t>
                </a:r>
                <a:r>
                  <a:rPr lang="es-ES" sz="1800" dirty="0">
                    <a:solidFill>
                      <a:schemeClr val="accent3"/>
                    </a:solidFill>
                    <a:latin typeface="Josefin Sans" panose="020B0604020202020204" charset="0"/>
                  </a:rPr>
                  <a:t>Conjunto de términos indexados</a:t>
                </a:r>
              </a:p>
              <a:p>
                <a:pPr marL="457200" lvl="1" indent="0" algn="just">
                  <a:buNone/>
                </a:pPr>
                <a:endParaRPr lang="es-ES" sz="1800" dirty="0">
                  <a:solidFill>
                    <a:schemeClr val="accent3"/>
                  </a:solidFill>
                  <a:latin typeface="Josefin Sans" panose="020B0604020202020204" charset="0"/>
                </a:endParaRPr>
              </a:p>
              <a:p>
                <a:pPr marL="457200" lvl="1" indent="0" algn="just">
                  <a:buNone/>
                </a:pPr>
                <a14:m>
                  <m:oMath xmlns:m="http://schemas.openxmlformats.org/officeDocument/2006/math">
                    <m:r>
                      <a:rPr lang="es-ES" sz="1800" b="1" i="1" dirty="0" smtClean="0">
                        <a:solidFill>
                          <a:schemeClr val="accent3"/>
                        </a:solidFill>
                        <a:latin typeface="Cambria Math" panose="02040503050406030204" pitchFamily="18" charset="0"/>
                      </a:rPr>
                      <m:t>𝑸</m:t>
                    </m:r>
                  </m:oMath>
                </a14:m>
                <a:r>
                  <a:rPr lang="es-ES" sz="1800" b="1" dirty="0">
                    <a:solidFill>
                      <a:schemeClr val="accent3"/>
                    </a:solidFill>
                    <a:latin typeface="Josefin Sans" panose="020B0604020202020204" charset="0"/>
                  </a:rPr>
                  <a:t> </a:t>
                </a:r>
                <a:r>
                  <a:rPr lang="es-ES" sz="1800" dirty="0">
                    <a:solidFill>
                      <a:schemeClr val="accent3"/>
                    </a:solidFill>
                    <a:latin typeface="Josefin Sans" panose="020B0604020202020204" charset="0"/>
                  </a:rPr>
                  <a:t>Expresión booleana sobre los términos indexados utilizando las operaciones: 𝑛𝑜𝑡, 𝑎𝑛𝑑, 𝑜𝑟</a:t>
                </a:r>
              </a:p>
              <a:p>
                <a:pPr marL="457200" lvl="1" indent="0" algn="just">
                  <a:buNone/>
                </a:pPr>
                <a:br>
                  <a:rPr lang="es-ES" sz="1800" dirty="0">
                    <a:solidFill>
                      <a:schemeClr val="accent3"/>
                    </a:solidFill>
                    <a:latin typeface="Josefin Sans" panose="020B0604020202020204" charset="0"/>
                  </a:rPr>
                </a:br>
                <a14:m>
                  <m:oMath xmlns:m="http://schemas.openxmlformats.org/officeDocument/2006/math">
                    <m:r>
                      <a:rPr lang="es-ES" sz="1800" b="1" i="1" dirty="0">
                        <a:solidFill>
                          <a:schemeClr val="accent3"/>
                        </a:solidFill>
                        <a:latin typeface="Cambria Math" panose="02040503050406030204" pitchFamily="18" charset="0"/>
                      </a:rPr>
                      <m:t>𝑭</m:t>
                    </m:r>
                  </m:oMath>
                </a14:m>
                <a:r>
                  <a:rPr lang="es-ES" sz="1800" b="1" dirty="0">
                    <a:solidFill>
                      <a:schemeClr val="accent3"/>
                    </a:solidFill>
                    <a:latin typeface="Josefin Sans" panose="020B0604020202020204" charset="0"/>
                  </a:rPr>
                  <a:t> </a:t>
                </a:r>
                <a:r>
                  <a:rPr lang="es-ES" sz="1800" dirty="0">
                    <a:solidFill>
                      <a:schemeClr val="accent3"/>
                    </a:solidFill>
                    <a:latin typeface="Josefin Sans" panose="020B0604020202020204" charset="0"/>
                  </a:rPr>
                  <a:t>Álgebra booleana sobre conjuntos de términos y conjuntos de documentos</a:t>
                </a:r>
              </a:p>
              <a:p>
                <a:pPr marL="457200" lvl="1" indent="0" algn="just">
                  <a:buNone/>
                </a:pPr>
                <a:br>
                  <a:rPr lang="es-ES" sz="1800" dirty="0">
                    <a:solidFill>
                      <a:schemeClr val="accent3"/>
                    </a:solidFill>
                    <a:latin typeface="Josefin Sans" panose="020B0604020202020204" charset="0"/>
                  </a:rPr>
                </a:br>
                <a14:m>
                  <m:oMath xmlns:m="http://schemas.openxmlformats.org/officeDocument/2006/math">
                    <m:r>
                      <a:rPr lang="es-ES" sz="1800" b="1" i="1" dirty="0">
                        <a:solidFill>
                          <a:schemeClr val="accent3"/>
                        </a:solidFill>
                        <a:latin typeface="Cambria Math" panose="02040503050406030204" pitchFamily="18" charset="0"/>
                      </a:rPr>
                      <m:t>𝑹</m:t>
                    </m:r>
                  </m:oMath>
                </a14:m>
                <a:r>
                  <a:rPr lang="es-ES" sz="1800" b="1" dirty="0">
                    <a:solidFill>
                      <a:schemeClr val="accent3"/>
                    </a:solidFill>
                    <a:latin typeface="Josefin Sans" panose="020B0604020202020204" charset="0"/>
                  </a:rPr>
                  <a:t> </a:t>
                </a:r>
                <a:r>
                  <a:rPr lang="es-ES" sz="1800" dirty="0">
                    <a:solidFill>
                      <a:schemeClr val="accent3"/>
                    </a:solidFill>
                    <a:latin typeface="Josefin Sans" panose="020B0604020202020204" charset="0"/>
                  </a:rPr>
                  <a:t>Función booleana que indica si el documento </a:t>
                </a:r>
                <a14:m>
                  <m:oMath xmlns:m="http://schemas.openxmlformats.org/officeDocument/2006/math">
                    <m:sSub>
                      <m:sSubPr>
                        <m:ctrlPr>
                          <a:rPr lang="es-419" sz="1800" i="1">
                            <a:solidFill>
                              <a:schemeClr val="accent3"/>
                            </a:solidFill>
                            <a:latin typeface="Cambria Math" panose="02040503050406030204" pitchFamily="18" charset="0"/>
                          </a:rPr>
                        </m:ctrlPr>
                      </m:sSubPr>
                      <m:e>
                        <m:r>
                          <a:rPr lang="es-419" sz="1800">
                            <a:solidFill>
                              <a:schemeClr val="accent3"/>
                            </a:solidFill>
                            <a:latin typeface="Cambria Math" panose="02040503050406030204" pitchFamily="18" charset="0"/>
                          </a:rPr>
                          <m:t>𝑑</m:t>
                        </m:r>
                      </m:e>
                      <m:sub>
                        <m:r>
                          <a:rPr lang="es-419" sz="1800">
                            <a:solidFill>
                              <a:schemeClr val="accent3"/>
                            </a:solidFill>
                            <a:latin typeface="Cambria Math" panose="02040503050406030204" pitchFamily="18" charset="0"/>
                          </a:rPr>
                          <m:t>𝑗</m:t>
                        </m:r>
                      </m:sub>
                    </m:sSub>
                  </m:oMath>
                </a14:m>
                <a:r>
                  <a:rPr lang="es-ES" sz="1800" dirty="0">
                    <a:solidFill>
                      <a:schemeClr val="accent3"/>
                    </a:solidFill>
                    <a:latin typeface="Josefin Sans" panose="020B0604020202020204" charset="0"/>
                  </a:rPr>
                  <a:t> es relevante a la consulta </a:t>
                </a:r>
                <a14:m>
                  <m:oMath xmlns:m="http://schemas.openxmlformats.org/officeDocument/2006/math">
                    <m:r>
                      <a:rPr lang="es-419" sz="1800">
                        <a:solidFill>
                          <a:schemeClr val="accent3"/>
                        </a:solidFill>
                        <a:latin typeface="Cambria Math" panose="02040503050406030204" pitchFamily="18" charset="0"/>
                      </a:rPr>
                      <m:t>𝑞</m:t>
                    </m:r>
                  </m:oMath>
                </a14:m>
                <a:r>
                  <a:rPr lang="es-ES" sz="1800" dirty="0">
                    <a:solidFill>
                      <a:schemeClr val="accent3"/>
                    </a:solidFill>
                    <a:latin typeface="Josefin Sans" panose="020B0604020202020204" charset="0"/>
                  </a:rPr>
                  <a:t> - </a:t>
                </a:r>
                <a14:m>
                  <m:oMath xmlns:m="http://schemas.openxmlformats.org/officeDocument/2006/math">
                    <m:r>
                      <a:rPr lang="es-419" sz="1800">
                        <a:solidFill>
                          <a:schemeClr val="accent3"/>
                        </a:solidFill>
                        <a:latin typeface="Cambria Math" panose="02040503050406030204" pitchFamily="18" charset="0"/>
                      </a:rPr>
                      <m:t>𝑠𝑖𝑚</m:t>
                    </m:r>
                    <m:d>
                      <m:dPr>
                        <m:ctrlPr>
                          <a:rPr lang="es-419" sz="1800" i="1">
                            <a:solidFill>
                              <a:schemeClr val="accent3"/>
                            </a:solidFill>
                            <a:latin typeface="Cambria Math" panose="02040503050406030204" pitchFamily="18" charset="0"/>
                          </a:rPr>
                        </m:ctrlPr>
                      </m:dPr>
                      <m:e>
                        <m:sSub>
                          <m:sSubPr>
                            <m:ctrlPr>
                              <a:rPr lang="es-419" sz="1800" i="1">
                                <a:solidFill>
                                  <a:schemeClr val="accent3"/>
                                </a:solidFill>
                                <a:latin typeface="Cambria Math" panose="02040503050406030204" pitchFamily="18" charset="0"/>
                              </a:rPr>
                            </m:ctrlPr>
                          </m:sSubPr>
                          <m:e>
                            <m:r>
                              <a:rPr lang="es-419" sz="1800">
                                <a:solidFill>
                                  <a:schemeClr val="accent3"/>
                                </a:solidFill>
                                <a:latin typeface="Cambria Math" panose="02040503050406030204" pitchFamily="18" charset="0"/>
                              </a:rPr>
                              <m:t>𝑑</m:t>
                            </m:r>
                          </m:e>
                          <m:sub>
                            <m:r>
                              <a:rPr lang="es-419" sz="1800">
                                <a:solidFill>
                                  <a:schemeClr val="accent3"/>
                                </a:solidFill>
                                <a:latin typeface="Cambria Math" panose="02040503050406030204" pitchFamily="18" charset="0"/>
                              </a:rPr>
                              <m:t>𝑗</m:t>
                            </m:r>
                          </m:sub>
                        </m:sSub>
                        <m:r>
                          <a:rPr lang="es-419" sz="1800">
                            <a:solidFill>
                              <a:schemeClr val="accent3"/>
                            </a:solidFill>
                            <a:latin typeface="Cambria Math" panose="02040503050406030204" pitchFamily="18" charset="0"/>
                          </a:rPr>
                          <m:t>, </m:t>
                        </m:r>
                        <m:r>
                          <a:rPr lang="es-419" sz="1800">
                            <a:solidFill>
                              <a:schemeClr val="accent3"/>
                            </a:solidFill>
                            <a:latin typeface="Cambria Math" panose="02040503050406030204" pitchFamily="18" charset="0"/>
                          </a:rPr>
                          <m:t>𝑞</m:t>
                        </m:r>
                      </m:e>
                    </m:d>
                  </m:oMath>
                </a14:m>
                <a:endParaRPr lang="es-US" sz="1800" dirty="0">
                  <a:solidFill>
                    <a:schemeClr val="accent3"/>
                  </a:solidFill>
                  <a:latin typeface="Josefin Sans" panose="020B0604020202020204" charset="0"/>
                </a:endParaRPr>
              </a:p>
            </p:txBody>
          </p:sp>
        </mc:Choice>
        <mc:Fallback xmlns="">
          <p:sp>
            <p:nvSpPr>
              <p:cNvPr id="3" name="Rectangle 2">
                <a:extLst>
                  <a:ext uri="{FF2B5EF4-FFF2-40B4-BE49-F238E27FC236}">
                    <a16:creationId xmlns:a16="http://schemas.microsoft.com/office/drawing/2014/main" id="{DEBD432B-5F3C-4634-8839-9551180986BE}"/>
                  </a:ext>
                </a:extLst>
              </p:cNvPr>
              <p:cNvSpPr>
                <a:spLocks noRot="1" noChangeAspect="1" noMove="1" noResize="1" noEditPoints="1" noAdjustHandles="1" noChangeArrowheads="1" noChangeShapeType="1" noTextEdit="1"/>
              </p:cNvSpPr>
              <p:nvPr/>
            </p:nvSpPr>
            <p:spPr>
              <a:xfrm>
                <a:off x="577170" y="1454025"/>
                <a:ext cx="7989660" cy="2934521"/>
              </a:xfrm>
              <a:prstGeom prst="rect">
                <a:avLst/>
              </a:prstGeom>
              <a:blipFill>
                <a:blip r:embed="rId3"/>
                <a:stretch>
                  <a:fillRect t="-1247" r="-611" b="-1871"/>
                </a:stretch>
              </a:blipFill>
            </p:spPr>
            <p:txBody>
              <a:bodyPr/>
              <a:lstStyle/>
              <a:p>
                <a:r>
                  <a:rPr lang="es-ES">
                    <a:noFill/>
                  </a:rPr>
                  <a:t> </a:t>
                </a:r>
              </a:p>
            </p:txBody>
          </p:sp>
        </mc:Fallback>
      </mc:AlternateContent>
      <p:sp>
        <p:nvSpPr>
          <p:cNvPr id="4" name="TextBox 3">
            <a:extLst>
              <a:ext uri="{FF2B5EF4-FFF2-40B4-BE49-F238E27FC236}">
                <a16:creationId xmlns:a16="http://schemas.microsoft.com/office/drawing/2014/main" id="{A5AFB7DE-B038-4C44-9E7D-E268B3485C05}"/>
              </a:ext>
            </a:extLst>
          </p:cNvPr>
          <p:cNvSpPr txBox="1"/>
          <p:nvPr/>
        </p:nvSpPr>
        <p:spPr>
          <a:xfrm>
            <a:off x="8709660" y="4790933"/>
            <a:ext cx="388549" cy="261610"/>
          </a:xfrm>
          <a:prstGeom prst="rect">
            <a:avLst/>
          </a:prstGeom>
          <a:noFill/>
        </p:spPr>
        <p:txBody>
          <a:bodyPr wrap="square" rtlCol="0">
            <a:spAutoFit/>
          </a:bodyPr>
          <a:lstStyle/>
          <a:p>
            <a:r>
              <a:rPr lang="en-US" sz="1100" dirty="0">
                <a:solidFill>
                  <a:schemeClr val="dk2"/>
                </a:solidFill>
                <a:latin typeface="Josefin Sans"/>
                <a:sym typeface="Josefin Sans"/>
              </a:rPr>
              <a:t>12</a:t>
            </a:r>
          </a:p>
        </p:txBody>
      </p:sp>
    </p:spTree>
    <p:extLst>
      <p:ext uri="{BB962C8B-B14F-4D97-AF65-F5344CB8AC3E}">
        <p14:creationId xmlns:p14="http://schemas.microsoft.com/office/powerpoint/2010/main" val="3367126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407169"/>
            <a:ext cx="3852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t>VENTAJAS</a:t>
            </a:r>
            <a:endParaRPr sz="2800" dirty="0"/>
          </a:p>
        </p:txBody>
      </p:sp>
      <p:sp>
        <p:nvSpPr>
          <p:cNvPr id="441" name="TextBox 440">
            <a:extLst>
              <a:ext uri="{FF2B5EF4-FFF2-40B4-BE49-F238E27FC236}">
                <a16:creationId xmlns:a16="http://schemas.microsoft.com/office/drawing/2014/main" id="{B31654E6-3797-4E91-94B2-9173E1A82FB1}"/>
              </a:ext>
            </a:extLst>
          </p:cNvPr>
          <p:cNvSpPr txBox="1"/>
          <p:nvPr/>
        </p:nvSpPr>
        <p:spPr>
          <a:xfrm>
            <a:off x="8756676" y="4790933"/>
            <a:ext cx="312349" cy="261610"/>
          </a:xfrm>
          <a:prstGeom prst="rect">
            <a:avLst/>
          </a:prstGeom>
          <a:noFill/>
        </p:spPr>
        <p:txBody>
          <a:bodyPr wrap="square" rtlCol="0">
            <a:spAutoFit/>
          </a:bodyPr>
          <a:lstStyle/>
          <a:p>
            <a:r>
              <a:rPr lang="es-ES" sz="1100" dirty="0">
                <a:solidFill>
                  <a:schemeClr val="dk2"/>
                </a:solidFill>
                <a:latin typeface="Josefin Sans"/>
                <a:sym typeface="Josefin Sans"/>
              </a:rPr>
              <a:t>13</a:t>
            </a:r>
          </a:p>
        </p:txBody>
      </p:sp>
      <p:sp>
        <p:nvSpPr>
          <p:cNvPr id="2" name="Rectangle 1">
            <a:extLst>
              <a:ext uri="{FF2B5EF4-FFF2-40B4-BE49-F238E27FC236}">
                <a16:creationId xmlns:a16="http://schemas.microsoft.com/office/drawing/2014/main" id="{85C56090-4950-4965-A6B4-04E6B44CC4C8}"/>
              </a:ext>
            </a:extLst>
          </p:cNvPr>
          <p:cNvSpPr/>
          <p:nvPr/>
        </p:nvSpPr>
        <p:spPr>
          <a:xfrm>
            <a:off x="720000" y="2440757"/>
            <a:ext cx="7976527" cy="2062103"/>
          </a:xfrm>
          <a:prstGeom prst="rect">
            <a:avLst/>
          </a:prstGeom>
        </p:spPr>
        <p:txBody>
          <a:bodyPr wrap="square">
            <a:spAutoFit/>
          </a:bodyPr>
          <a:lstStyle/>
          <a:p>
            <a:pPr marL="285750" lvl="1" indent="-285750">
              <a:buClr>
                <a:srgbClr val="FF0000"/>
              </a:buClr>
              <a:buSzPct val="150000"/>
              <a:buFont typeface="Josefin Sans" panose="020B0604020202020204" charset="0"/>
              <a:buChar char="×"/>
            </a:pPr>
            <a:r>
              <a:rPr lang="es-US" sz="1600" dirty="0">
                <a:solidFill>
                  <a:schemeClr val="bg2"/>
                </a:solidFill>
                <a:latin typeface="Josefin Sans" panose="020B0604020202020204" charset="0"/>
              </a:rPr>
              <a:t>Estrategia de recuperación binaria, no tiene noción de </a:t>
            </a:r>
            <a:r>
              <a:rPr lang="es-US" sz="1600" i="1" dirty="0">
                <a:solidFill>
                  <a:schemeClr val="bg2"/>
                </a:solidFill>
                <a:latin typeface="Josefin Sans" panose="020B0604020202020204" charset="0"/>
              </a:rPr>
              <a:t>ranking</a:t>
            </a:r>
          </a:p>
          <a:p>
            <a:pPr marL="285750" lvl="1" indent="-285750">
              <a:buClr>
                <a:srgbClr val="FF0000"/>
              </a:buClr>
              <a:buSzPct val="150000"/>
              <a:buFont typeface="Josefin Sans" panose="020B0604020202020204" charset="0"/>
              <a:buChar char="×"/>
            </a:pPr>
            <a:r>
              <a:rPr lang="es-US" sz="1600" dirty="0">
                <a:solidFill>
                  <a:schemeClr val="bg2"/>
                </a:solidFill>
                <a:latin typeface="Josefin Sans" panose="020B0604020202020204" charset="0"/>
              </a:rPr>
              <a:t>Sólo recupera los documentos donde la coincidencia es exacta, no hay correspondencia parcial</a:t>
            </a:r>
          </a:p>
          <a:p>
            <a:pPr marL="285750" lvl="1" indent="-285750">
              <a:buClr>
                <a:srgbClr val="FF0000"/>
              </a:buClr>
              <a:buSzPct val="150000"/>
              <a:buFont typeface="Josefin Sans" panose="020B0604020202020204" charset="0"/>
              <a:buChar char="×"/>
            </a:pPr>
            <a:r>
              <a:rPr lang="es-US" sz="1600" dirty="0">
                <a:solidFill>
                  <a:schemeClr val="bg2"/>
                </a:solidFill>
                <a:latin typeface="Josefin Sans" panose="020B0604020202020204" charset="0"/>
              </a:rPr>
              <a:t>Dada la correspondencia exacta se puede considerar como un modelo de recuperación de datos (no de información)</a:t>
            </a:r>
          </a:p>
          <a:p>
            <a:pPr marL="285750" lvl="1" indent="-285750">
              <a:buClr>
                <a:srgbClr val="FF0000"/>
              </a:buClr>
              <a:buSzPct val="150000"/>
              <a:buFont typeface="Josefin Sans" panose="020B0604020202020204" charset="0"/>
              <a:buChar char="×"/>
            </a:pPr>
            <a:r>
              <a:rPr lang="es-US" sz="1600" dirty="0">
                <a:solidFill>
                  <a:schemeClr val="bg2"/>
                </a:solidFill>
                <a:latin typeface="Josefin Sans" panose="020B0604020202020204" charset="0"/>
              </a:rPr>
              <a:t>El lenguaje de consulta puede ser complejo para usuarios inexpertos</a:t>
            </a:r>
          </a:p>
          <a:p>
            <a:pPr marL="285750" lvl="1" indent="-285750">
              <a:buClr>
                <a:srgbClr val="FF0000"/>
              </a:buClr>
              <a:buSzPct val="150000"/>
              <a:buFont typeface="Josefin Sans" panose="020B0604020202020204" charset="0"/>
              <a:buChar char="×"/>
            </a:pPr>
            <a:r>
              <a:rPr lang="es-US" sz="1600" dirty="0">
                <a:solidFill>
                  <a:schemeClr val="bg2"/>
                </a:solidFill>
                <a:latin typeface="Josefin Sans" panose="020B0604020202020204" charset="0"/>
              </a:rPr>
              <a:t>Recupera muchos o muy pocos documentos</a:t>
            </a:r>
          </a:p>
          <a:p>
            <a:pPr marL="285750" lvl="1" indent="-285750">
              <a:buClr>
                <a:srgbClr val="FF0000"/>
              </a:buClr>
              <a:buSzPct val="150000"/>
              <a:buFont typeface="Josefin Sans" panose="020B0604020202020204" charset="0"/>
              <a:buChar char="×"/>
            </a:pPr>
            <a:r>
              <a:rPr lang="es-US" sz="1600" dirty="0">
                <a:solidFill>
                  <a:schemeClr val="bg2"/>
                </a:solidFill>
                <a:latin typeface="Josefin Sans" panose="020B0604020202020204" charset="0"/>
              </a:rPr>
              <a:t>Todos los términos son igual de importantes</a:t>
            </a:r>
            <a:endParaRPr lang="es-ES" sz="1600" dirty="0">
              <a:solidFill>
                <a:schemeClr val="bg2"/>
              </a:solidFill>
              <a:latin typeface="Josefin Sans" panose="020B0604020202020204" charset="0"/>
            </a:endParaRPr>
          </a:p>
        </p:txBody>
      </p:sp>
      <p:sp>
        <p:nvSpPr>
          <p:cNvPr id="3" name="Rectangle 2">
            <a:extLst>
              <a:ext uri="{FF2B5EF4-FFF2-40B4-BE49-F238E27FC236}">
                <a16:creationId xmlns:a16="http://schemas.microsoft.com/office/drawing/2014/main" id="{ABA481AF-8CE0-4F43-863F-491BB88C96BF}"/>
              </a:ext>
            </a:extLst>
          </p:cNvPr>
          <p:cNvSpPr/>
          <p:nvPr/>
        </p:nvSpPr>
        <p:spPr>
          <a:xfrm>
            <a:off x="720000" y="781817"/>
            <a:ext cx="7976527" cy="1077218"/>
          </a:xfrm>
          <a:prstGeom prst="rect">
            <a:avLst/>
          </a:prstGeom>
        </p:spPr>
        <p:txBody>
          <a:bodyPr wrap="square">
            <a:spAutoFit/>
          </a:bodyPr>
          <a:lstStyle/>
          <a:p>
            <a:pPr marL="285750" lvl="1" indent="-285750">
              <a:buClr>
                <a:srgbClr val="92D050"/>
              </a:buClr>
              <a:buFont typeface="Wingdings" panose="05000000000000000000" pitchFamily="2" charset="2"/>
              <a:buChar char="ü"/>
            </a:pPr>
            <a:r>
              <a:rPr lang="es-ES" sz="1600" dirty="0">
                <a:solidFill>
                  <a:schemeClr val="bg2"/>
                </a:solidFill>
                <a:latin typeface="Josefin Sans" panose="020B0604020202020204" charset="0"/>
              </a:rPr>
              <a:t>Modelo simple basado en conjuntos</a:t>
            </a:r>
          </a:p>
          <a:p>
            <a:pPr marL="285750" lvl="1" indent="-285750">
              <a:buClr>
                <a:srgbClr val="92D050"/>
              </a:buClr>
              <a:buFont typeface="Wingdings" panose="05000000000000000000" pitchFamily="2" charset="2"/>
              <a:buChar char="ü"/>
            </a:pPr>
            <a:r>
              <a:rPr lang="es-ES" sz="1600" dirty="0">
                <a:solidFill>
                  <a:schemeClr val="bg2"/>
                </a:solidFill>
                <a:latin typeface="Josefin Sans" panose="020B0604020202020204" charset="0"/>
              </a:rPr>
              <a:t>Fácil de comprender e implementar</a:t>
            </a:r>
          </a:p>
          <a:p>
            <a:pPr marL="285750" lvl="1" indent="-285750">
              <a:buClr>
                <a:srgbClr val="92D050"/>
              </a:buClr>
              <a:buFont typeface="Wingdings" panose="05000000000000000000" pitchFamily="2" charset="2"/>
              <a:buChar char="ü"/>
            </a:pPr>
            <a:r>
              <a:rPr lang="es-ES" sz="1600" dirty="0">
                <a:solidFill>
                  <a:schemeClr val="bg2"/>
                </a:solidFill>
                <a:latin typeface="Josefin Sans" panose="020B0604020202020204" charset="0"/>
              </a:rPr>
              <a:t>Consultas con precisión semántica, aunque </a:t>
            </a:r>
            <a:r>
              <a:rPr lang="es-US" sz="1600" dirty="0">
                <a:solidFill>
                  <a:schemeClr val="bg2"/>
                </a:solidFill>
                <a:latin typeface="Josefin Sans" panose="020B0604020202020204" charset="0"/>
              </a:rPr>
              <a:t>no siempre es simple traducir una necesidad informacional a una expresión booleana</a:t>
            </a:r>
            <a:endParaRPr lang="es-ES" sz="1600" dirty="0">
              <a:solidFill>
                <a:schemeClr val="bg2"/>
              </a:solidFill>
              <a:latin typeface="Josefin Sans" panose="020B0604020202020204" charset="0"/>
            </a:endParaRPr>
          </a:p>
        </p:txBody>
      </p:sp>
      <p:sp>
        <p:nvSpPr>
          <p:cNvPr id="443" name="Google Shape;2352;p47">
            <a:extLst>
              <a:ext uri="{FF2B5EF4-FFF2-40B4-BE49-F238E27FC236}">
                <a16:creationId xmlns:a16="http://schemas.microsoft.com/office/drawing/2014/main" id="{D1338A31-420C-46AE-AB9F-09E8B74326EB}"/>
              </a:ext>
            </a:extLst>
          </p:cNvPr>
          <p:cNvSpPr txBox="1">
            <a:spLocks/>
          </p:cNvSpPr>
          <p:nvPr/>
        </p:nvSpPr>
        <p:spPr>
          <a:xfrm>
            <a:off x="720000" y="2080036"/>
            <a:ext cx="4124527" cy="32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Lilita One"/>
              <a:buNone/>
              <a:defRPr sz="27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r>
              <a:rPr lang="es-ES" sz="2800" dirty="0"/>
              <a:t>LIMITACIONES   </a:t>
            </a:r>
          </a:p>
        </p:txBody>
      </p:sp>
    </p:spTree>
    <p:extLst>
      <p:ext uri="{BB962C8B-B14F-4D97-AF65-F5344CB8AC3E}">
        <p14:creationId xmlns:p14="http://schemas.microsoft.com/office/powerpoint/2010/main" val="1748101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grpSp>
        <p:nvGrpSpPr>
          <p:cNvPr id="2591" name="Google Shape;2591;p53"/>
          <p:cNvGrpSpPr/>
          <p:nvPr/>
        </p:nvGrpSpPr>
        <p:grpSpPr>
          <a:xfrm>
            <a:off x="1013157" y="1512733"/>
            <a:ext cx="6344201" cy="242261"/>
            <a:chOff x="1013157" y="1512733"/>
            <a:chExt cx="6344201" cy="242261"/>
          </a:xfrm>
        </p:grpSpPr>
        <p:sp>
          <p:nvSpPr>
            <p:cNvPr id="2592" name="Google Shape;2592;p53"/>
            <p:cNvSpPr/>
            <p:nvPr/>
          </p:nvSpPr>
          <p:spPr>
            <a:xfrm>
              <a:off x="1013157" y="1512733"/>
              <a:ext cx="6344201" cy="242074"/>
            </a:xfrm>
            <a:custGeom>
              <a:avLst/>
              <a:gdLst/>
              <a:ahLst/>
              <a:cxnLst/>
              <a:rect l="l" t="t" r="r" b="b"/>
              <a:pathLst>
                <a:path w="197947" h="7553" extrusionOk="0">
                  <a:moveTo>
                    <a:pt x="5631" y="0"/>
                  </a:moveTo>
                  <a:cubicBezTo>
                    <a:pt x="2523" y="0"/>
                    <a:pt x="0" y="1621"/>
                    <a:pt x="0" y="3626"/>
                  </a:cubicBezTo>
                  <a:lnTo>
                    <a:pt x="0" y="3927"/>
                  </a:lnTo>
                  <a:cubicBezTo>
                    <a:pt x="0" y="5932"/>
                    <a:pt x="2523" y="7552"/>
                    <a:pt x="5631" y="7552"/>
                  </a:cubicBezTo>
                  <a:lnTo>
                    <a:pt x="192316" y="7552"/>
                  </a:lnTo>
                  <a:cubicBezTo>
                    <a:pt x="195424" y="7552"/>
                    <a:pt x="197947" y="5932"/>
                    <a:pt x="197947" y="3927"/>
                  </a:cubicBezTo>
                  <a:lnTo>
                    <a:pt x="197947" y="3626"/>
                  </a:lnTo>
                  <a:cubicBezTo>
                    <a:pt x="197947" y="1621"/>
                    <a:pt x="195424" y="0"/>
                    <a:pt x="19231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3"/>
            <p:cNvSpPr/>
            <p:nvPr/>
          </p:nvSpPr>
          <p:spPr>
            <a:xfrm>
              <a:off x="5771140" y="1512921"/>
              <a:ext cx="1586219" cy="242074"/>
            </a:xfrm>
            <a:custGeom>
              <a:avLst/>
              <a:gdLst/>
              <a:ahLst/>
              <a:cxnLst/>
              <a:rect l="l" t="t" r="r" b="b"/>
              <a:pathLst>
                <a:path w="49492" h="7553" extrusionOk="0">
                  <a:moveTo>
                    <a:pt x="1" y="0"/>
                  </a:moveTo>
                  <a:lnTo>
                    <a:pt x="1" y="7552"/>
                  </a:lnTo>
                  <a:lnTo>
                    <a:pt x="43861" y="7552"/>
                  </a:lnTo>
                  <a:cubicBezTo>
                    <a:pt x="46969" y="7552"/>
                    <a:pt x="49492" y="5932"/>
                    <a:pt x="49492" y="3927"/>
                  </a:cubicBezTo>
                  <a:lnTo>
                    <a:pt x="49492" y="3626"/>
                  </a:lnTo>
                  <a:cubicBezTo>
                    <a:pt x="49492" y="1621"/>
                    <a:pt x="46969" y="0"/>
                    <a:pt x="43861" y="0"/>
                  </a:cubicBezTo>
                  <a:close/>
                </a:path>
              </a:pathLst>
            </a:custGeom>
            <a:solidFill>
              <a:srgbClr val="000000">
                <a:alpha val="258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3"/>
            <p:cNvSpPr/>
            <p:nvPr/>
          </p:nvSpPr>
          <p:spPr>
            <a:xfrm>
              <a:off x="1013157" y="1512921"/>
              <a:ext cx="1588879" cy="242074"/>
            </a:xfrm>
            <a:custGeom>
              <a:avLst/>
              <a:gdLst/>
              <a:ahLst/>
              <a:cxnLst/>
              <a:rect l="l" t="t" r="r" b="b"/>
              <a:pathLst>
                <a:path w="49575" h="7553" extrusionOk="0">
                  <a:moveTo>
                    <a:pt x="5631" y="0"/>
                  </a:moveTo>
                  <a:cubicBezTo>
                    <a:pt x="2523" y="0"/>
                    <a:pt x="0" y="1621"/>
                    <a:pt x="0" y="3626"/>
                  </a:cubicBezTo>
                  <a:lnTo>
                    <a:pt x="0" y="3927"/>
                  </a:lnTo>
                  <a:cubicBezTo>
                    <a:pt x="0" y="5932"/>
                    <a:pt x="2523" y="7552"/>
                    <a:pt x="5631" y="7552"/>
                  </a:cubicBezTo>
                  <a:lnTo>
                    <a:pt x="49575" y="7552"/>
                  </a:lnTo>
                  <a:lnTo>
                    <a:pt x="49575"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3"/>
            <p:cNvSpPr/>
            <p:nvPr/>
          </p:nvSpPr>
          <p:spPr>
            <a:xfrm>
              <a:off x="2602004" y="1512921"/>
              <a:ext cx="1588879" cy="242074"/>
            </a:xfrm>
            <a:custGeom>
              <a:avLst/>
              <a:gdLst/>
              <a:ahLst/>
              <a:cxnLst/>
              <a:rect l="l" t="t" r="r" b="b"/>
              <a:pathLst>
                <a:path w="49575" h="7553" extrusionOk="0">
                  <a:moveTo>
                    <a:pt x="1" y="0"/>
                  </a:moveTo>
                  <a:lnTo>
                    <a:pt x="1" y="7552"/>
                  </a:lnTo>
                  <a:lnTo>
                    <a:pt x="49575" y="7552"/>
                  </a:lnTo>
                  <a:lnTo>
                    <a:pt x="49575" y="0"/>
                  </a:lnTo>
                  <a:close/>
                </a:path>
              </a:pathLst>
            </a:custGeom>
            <a:solidFill>
              <a:srgbClr val="FFFFFF">
                <a:alpha val="2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3"/>
            <p:cNvSpPr/>
            <p:nvPr/>
          </p:nvSpPr>
          <p:spPr>
            <a:xfrm>
              <a:off x="4187646" y="1512921"/>
              <a:ext cx="1586219" cy="242074"/>
            </a:xfrm>
            <a:custGeom>
              <a:avLst/>
              <a:gdLst/>
              <a:ahLst/>
              <a:cxnLst/>
              <a:rect l="l" t="t" r="r" b="b"/>
              <a:pathLst>
                <a:path w="49492" h="7553" extrusionOk="0">
                  <a:moveTo>
                    <a:pt x="1" y="0"/>
                  </a:moveTo>
                  <a:lnTo>
                    <a:pt x="1" y="7552"/>
                  </a:lnTo>
                  <a:lnTo>
                    <a:pt x="49491" y="7552"/>
                  </a:lnTo>
                  <a:lnTo>
                    <a:pt x="4949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7" name="Google Shape;2597;p53"/>
          <p:cNvGrpSpPr/>
          <p:nvPr/>
        </p:nvGrpSpPr>
        <p:grpSpPr>
          <a:xfrm>
            <a:off x="5507689" y="1453280"/>
            <a:ext cx="1333440" cy="3222403"/>
            <a:chOff x="5507689" y="1443155"/>
            <a:chExt cx="1333440" cy="3222403"/>
          </a:xfrm>
        </p:grpSpPr>
        <p:sp>
          <p:nvSpPr>
            <p:cNvPr id="2598" name="Google Shape;2598;p53"/>
            <p:cNvSpPr/>
            <p:nvPr/>
          </p:nvSpPr>
          <p:spPr>
            <a:xfrm>
              <a:off x="5560155" y="1443155"/>
              <a:ext cx="413445" cy="353415"/>
            </a:xfrm>
            <a:custGeom>
              <a:avLst/>
              <a:gdLst/>
              <a:ahLst/>
              <a:cxnLst/>
              <a:rect l="l" t="t" r="r" b="b"/>
              <a:pathLst>
                <a:path w="12900" h="11027" extrusionOk="0">
                  <a:moveTo>
                    <a:pt x="7400" y="0"/>
                  </a:moveTo>
                  <a:cubicBezTo>
                    <a:pt x="7390" y="0"/>
                    <a:pt x="7379" y="0"/>
                    <a:pt x="7369" y="1"/>
                  </a:cubicBezTo>
                  <a:cubicBezTo>
                    <a:pt x="2457" y="1"/>
                    <a:pt x="1" y="5932"/>
                    <a:pt x="3476" y="9407"/>
                  </a:cubicBezTo>
                  <a:cubicBezTo>
                    <a:pt x="4530" y="10461"/>
                    <a:pt x="5945" y="11026"/>
                    <a:pt x="7389" y="11026"/>
                  </a:cubicBezTo>
                  <a:cubicBezTo>
                    <a:pt x="8096" y="11026"/>
                    <a:pt x="8810" y="10891"/>
                    <a:pt x="9491" y="10610"/>
                  </a:cubicBezTo>
                  <a:cubicBezTo>
                    <a:pt x="11546" y="9742"/>
                    <a:pt x="12883" y="7737"/>
                    <a:pt x="12900" y="5514"/>
                  </a:cubicBezTo>
                  <a:cubicBezTo>
                    <a:pt x="12900" y="2467"/>
                    <a:pt x="10443" y="0"/>
                    <a:pt x="7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3"/>
            <p:cNvSpPr/>
            <p:nvPr/>
          </p:nvSpPr>
          <p:spPr>
            <a:xfrm>
              <a:off x="5605153" y="1443155"/>
              <a:ext cx="413445" cy="353415"/>
            </a:xfrm>
            <a:custGeom>
              <a:avLst/>
              <a:gdLst/>
              <a:ahLst/>
              <a:cxnLst/>
              <a:rect l="l" t="t" r="r" b="b"/>
              <a:pathLst>
                <a:path w="12900" h="11027" extrusionOk="0">
                  <a:moveTo>
                    <a:pt x="7369" y="1"/>
                  </a:moveTo>
                  <a:cubicBezTo>
                    <a:pt x="2456" y="1"/>
                    <a:pt x="0" y="5932"/>
                    <a:pt x="3476" y="9407"/>
                  </a:cubicBezTo>
                  <a:cubicBezTo>
                    <a:pt x="4530" y="10461"/>
                    <a:pt x="5945" y="11026"/>
                    <a:pt x="7388" y="11026"/>
                  </a:cubicBezTo>
                  <a:cubicBezTo>
                    <a:pt x="8095" y="11026"/>
                    <a:pt x="8809" y="10891"/>
                    <a:pt x="9491" y="10610"/>
                  </a:cubicBezTo>
                  <a:cubicBezTo>
                    <a:pt x="11546" y="9742"/>
                    <a:pt x="12899" y="7737"/>
                    <a:pt x="12899" y="5514"/>
                  </a:cubicBezTo>
                  <a:cubicBezTo>
                    <a:pt x="12899" y="2457"/>
                    <a:pt x="10426" y="1"/>
                    <a:pt x="73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3"/>
            <p:cNvSpPr/>
            <p:nvPr/>
          </p:nvSpPr>
          <p:spPr>
            <a:xfrm>
              <a:off x="5674766" y="1463699"/>
              <a:ext cx="321333" cy="311879"/>
            </a:xfrm>
            <a:custGeom>
              <a:avLst/>
              <a:gdLst/>
              <a:ahLst/>
              <a:cxnLst/>
              <a:rect l="l" t="t" r="r" b="b"/>
              <a:pathLst>
                <a:path w="10026" h="9731" extrusionOk="0">
                  <a:moveTo>
                    <a:pt x="5218" y="1"/>
                  </a:moveTo>
                  <a:cubicBezTo>
                    <a:pt x="4649" y="1"/>
                    <a:pt x="4082" y="97"/>
                    <a:pt x="3543" y="295"/>
                  </a:cubicBezTo>
                  <a:cubicBezTo>
                    <a:pt x="3108" y="446"/>
                    <a:pt x="2690" y="663"/>
                    <a:pt x="2306" y="947"/>
                  </a:cubicBezTo>
                  <a:cubicBezTo>
                    <a:pt x="1905" y="1231"/>
                    <a:pt x="1554" y="1582"/>
                    <a:pt x="1270" y="1983"/>
                  </a:cubicBezTo>
                  <a:cubicBezTo>
                    <a:pt x="0" y="3687"/>
                    <a:pt x="0" y="6043"/>
                    <a:pt x="1270" y="7747"/>
                  </a:cubicBezTo>
                  <a:cubicBezTo>
                    <a:pt x="1554" y="8148"/>
                    <a:pt x="1905" y="8499"/>
                    <a:pt x="2306" y="8783"/>
                  </a:cubicBezTo>
                  <a:cubicBezTo>
                    <a:pt x="2690" y="9067"/>
                    <a:pt x="3108" y="9284"/>
                    <a:pt x="3543" y="9451"/>
                  </a:cubicBezTo>
                  <a:cubicBezTo>
                    <a:pt x="4078" y="9637"/>
                    <a:pt x="4642" y="9730"/>
                    <a:pt x="5206" y="9730"/>
                  </a:cubicBezTo>
                  <a:cubicBezTo>
                    <a:pt x="5505" y="9730"/>
                    <a:pt x="5804" y="9704"/>
                    <a:pt x="6099" y="9652"/>
                  </a:cubicBezTo>
                  <a:cubicBezTo>
                    <a:pt x="7469" y="9385"/>
                    <a:pt x="8655" y="8549"/>
                    <a:pt x="9374" y="7346"/>
                  </a:cubicBezTo>
                  <a:cubicBezTo>
                    <a:pt x="9608" y="6945"/>
                    <a:pt x="9792" y="6511"/>
                    <a:pt x="9892" y="6043"/>
                  </a:cubicBezTo>
                  <a:cubicBezTo>
                    <a:pt x="9925" y="5876"/>
                    <a:pt x="9959" y="5709"/>
                    <a:pt x="9975" y="5542"/>
                  </a:cubicBezTo>
                  <a:cubicBezTo>
                    <a:pt x="10009" y="5425"/>
                    <a:pt x="10009" y="5291"/>
                    <a:pt x="10009" y="5174"/>
                  </a:cubicBezTo>
                  <a:cubicBezTo>
                    <a:pt x="10009" y="5074"/>
                    <a:pt x="10009" y="5007"/>
                    <a:pt x="10009" y="4940"/>
                  </a:cubicBezTo>
                  <a:cubicBezTo>
                    <a:pt x="10025" y="4923"/>
                    <a:pt x="10025" y="4890"/>
                    <a:pt x="10009" y="4873"/>
                  </a:cubicBezTo>
                  <a:cubicBezTo>
                    <a:pt x="9992" y="5258"/>
                    <a:pt x="9925" y="5659"/>
                    <a:pt x="9842" y="6043"/>
                  </a:cubicBezTo>
                  <a:cubicBezTo>
                    <a:pt x="9725" y="6477"/>
                    <a:pt x="9541" y="6912"/>
                    <a:pt x="9307" y="7296"/>
                  </a:cubicBezTo>
                  <a:cubicBezTo>
                    <a:pt x="8417" y="8762"/>
                    <a:pt x="6851" y="9608"/>
                    <a:pt x="5221" y="9608"/>
                  </a:cubicBezTo>
                  <a:cubicBezTo>
                    <a:pt x="4678" y="9608"/>
                    <a:pt x="4127" y="9514"/>
                    <a:pt x="3593" y="9318"/>
                  </a:cubicBezTo>
                  <a:cubicBezTo>
                    <a:pt x="3158" y="9167"/>
                    <a:pt x="2757" y="8950"/>
                    <a:pt x="2390" y="8683"/>
                  </a:cubicBezTo>
                  <a:cubicBezTo>
                    <a:pt x="2206" y="8532"/>
                    <a:pt x="2022" y="8382"/>
                    <a:pt x="1855" y="8215"/>
                  </a:cubicBezTo>
                  <a:cubicBezTo>
                    <a:pt x="1688" y="8048"/>
                    <a:pt x="1538" y="7864"/>
                    <a:pt x="1387" y="7664"/>
                  </a:cubicBezTo>
                  <a:cubicBezTo>
                    <a:pt x="167" y="6009"/>
                    <a:pt x="167" y="3737"/>
                    <a:pt x="1387" y="2066"/>
                  </a:cubicBezTo>
                  <a:cubicBezTo>
                    <a:pt x="1671" y="1682"/>
                    <a:pt x="2005" y="1331"/>
                    <a:pt x="2390" y="1064"/>
                  </a:cubicBezTo>
                  <a:cubicBezTo>
                    <a:pt x="2757" y="780"/>
                    <a:pt x="3158" y="563"/>
                    <a:pt x="3593" y="412"/>
                  </a:cubicBezTo>
                  <a:cubicBezTo>
                    <a:pt x="4127" y="216"/>
                    <a:pt x="4678" y="122"/>
                    <a:pt x="5221" y="122"/>
                  </a:cubicBezTo>
                  <a:cubicBezTo>
                    <a:pt x="6851" y="122"/>
                    <a:pt x="8417" y="968"/>
                    <a:pt x="9307" y="2434"/>
                  </a:cubicBezTo>
                  <a:cubicBezTo>
                    <a:pt x="9541" y="2818"/>
                    <a:pt x="9725" y="3253"/>
                    <a:pt x="9842" y="3704"/>
                  </a:cubicBezTo>
                  <a:cubicBezTo>
                    <a:pt x="9925" y="4088"/>
                    <a:pt x="9992" y="4472"/>
                    <a:pt x="10009" y="4873"/>
                  </a:cubicBezTo>
                  <a:lnTo>
                    <a:pt x="10009" y="4857"/>
                  </a:lnTo>
                  <a:cubicBezTo>
                    <a:pt x="10025" y="4840"/>
                    <a:pt x="10025" y="4806"/>
                    <a:pt x="10009" y="4790"/>
                  </a:cubicBezTo>
                  <a:cubicBezTo>
                    <a:pt x="10009" y="4723"/>
                    <a:pt x="10009" y="4656"/>
                    <a:pt x="10009" y="4556"/>
                  </a:cubicBezTo>
                  <a:cubicBezTo>
                    <a:pt x="10009" y="4439"/>
                    <a:pt x="10009" y="4305"/>
                    <a:pt x="9975" y="4188"/>
                  </a:cubicBezTo>
                  <a:cubicBezTo>
                    <a:pt x="9959" y="4021"/>
                    <a:pt x="9925" y="3854"/>
                    <a:pt x="9892" y="3687"/>
                  </a:cubicBezTo>
                  <a:cubicBezTo>
                    <a:pt x="9775" y="3236"/>
                    <a:pt x="9608" y="2785"/>
                    <a:pt x="9374" y="2384"/>
                  </a:cubicBezTo>
                  <a:cubicBezTo>
                    <a:pt x="8655" y="1181"/>
                    <a:pt x="7469" y="345"/>
                    <a:pt x="6099" y="78"/>
                  </a:cubicBezTo>
                  <a:cubicBezTo>
                    <a:pt x="5808" y="27"/>
                    <a:pt x="5513" y="1"/>
                    <a:pt x="52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53"/>
            <p:cNvSpPr/>
            <p:nvPr/>
          </p:nvSpPr>
          <p:spPr>
            <a:xfrm>
              <a:off x="5758288" y="1593085"/>
              <a:ext cx="40191" cy="60607"/>
            </a:xfrm>
            <a:custGeom>
              <a:avLst/>
              <a:gdLst/>
              <a:ahLst/>
              <a:cxnLst/>
              <a:rect l="l" t="t" r="r" b="b"/>
              <a:pathLst>
                <a:path w="1254" h="1891" extrusionOk="0">
                  <a:moveTo>
                    <a:pt x="1235" y="0"/>
                  </a:moveTo>
                  <a:cubicBezTo>
                    <a:pt x="1182" y="0"/>
                    <a:pt x="673" y="379"/>
                    <a:pt x="68" y="870"/>
                  </a:cubicBezTo>
                  <a:lnTo>
                    <a:pt x="1" y="920"/>
                  </a:lnTo>
                  <a:lnTo>
                    <a:pt x="68" y="987"/>
                  </a:lnTo>
                  <a:lnTo>
                    <a:pt x="84" y="987"/>
                  </a:lnTo>
                  <a:cubicBezTo>
                    <a:pt x="662" y="1501"/>
                    <a:pt x="1163" y="1891"/>
                    <a:pt x="1231" y="1891"/>
                  </a:cubicBezTo>
                  <a:cubicBezTo>
                    <a:pt x="1234" y="1891"/>
                    <a:pt x="1236" y="1890"/>
                    <a:pt x="1237" y="1889"/>
                  </a:cubicBezTo>
                  <a:cubicBezTo>
                    <a:pt x="1254" y="1856"/>
                    <a:pt x="812" y="1430"/>
                    <a:pt x="220" y="930"/>
                  </a:cubicBezTo>
                  <a:lnTo>
                    <a:pt x="220" y="930"/>
                  </a:lnTo>
                  <a:cubicBezTo>
                    <a:pt x="820" y="438"/>
                    <a:pt x="1253" y="33"/>
                    <a:pt x="1237" y="1"/>
                  </a:cubicBezTo>
                  <a:cubicBezTo>
                    <a:pt x="1237" y="1"/>
                    <a:pt x="1236" y="0"/>
                    <a:pt x="1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3"/>
            <p:cNvSpPr/>
            <p:nvPr/>
          </p:nvSpPr>
          <p:spPr>
            <a:xfrm>
              <a:off x="5900237" y="1593085"/>
              <a:ext cx="40704" cy="60607"/>
            </a:xfrm>
            <a:custGeom>
              <a:avLst/>
              <a:gdLst/>
              <a:ahLst/>
              <a:cxnLst/>
              <a:rect l="l" t="t" r="r" b="b"/>
              <a:pathLst>
                <a:path w="1270" h="1891" extrusionOk="0">
                  <a:moveTo>
                    <a:pt x="35" y="0"/>
                  </a:moveTo>
                  <a:cubicBezTo>
                    <a:pt x="34" y="0"/>
                    <a:pt x="33" y="1"/>
                    <a:pt x="33" y="1"/>
                  </a:cubicBezTo>
                  <a:cubicBezTo>
                    <a:pt x="1" y="33"/>
                    <a:pt x="457" y="460"/>
                    <a:pt x="1035" y="975"/>
                  </a:cubicBezTo>
                  <a:lnTo>
                    <a:pt x="1035" y="975"/>
                  </a:lnTo>
                  <a:cubicBezTo>
                    <a:pt x="449" y="1452"/>
                    <a:pt x="1" y="1857"/>
                    <a:pt x="33" y="1889"/>
                  </a:cubicBezTo>
                  <a:cubicBezTo>
                    <a:pt x="34" y="1890"/>
                    <a:pt x="35" y="1891"/>
                    <a:pt x="38" y="1891"/>
                  </a:cubicBezTo>
                  <a:cubicBezTo>
                    <a:pt x="92" y="1891"/>
                    <a:pt x="594" y="1518"/>
                    <a:pt x="1203" y="1037"/>
                  </a:cubicBezTo>
                  <a:lnTo>
                    <a:pt x="1269" y="970"/>
                  </a:lnTo>
                  <a:lnTo>
                    <a:pt x="1203" y="920"/>
                  </a:lnTo>
                  <a:lnTo>
                    <a:pt x="1186" y="903"/>
                  </a:lnTo>
                  <a:cubicBezTo>
                    <a:pt x="580" y="396"/>
                    <a:pt x="71"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3"/>
            <p:cNvSpPr/>
            <p:nvPr/>
          </p:nvSpPr>
          <p:spPr>
            <a:xfrm>
              <a:off x="5762038" y="1620424"/>
              <a:ext cx="170346" cy="4840"/>
            </a:xfrm>
            <a:custGeom>
              <a:avLst/>
              <a:gdLst/>
              <a:ahLst/>
              <a:cxnLst/>
              <a:rect l="l" t="t" r="r" b="b"/>
              <a:pathLst>
                <a:path w="5315" h="151" extrusionOk="0">
                  <a:moveTo>
                    <a:pt x="2657" y="0"/>
                  </a:moveTo>
                  <a:cubicBezTo>
                    <a:pt x="1187" y="0"/>
                    <a:pt x="1" y="33"/>
                    <a:pt x="1" y="67"/>
                  </a:cubicBezTo>
                  <a:cubicBezTo>
                    <a:pt x="1" y="117"/>
                    <a:pt x="1187" y="150"/>
                    <a:pt x="2657" y="150"/>
                  </a:cubicBezTo>
                  <a:cubicBezTo>
                    <a:pt x="4128" y="150"/>
                    <a:pt x="5314" y="117"/>
                    <a:pt x="5314" y="67"/>
                  </a:cubicBezTo>
                  <a:cubicBezTo>
                    <a:pt x="5314" y="33"/>
                    <a:pt x="4128" y="0"/>
                    <a:pt x="26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3"/>
            <p:cNvSpPr/>
            <p:nvPr/>
          </p:nvSpPr>
          <p:spPr>
            <a:xfrm>
              <a:off x="5824183" y="2854766"/>
              <a:ext cx="858427" cy="1752750"/>
            </a:xfrm>
            <a:custGeom>
              <a:avLst/>
              <a:gdLst/>
              <a:ahLst/>
              <a:cxnLst/>
              <a:rect l="l" t="t" r="r" b="b"/>
              <a:pathLst>
                <a:path w="26784" h="54688" extrusionOk="0">
                  <a:moveTo>
                    <a:pt x="15054" y="0"/>
                  </a:moveTo>
                  <a:lnTo>
                    <a:pt x="1353" y="368"/>
                  </a:lnTo>
                  <a:cubicBezTo>
                    <a:pt x="284" y="2306"/>
                    <a:pt x="150" y="6934"/>
                    <a:pt x="150" y="6934"/>
                  </a:cubicBezTo>
                  <a:cubicBezTo>
                    <a:pt x="0" y="7502"/>
                    <a:pt x="2105" y="53635"/>
                    <a:pt x="2105" y="53635"/>
                  </a:cubicBezTo>
                  <a:lnTo>
                    <a:pt x="7786" y="53618"/>
                  </a:lnTo>
                  <a:lnTo>
                    <a:pt x="9340" y="9875"/>
                  </a:lnTo>
                  <a:lnTo>
                    <a:pt x="21587" y="54687"/>
                  </a:lnTo>
                  <a:lnTo>
                    <a:pt x="26784" y="54570"/>
                  </a:lnTo>
                  <a:lnTo>
                    <a:pt x="17611" y="7151"/>
                  </a:lnTo>
                  <a:lnTo>
                    <a:pt x="17628" y="7151"/>
                  </a:lnTo>
                  <a:cubicBezTo>
                    <a:pt x="17611" y="7085"/>
                    <a:pt x="17594" y="7018"/>
                    <a:pt x="17577" y="6951"/>
                  </a:cubicBezTo>
                  <a:lnTo>
                    <a:pt x="17577" y="6934"/>
                  </a:lnTo>
                  <a:cubicBezTo>
                    <a:pt x="16174" y="1370"/>
                    <a:pt x="15054" y="0"/>
                    <a:pt x="150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3"/>
            <p:cNvSpPr/>
            <p:nvPr/>
          </p:nvSpPr>
          <p:spPr>
            <a:xfrm>
              <a:off x="6019624" y="3123441"/>
              <a:ext cx="220119" cy="57081"/>
            </a:xfrm>
            <a:custGeom>
              <a:avLst/>
              <a:gdLst/>
              <a:ahLst/>
              <a:cxnLst/>
              <a:rect l="l" t="t" r="r" b="b"/>
              <a:pathLst>
                <a:path w="6868" h="1781" extrusionOk="0">
                  <a:moveTo>
                    <a:pt x="6848" y="0"/>
                  </a:moveTo>
                  <a:cubicBezTo>
                    <a:pt x="6661" y="0"/>
                    <a:pt x="5197" y="352"/>
                    <a:pt x="3409" y="807"/>
                  </a:cubicBezTo>
                  <a:cubicBezTo>
                    <a:pt x="1521" y="1308"/>
                    <a:pt x="1" y="1743"/>
                    <a:pt x="17" y="1776"/>
                  </a:cubicBezTo>
                  <a:cubicBezTo>
                    <a:pt x="17" y="1779"/>
                    <a:pt x="23" y="1781"/>
                    <a:pt x="35" y="1781"/>
                  </a:cubicBezTo>
                  <a:cubicBezTo>
                    <a:pt x="209" y="1781"/>
                    <a:pt x="1687" y="1429"/>
                    <a:pt x="3459" y="974"/>
                  </a:cubicBezTo>
                  <a:cubicBezTo>
                    <a:pt x="5347" y="489"/>
                    <a:pt x="6868" y="55"/>
                    <a:pt x="6868" y="5"/>
                  </a:cubicBezTo>
                  <a:cubicBezTo>
                    <a:pt x="6867" y="2"/>
                    <a:pt x="6860" y="0"/>
                    <a:pt x="68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3"/>
            <p:cNvSpPr/>
            <p:nvPr/>
          </p:nvSpPr>
          <p:spPr>
            <a:xfrm>
              <a:off x="5879854" y="3032547"/>
              <a:ext cx="47178" cy="1559970"/>
            </a:xfrm>
            <a:custGeom>
              <a:avLst/>
              <a:gdLst/>
              <a:ahLst/>
              <a:cxnLst/>
              <a:rect l="l" t="t" r="r" b="b"/>
              <a:pathLst>
                <a:path w="1472" h="48673" extrusionOk="0">
                  <a:moveTo>
                    <a:pt x="34" y="0"/>
                  </a:moveTo>
                  <a:lnTo>
                    <a:pt x="34" y="0"/>
                  </a:lnTo>
                  <a:cubicBezTo>
                    <a:pt x="1" y="0"/>
                    <a:pt x="285" y="10894"/>
                    <a:pt x="669" y="24345"/>
                  </a:cubicBezTo>
                  <a:cubicBezTo>
                    <a:pt x="1053" y="37778"/>
                    <a:pt x="1404" y="48672"/>
                    <a:pt x="1438" y="48672"/>
                  </a:cubicBezTo>
                  <a:cubicBezTo>
                    <a:pt x="1471" y="48672"/>
                    <a:pt x="1204" y="37762"/>
                    <a:pt x="819" y="24328"/>
                  </a:cubicBezTo>
                  <a:cubicBezTo>
                    <a:pt x="418" y="10894"/>
                    <a:pt x="84"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3"/>
            <p:cNvSpPr/>
            <p:nvPr/>
          </p:nvSpPr>
          <p:spPr>
            <a:xfrm>
              <a:off x="5969305" y="3030400"/>
              <a:ext cx="8045" cy="1535868"/>
            </a:xfrm>
            <a:custGeom>
              <a:avLst/>
              <a:gdLst/>
              <a:ahLst/>
              <a:cxnLst/>
              <a:rect l="l" t="t" r="r" b="b"/>
              <a:pathLst>
                <a:path w="251" h="47921" extrusionOk="0">
                  <a:moveTo>
                    <a:pt x="50" y="1"/>
                  </a:moveTo>
                  <a:cubicBezTo>
                    <a:pt x="0" y="1"/>
                    <a:pt x="17" y="10727"/>
                    <a:pt x="50" y="23961"/>
                  </a:cubicBezTo>
                  <a:cubicBezTo>
                    <a:pt x="97" y="36444"/>
                    <a:pt x="160" y="46697"/>
                    <a:pt x="209" y="47819"/>
                  </a:cubicBezTo>
                  <a:lnTo>
                    <a:pt x="209" y="47819"/>
                  </a:lnTo>
                  <a:cubicBezTo>
                    <a:pt x="251" y="46697"/>
                    <a:pt x="248" y="36444"/>
                    <a:pt x="201" y="23961"/>
                  </a:cubicBezTo>
                  <a:cubicBezTo>
                    <a:pt x="150" y="10727"/>
                    <a:pt x="84" y="1"/>
                    <a:pt x="50" y="1"/>
                  </a:cubicBezTo>
                  <a:close/>
                  <a:moveTo>
                    <a:pt x="209" y="47819"/>
                  </a:moveTo>
                  <a:lnTo>
                    <a:pt x="209" y="47819"/>
                  </a:lnTo>
                  <a:cubicBezTo>
                    <a:pt x="206" y="47886"/>
                    <a:pt x="203" y="47921"/>
                    <a:pt x="201" y="47921"/>
                  </a:cubicBezTo>
                  <a:lnTo>
                    <a:pt x="217" y="47921"/>
                  </a:lnTo>
                  <a:cubicBezTo>
                    <a:pt x="214" y="47921"/>
                    <a:pt x="212" y="47886"/>
                    <a:pt x="209" y="4781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3"/>
            <p:cNvSpPr/>
            <p:nvPr/>
          </p:nvSpPr>
          <p:spPr>
            <a:xfrm>
              <a:off x="6025521" y="3009503"/>
              <a:ext cx="28941" cy="1556765"/>
            </a:xfrm>
            <a:custGeom>
              <a:avLst/>
              <a:gdLst/>
              <a:ahLst/>
              <a:cxnLst/>
              <a:rect l="l" t="t" r="r" b="b"/>
              <a:pathLst>
                <a:path w="903" h="48573" extrusionOk="0">
                  <a:moveTo>
                    <a:pt x="869" y="1"/>
                  </a:moveTo>
                  <a:cubicBezTo>
                    <a:pt x="819" y="1"/>
                    <a:pt x="602" y="10878"/>
                    <a:pt x="385" y="24295"/>
                  </a:cubicBezTo>
                  <a:cubicBezTo>
                    <a:pt x="151" y="37695"/>
                    <a:pt x="0" y="48573"/>
                    <a:pt x="51" y="48573"/>
                  </a:cubicBezTo>
                  <a:cubicBezTo>
                    <a:pt x="84" y="48573"/>
                    <a:pt x="301" y="37695"/>
                    <a:pt x="518" y="24295"/>
                  </a:cubicBezTo>
                  <a:cubicBezTo>
                    <a:pt x="752" y="10878"/>
                    <a:pt x="903" y="1"/>
                    <a:pt x="8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3"/>
            <p:cNvSpPr/>
            <p:nvPr/>
          </p:nvSpPr>
          <p:spPr>
            <a:xfrm>
              <a:off x="6114428" y="3002548"/>
              <a:ext cx="10192" cy="168711"/>
            </a:xfrm>
            <a:custGeom>
              <a:avLst/>
              <a:gdLst/>
              <a:ahLst/>
              <a:cxnLst/>
              <a:rect l="l" t="t" r="r" b="b"/>
              <a:pathLst>
                <a:path w="318" h="5264" extrusionOk="0">
                  <a:moveTo>
                    <a:pt x="33" y="1"/>
                  </a:moveTo>
                  <a:cubicBezTo>
                    <a:pt x="0" y="1"/>
                    <a:pt x="17" y="1187"/>
                    <a:pt x="84" y="2624"/>
                  </a:cubicBezTo>
                  <a:cubicBezTo>
                    <a:pt x="150" y="4078"/>
                    <a:pt x="251" y="5264"/>
                    <a:pt x="284" y="5264"/>
                  </a:cubicBezTo>
                  <a:cubicBezTo>
                    <a:pt x="318" y="5264"/>
                    <a:pt x="301" y="4078"/>
                    <a:pt x="234" y="2624"/>
                  </a:cubicBezTo>
                  <a:cubicBezTo>
                    <a:pt x="167" y="1170"/>
                    <a:pt x="84" y="1"/>
                    <a:pt x="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3"/>
            <p:cNvSpPr/>
            <p:nvPr/>
          </p:nvSpPr>
          <p:spPr>
            <a:xfrm>
              <a:off x="6172791" y="3002548"/>
              <a:ext cx="386138" cy="1600128"/>
            </a:xfrm>
            <a:custGeom>
              <a:avLst/>
              <a:gdLst/>
              <a:ahLst/>
              <a:cxnLst/>
              <a:rect l="l" t="t" r="r" b="b"/>
              <a:pathLst>
                <a:path w="12048" h="49926" extrusionOk="0">
                  <a:moveTo>
                    <a:pt x="34" y="1"/>
                  </a:moveTo>
                  <a:cubicBezTo>
                    <a:pt x="34" y="1"/>
                    <a:pt x="34" y="1"/>
                    <a:pt x="34" y="1"/>
                  </a:cubicBezTo>
                  <a:cubicBezTo>
                    <a:pt x="0" y="1"/>
                    <a:pt x="2640" y="11195"/>
                    <a:pt x="5949" y="24980"/>
                  </a:cubicBezTo>
                  <a:cubicBezTo>
                    <a:pt x="9254" y="38754"/>
                    <a:pt x="11976" y="49926"/>
                    <a:pt x="12014" y="49926"/>
                  </a:cubicBezTo>
                  <a:cubicBezTo>
                    <a:pt x="12014" y="49926"/>
                    <a:pt x="12014" y="49926"/>
                    <a:pt x="12014" y="49926"/>
                  </a:cubicBezTo>
                  <a:cubicBezTo>
                    <a:pt x="12047" y="49909"/>
                    <a:pt x="9407" y="38731"/>
                    <a:pt x="6099" y="24947"/>
                  </a:cubicBezTo>
                  <a:cubicBezTo>
                    <a:pt x="2793" y="11172"/>
                    <a:pt x="71" y="1"/>
                    <a:pt x="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3"/>
            <p:cNvSpPr/>
            <p:nvPr/>
          </p:nvSpPr>
          <p:spPr>
            <a:xfrm>
              <a:off x="6245063" y="2987036"/>
              <a:ext cx="366331" cy="1614583"/>
            </a:xfrm>
            <a:custGeom>
              <a:avLst/>
              <a:gdLst/>
              <a:ahLst/>
              <a:cxnLst/>
              <a:rect l="l" t="t" r="r" b="b"/>
              <a:pathLst>
                <a:path w="11430" h="50377" extrusionOk="0">
                  <a:moveTo>
                    <a:pt x="34" y="0"/>
                  </a:moveTo>
                  <a:cubicBezTo>
                    <a:pt x="1" y="17"/>
                    <a:pt x="2507" y="11295"/>
                    <a:pt x="5648" y="25197"/>
                  </a:cubicBezTo>
                  <a:cubicBezTo>
                    <a:pt x="8773" y="39115"/>
                    <a:pt x="11346" y="50376"/>
                    <a:pt x="11396" y="50376"/>
                  </a:cubicBezTo>
                  <a:lnTo>
                    <a:pt x="11396" y="50360"/>
                  </a:lnTo>
                  <a:cubicBezTo>
                    <a:pt x="11430" y="50360"/>
                    <a:pt x="8923" y="39081"/>
                    <a:pt x="5782" y="25163"/>
                  </a:cubicBezTo>
                  <a:cubicBezTo>
                    <a:pt x="2641" y="11262"/>
                    <a:pt x="85"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3"/>
            <p:cNvSpPr/>
            <p:nvPr/>
          </p:nvSpPr>
          <p:spPr>
            <a:xfrm>
              <a:off x="6326470" y="2987036"/>
              <a:ext cx="318128" cy="1605481"/>
            </a:xfrm>
            <a:custGeom>
              <a:avLst/>
              <a:gdLst/>
              <a:ahLst/>
              <a:cxnLst/>
              <a:rect l="l" t="t" r="r" b="b"/>
              <a:pathLst>
                <a:path w="9926" h="50093" extrusionOk="0">
                  <a:moveTo>
                    <a:pt x="34" y="0"/>
                  </a:moveTo>
                  <a:lnTo>
                    <a:pt x="34" y="0"/>
                  </a:lnTo>
                  <a:cubicBezTo>
                    <a:pt x="1" y="17"/>
                    <a:pt x="2173" y="11228"/>
                    <a:pt x="4896" y="25063"/>
                  </a:cubicBezTo>
                  <a:cubicBezTo>
                    <a:pt x="7620" y="38898"/>
                    <a:pt x="9842" y="50092"/>
                    <a:pt x="9892" y="50092"/>
                  </a:cubicBezTo>
                  <a:cubicBezTo>
                    <a:pt x="9926" y="50076"/>
                    <a:pt x="7753" y="38864"/>
                    <a:pt x="5030" y="25030"/>
                  </a:cubicBezTo>
                  <a:cubicBezTo>
                    <a:pt x="2306" y="11195"/>
                    <a:pt x="84"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3"/>
            <p:cNvSpPr/>
            <p:nvPr/>
          </p:nvSpPr>
          <p:spPr>
            <a:xfrm>
              <a:off x="5507689" y="1493730"/>
              <a:ext cx="437547" cy="918200"/>
            </a:xfrm>
            <a:custGeom>
              <a:avLst/>
              <a:gdLst/>
              <a:ahLst/>
              <a:cxnLst/>
              <a:rect l="l" t="t" r="r" b="b"/>
              <a:pathLst>
                <a:path w="13652" h="28649" extrusionOk="0">
                  <a:moveTo>
                    <a:pt x="5278" y="0"/>
                  </a:moveTo>
                  <a:cubicBezTo>
                    <a:pt x="4788" y="0"/>
                    <a:pt x="4226" y="2408"/>
                    <a:pt x="4177" y="2650"/>
                  </a:cubicBezTo>
                  <a:cubicBezTo>
                    <a:pt x="4158" y="2716"/>
                    <a:pt x="4104" y="2745"/>
                    <a:pt x="4049" y="2745"/>
                  </a:cubicBezTo>
                  <a:cubicBezTo>
                    <a:pt x="3965" y="2745"/>
                    <a:pt x="3880" y="2677"/>
                    <a:pt x="3910" y="2566"/>
                  </a:cubicBezTo>
                  <a:cubicBezTo>
                    <a:pt x="3960" y="2366"/>
                    <a:pt x="4712" y="210"/>
                    <a:pt x="4194" y="10"/>
                  </a:cubicBezTo>
                  <a:cubicBezTo>
                    <a:pt x="4183" y="6"/>
                    <a:pt x="4172" y="4"/>
                    <a:pt x="4162" y="4"/>
                  </a:cubicBezTo>
                  <a:cubicBezTo>
                    <a:pt x="3802" y="4"/>
                    <a:pt x="3665" y="2142"/>
                    <a:pt x="3275" y="2499"/>
                  </a:cubicBezTo>
                  <a:cubicBezTo>
                    <a:pt x="3243" y="2529"/>
                    <a:pt x="3217" y="2543"/>
                    <a:pt x="3197" y="2543"/>
                  </a:cubicBezTo>
                  <a:cubicBezTo>
                    <a:pt x="2976" y="2543"/>
                    <a:pt x="3511" y="784"/>
                    <a:pt x="3158" y="661"/>
                  </a:cubicBezTo>
                  <a:cubicBezTo>
                    <a:pt x="3138" y="656"/>
                    <a:pt x="3118" y="652"/>
                    <a:pt x="3098" y="652"/>
                  </a:cubicBezTo>
                  <a:cubicBezTo>
                    <a:pt x="2987" y="652"/>
                    <a:pt x="2875" y="799"/>
                    <a:pt x="2690" y="1848"/>
                  </a:cubicBezTo>
                  <a:cubicBezTo>
                    <a:pt x="2507" y="2717"/>
                    <a:pt x="2373" y="3585"/>
                    <a:pt x="2289" y="4454"/>
                  </a:cubicBezTo>
                  <a:lnTo>
                    <a:pt x="2273" y="4454"/>
                  </a:lnTo>
                  <a:lnTo>
                    <a:pt x="0" y="17855"/>
                  </a:lnTo>
                  <a:lnTo>
                    <a:pt x="8622" y="28648"/>
                  </a:lnTo>
                  <a:lnTo>
                    <a:pt x="13651" y="25173"/>
                  </a:lnTo>
                  <a:lnTo>
                    <a:pt x="4946" y="16852"/>
                  </a:lnTo>
                  <a:lnTo>
                    <a:pt x="5715" y="5657"/>
                  </a:lnTo>
                  <a:lnTo>
                    <a:pt x="5898" y="5440"/>
                  </a:lnTo>
                  <a:cubicBezTo>
                    <a:pt x="5999" y="5306"/>
                    <a:pt x="6116" y="5173"/>
                    <a:pt x="6249" y="5022"/>
                  </a:cubicBezTo>
                  <a:cubicBezTo>
                    <a:pt x="6416" y="4855"/>
                    <a:pt x="6600" y="4705"/>
                    <a:pt x="6801" y="4588"/>
                  </a:cubicBezTo>
                  <a:cubicBezTo>
                    <a:pt x="7051" y="4438"/>
                    <a:pt x="7319" y="4321"/>
                    <a:pt x="7603" y="4254"/>
                  </a:cubicBezTo>
                  <a:cubicBezTo>
                    <a:pt x="7870" y="4204"/>
                    <a:pt x="7954" y="3869"/>
                    <a:pt x="7736" y="3753"/>
                  </a:cubicBezTo>
                  <a:cubicBezTo>
                    <a:pt x="7687" y="3730"/>
                    <a:pt x="7611" y="3717"/>
                    <a:pt x="7515" y="3717"/>
                  </a:cubicBezTo>
                  <a:cubicBezTo>
                    <a:pt x="7187" y="3717"/>
                    <a:pt x="6621" y="3862"/>
                    <a:pt x="6065" y="4237"/>
                  </a:cubicBezTo>
                  <a:cubicBezTo>
                    <a:pt x="5957" y="4312"/>
                    <a:pt x="5875" y="4344"/>
                    <a:pt x="5815" y="4344"/>
                  </a:cubicBezTo>
                  <a:cubicBezTo>
                    <a:pt x="5481" y="4344"/>
                    <a:pt x="5785" y="3363"/>
                    <a:pt x="5898" y="2967"/>
                  </a:cubicBezTo>
                  <a:cubicBezTo>
                    <a:pt x="6049" y="2499"/>
                    <a:pt x="6416" y="1029"/>
                    <a:pt x="6299" y="879"/>
                  </a:cubicBezTo>
                  <a:cubicBezTo>
                    <a:pt x="6247" y="811"/>
                    <a:pt x="6185" y="777"/>
                    <a:pt x="6121" y="777"/>
                  </a:cubicBezTo>
                  <a:cubicBezTo>
                    <a:pt x="5979" y="777"/>
                    <a:pt x="5823" y="941"/>
                    <a:pt x="5731" y="1263"/>
                  </a:cubicBezTo>
                  <a:cubicBezTo>
                    <a:pt x="5601" y="1736"/>
                    <a:pt x="5136" y="3053"/>
                    <a:pt x="4881" y="3053"/>
                  </a:cubicBezTo>
                  <a:cubicBezTo>
                    <a:pt x="4874" y="3053"/>
                    <a:pt x="4868" y="3052"/>
                    <a:pt x="4862" y="3051"/>
                  </a:cubicBezTo>
                  <a:cubicBezTo>
                    <a:pt x="4629" y="2967"/>
                    <a:pt x="5364" y="595"/>
                    <a:pt x="5364" y="595"/>
                  </a:cubicBezTo>
                  <a:cubicBezTo>
                    <a:pt x="5364" y="595"/>
                    <a:pt x="5614" y="110"/>
                    <a:pt x="5330" y="10"/>
                  </a:cubicBezTo>
                  <a:cubicBezTo>
                    <a:pt x="5313" y="3"/>
                    <a:pt x="5296" y="0"/>
                    <a:pt x="527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3"/>
            <p:cNvSpPr/>
            <p:nvPr/>
          </p:nvSpPr>
          <p:spPr>
            <a:xfrm>
              <a:off x="5875591" y="4569441"/>
              <a:ext cx="177269" cy="87336"/>
            </a:xfrm>
            <a:custGeom>
              <a:avLst/>
              <a:gdLst/>
              <a:ahLst/>
              <a:cxnLst/>
              <a:rect l="l" t="t" r="r" b="b"/>
              <a:pathLst>
                <a:path w="5531" h="2725" extrusionOk="0">
                  <a:moveTo>
                    <a:pt x="5531" y="1"/>
                  </a:moveTo>
                  <a:lnTo>
                    <a:pt x="752" y="235"/>
                  </a:lnTo>
                  <a:lnTo>
                    <a:pt x="0" y="2724"/>
                  </a:lnTo>
                  <a:lnTo>
                    <a:pt x="5297" y="2657"/>
                  </a:lnTo>
                  <a:lnTo>
                    <a:pt x="553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3"/>
            <p:cNvSpPr/>
            <p:nvPr/>
          </p:nvSpPr>
          <p:spPr>
            <a:xfrm>
              <a:off x="5879854" y="4634021"/>
              <a:ext cx="169256" cy="6538"/>
            </a:xfrm>
            <a:custGeom>
              <a:avLst/>
              <a:gdLst/>
              <a:ahLst/>
              <a:cxnLst/>
              <a:rect l="l" t="t" r="r" b="b"/>
              <a:pathLst>
                <a:path w="5281" h="204" extrusionOk="0">
                  <a:moveTo>
                    <a:pt x="1236" y="1"/>
                  </a:moveTo>
                  <a:cubicBezTo>
                    <a:pt x="1067" y="1"/>
                    <a:pt x="911" y="3"/>
                    <a:pt x="769" y="8"/>
                  </a:cubicBezTo>
                  <a:cubicBezTo>
                    <a:pt x="725" y="5"/>
                    <a:pt x="680" y="3"/>
                    <a:pt x="635" y="3"/>
                  </a:cubicBezTo>
                  <a:cubicBezTo>
                    <a:pt x="424" y="3"/>
                    <a:pt x="207" y="33"/>
                    <a:pt x="1" y="74"/>
                  </a:cubicBezTo>
                  <a:cubicBezTo>
                    <a:pt x="205" y="102"/>
                    <a:pt x="421" y="129"/>
                    <a:pt x="630" y="129"/>
                  </a:cubicBezTo>
                  <a:cubicBezTo>
                    <a:pt x="677" y="129"/>
                    <a:pt x="723" y="128"/>
                    <a:pt x="769" y="125"/>
                  </a:cubicBezTo>
                  <a:lnTo>
                    <a:pt x="2641" y="191"/>
                  </a:lnTo>
                  <a:cubicBezTo>
                    <a:pt x="3000" y="200"/>
                    <a:pt x="3347" y="204"/>
                    <a:pt x="3662" y="204"/>
                  </a:cubicBezTo>
                  <a:cubicBezTo>
                    <a:pt x="3977" y="204"/>
                    <a:pt x="4261" y="200"/>
                    <a:pt x="4495" y="191"/>
                  </a:cubicBezTo>
                  <a:cubicBezTo>
                    <a:pt x="4562" y="196"/>
                    <a:pt x="4628" y="198"/>
                    <a:pt x="4693" y="198"/>
                  </a:cubicBezTo>
                  <a:cubicBezTo>
                    <a:pt x="4889" y="198"/>
                    <a:pt x="5080" y="179"/>
                    <a:pt x="5281" y="141"/>
                  </a:cubicBezTo>
                  <a:cubicBezTo>
                    <a:pt x="5013" y="91"/>
                    <a:pt x="4763" y="74"/>
                    <a:pt x="4495" y="74"/>
                  </a:cubicBezTo>
                  <a:lnTo>
                    <a:pt x="2641" y="24"/>
                  </a:lnTo>
                  <a:cubicBezTo>
                    <a:pt x="2121" y="12"/>
                    <a:pt x="1643" y="1"/>
                    <a:pt x="1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3"/>
            <p:cNvSpPr/>
            <p:nvPr/>
          </p:nvSpPr>
          <p:spPr>
            <a:xfrm>
              <a:off x="5970363" y="4566236"/>
              <a:ext cx="7532" cy="71247"/>
            </a:xfrm>
            <a:custGeom>
              <a:avLst/>
              <a:gdLst/>
              <a:ahLst/>
              <a:cxnLst/>
              <a:rect l="l" t="t" r="r" b="b"/>
              <a:pathLst>
                <a:path w="235" h="2223" extrusionOk="0">
                  <a:moveTo>
                    <a:pt x="184" y="1"/>
                  </a:moveTo>
                  <a:cubicBezTo>
                    <a:pt x="134" y="1"/>
                    <a:pt x="67" y="502"/>
                    <a:pt x="34" y="1103"/>
                  </a:cubicBezTo>
                  <a:cubicBezTo>
                    <a:pt x="0" y="1722"/>
                    <a:pt x="0" y="2223"/>
                    <a:pt x="51" y="2223"/>
                  </a:cubicBezTo>
                  <a:cubicBezTo>
                    <a:pt x="101" y="2223"/>
                    <a:pt x="168" y="1738"/>
                    <a:pt x="201" y="1120"/>
                  </a:cubicBezTo>
                  <a:cubicBezTo>
                    <a:pt x="234" y="502"/>
                    <a:pt x="218"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3"/>
            <p:cNvSpPr/>
            <p:nvPr/>
          </p:nvSpPr>
          <p:spPr>
            <a:xfrm>
              <a:off x="5875591" y="4636393"/>
              <a:ext cx="171371" cy="20384"/>
            </a:xfrm>
            <a:custGeom>
              <a:avLst/>
              <a:gdLst/>
              <a:ahLst/>
              <a:cxnLst/>
              <a:rect l="l" t="t" r="r" b="b"/>
              <a:pathLst>
                <a:path w="5347" h="636" extrusionOk="0">
                  <a:moveTo>
                    <a:pt x="84" y="0"/>
                  </a:moveTo>
                  <a:lnTo>
                    <a:pt x="0" y="568"/>
                  </a:lnTo>
                  <a:lnTo>
                    <a:pt x="0" y="635"/>
                  </a:lnTo>
                  <a:lnTo>
                    <a:pt x="5297" y="568"/>
                  </a:lnTo>
                  <a:lnTo>
                    <a:pt x="5347" y="67"/>
                  </a:lnTo>
                  <a:lnTo>
                    <a:pt x="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3"/>
            <p:cNvSpPr/>
            <p:nvPr/>
          </p:nvSpPr>
          <p:spPr>
            <a:xfrm>
              <a:off x="5915750" y="1487641"/>
              <a:ext cx="394151" cy="934995"/>
            </a:xfrm>
            <a:custGeom>
              <a:avLst/>
              <a:gdLst/>
              <a:ahLst/>
              <a:cxnLst/>
              <a:rect l="l" t="t" r="r" b="b"/>
              <a:pathLst>
                <a:path w="12298" h="29173" extrusionOk="0">
                  <a:moveTo>
                    <a:pt x="2925" y="1"/>
                  </a:moveTo>
                  <a:cubicBezTo>
                    <a:pt x="2908" y="1"/>
                    <a:pt x="2891" y="6"/>
                    <a:pt x="2874" y="16"/>
                  </a:cubicBezTo>
                  <a:cubicBezTo>
                    <a:pt x="2406" y="317"/>
                    <a:pt x="3593" y="2272"/>
                    <a:pt x="3676" y="2455"/>
                  </a:cubicBezTo>
                  <a:cubicBezTo>
                    <a:pt x="3733" y="2568"/>
                    <a:pt x="3644" y="2658"/>
                    <a:pt x="3555" y="2658"/>
                  </a:cubicBezTo>
                  <a:cubicBezTo>
                    <a:pt x="3512" y="2658"/>
                    <a:pt x="3469" y="2638"/>
                    <a:pt x="3442" y="2589"/>
                  </a:cubicBezTo>
                  <a:cubicBezTo>
                    <a:pt x="3347" y="2368"/>
                    <a:pt x="2344" y="210"/>
                    <a:pt x="1852" y="210"/>
                  </a:cubicBezTo>
                  <a:cubicBezTo>
                    <a:pt x="1824" y="210"/>
                    <a:pt x="1796" y="217"/>
                    <a:pt x="1771" y="233"/>
                  </a:cubicBezTo>
                  <a:cubicBezTo>
                    <a:pt x="1504" y="400"/>
                    <a:pt x="1855" y="818"/>
                    <a:pt x="1855" y="818"/>
                  </a:cubicBezTo>
                  <a:cubicBezTo>
                    <a:pt x="1855" y="818"/>
                    <a:pt x="3075" y="2990"/>
                    <a:pt x="2841" y="3124"/>
                  </a:cubicBezTo>
                  <a:cubicBezTo>
                    <a:pt x="2831" y="3129"/>
                    <a:pt x="2820" y="3131"/>
                    <a:pt x="2809" y="3131"/>
                  </a:cubicBezTo>
                  <a:cubicBezTo>
                    <a:pt x="2558" y="3131"/>
                    <a:pt x="1861" y="1968"/>
                    <a:pt x="1638" y="1553"/>
                  </a:cubicBezTo>
                  <a:cubicBezTo>
                    <a:pt x="1504" y="1285"/>
                    <a:pt x="1338" y="1157"/>
                    <a:pt x="1203" y="1157"/>
                  </a:cubicBezTo>
                  <a:cubicBezTo>
                    <a:pt x="1119" y="1157"/>
                    <a:pt x="1048" y="1207"/>
                    <a:pt x="1003" y="1303"/>
                  </a:cubicBezTo>
                  <a:cubicBezTo>
                    <a:pt x="919" y="1470"/>
                    <a:pt x="1588" y="2840"/>
                    <a:pt x="1821" y="3257"/>
                  </a:cubicBezTo>
                  <a:cubicBezTo>
                    <a:pt x="2027" y="3639"/>
                    <a:pt x="2554" y="4587"/>
                    <a:pt x="2149" y="4587"/>
                  </a:cubicBezTo>
                  <a:cubicBezTo>
                    <a:pt x="2092" y="4587"/>
                    <a:pt x="2018" y="4568"/>
                    <a:pt x="1922" y="4527"/>
                  </a:cubicBezTo>
                  <a:cubicBezTo>
                    <a:pt x="1491" y="4357"/>
                    <a:pt x="1080" y="4292"/>
                    <a:pt x="761" y="4292"/>
                  </a:cubicBezTo>
                  <a:cubicBezTo>
                    <a:pt x="485" y="4292"/>
                    <a:pt x="277" y="4341"/>
                    <a:pt x="184" y="4410"/>
                  </a:cubicBezTo>
                  <a:cubicBezTo>
                    <a:pt x="0" y="4561"/>
                    <a:pt x="151" y="4861"/>
                    <a:pt x="418" y="4861"/>
                  </a:cubicBezTo>
                  <a:cubicBezTo>
                    <a:pt x="702" y="4878"/>
                    <a:pt x="986" y="4928"/>
                    <a:pt x="1270" y="5029"/>
                  </a:cubicBezTo>
                  <a:cubicBezTo>
                    <a:pt x="1487" y="5095"/>
                    <a:pt x="1704" y="5196"/>
                    <a:pt x="1888" y="5329"/>
                  </a:cubicBezTo>
                  <a:cubicBezTo>
                    <a:pt x="2055" y="5463"/>
                    <a:pt x="2206" y="5563"/>
                    <a:pt x="2323" y="5663"/>
                  </a:cubicBezTo>
                  <a:lnTo>
                    <a:pt x="2557" y="5847"/>
                  </a:lnTo>
                  <a:lnTo>
                    <a:pt x="7118" y="17109"/>
                  </a:lnTo>
                  <a:lnTo>
                    <a:pt x="2974" y="26783"/>
                  </a:lnTo>
                  <a:lnTo>
                    <a:pt x="9407" y="29172"/>
                  </a:lnTo>
                  <a:lnTo>
                    <a:pt x="12298" y="16390"/>
                  </a:lnTo>
                  <a:lnTo>
                    <a:pt x="5664" y="3959"/>
                  </a:lnTo>
                  <a:cubicBezTo>
                    <a:pt x="5397" y="3124"/>
                    <a:pt x="5080" y="2305"/>
                    <a:pt x="4729" y="1503"/>
                  </a:cubicBezTo>
                  <a:cubicBezTo>
                    <a:pt x="4360" y="582"/>
                    <a:pt x="4209" y="407"/>
                    <a:pt x="4105" y="407"/>
                  </a:cubicBezTo>
                  <a:cubicBezTo>
                    <a:pt x="4077" y="407"/>
                    <a:pt x="4052" y="420"/>
                    <a:pt x="4027" y="434"/>
                  </a:cubicBezTo>
                  <a:cubicBezTo>
                    <a:pt x="3700" y="620"/>
                    <a:pt x="4619" y="2284"/>
                    <a:pt x="4370" y="2284"/>
                  </a:cubicBezTo>
                  <a:cubicBezTo>
                    <a:pt x="4352" y="2284"/>
                    <a:pt x="4327" y="2275"/>
                    <a:pt x="4294" y="2255"/>
                  </a:cubicBezTo>
                  <a:cubicBezTo>
                    <a:pt x="3849" y="2000"/>
                    <a:pt x="3281" y="1"/>
                    <a:pt x="292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3"/>
            <p:cNvSpPr/>
            <p:nvPr/>
          </p:nvSpPr>
          <p:spPr>
            <a:xfrm>
              <a:off x="6515501" y="4601587"/>
              <a:ext cx="325628" cy="63331"/>
            </a:xfrm>
            <a:custGeom>
              <a:avLst/>
              <a:gdLst/>
              <a:ahLst/>
              <a:cxnLst/>
              <a:rect l="l" t="t" r="r" b="b"/>
              <a:pathLst>
                <a:path w="10160" h="1976" extrusionOk="0">
                  <a:moveTo>
                    <a:pt x="5481" y="0"/>
                  </a:moveTo>
                  <a:lnTo>
                    <a:pt x="1" y="151"/>
                  </a:lnTo>
                  <a:lnTo>
                    <a:pt x="51" y="1939"/>
                  </a:lnTo>
                  <a:lnTo>
                    <a:pt x="385" y="1939"/>
                  </a:lnTo>
                  <a:cubicBezTo>
                    <a:pt x="940" y="1957"/>
                    <a:pt x="2131" y="1976"/>
                    <a:pt x="3463" y="1976"/>
                  </a:cubicBezTo>
                  <a:cubicBezTo>
                    <a:pt x="5738" y="1976"/>
                    <a:pt x="8425" y="1922"/>
                    <a:pt x="9057" y="1721"/>
                  </a:cubicBezTo>
                  <a:cubicBezTo>
                    <a:pt x="10160" y="1387"/>
                    <a:pt x="5498" y="535"/>
                    <a:pt x="5498" y="535"/>
                  </a:cubicBezTo>
                  <a:lnTo>
                    <a:pt x="548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3"/>
            <p:cNvSpPr/>
            <p:nvPr/>
          </p:nvSpPr>
          <p:spPr>
            <a:xfrm>
              <a:off x="6516046" y="4615689"/>
              <a:ext cx="64292" cy="45351"/>
            </a:xfrm>
            <a:custGeom>
              <a:avLst/>
              <a:gdLst/>
              <a:ahLst/>
              <a:cxnLst/>
              <a:rect l="l" t="t" r="r" b="b"/>
              <a:pathLst>
                <a:path w="2006" h="1415" extrusionOk="0">
                  <a:moveTo>
                    <a:pt x="205" y="0"/>
                  </a:moveTo>
                  <a:cubicBezTo>
                    <a:pt x="137" y="0"/>
                    <a:pt x="69" y="4"/>
                    <a:pt x="0" y="11"/>
                  </a:cubicBezTo>
                  <a:lnTo>
                    <a:pt x="34" y="1415"/>
                  </a:lnTo>
                  <a:lnTo>
                    <a:pt x="2006" y="1398"/>
                  </a:lnTo>
                  <a:cubicBezTo>
                    <a:pt x="1905" y="964"/>
                    <a:pt x="1655" y="580"/>
                    <a:pt x="1287" y="346"/>
                  </a:cubicBezTo>
                  <a:cubicBezTo>
                    <a:pt x="961" y="119"/>
                    <a:pt x="586" y="0"/>
                    <a:pt x="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3"/>
            <p:cNvSpPr/>
            <p:nvPr/>
          </p:nvSpPr>
          <p:spPr>
            <a:xfrm>
              <a:off x="6517104" y="4634246"/>
              <a:ext cx="300469" cy="31313"/>
            </a:xfrm>
            <a:custGeom>
              <a:avLst/>
              <a:gdLst/>
              <a:ahLst/>
              <a:cxnLst/>
              <a:rect l="l" t="t" r="r" b="b"/>
              <a:pathLst>
                <a:path w="9375" h="977" extrusionOk="0">
                  <a:moveTo>
                    <a:pt x="7737" y="1"/>
                  </a:moveTo>
                  <a:cubicBezTo>
                    <a:pt x="7420" y="17"/>
                    <a:pt x="7269" y="669"/>
                    <a:pt x="7269" y="669"/>
                  </a:cubicBezTo>
                  <a:lnTo>
                    <a:pt x="1" y="803"/>
                  </a:lnTo>
                  <a:lnTo>
                    <a:pt x="1" y="920"/>
                  </a:lnTo>
                  <a:cubicBezTo>
                    <a:pt x="724" y="959"/>
                    <a:pt x="1684" y="977"/>
                    <a:pt x="2712" y="977"/>
                  </a:cubicBezTo>
                  <a:cubicBezTo>
                    <a:pt x="5603" y="977"/>
                    <a:pt x="9026" y="837"/>
                    <a:pt x="9174" y="652"/>
                  </a:cubicBezTo>
                  <a:cubicBezTo>
                    <a:pt x="9374" y="402"/>
                    <a:pt x="7737" y="1"/>
                    <a:pt x="77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3"/>
            <p:cNvSpPr/>
            <p:nvPr/>
          </p:nvSpPr>
          <p:spPr>
            <a:xfrm>
              <a:off x="6517649" y="4652450"/>
              <a:ext cx="290277" cy="8589"/>
            </a:xfrm>
            <a:custGeom>
              <a:avLst/>
              <a:gdLst/>
              <a:ahLst/>
              <a:cxnLst/>
              <a:rect l="l" t="t" r="r" b="b"/>
              <a:pathLst>
                <a:path w="9057" h="268" extrusionOk="0">
                  <a:moveTo>
                    <a:pt x="8789" y="1"/>
                  </a:moveTo>
                  <a:lnTo>
                    <a:pt x="7804" y="51"/>
                  </a:lnTo>
                  <a:cubicBezTo>
                    <a:pt x="6968" y="84"/>
                    <a:pt x="5815" y="134"/>
                    <a:pt x="4529" y="168"/>
                  </a:cubicBezTo>
                  <a:cubicBezTo>
                    <a:pt x="3259" y="201"/>
                    <a:pt x="2106" y="218"/>
                    <a:pt x="1254" y="218"/>
                  </a:cubicBezTo>
                  <a:lnTo>
                    <a:pt x="268" y="218"/>
                  </a:lnTo>
                  <a:lnTo>
                    <a:pt x="1" y="235"/>
                  </a:lnTo>
                  <a:lnTo>
                    <a:pt x="268" y="251"/>
                  </a:lnTo>
                  <a:lnTo>
                    <a:pt x="1254" y="268"/>
                  </a:lnTo>
                  <a:cubicBezTo>
                    <a:pt x="2106" y="268"/>
                    <a:pt x="3259" y="268"/>
                    <a:pt x="4529" y="235"/>
                  </a:cubicBezTo>
                  <a:cubicBezTo>
                    <a:pt x="5815" y="201"/>
                    <a:pt x="6968" y="134"/>
                    <a:pt x="7804" y="101"/>
                  </a:cubicBezTo>
                  <a:cubicBezTo>
                    <a:pt x="8188" y="67"/>
                    <a:pt x="8522" y="51"/>
                    <a:pt x="8789" y="34"/>
                  </a:cubicBezTo>
                  <a:lnTo>
                    <a:pt x="90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3"/>
            <p:cNvSpPr/>
            <p:nvPr/>
          </p:nvSpPr>
          <p:spPr>
            <a:xfrm>
              <a:off x="6748985" y="4632098"/>
              <a:ext cx="17179" cy="26281"/>
            </a:xfrm>
            <a:custGeom>
              <a:avLst/>
              <a:gdLst/>
              <a:ahLst/>
              <a:cxnLst/>
              <a:rect l="l" t="t" r="r" b="b"/>
              <a:pathLst>
                <a:path w="536" h="820" extrusionOk="0">
                  <a:moveTo>
                    <a:pt x="535" y="1"/>
                  </a:moveTo>
                  <a:lnTo>
                    <a:pt x="535" y="1"/>
                  </a:lnTo>
                  <a:cubicBezTo>
                    <a:pt x="368" y="68"/>
                    <a:pt x="235" y="185"/>
                    <a:pt x="151" y="335"/>
                  </a:cubicBezTo>
                  <a:cubicBezTo>
                    <a:pt x="51" y="469"/>
                    <a:pt x="1" y="652"/>
                    <a:pt x="34" y="819"/>
                  </a:cubicBezTo>
                  <a:cubicBezTo>
                    <a:pt x="68" y="652"/>
                    <a:pt x="134" y="502"/>
                    <a:pt x="201" y="368"/>
                  </a:cubicBezTo>
                  <a:cubicBezTo>
                    <a:pt x="301" y="235"/>
                    <a:pt x="402" y="118"/>
                    <a:pt x="5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3"/>
            <p:cNvSpPr/>
            <p:nvPr/>
          </p:nvSpPr>
          <p:spPr>
            <a:xfrm>
              <a:off x="6697032" y="4621394"/>
              <a:ext cx="10224" cy="13942"/>
            </a:xfrm>
            <a:custGeom>
              <a:avLst/>
              <a:gdLst/>
              <a:ahLst/>
              <a:cxnLst/>
              <a:rect l="l" t="t" r="r" b="b"/>
              <a:pathLst>
                <a:path w="319" h="435" extrusionOk="0">
                  <a:moveTo>
                    <a:pt x="302" y="1"/>
                  </a:moveTo>
                  <a:cubicBezTo>
                    <a:pt x="285" y="1"/>
                    <a:pt x="218" y="84"/>
                    <a:pt x="135" y="201"/>
                  </a:cubicBezTo>
                  <a:cubicBezTo>
                    <a:pt x="51" y="318"/>
                    <a:pt x="1" y="418"/>
                    <a:pt x="18" y="435"/>
                  </a:cubicBezTo>
                  <a:cubicBezTo>
                    <a:pt x="34" y="435"/>
                    <a:pt x="118" y="351"/>
                    <a:pt x="185" y="234"/>
                  </a:cubicBezTo>
                  <a:cubicBezTo>
                    <a:pt x="268" y="118"/>
                    <a:pt x="318" y="17"/>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3"/>
            <p:cNvSpPr/>
            <p:nvPr/>
          </p:nvSpPr>
          <p:spPr>
            <a:xfrm>
              <a:off x="6683123" y="4619182"/>
              <a:ext cx="11282" cy="9743"/>
            </a:xfrm>
            <a:custGeom>
              <a:avLst/>
              <a:gdLst/>
              <a:ahLst/>
              <a:cxnLst/>
              <a:rect l="l" t="t" r="r" b="b"/>
              <a:pathLst>
                <a:path w="352" h="304" extrusionOk="0">
                  <a:moveTo>
                    <a:pt x="332" y="0"/>
                  </a:moveTo>
                  <a:cubicBezTo>
                    <a:pt x="317" y="0"/>
                    <a:pt x="241" y="60"/>
                    <a:pt x="151" y="120"/>
                  </a:cubicBezTo>
                  <a:cubicBezTo>
                    <a:pt x="67" y="203"/>
                    <a:pt x="1" y="287"/>
                    <a:pt x="17" y="303"/>
                  </a:cubicBezTo>
                  <a:cubicBezTo>
                    <a:pt x="17" y="303"/>
                    <a:pt x="101" y="253"/>
                    <a:pt x="201" y="170"/>
                  </a:cubicBezTo>
                  <a:cubicBezTo>
                    <a:pt x="285" y="86"/>
                    <a:pt x="351" y="19"/>
                    <a:pt x="335" y="3"/>
                  </a:cubicBezTo>
                  <a:cubicBezTo>
                    <a:pt x="335" y="1"/>
                    <a:pt x="334" y="0"/>
                    <a:pt x="3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3"/>
            <p:cNvSpPr/>
            <p:nvPr/>
          </p:nvSpPr>
          <p:spPr>
            <a:xfrm>
              <a:off x="6674021" y="4612548"/>
              <a:ext cx="18236" cy="1859"/>
            </a:xfrm>
            <a:custGeom>
              <a:avLst/>
              <a:gdLst/>
              <a:ahLst/>
              <a:cxnLst/>
              <a:rect l="l" t="t" r="r" b="b"/>
              <a:pathLst>
                <a:path w="569" h="58" extrusionOk="0">
                  <a:moveTo>
                    <a:pt x="285" y="1"/>
                  </a:moveTo>
                  <a:cubicBezTo>
                    <a:pt x="188" y="1"/>
                    <a:pt x="92" y="9"/>
                    <a:pt x="1" y="26"/>
                  </a:cubicBezTo>
                  <a:cubicBezTo>
                    <a:pt x="83" y="49"/>
                    <a:pt x="170" y="58"/>
                    <a:pt x="257" y="58"/>
                  </a:cubicBezTo>
                  <a:cubicBezTo>
                    <a:pt x="362" y="58"/>
                    <a:pt x="468" y="44"/>
                    <a:pt x="569" y="26"/>
                  </a:cubicBezTo>
                  <a:cubicBezTo>
                    <a:pt x="477" y="9"/>
                    <a:pt x="381" y="1"/>
                    <a:pt x="2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3"/>
            <p:cNvSpPr/>
            <p:nvPr/>
          </p:nvSpPr>
          <p:spPr>
            <a:xfrm>
              <a:off x="6670816" y="4602644"/>
              <a:ext cx="20384" cy="2917"/>
            </a:xfrm>
            <a:custGeom>
              <a:avLst/>
              <a:gdLst/>
              <a:ahLst/>
              <a:cxnLst/>
              <a:rect l="l" t="t" r="r" b="b"/>
              <a:pathLst>
                <a:path w="636" h="91" extrusionOk="0">
                  <a:moveTo>
                    <a:pt x="0" y="1"/>
                  </a:moveTo>
                  <a:cubicBezTo>
                    <a:pt x="84" y="68"/>
                    <a:pt x="201" y="84"/>
                    <a:pt x="318" y="84"/>
                  </a:cubicBezTo>
                  <a:cubicBezTo>
                    <a:pt x="343" y="88"/>
                    <a:pt x="369" y="91"/>
                    <a:pt x="396" y="91"/>
                  </a:cubicBezTo>
                  <a:cubicBezTo>
                    <a:pt x="475" y="91"/>
                    <a:pt x="560" y="72"/>
                    <a:pt x="635" y="34"/>
                  </a:cubicBezTo>
                  <a:cubicBezTo>
                    <a:pt x="535" y="17"/>
                    <a:pt x="418" y="17"/>
                    <a:pt x="318" y="17"/>
                  </a:cubicBezTo>
                  <a:cubicBezTo>
                    <a:pt x="217" y="1"/>
                    <a:pt x="10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3"/>
            <p:cNvSpPr/>
            <p:nvPr/>
          </p:nvSpPr>
          <p:spPr>
            <a:xfrm>
              <a:off x="6703474" y="4605785"/>
              <a:ext cx="32691" cy="17788"/>
            </a:xfrm>
            <a:custGeom>
              <a:avLst/>
              <a:gdLst/>
              <a:ahLst/>
              <a:cxnLst/>
              <a:rect l="l" t="t" r="r" b="b"/>
              <a:pathLst>
                <a:path w="1020" h="555" extrusionOk="0">
                  <a:moveTo>
                    <a:pt x="676" y="56"/>
                  </a:moveTo>
                  <a:cubicBezTo>
                    <a:pt x="758" y="56"/>
                    <a:pt x="842" y="74"/>
                    <a:pt x="919" y="103"/>
                  </a:cubicBezTo>
                  <a:cubicBezTo>
                    <a:pt x="970" y="137"/>
                    <a:pt x="953" y="204"/>
                    <a:pt x="886" y="237"/>
                  </a:cubicBezTo>
                  <a:cubicBezTo>
                    <a:pt x="819" y="270"/>
                    <a:pt x="769" y="304"/>
                    <a:pt x="686" y="320"/>
                  </a:cubicBezTo>
                  <a:cubicBezTo>
                    <a:pt x="569" y="354"/>
                    <a:pt x="452" y="387"/>
                    <a:pt x="335" y="421"/>
                  </a:cubicBezTo>
                  <a:cubicBezTo>
                    <a:pt x="233" y="438"/>
                    <a:pt x="149" y="446"/>
                    <a:pt x="91" y="452"/>
                  </a:cubicBezTo>
                  <a:lnTo>
                    <a:pt x="91" y="452"/>
                  </a:lnTo>
                  <a:cubicBezTo>
                    <a:pt x="120" y="388"/>
                    <a:pt x="157" y="325"/>
                    <a:pt x="201" y="270"/>
                  </a:cubicBezTo>
                  <a:cubicBezTo>
                    <a:pt x="285" y="187"/>
                    <a:pt x="385" y="120"/>
                    <a:pt x="502" y="87"/>
                  </a:cubicBezTo>
                  <a:cubicBezTo>
                    <a:pt x="558" y="66"/>
                    <a:pt x="617" y="56"/>
                    <a:pt x="676" y="56"/>
                  </a:cubicBezTo>
                  <a:close/>
                  <a:moveTo>
                    <a:pt x="690" y="1"/>
                  </a:moveTo>
                  <a:cubicBezTo>
                    <a:pt x="489" y="1"/>
                    <a:pt x="296" y="91"/>
                    <a:pt x="168" y="254"/>
                  </a:cubicBezTo>
                  <a:cubicBezTo>
                    <a:pt x="120" y="317"/>
                    <a:pt x="73" y="380"/>
                    <a:pt x="54" y="456"/>
                  </a:cubicBezTo>
                  <a:lnTo>
                    <a:pt x="54" y="456"/>
                  </a:lnTo>
                  <a:cubicBezTo>
                    <a:pt x="19" y="461"/>
                    <a:pt x="0" y="465"/>
                    <a:pt x="0" y="471"/>
                  </a:cubicBezTo>
                  <a:cubicBezTo>
                    <a:pt x="17" y="473"/>
                    <a:pt x="34" y="475"/>
                    <a:pt x="51" y="477"/>
                  </a:cubicBezTo>
                  <a:lnTo>
                    <a:pt x="51" y="477"/>
                  </a:lnTo>
                  <a:cubicBezTo>
                    <a:pt x="51" y="524"/>
                    <a:pt x="51" y="554"/>
                    <a:pt x="51" y="554"/>
                  </a:cubicBezTo>
                  <a:cubicBezTo>
                    <a:pt x="59" y="529"/>
                    <a:pt x="68" y="504"/>
                    <a:pt x="79" y="479"/>
                  </a:cubicBezTo>
                  <a:lnTo>
                    <a:pt x="79" y="479"/>
                  </a:lnTo>
                  <a:cubicBezTo>
                    <a:pt x="101" y="481"/>
                    <a:pt x="124" y="482"/>
                    <a:pt x="146" y="482"/>
                  </a:cubicBezTo>
                  <a:cubicBezTo>
                    <a:pt x="214" y="482"/>
                    <a:pt x="283" y="474"/>
                    <a:pt x="351" y="454"/>
                  </a:cubicBezTo>
                  <a:cubicBezTo>
                    <a:pt x="468" y="437"/>
                    <a:pt x="602" y="421"/>
                    <a:pt x="719" y="371"/>
                  </a:cubicBezTo>
                  <a:cubicBezTo>
                    <a:pt x="786" y="354"/>
                    <a:pt x="853" y="320"/>
                    <a:pt x="919" y="287"/>
                  </a:cubicBezTo>
                  <a:cubicBezTo>
                    <a:pt x="970" y="270"/>
                    <a:pt x="1003" y="220"/>
                    <a:pt x="1003" y="187"/>
                  </a:cubicBezTo>
                  <a:cubicBezTo>
                    <a:pt x="1020" y="137"/>
                    <a:pt x="1003" y="87"/>
                    <a:pt x="953" y="53"/>
                  </a:cubicBezTo>
                  <a:cubicBezTo>
                    <a:pt x="867" y="18"/>
                    <a:pt x="778" y="1"/>
                    <a:pt x="6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3"/>
            <p:cNvSpPr/>
            <p:nvPr/>
          </p:nvSpPr>
          <p:spPr>
            <a:xfrm>
              <a:off x="6690622" y="4601587"/>
              <a:ext cx="17179" cy="19839"/>
            </a:xfrm>
            <a:custGeom>
              <a:avLst/>
              <a:gdLst/>
              <a:ahLst/>
              <a:cxnLst/>
              <a:rect l="l" t="t" r="r" b="b"/>
              <a:pathLst>
                <a:path w="536" h="619" extrusionOk="0">
                  <a:moveTo>
                    <a:pt x="117" y="0"/>
                  </a:moveTo>
                  <a:cubicBezTo>
                    <a:pt x="51" y="0"/>
                    <a:pt x="0" y="84"/>
                    <a:pt x="17" y="151"/>
                  </a:cubicBezTo>
                  <a:cubicBezTo>
                    <a:pt x="17" y="201"/>
                    <a:pt x="51" y="251"/>
                    <a:pt x="84" y="284"/>
                  </a:cubicBezTo>
                  <a:cubicBezTo>
                    <a:pt x="134" y="368"/>
                    <a:pt x="184" y="435"/>
                    <a:pt x="251" y="485"/>
                  </a:cubicBezTo>
                  <a:cubicBezTo>
                    <a:pt x="301" y="535"/>
                    <a:pt x="385" y="585"/>
                    <a:pt x="452" y="619"/>
                  </a:cubicBezTo>
                  <a:cubicBezTo>
                    <a:pt x="468" y="602"/>
                    <a:pt x="385" y="552"/>
                    <a:pt x="285" y="451"/>
                  </a:cubicBezTo>
                  <a:cubicBezTo>
                    <a:pt x="234" y="401"/>
                    <a:pt x="168" y="335"/>
                    <a:pt x="134" y="268"/>
                  </a:cubicBezTo>
                  <a:cubicBezTo>
                    <a:pt x="84" y="201"/>
                    <a:pt x="51" y="67"/>
                    <a:pt x="134" y="50"/>
                  </a:cubicBezTo>
                  <a:cubicBezTo>
                    <a:pt x="218" y="67"/>
                    <a:pt x="318" y="117"/>
                    <a:pt x="368" y="184"/>
                  </a:cubicBezTo>
                  <a:cubicBezTo>
                    <a:pt x="418" y="251"/>
                    <a:pt x="452" y="318"/>
                    <a:pt x="468" y="401"/>
                  </a:cubicBezTo>
                  <a:cubicBezTo>
                    <a:pt x="485" y="468"/>
                    <a:pt x="485" y="535"/>
                    <a:pt x="485" y="619"/>
                  </a:cubicBezTo>
                  <a:cubicBezTo>
                    <a:pt x="535" y="552"/>
                    <a:pt x="535" y="468"/>
                    <a:pt x="518" y="385"/>
                  </a:cubicBezTo>
                  <a:cubicBezTo>
                    <a:pt x="502" y="301"/>
                    <a:pt x="468" y="218"/>
                    <a:pt x="418" y="151"/>
                  </a:cubicBezTo>
                  <a:cubicBezTo>
                    <a:pt x="351" y="50"/>
                    <a:pt x="234" y="0"/>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3"/>
            <p:cNvSpPr/>
            <p:nvPr/>
          </p:nvSpPr>
          <p:spPr>
            <a:xfrm>
              <a:off x="6601716" y="4643188"/>
              <a:ext cx="51440" cy="2756"/>
            </a:xfrm>
            <a:custGeom>
              <a:avLst/>
              <a:gdLst/>
              <a:ahLst/>
              <a:cxnLst/>
              <a:rect l="l" t="t" r="r" b="b"/>
              <a:pathLst>
                <a:path w="1605" h="86" extrusionOk="0">
                  <a:moveTo>
                    <a:pt x="1563" y="1"/>
                  </a:moveTo>
                  <a:cubicBezTo>
                    <a:pt x="1455" y="1"/>
                    <a:pt x="1150" y="22"/>
                    <a:pt x="803" y="22"/>
                  </a:cubicBezTo>
                  <a:cubicBezTo>
                    <a:pt x="586" y="22"/>
                    <a:pt x="389" y="18"/>
                    <a:pt x="245" y="18"/>
                  </a:cubicBezTo>
                  <a:cubicBezTo>
                    <a:pt x="101" y="18"/>
                    <a:pt x="9" y="22"/>
                    <a:pt x="1" y="39"/>
                  </a:cubicBezTo>
                  <a:cubicBezTo>
                    <a:pt x="241" y="69"/>
                    <a:pt x="482" y="86"/>
                    <a:pt x="722" y="86"/>
                  </a:cubicBezTo>
                  <a:cubicBezTo>
                    <a:pt x="1016" y="86"/>
                    <a:pt x="1311" y="61"/>
                    <a:pt x="1605" y="6"/>
                  </a:cubicBezTo>
                  <a:cubicBezTo>
                    <a:pt x="1605" y="2"/>
                    <a:pt x="1590" y="1"/>
                    <a:pt x="15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3"/>
            <p:cNvSpPr/>
            <p:nvPr/>
          </p:nvSpPr>
          <p:spPr>
            <a:xfrm>
              <a:off x="6567454" y="4644854"/>
              <a:ext cx="5929" cy="9230"/>
            </a:xfrm>
            <a:custGeom>
              <a:avLst/>
              <a:gdLst/>
              <a:ahLst/>
              <a:cxnLst/>
              <a:rect l="l" t="t" r="r" b="b"/>
              <a:pathLst>
                <a:path w="185" h="288" extrusionOk="0">
                  <a:moveTo>
                    <a:pt x="9" y="1"/>
                  </a:moveTo>
                  <a:cubicBezTo>
                    <a:pt x="6" y="1"/>
                    <a:pt x="3" y="2"/>
                    <a:pt x="1" y="4"/>
                  </a:cubicBezTo>
                  <a:lnTo>
                    <a:pt x="17" y="4"/>
                  </a:lnTo>
                  <a:cubicBezTo>
                    <a:pt x="1" y="20"/>
                    <a:pt x="34" y="71"/>
                    <a:pt x="84" y="154"/>
                  </a:cubicBezTo>
                  <a:cubicBezTo>
                    <a:pt x="117" y="221"/>
                    <a:pt x="134" y="288"/>
                    <a:pt x="151" y="288"/>
                  </a:cubicBezTo>
                  <a:cubicBezTo>
                    <a:pt x="184" y="288"/>
                    <a:pt x="184" y="204"/>
                    <a:pt x="134" y="121"/>
                  </a:cubicBezTo>
                  <a:cubicBezTo>
                    <a:pt x="91" y="48"/>
                    <a:pt x="34"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3"/>
            <p:cNvSpPr/>
            <p:nvPr/>
          </p:nvSpPr>
          <p:spPr>
            <a:xfrm>
              <a:off x="6554057" y="4630368"/>
              <a:ext cx="7532" cy="6186"/>
            </a:xfrm>
            <a:custGeom>
              <a:avLst/>
              <a:gdLst/>
              <a:ahLst/>
              <a:cxnLst/>
              <a:rect l="l" t="t" r="r" b="b"/>
              <a:pathLst>
                <a:path w="235" h="193" extrusionOk="0">
                  <a:moveTo>
                    <a:pt x="23" y="0"/>
                  </a:moveTo>
                  <a:cubicBezTo>
                    <a:pt x="20" y="0"/>
                    <a:pt x="18" y="2"/>
                    <a:pt x="18" y="5"/>
                  </a:cubicBezTo>
                  <a:cubicBezTo>
                    <a:pt x="1" y="21"/>
                    <a:pt x="34" y="71"/>
                    <a:pt x="84" y="122"/>
                  </a:cubicBezTo>
                  <a:cubicBezTo>
                    <a:pt x="139" y="163"/>
                    <a:pt x="183" y="193"/>
                    <a:pt x="206" y="193"/>
                  </a:cubicBezTo>
                  <a:cubicBezTo>
                    <a:pt x="211" y="193"/>
                    <a:pt x="215" y="191"/>
                    <a:pt x="218" y="188"/>
                  </a:cubicBezTo>
                  <a:cubicBezTo>
                    <a:pt x="235" y="172"/>
                    <a:pt x="201" y="122"/>
                    <a:pt x="134" y="71"/>
                  </a:cubicBezTo>
                  <a:cubicBezTo>
                    <a:pt x="93" y="30"/>
                    <a:pt x="41"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3"/>
            <p:cNvSpPr/>
            <p:nvPr/>
          </p:nvSpPr>
          <p:spPr>
            <a:xfrm>
              <a:off x="6535500" y="4623092"/>
              <a:ext cx="10576" cy="3846"/>
            </a:xfrm>
            <a:custGeom>
              <a:avLst/>
              <a:gdLst/>
              <a:ahLst/>
              <a:cxnLst/>
              <a:rect l="l" t="t" r="r" b="b"/>
              <a:pathLst>
                <a:path w="330" h="120" extrusionOk="0">
                  <a:moveTo>
                    <a:pt x="93" y="0"/>
                  </a:moveTo>
                  <a:cubicBezTo>
                    <a:pt x="36" y="0"/>
                    <a:pt x="0" y="20"/>
                    <a:pt x="12" y="31"/>
                  </a:cubicBezTo>
                  <a:cubicBezTo>
                    <a:pt x="12" y="48"/>
                    <a:pt x="79" y="48"/>
                    <a:pt x="162" y="65"/>
                  </a:cubicBezTo>
                  <a:cubicBezTo>
                    <a:pt x="230" y="92"/>
                    <a:pt x="276" y="119"/>
                    <a:pt x="300" y="119"/>
                  </a:cubicBezTo>
                  <a:cubicBezTo>
                    <a:pt x="305" y="119"/>
                    <a:pt x="309" y="118"/>
                    <a:pt x="312" y="115"/>
                  </a:cubicBezTo>
                  <a:cubicBezTo>
                    <a:pt x="329" y="115"/>
                    <a:pt x="279" y="48"/>
                    <a:pt x="179" y="14"/>
                  </a:cubicBezTo>
                  <a:cubicBezTo>
                    <a:pt x="148" y="4"/>
                    <a:pt x="118" y="0"/>
                    <a:pt x="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3"/>
            <p:cNvSpPr/>
            <p:nvPr/>
          </p:nvSpPr>
          <p:spPr>
            <a:xfrm>
              <a:off x="6522456" y="4621009"/>
              <a:ext cx="5416" cy="2436"/>
            </a:xfrm>
            <a:custGeom>
              <a:avLst/>
              <a:gdLst/>
              <a:ahLst/>
              <a:cxnLst/>
              <a:rect l="l" t="t" r="r" b="b"/>
              <a:pathLst>
                <a:path w="169" h="76" extrusionOk="0">
                  <a:moveTo>
                    <a:pt x="32" y="0"/>
                  </a:moveTo>
                  <a:cubicBezTo>
                    <a:pt x="14" y="0"/>
                    <a:pt x="1" y="4"/>
                    <a:pt x="1" y="13"/>
                  </a:cubicBezTo>
                  <a:cubicBezTo>
                    <a:pt x="1" y="29"/>
                    <a:pt x="34" y="46"/>
                    <a:pt x="68" y="63"/>
                  </a:cubicBezTo>
                  <a:cubicBezTo>
                    <a:pt x="93" y="71"/>
                    <a:pt x="118" y="75"/>
                    <a:pt x="137" y="75"/>
                  </a:cubicBezTo>
                  <a:cubicBezTo>
                    <a:pt x="156" y="75"/>
                    <a:pt x="168" y="71"/>
                    <a:pt x="168" y="63"/>
                  </a:cubicBezTo>
                  <a:cubicBezTo>
                    <a:pt x="168" y="46"/>
                    <a:pt x="135" y="13"/>
                    <a:pt x="101" y="13"/>
                  </a:cubicBezTo>
                  <a:cubicBezTo>
                    <a:pt x="76" y="4"/>
                    <a:pt x="51" y="0"/>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3"/>
            <p:cNvSpPr/>
            <p:nvPr/>
          </p:nvSpPr>
          <p:spPr>
            <a:xfrm>
              <a:off x="5657619" y="1979736"/>
              <a:ext cx="728881" cy="1056592"/>
            </a:xfrm>
            <a:custGeom>
              <a:avLst/>
              <a:gdLst/>
              <a:ahLst/>
              <a:cxnLst/>
              <a:rect l="l" t="t" r="r" b="b"/>
              <a:pathLst>
                <a:path w="22742" h="32967" extrusionOk="0">
                  <a:moveTo>
                    <a:pt x="20151" y="0"/>
                  </a:moveTo>
                  <a:lnTo>
                    <a:pt x="16910" y="8388"/>
                  </a:lnTo>
                  <a:cubicBezTo>
                    <a:pt x="16592" y="8288"/>
                    <a:pt x="16275" y="8221"/>
                    <a:pt x="15957" y="8188"/>
                  </a:cubicBezTo>
                  <a:lnTo>
                    <a:pt x="9341" y="8137"/>
                  </a:lnTo>
                  <a:cubicBezTo>
                    <a:pt x="9341" y="8137"/>
                    <a:pt x="4729" y="5464"/>
                    <a:pt x="4829" y="5230"/>
                  </a:cubicBezTo>
                  <a:lnTo>
                    <a:pt x="4829" y="5230"/>
                  </a:lnTo>
                  <a:lnTo>
                    <a:pt x="1" y="9574"/>
                  </a:lnTo>
                  <a:lnTo>
                    <a:pt x="4863" y="15890"/>
                  </a:lnTo>
                  <a:lnTo>
                    <a:pt x="7536" y="25047"/>
                  </a:lnTo>
                  <a:cubicBezTo>
                    <a:pt x="7536" y="25047"/>
                    <a:pt x="5347" y="29925"/>
                    <a:pt x="5347" y="32966"/>
                  </a:cubicBezTo>
                  <a:lnTo>
                    <a:pt x="22039" y="30995"/>
                  </a:lnTo>
                  <a:cubicBezTo>
                    <a:pt x="22039" y="30995"/>
                    <a:pt x="21755" y="27302"/>
                    <a:pt x="18664" y="22975"/>
                  </a:cubicBezTo>
                  <a:lnTo>
                    <a:pt x="20151" y="15239"/>
                  </a:lnTo>
                  <a:cubicBezTo>
                    <a:pt x="21321" y="12164"/>
                    <a:pt x="21956" y="13468"/>
                    <a:pt x="22474" y="8188"/>
                  </a:cubicBezTo>
                  <a:cubicBezTo>
                    <a:pt x="22741" y="5264"/>
                    <a:pt x="21922" y="2340"/>
                    <a:pt x="2015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3"/>
            <p:cNvSpPr/>
            <p:nvPr/>
          </p:nvSpPr>
          <p:spPr>
            <a:xfrm>
              <a:off x="5907705" y="2686054"/>
              <a:ext cx="101791" cy="27883"/>
            </a:xfrm>
            <a:custGeom>
              <a:avLst/>
              <a:gdLst/>
              <a:ahLst/>
              <a:cxnLst/>
              <a:rect l="l" t="t" r="r" b="b"/>
              <a:pathLst>
                <a:path w="3176" h="870" extrusionOk="0">
                  <a:moveTo>
                    <a:pt x="3171" y="0"/>
                  </a:moveTo>
                  <a:cubicBezTo>
                    <a:pt x="3134" y="0"/>
                    <a:pt x="3032" y="194"/>
                    <a:pt x="2791" y="419"/>
                  </a:cubicBezTo>
                  <a:cubicBezTo>
                    <a:pt x="2641" y="552"/>
                    <a:pt x="2457" y="619"/>
                    <a:pt x="2273" y="636"/>
                  </a:cubicBezTo>
                  <a:cubicBezTo>
                    <a:pt x="2263" y="637"/>
                    <a:pt x="2253" y="637"/>
                    <a:pt x="2243" y="637"/>
                  </a:cubicBezTo>
                  <a:cubicBezTo>
                    <a:pt x="2037" y="637"/>
                    <a:pt x="1845" y="478"/>
                    <a:pt x="1638" y="318"/>
                  </a:cubicBezTo>
                  <a:cubicBezTo>
                    <a:pt x="1442" y="168"/>
                    <a:pt x="1206" y="99"/>
                    <a:pt x="953" y="99"/>
                  </a:cubicBezTo>
                  <a:cubicBezTo>
                    <a:pt x="925" y="99"/>
                    <a:pt x="898" y="100"/>
                    <a:pt x="869" y="101"/>
                  </a:cubicBezTo>
                  <a:cubicBezTo>
                    <a:pt x="652" y="135"/>
                    <a:pt x="452" y="218"/>
                    <a:pt x="285" y="369"/>
                  </a:cubicBezTo>
                  <a:cubicBezTo>
                    <a:pt x="118" y="486"/>
                    <a:pt x="17" y="669"/>
                    <a:pt x="1" y="870"/>
                  </a:cubicBezTo>
                  <a:cubicBezTo>
                    <a:pt x="84" y="719"/>
                    <a:pt x="201" y="569"/>
                    <a:pt x="351" y="452"/>
                  </a:cubicBezTo>
                  <a:cubicBezTo>
                    <a:pt x="502" y="318"/>
                    <a:pt x="686" y="252"/>
                    <a:pt x="886" y="235"/>
                  </a:cubicBezTo>
                  <a:cubicBezTo>
                    <a:pt x="910" y="233"/>
                    <a:pt x="933" y="232"/>
                    <a:pt x="957" y="232"/>
                  </a:cubicBezTo>
                  <a:cubicBezTo>
                    <a:pt x="1169" y="232"/>
                    <a:pt x="1389" y="300"/>
                    <a:pt x="1554" y="435"/>
                  </a:cubicBezTo>
                  <a:cubicBezTo>
                    <a:pt x="1655" y="519"/>
                    <a:pt x="1772" y="602"/>
                    <a:pt x="1889" y="669"/>
                  </a:cubicBezTo>
                  <a:cubicBezTo>
                    <a:pt x="2006" y="736"/>
                    <a:pt x="2139" y="770"/>
                    <a:pt x="2273" y="770"/>
                  </a:cubicBezTo>
                  <a:cubicBezTo>
                    <a:pt x="2490" y="753"/>
                    <a:pt x="2707" y="653"/>
                    <a:pt x="2858" y="486"/>
                  </a:cubicBezTo>
                  <a:cubicBezTo>
                    <a:pt x="2958" y="385"/>
                    <a:pt x="3042" y="268"/>
                    <a:pt x="3108" y="151"/>
                  </a:cubicBezTo>
                  <a:cubicBezTo>
                    <a:pt x="3158" y="51"/>
                    <a:pt x="3175" y="1"/>
                    <a:pt x="3175" y="1"/>
                  </a:cubicBezTo>
                  <a:cubicBezTo>
                    <a:pt x="3174" y="0"/>
                    <a:pt x="3172" y="0"/>
                    <a:pt x="31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3"/>
            <p:cNvSpPr/>
            <p:nvPr/>
          </p:nvSpPr>
          <p:spPr>
            <a:xfrm>
              <a:off x="6172246" y="2852041"/>
              <a:ext cx="102304" cy="27916"/>
            </a:xfrm>
            <a:custGeom>
              <a:avLst/>
              <a:gdLst/>
              <a:ahLst/>
              <a:cxnLst/>
              <a:rect l="l" t="t" r="r" b="b"/>
              <a:pathLst>
                <a:path w="3192" h="871" extrusionOk="0">
                  <a:moveTo>
                    <a:pt x="3173" y="1"/>
                  </a:moveTo>
                  <a:cubicBezTo>
                    <a:pt x="3149" y="1"/>
                    <a:pt x="3032" y="195"/>
                    <a:pt x="2791" y="419"/>
                  </a:cubicBezTo>
                  <a:cubicBezTo>
                    <a:pt x="2657" y="536"/>
                    <a:pt x="2473" y="620"/>
                    <a:pt x="2273" y="637"/>
                  </a:cubicBezTo>
                  <a:cubicBezTo>
                    <a:pt x="2263" y="637"/>
                    <a:pt x="2253" y="638"/>
                    <a:pt x="2243" y="638"/>
                  </a:cubicBezTo>
                  <a:cubicBezTo>
                    <a:pt x="2039" y="638"/>
                    <a:pt x="1862" y="478"/>
                    <a:pt x="1655" y="319"/>
                  </a:cubicBezTo>
                  <a:cubicBezTo>
                    <a:pt x="1444" y="169"/>
                    <a:pt x="1206" y="99"/>
                    <a:pt x="966" y="99"/>
                  </a:cubicBezTo>
                  <a:cubicBezTo>
                    <a:pt x="939" y="99"/>
                    <a:pt x="913" y="100"/>
                    <a:pt x="886" y="102"/>
                  </a:cubicBezTo>
                  <a:cubicBezTo>
                    <a:pt x="669" y="119"/>
                    <a:pt x="452" y="219"/>
                    <a:pt x="285" y="369"/>
                  </a:cubicBezTo>
                  <a:cubicBezTo>
                    <a:pt x="134" y="486"/>
                    <a:pt x="17" y="670"/>
                    <a:pt x="1" y="870"/>
                  </a:cubicBezTo>
                  <a:cubicBezTo>
                    <a:pt x="101" y="703"/>
                    <a:pt x="218" y="570"/>
                    <a:pt x="351" y="436"/>
                  </a:cubicBezTo>
                  <a:cubicBezTo>
                    <a:pt x="502" y="319"/>
                    <a:pt x="702" y="252"/>
                    <a:pt x="886" y="236"/>
                  </a:cubicBezTo>
                  <a:cubicBezTo>
                    <a:pt x="911" y="234"/>
                    <a:pt x="936" y="233"/>
                    <a:pt x="961" y="233"/>
                  </a:cubicBezTo>
                  <a:cubicBezTo>
                    <a:pt x="1183" y="233"/>
                    <a:pt x="1391" y="301"/>
                    <a:pt x="1571" y="436"/>
                  </a:cubicBezTo>
                  <a:cubicBezTo>
                    <a:pt x="1671" y="520"/>
                    <a:pt x="1772" y="586"/>
                    <a:pt x="1889" y="670"/>
                  </a:cubicBezTo>
                  <a:cubicBezTo>
                    <a:pt x="2006" y="737"/>
                    <a:pt x="2139" y="770"/>
                    <a:pt x="2273" y="770"/>
                  </a:cubicBezTo>
                  <a:cubicBezTo>
                    <a:pt x="2507" y="754"/>
                    <a:pt x="2707" y="653"/>
                    <a:pt x="2858" y="486"/>
                  </a:cubicBezTo>
                  <a:cubicBezTo>
                    <a:pt x="2958" y="386"/>
                    <a:pt x="3058" y="269"/>
                    <a:pt x="3125" y="135"/>
                  </a:cubicBezTo>
                  <a:cubicBezTo>
                    <a:pt x="3159" y="52"/>
                    <a:pt x="3192" y="2"/>
                    <a:pt x="3175" y="2"/>
                  </a:cubicBezTo>
                  <a:cubicBezTo>
                    <a:pt x="3175" y="1"/>
                    <a:pt x="3174" y="1"/>
                    <a:pt x="317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3"/>
            <p:cNvSpPr/>
            <p:nvPr/>
          </p:nvSpPr>
          <p:spPr>
            <a:xfrm>
              <a:off x="6079621" y="2590065"/>
              <a:ext cx="39646" cy="105188"/>
            </a:xfrm>
            <a:custGeom>
              <a:avLst/>
              <a:gdLst/>
              <a:ahLst/>
              <a:cxnLst/>
              <a:rect l="l" t="t" r="r" b="b"/>
              <a:pathLst>
                <a:path w="1237" h="3282" extrusionOk="0">
                  <a:moveTo>
                    <a:pt x="762" y="1"/>
                  </a:moveTo>
                  <a:cubicBezTo>
                    <a:pt x="758" y="1"/>
                    <a:pt x="755" y="2"/>
                    <a:pt x="752" y="5"/>
                  </a:cubicBezTo>
                  <a:cubicBezTo>
                    <a:pt x="735" y="5"/>
                    <a:pt x="886" y="189"/>
                    <a:pt x="1019" y="506"/>
                  </a:cubicBezTo>
                  <a:cubicBezTo>
                    <a:pt x="1086" y="673"/>
                    <a:pt x="1103" y="874"/>
                    <a:pt x="1036" y="1058"/>
                  </a:cubicBezTo>
                  <a:cubicBezTo>
                    <a:pt x="986" y="1275"/>
                    <a:pt x="752" y="1392"/>
                    <a:pt x="518" y="1542"/>
                  </a:cubicBezTo>
                  <a:cubicBezTo>
                    <a:pt x="301" y="1693"/>
                    <a:pt x="134" y="1927"/>
                    <a:pt x="67" y="2194"/>
                  </a:cubicBezTo>
                  <a:cubicBezTo>
                    <a:pt x="0" y="2394"/>
                    <a:pt x="17" y="2628"/>
                    <a:pt x="100" y="2829"/>
                  </a:cubicBezTo>
                  <a:cubicBezTo>
                    <a:pt x="241" y="3158"/>
                    <a:pt x="442" y="3282"/>
                    <a:pt x="465" y="3282"/>
                  </a:cubicBezTo>
                  <a:cubicBezTo>
                    <a:pt x="467" y="3282"/>
                    <a:pt x="468" y="3281"/>
                    <a:pt x="468" y="3280"/>
                  </a:cubicBezTo>
                  <a:cubicBezTo>
                    <a:pt x="351" y="3130"/>
                    <a:pt x="267" y="2979"/>
                    <a:pt x="201" y="2795"/>
                  </a:cubicBezTo>
                  <a:cubicBezTo>
                    <a:pt x="134" y="2612"/>
                    <a:pt x="134" y="2411"/>
                    <a:pt x="184" y="2227"/>
                  </a:cubicBezTo>
                  <a:cubicBezTo>
                    <a:pt x="251" y="1993"/>
                    <a:pt x="401" y="1793"/>
                    <a:pt x="602" y="1659"/>
                  </a:cubicBezTo>
                  <a:cubicBezTo>
                    <a:pt x="718" y="1592"/>
                    <a:pt x="835" y="1509"/>
                    <a:pt x="936" y="1442"/>
                  </a:cubicBezTo>
                  <a:cubicBezTo>
                    <a:pt x="1053" y="1359"/>
                    <a:pt x="1119" y="1242"/>
                    <a:pt x="1170" y="1108"/>
                  </a:cubicBezTo>
                  <a:cubicBezTo>
                    <a:pt x="1236" y="891"/>
                    <a:pt x="1203" y="657"/>
                    <a:pt x="1103" y="456"/>
                  </a:cubicBezTo>
                  <a:cubicBezTo>
                    <a:pt x="1053" y="323"/>
                    <a:pt x="969" y="206"/>
                    <a:pt x="869" y="105"/>
                  </a:cubicBezTo>
                  <a:cubicBezTo>
                    <a:pt x="813" y="36"/>
                    <a:pt x="781" y="1"/>
                    <a:pt x="76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3"/>
            <p:cNvSpPr/>
            <p:nvPr/>
          </p:nvSpPr>
          <p:spPr>
            <a:xfrm>
              <a:off x="6129940" y="2762109"/>
              <a:ext cx="85702" cy="64837"/>
            </a:xfrm>
            <a:custGeom>
              <a:avLst/>
              <a:gdLst/>
              <a:ahLst/>
              <a:cxnLst/>
              <a:rect l="l" t="t" r="r" b="b"/>
              <a:pathLst>
                <a:path w="2674" h="2023" extrusionOk="0">
                  <a:moveTo>
                    <a:pt x="2624" y="1"/>
                  </a:moveTo>
                  <a:lnTo>
                    <a:pt x="2624" y="1"/>
                  </a:lnTo>
                  <a:cubicBezTo>
                    <a:pt x="2590" y="184"/>
                    <a:pt x="2540" y="368"/>
                    <a:pt x="2457" y="535"/>
                  </a:cubicBezTo>
                  <a:cubicBezTo>
                    <a:pt x="2357" y="702"/>
                    <a:pt x="2206" y="853"/>
                    <a:pt x="2039" y="936"/>
                  </a:cubicBezTo>
                  <a:cubicBezTo>
                    <a:pt x="1899" y="1001"/>
                    <a:pt x="1745" y="1038"/>
                    <a:pt x="1590" y="1038"/>
                  </a:cubicBezTo>
                  <a:cubicBezTo>
                    <a:pt x="1505" y="1038"/>
                    <a:pt x="1420" y="1027"/>
                    <a:pt x="1337" y="1003"/>
                  </a:cubicBezTo>
                  <a:cubicBezTo>
                    <a:pt x="1204" y="970"/>
                    <a:pt x="1087" y="936"/>
                    <a:pt x="953" y="920"/>
                  </a:cubicBezTo>
                  <a:cubicBezTo>
                    <a:pt x="908" y="908"/>
                    <a:pt x="862" y="903"/>
                    <a:pt x="816" y="903"/>
                  </a:cubicBezTo>
                  <a:cubicBezTo>
                    <a:pt x="723" y="903"/>
                    <a:pt x="630" y="925"/>
                    <a:pt x="552" y="970"/>
                  </a:cubicBezTo>
                  <a:cubicBezTo>
                    <a:pt x="351" y="1070"/>
                    <a:pt x="201" y="1237"/>
                    <a:pt x="118" y="1438"/>
                  </a:cubicBezTo>
                  <a:cubicBezTo>
                    <a:pt x="51" y="1571"/>
                    <a:pt x="17" y="1722"/>
                    <a:pt x="17" y="1855"/>
                  </a:cubicBezTo>
                  <a:cubicBezTo>
                    <a:pt x="1" y="1955"/>
                    <a:pt x="1" y="2022"/>
                    <a:pt x="17" y="2022"/>
                  </a:cubicBezTo>
                  <a:cubicBezTo>
                    <a:pt x="34" y="2022"/>
                    <a:pt x="67" y="1805"/>
                    <a:pt x="201" y="1488"/>
                  </a:cubicBezTo>
                  <a:cubicBezTo>
                    <a:pt x="285" y="1304"/>
                    <a:pt x="435" y="1170"/>
                    <a:pt x="602" y="1087"/>
                  </a:cubicBezTo>
                  <a:cubicBezTo>
                    <a:pt x="669" y="1053"/>
                    <a:pt x="740" y="1040"/>
                    <a:pt x="814" y="1040"/>
                  </a:cubicBezTo>
                  <a:cubicBezTo>
                    <a:pt x="962" y="1040"/>
                    <a:pt x="1126" y="1092"/>
                    <a:pt x="1304" y="1137"/>
                  </a:cubicBezTo>
                  <a:cubicBezTo>
                    <a:pt x="1396" y="1160"/>
                    <a:pt x="1489" y="1171"/>
                    <a:pt x="1582" y="1171"/>
                  </a:cubicBezTo>
                  <a:cubicBezTo>
                    <a:pt x="1760" y="1171"/>
                    <a:pt x="1936" y="1130"/>
                    <a:pt x="2089" y="1053"/>
                  </a:cubicBezTo>
                  <a:cubicBezTo>
                    <a:pt x="2290" y="953"/>
                    <a:pt x="2440" y="786"/>
                    <a:pt x="2540" y="585"/>
                  </a:cubicBezTo>
                  <a:cubicBezTo>
                    <a:pt x="2641" y="418"/>
                    <a:pt x="2674" y="201"/>
                    <a:pt x="262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3"/>
            <p:cNvSpPr/>
            <p:nvPr/>
          </p:nvSpPr>
          <p:spPr>
            <a:xfrm>
              <a:off x="6163688" y="2934987"/>
              <a:ext cx="106053" cy="30223"/>
            </a:xfrm>
            <a:custGeom>
              <a:avLst/>
              <a:gdLst/>
              <a:ahLst/>
              <a:cxnLst/>
              <a:rect l="l" t="t" r="r" b="b"/>
              <a:pathLst>
                <a:path w="3309" h="943" extrusionOk="0">
                  <a:moveTo>
                    <a:pt x="967" y="0"/>
                  </a:moveTo>
                  <a:cubicBezTo>
                    <a:pt x="766" y="0"/>
                    <a:pt x="579" y="53"/>
                    <a:pt x="418" y="171"/>
                  </a:cubicBezTo>
                  <a:cubicBezTo>
                    <a:pt x="301" y="237"/>
                    <a:pt x="184" y="338"/>
                    <a:pt x="101" y="455"/>
                  </a:cubicBezTo>
                  <a:cubicBezTo>
                    <a:pt x="34" y="538"/>
                    <a:pt x="0" y="572"/>
                    <a:pt x="17" y="588"/>
                  </a:cubicBezTo>
                  <a:cubicBezTo>
                    <a:pt x="18" y="589"/>
                    <a:pt x="19" y="589"/>
                    <a:pt x="20" y="589"/>
                  </a:cubicBezTo>
                  <a:cubicBezTo>
                    <a:pt x="47" y="589"/>
                    <a:pt x="196" y="414"/>
                    <a:pt x="468" y="254"/>
                  </a:cubicBezTo>
                  <a:cubicBezTo>
                    <a:pt x="600" y="175"/>
                    <a:pt x="753" y="127"/>
                    <a:pt x="903" y="127"/>
                  </a:cubicBezTo>
                  <a:cubicBezTo>
                    <a:pt x="942" y="127"/>
                    <a:pt x="981" y="130"/>
                    <a:pt x="1019" y="137"/>
                  </a:cubicBezTo>
                  <a:cubicBezTo>
                    <a:pt x="1237" y="171"/>
                    <a:pt x="1387" y="371"/>
                    <a:pt x="1571" y="572"/>
                  </a:cubicBezTo>
                  <a:cubicBezTo>
                    <a:pt x="1755" y="772"/>
                    <a:pt x="2005" y="906"/>
                    <a:pt x="2289" y="939"/>
                  </a:cubicBezTo>
                  <a:cubicBezTo>
                    <a:pt x="2316" y="941"/>
                    <a:pt x="2344" y="942"/>
                    <a:pt x="2371" y="942"/>
                  </a:cubicBezTo>
                  <a:cubicBezTo>
                    <a:pt x="2561" y="942"/>
                    <a:pt x="2749" y="891"/>
                    <a:pt x="2924" y="789"/>
                  </a:cubicBezTo>
                  <a:cubicBezTo>
                    <a:pt x="3242" y="588"/>
                    <a:pt x="3309" y="354"/>
                    <a:pt x="3292" y="354"/>
                  </a:cubicBezTo>
                  <a:lnTo>
                    <a:pt x="3292" y="354"/>
                  </a:lnTo>
                  <a:cubicBezTo>
                    <a:pt x="3175" y="488"/>
                    <a:pt x="3025" y="605"/>
                    <a:pt x="2874" y="705"/>
                  </a:cubicBezTo>
                  <a:cubicBezTo>
                    <a:pt x="2721" y="775"/>
                    <a:pt x="2556" y="810"/>
                    <a:pt x="2399" y="810"/>
                  </a:cubicBezTo>
                  <a:cubicBezTo>
                    <a:pt x="2368" y="810"/>
                    <a:pt x="2337" y="808"/>
                    <a:pt x="2306" y="805"/>
                  </a:cubicBezTo>
                  <a:cubicBezTo>
                    <a:pt x="2055" y="772"/>
                    <a:pt x="1838" y="655"/>
                    <a:pt x="1688" y="471"/>
                  </a:cubicBezTo>
                  <a:cubicBezTo>
                    <a:pt x="1588" y="371"/>
                    <a:pt x="1504" y="271"/>
                    <a:pt x="1404" y="187"/>
                  </a:cubicBezTo>
                  <a:cubicBezTo>
                    <a:pt x="1304" y="87"/>
                    <a:pt x="1187" y="37"/>
                    <a:pt x="1053" y="3"/>
                  </a:cubicBezTo>
                  <a:cubicBezTo>
                    <a:pt x="1024" y="1"/>
                    <a:pt x="996" y="0"/>
                    <a:pt x="9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3"/>
            <p:cNvSpPr/>
            <p:nvPr/>
          </p:nvSpPr>
          <p:spPr>
            <a:xfrm>
              <a:off x="5875591" y="2950755"/>
              <a:ext cx="103906" cy="42979"/>
            </a:xfrm>
            <a:custGeom>
              <a:avLst/>
              <a:gdLst/>
              <a:ahLst/>
              <a:cxnLst/>
              <a:rect l="l" t="t" r="r" b="b"/>
              <a:pathLst>
                <a:path w="3242" h="1341" extrusionOk="0">
                  <a:moveTo>
                    <a:pt x="821" y="0"/>
                  </a:moveTo>
                  <a:cubicBezTo>
                    <a:pt x="710" y="0"/>
                    <a:pt x="602" y="21"/>
                    <a:pt x="501" y="63"/>
                  </a:cubicBezTo>
                  <a:cubicBezTo>
                    <a:pt x="368" y="96"/>
                    <a:pt x="234" y="163"/>
                    <a:pt x="117" y="247"/>
                  </a:cubicBezTo>
                  <a:cubicBezTo>
                    <a:pt x="33" y="313"/>
                    <a:pt x="0" y="347"/>
                    <a:pt x="0" y="364"/>
                  </a:cubicBezTo>
                  <a:cubicBezTo>
                    <a:pt x="1" y="365"/>
                    <a:pt x="3" y="365"/>
                    <a:pt x="5" y="365"/>
                  </a:cubicBezTo>
                  <a:cubicBezTo>
                    <a:pt x="38" y="365"/>
                    <a:pt x="220" y="241"/>
                    <a:pt x="535" y="146"/>
                  </a:cubicBezTo>
                  <a:cubicBezTo>
                    <a:pt x="607" y="127"/>
                    <a:pt x="682" y="117"/>
                    <a:pt x="758" y="117"/>
                  </a:cubicBezTo>
                  <a:cubicBezTo>
                    <a:pt x="874" y="117"/>
                    <a:pt x="992" y="139"/>
                    <a:pt x="1103" y="180"/>
                  </a:cubicBezTo>
                  <a:cubicBezTo>
                    <a:pt x="1303" y="263"/>
                    <a:pt x="1387" y="497"/>
                    <a:pt x="1521" y="748"/>
                  </a:cubicBezTo>
                  <a:cubicBezTo>
                    <a:pt x="1637" y="982"/>
                    <a:pt x="1855" y="1182"/>
                    <a:pt x="2105" y="1266"/>
                  </a:cubicBezTo>
                  <a:cubicBezTo>
                    <a:pt x="2232" y="1315"/>
                    <a:pt x="2358" y="1340"/>
                    <a:pt x="2485" y="1340"/>
                  </a:cubicBezTo>
                  <a:cubicBezTo>
                    <a:pt x="2576" y="1340"/>
                    <a:pt x="2666" y="1327"/>
                    <a:pt x="2757" y="1299"/>
                  </a:cubicBezTo>
                  <a:cubicBezTo>
                    <a:pt x="2957" y="1266"/>
                    <a:pt x="3125" y="1149"/>
                    <a:pt x="3242" y="965"/>
                  </a:cubicBezTo>
                  <a:lnTo>
                    <a:pt x="3242" y="965"/>
                  </a:lnTo>
                  <a:cubicBezTo>
                    <a:pt x="3091" y="1065"/>
                    <a:pt x="2907" y="1149"/>
                    <a:pt x="2740" y="1199"/>
                  </a:cubicBezTo>
                  <a:cubicBezTo>
                    <a:pt x="2673" y="1210"/>
                    <a:pt x="2607" y="1216"/>
                    <a:pt x="2540" y="1216"/>
                  </a:cubicBezTo>
                  <a:cubicBezTo>
                    <a:pt x="2408" y="1216"/>
                    <a:pt x="2278" y="1193"/>
                    <a:pt x="2155" y="1149"/>
                  </a:cubicBezTo>
                  <a:cubicBezTo>
                    <a:pt x="1938" y="1065"/>
                    <a:pt x="1754" y="882"/>
                    <a:pt x="1637" y="681"/>
                  </a:cubicBezTo>
                  <a:cubicBezTo>
                    <a:pt x="1587" y="547"/>
                    <a:pt x="1521" y="430"/>
                    <a:pt x="1454" y="330"/>
                  </a:cubicBezTo>
                  <a:cubicBezTo>
                    <a:pt x="1387" y="213"/>
                    <a:pt x="1270" y="113"/>
                    <a:pt x="1153" y="63"/>
                  </a:cubicBezTo>
                  <a:cubicBezTo>
                    <a:pt x="1044" y="21"/>
                    <a:pt x="932" y="0"/>
                    <a:pt x="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3"/>
            <p:cNvSpPr/>
            <p:nvPr/>
          </p:nvSpPr>
          <p:spPr>
            <a:xfrm>
              <a:off x="6173848" y="2522728"/>
              <a:ext cx="87336" cy="65991"/>
            </a:xfrm>
            <a:custGeom>
              <a:avLst/>
              <a:gdLst/>
              <a:ahLst/>
              <a:cxnLst/>
              <a:rect l="l" t="t" r="r" b="b"/>
              <a:pathLst>
                <a:path w="2725" h="2059" extrusionOk="0">
                  <a:moveTo>
                    <a:pt x="586" y="1"/>
                  </a:moveTo>
                  <a:cubicBezTo>
                    <a:pt x="435" y="1"/>
                    <a:pt x="285" y="1"/>
                    <a:pt x="151" y="34"/>
                  </a:cubicBezTo>
                  <a:cubicBezTo>
                    <a:pt x="51" y="51"/>
                    <a:pt x="1" y="68"/>
                    <a:pt x="1" y="84"/>
                  </a:cubicBezTo>
                  <a:cubicBezTo>
                    <a:pt x="1" y="94"/>
                    <a:pt x="19" y="97"/>
                    <a:pt x="52" y="97"/>
                  </a:cubicBezTo>
                  <a:cubicBezTo>
                    <a:pt x="105" y="97"/>
                    <a:pt x="197" y="89"/>
                    <a:pt x="318" y="89"/>
                  </a:cubicBezTo>
                  <a:cubicBezTo>
                    <a:pt x="392" y="89"/>
                    <a:pt x="476" y="92"/>
                    <a:pt x="569" y="101"/>
                  </a:cubicBezTo>
                  <a:cubicBezTo>
                    <a:pt x="769" y="118"/>
                    <a:pt x="936" y="218"/>
                    <a:pt x="1070" y="352"/>
                  </a:cubicBezTo>
                  <a:cubicBezTo>
                    <a:pt x="1220" y="519"/>
                    <a:pt x="1220" y="769"/>
                    <a:pt x="1237" y="1037"/>
                  </a:cubicBezTo>
                  <a:cubicBezTo>
                    <a:pt x="1254" y="1304"/>
                    <a:pt x="1388" y="1571"/>
                    <a:pt x="1571" y="1755"/>
                  </a:cubicBezTo>
                  <a:cubicBezTo>
                    <a:pt x="1738" y="1906"/>
                    <a:pt x="1939" y="2006"/>
                    <a:pt x="2156" y="2039"/>
                  </a:cubicBezTo>
                  <a:cubicBezTo>
                    <a:pt x="2210" y="2053"/>
                    <a:pt x="2264" y="2059"/>
                    <a:pt x="2317" y="2059"/>
                  </a:cubicBezTo>
                  <a:cubicBezTo>
                    <a:pt x="2462" y="2059"/>
                    <a:pt x="2602" y="2012"/>
                    <a:pt x="2724" y="1939"/>
                  </a:cubicBezTo>
                  <a:lnTo>
                    <a:pt x="2724" y="1939"/>
                  </a:lnTo>
                  <a:cubicBezTo>
                    <a:pt x="2618" y="1949"/>
                    <a:pt x="2512" y="1958"/>
                    <a:pt x="2406" y="1958"/>
                  </a:cubicBezTo>
                  <a:cubicBezTo>
                    <a:pt x="2328" y="1958"/>
                    <a:pt x="2251" y="1953"/>
                    <a:pt x="2173" y="1939"/>
                  </a:cubicBezTo>
                  <a:cubicBezTo>
                    <a:pt x="1989" y="1906"/>
                    <a:pt x="1805" y="1805"/>
                    <a:pt x="1672" y="1672"/>
                  </a:cubicBezTo>
                  <a:cubicBezTo>
                    <a:pt x="1504" y="1488"/>
                    <a:pt x="1404" y="1271"/>
                    <a:pt x="1388" y="1020"/>
                  </a:cubicBezTo>
                  <a:cubicBezTo>
                    <a:pt x="1371" y="886"/>
                    <a:pt x="1371" y="753"/>
                    <a:pt x="1354" y="619"/>
                  </a:cubicBezTo>
                  <a:cubicBezTo>
                    <a:pt x="1321" y="485"/>
                    <a:pt x="1271" y="368"/>
                    <a:pt x="1170" y="268"/>
                  </a:cubicBezTo>
                  <a:cubicBezTo>
                    <a:pt x="1020" y="101"/>
                    <a:pt x="803" y="18"/>
                    <a:pt x="5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3"/>
            <p:cNvSpPr/>
            <p:nvPr/>
          </p:nvSpPr>
          <p:spPr>
            <a:xfrm>
              <a:off x="6311471" y="2125917"/>
              <a:ext cx="36986" cy="105605"/>
            </a:xfrm>
            <a:custGeom>
              <a:avLst/>
              <a:gdLst/>
              <a:ahLst/>
              <a:cxnLst/>
              <a:rect l="l" t="t" r="r" b="b"/>
              <a:pathLst>
                <a:path w="1154" h="3295" extrusionOk="0">
                  <a:moveTo>
                    <a:pt x="652" y="1"/>
                  </a:moveTo>
                  <a:cubicBezTo>
                    <a:pt x="619" y="18"/>
                    <a:pt x="786" y="185"/>
                    <a:pt x="920" y="502"/>
                  </a:cubicBezTo>
                  <a:cubicBezTo>
                    <a:pt x="1003" y="669"/>
                    <a:pt x="1037" y="870"/>
                    <a:pt x="987" y="1070"/>
                  </a:cubicBezTo>
                  <a:cubicBezTo>
                    <a:pt x="920" y="1271"/>
                    <a:pt x="719" y="1404"/>
                    <a:pt x="485" y="1571"/>
                  </a:cubicBezTo>
                  <a:cubicBezTo>
                    <a:pt x="268" y="1722"/>
                    <a:pt x="118" y="1956"/>
                    <a:pt x="51" y="2223"/>
                  </a:cubicBezTo>
                  <a:cubicBezTo>
                    <a:pt x="1" y="2440"/>
                    <a:pt x="34" y="2674"/>
                    <a:pt x="118" y="2875"/>
                  </a:cubicBezTo>
                  <a:cubicBezTo>
                    <a:pt x="273" y="3186"/>
                    <a:pt x="487" y="3294"/>
                    <a:pt x="516" y="3294"/>
                  </a:cubicBezTo>
                  <a:cubicBezTo>
                    <a:pt x="518" y="3294"/>
                    <a:pt x="519" y="3294"/>
                    <a:pt x="519" y="3292"/>
                  </a:cubicBezTo>
                  <a:cubicBezTo>
                    <a:pt x="385" y="3159"/>
                    <a:pt x="285" y="3008"/>
                    <a:pt x="218" y="2841"/>
                  </a:cubicBezTo>
                  <a:cubicBezTo>
                    <a:pt x="151" y="2641"/>
                    <a:pt x="134" y="2440"/>
                    <a:pt x="185" y="2257"/>
                  </a:cubicBezTo>
                  <a:cubicBezTo>
                    <a:pt x="235" y="2023"/>
                    <a:pt x="385" y="1822"/>
                    <a:pt x="569" y="1672"/>
                  </a:cubicBezTo>
                  <a:cubicBezTo>
                    <a:pt x="686" y="1605"/>
                    <a:pt x="786" y="1521"/>
                    <a:pt x="886" y="1438"/>
                  </a:cubicBezTo>
                  <a:cubicBezTo>
                    <a:pt x="1003" y="1354"/>
                    <a:pt x="1070" y="1237"/>
                    <a:pt x="1104" y="1104"/>
                  </a:cubicBezTo>
                  <a:cubicBezTo>
                    <a:pt x="1154" y="886"/>
                    <a:pt x="1120" y="652"/>
                    <a:pt x="1020" y="452"/>
                  </a:cubicBezTo>
                  <a:cubicBezTo>
                    <a:pt x="953" y="335"/>
                    <a:pt x="870" y="218"/>
                    <a:pt x="769" y="101"/>
                  </a:cubicBezTo>
                  <a:cubicBezTo>
                    <a:pt x="703" y="34"/>
                    <a:pt x="652" y="1"/>
                    <a:pt x="6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3"/>
            <p:cNvSpPr/>
            <p:nvPr/>
          </p:nvSpPr>
          <p:spPr>
            <a:xfrm>
              <a:off x="6072122" y="2470037"/>
              <a:ext cx="87304" cy="65767"/>
            </a:xfrm>
            <a:custGeom>
              <a:avLst/>
              <a:gdLst/>
              <a:ahLst/>
              <a:cxnLst/>
              <a:rect l="l" t="t" r="r" b="b"/>
              <a:pathLst>
                <a:path w="2724" h="2052" extrusionOk="0">
                  <a:moveTo>
                    <a:pt x="447" y="1"/>
                  </a:moveTo>
                  <a:cubicBezTo>
                    <a:pt x="348" y="1"/>
                    <a:pt x="245" y="12"/>
                    <a:pt x="150" y="24"/>
                  </a:cubicBezTo>
                  <a:cubicBezTo>
                    <a:pt x="69" y="51"/>
                    <a:pt x="21" y="67"/>
                    <a:pt x="5" y="81"/>
                  </a:cubicBezTo>
                  <a:lnTo>
                    <a:pt x="5" y="81"/>
                  </a:lnTo>
                  <a:cubicBezTo>
                    <a:pt x="2" y="80"/>
                    <a:pt x="0" y="77"/>
                    <a:pt x="0" y="74"/>
                  </a:cubicBezTo>
                  <a:lnTo>
                    <a:pt x="0" y="91"/>
                  </a:lnTo>
                  <a:cubicBezTo>
                    <a:pt x="0" y="88"/>
                    <a:pt x="2" y="85"/>
                    <a:pt x="5" y="81"/>
                  </a:cubicBezTo>
                  <a:lnTo>
                    <a:pt x="5" y="81"/>
                  </a:lnTo>
                  <a:cubicBezTo>
                    <a:pt x="13" y="86"/>
                    <a:pt x="30" y="87"/>
                    <a:pt x="55" y="87"/>
                  </a:cubicBezTo>
                  <a:cubicBezTo>
                    <a:pt x="94" y="87"/>
                    <a:pt x="151" y="84"/>
                    <a:pt x="225" y="84"/>
                  </a:cubicBezTo>
                  <a:cubicBezTo>
                    <a:pt x="316" y="84"/>
                    <a:pt x="432" y="88"/>
                    <a:pt x="568" y="108"/>
                  </a:cubicBezTo>
                  <a:cubicBezTo>
                    <a:pt x="752" y="124"/>
                    <a:pt x="936" y="208"/>
                    <a:pt x="1069" y="358"/>
                  </a:cubicBezTo>
                  <a:cubicBezTo>
                    <a:pt x="1220" y="509"/>
                    <a:pt x="1220" y="759"/>
                    <a:pt x="1237" y="1043"/>
                  </a:cubicBezTo>
                  <a:cubicBezTo>
                    <a:pt x="1253" y="1311"/>
                    <a:pt x="1370" y="1561"/>
                    <a:pt x="1571" y="1762"/>
                  </a:cubicBezTo>
                  <a:cubicBezTo>
                    <a:pt x="1721" y="1912"/>
                    <a:pt x="1938" y="2012"/>
                    <a:pt x="2155" y="2029"/>
                  </a:cubicBezTo>
                  <a:cubicBezTo>
                    <a:pt x="2216" y="2044"/>
                    <a:pt x="2276" y="2052"/>
                    <a:pt x="2335" y="2052"/>
                  </a:cubicBezTo>
                  <a:cubicBezTo>
                    <a:pt x="2473" y="2052"/>
                    <a:pt x="2607" y="2011"/>
                    <a:pt x="2724" y="1929"/>
                  </a:cubicBezTo>
                  <a:lnTo>
                    <a:pt x="2724" y="1929"/>
                  </a:lnTo>
                  <a:cubicBezTo>
                    <a:pt x="2616" y="1948"/>
                    <a:pt x="2508" y="1957"/>
                    <a:pt x="2401" y="1957"/>
                  </a:cubicBezTo>
                  <a:cubicBezTo>
                    <a:pt x="2324" y="1957"/>
                    <a:pt x="2248" y="1953"/>
                    <a:pt x="2172" y="1946"/>
                  </a:cubicBezTo>
                  <a:cubicBezTo>
                    <a:pt x="1972" y="1896"/>
                    <a:pt x="1805" y="1795"/>
                    <a:pt x="1654" y="1662"/>
                  </a:cubicBezTo>
                  <a:cubicBezTo>
                    <a:pt x="1487" y="1495"/>
                    <a:pt x="1387" y="1261"/>
                    <a:pt x="1370" y="1027"/>
                  </a:cubicBezTo>
                  <a:cubicBezTo>
                    <a:pt x="1370" y="893"/>
                    <a:pt x="1353" y="759"/>
                    <a:pt x="1337" y="626"/>
                  </a:cubicBezTo>
                  <a:cubicBezTo>
                    <a:pt x="1320" y="492"/>
                    <a:pt x="1253" y="358"/>
                    <a:pt x="1170" y="258"/>
                  </a:cubicBezTo>
                  <a:cubicBezTo>
                    <a:pt x="1003" y="108"/>
                    <a:pt x="802" y="7"/>
                    <a:pt x="568" y="7"/>
                  </a:cubicBezTo>
                  <a:cubicBezTo>
                    <a:pt x="529" y="3"/>
                    <a:pt x="488" y="1"/>
                    <a:pt x="44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3"/>
            <p:cNvSpPr/>
            <p:nvPr/>
          </p:nvSpPr>
          <p:spPr>
            <a:xfrm>
              <a:off x="6262755" y="2240527"/>
              <a:ext cx="87849" cy="65991"/>
            </a:xfrm>
            <a:custGeom>
              <a:avLst/>
              <a:gdLst/>
              <a:ahLst/>
              <a:cxnLst/>
              <a:rect l="l" t="t" r="r" b="b"/>
              <a:pathLst>
                <a:path w="2741" h="2059" extrusionOk="0">
                  <a:moveTo>
                    <a:pt x="585" y="0"/>
                  </a:moveTo>
                  <a:cubicBezTo>
                    <a:pt x="435" y="0"/>
                    <a:pt x="301" y="0"/>
                    <a:pt x="151" y="34"/>
                  </a:cubicBezTo>
                  <a:cubicBezTo>
                    <a:pt x="50" y="51"/>
                    <a:pt x="0" y="84"/>
                    <a:pt x="0" y="84"/>
                  </a:cubicBezTo>
                  <a:cubicBezTo>
                    <a:pt x="0" y="93"/>
                    <a:pt x="18" y="96"/>
                    <a:pt x="51" y="96"/>
                  </a:cubicBezTo>
                  <a:cubicBezTo>
                    <a:pt x="104" y="96"/>
                    <a:pt x="197" y="89"/>
                    <a:pt x="317" y="89"/>
                  </a:cubicBezTo>
                  <a:cubicBezTo>
                    <a:pt x="391" y="89"/>
                    <a:pt x="476" y="92"/>
                    <a:pt x="568" y="101"/>
                  </a:cubicBezTo>
                  <a:cubicBezTo>
                    <a:pt x="769" y="117"/>
                    <a:pt x="936" y="218"/>
                    <a:pt x="1086" y="351"/>
                  </a:cubicBezTo>
                  <a:cubicBezTo>
                    <a:pt x="1237" y="518"/>
                    <a:pt x="1220" y="769"/>
                    <a:pt x="1237" y="1036"/>
                  </a:cubicBezTo>
                  <a:cubicBezTo>
                    <a:pt x="1270" y="1320"/>
                    <a:pt x="1387" y="1571"/>
                    <a:pt x="1588" y="1755"/>
                  </a:cubicBezTo>
                  <a:cubicBezTo>
                    <a:pt x="1738" y="1905"/>
                    <a:pt x="1939" y="2006"/>
                    <a:pt x="2156" y="2039"/>
                  </a:cubicBezTo>
                  <a:cubicBezTo>
                    <a:pt x="2209" y="2052"/>
                    <a:pt x="2264" y="2059"/>
                    <a:pt x="2319" y="2059"/>
                  </a:cubicBezTo>
                  <a:cubicBezTo>
                    <a:pt x="2469" y="2059"/>
                    <a:pt x="2618" y="2012"/>
                    <a:pt x="2741" y="1939"/>
                  </a:cubicBezTo>
                  <a:lnTo>
                    <a:pt x="2741" y="1939"/>
                  </a:lnTo>
                  <a:cubicBezTo>
                    <a:pt x="2634" y="1948"/>
                    <a:pt x="2523" y="1958"/>
                    <a:pt x="2412" y="1958"/>
                  </a:cubicBezTo>
                  <a:cubicBezTo>
                    <a:pt x="2331" y="1958"/>
                    <a:pt x="2250" y="1953"/>
                    <a:pt x="2172" y="1939"/>
                  </a:cubicBezTo>
                  <a:cubicBezTo>
                    <a:pt x="1989" y="1905"/>
                    <a:pt x="1805" y="1805"/>
                    <a:pt x="1671" y="1671"/>
                  </a:cubicBezTo>
                  <a:cubicBezTo>
                    <a:pt x="1504" y="1488"/>
                    <a:pt x="1404" y="1270"/>
                    <a:pt x="1387" y="1020"/>
                  </a:cubicBezTo>
                  <a:cubicBezTo>
                    <a:pt x="1387" y="886"/>
                    <a:pt x="1370" y="752"/>
                    <a:pt x="1354" y="635"/>
                  </a:cubicBezTo>
                  <a:cubicBezTo>
                    <a:pt x="1320" y="502"/>
                    <a:pt x="1270" y="368"/>
                    <a:pt x="1170" y="268"/>
                  </a:cubicBezTo>
                  <a:cubicBezTo>
                    <a:pt x="1020" y="117"/>
                    <a:pt x="802" y="17"/>
                    <a:pt x="5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3"/>
            <p:cNvSpPr/>
            <p:nvPr/>
          </p:nvSpPr>
          <p:spPr>
            <a:xfrm>
              <a:off x="5873956" y="2527567"/>
              <a:ext cx="33781" cy="100701"/>
            </a:xfrm>
            <a:custGeom>
              <a:avLst/>
              <a:gdLst/>
              <a:ahLst/>
              <a:cxnLst/>
              <a:rect l="l" t="t" r="r" b="b"/>
              <a:pathLst>
                <a:path w="1054" h="3142" extrusionOk="0">
                  <a:moveTo>
                    <a:pt x="18" y="0"/>
                  </a:moveTo>
                  <a:cubicBezTo>
                    <a:pt x="1" y="34"/>
                    <a:pt x="201" y="134"/>
                    <a:pt x="452" y="368"/>
                  </a:cubicBezTo>
                  <a:cubicBezTo>
                    <a:pt x="586" y="502"/>
                    <a:pt x="686" y="685"/>
                    <a:pt x="703" y="869"/>
                  </a:cubicBezTo>
                  <a:cubicBezTo>
                    <a:pt x="719" y="1086"/>
                    <a:pt x="569" y="1287"/>
                    <a:pt x="419" y="1521"/>
                  </a:cubicBezTo>
                  <a:cubicBezTo>
                    <a:pt x="268" y="1738"/>
                    <a:pt x="201" y="2022"/>
                    <a:pt x="235" y="2289"/>
                  </a:cubicBezTo>
                  <a:cubicBezTo>
                    <a:pt x="268" y="2507"/>
                    <a:pt x="369" y="2707"/>
                    <a:pt x="536" y="2874"/>
                  </a:cubicBezTo>
                  <a:cubicBezTo>
                    <a:pt x="653" y="3024"/>
                    <a:pt x="853" y="3125"/>
                    <a:pt x="1054" y="3141"/>
                  </a:cubicBezTo>
                  <a:cubicBezTo>
                    <a:pt x="886" y="3041"/>
                    <a:pt x="736" y="2941"/>
                    <a:pt x="602" y="2807"/>
                  </a:cubicBezTo>
                  <a:cubicBezTo>
                    <a:pt x="469" y="2657"/>
                    <a:pt x="402" y="2473"/>
                    <a:pt x="369" y="2273"/>
                  </a:cubicBezTo>
                  <a:cubicBezTo>
                    <a:pt x="335" y="2039"/>
                    <a:pt x="402" y="1788"/>
                    <a:pt x="536" y="1588"/>
                  </a:cubicBezTo>
                  <a:cubicBezTo>
                    <a:pt x="602" y="1487"/>
                    <a:pt x="686" y="1370"/>
                    <a:pt x="753" y="1253"/>
                  </a:cubicBezTo>
                  <a:cubicBezTo>
                    <a:pt x="820" y="1136"/>
                    <a:pt x="836" y="1003"/>
                    <a:pt x="836" y="869"/>
                  </a:cubicBezTo>
                  <a:cubicBezTo>
                    <a:pt x="803" y="635"/>
                    <a:pt x="686" y="435"/>
                    <a:pt x="519" y="284"/>
                  </a:cubicBezTo>
                  <a:cubicBezTo>
                    <a:pt x="419" y="201"/>
                    <a:pt x="302" y="117"/>
                    <a:pt x="168" y="50"/>
                  </a:cubicBezTo>
                  <a:cubicBezTo>
                    <a:pt x="68" y="17"/>
                    <a:pt x="18" y="0"/>
                    <a:pt x="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3"/>
            <p:cNvSpPr/>
            <p:nvPr/>
          </p:nvSpPr>
          <p:spPr>
            <a:xfrm>
              <a:off x="5780787" y="2282641"/>
              <a:ext cx="89996" cy="63203"/>
            </a:xfrm>
            <a:custGeom>
              <a:avLst/>
              <a:gdLst/>
              <a:ahLst/>
              <a:cxnLst/>
              <a:rect l="l" t="t" r="r" b="b"/>
              <a:pathLst>
                <a:path w="2808" h="1972" extrusionOk="0">
                  <a:moveTo>
                    <a:pt x="466" y="0"/>
                  </a:moveTo>
                  <a:cubicBezTo>
                    <a:pt x="361" y="0"/>
                    <a:pt x="251" y="19"/>
                    <a:pt x="151" y="57"/>
                  </a:cubicBezTo>
                  <a:cubicBezTo>
                    <a:pt x="51" y="73"/>
                    <a:pt x="1" y="90"/>
                    <a:pt x="1" y="107"/>
                  </a:cubicBezTo>
                  <a:cubicBezTo>
                    <a:pt x="1" y="114"/>
                    <a:pt x="10" y="116"/>
                    <a:pt x="29" y="116"/>
                  </a:cubicBezTo>
                  <a:cubicBezTo>
                    <a:pt x="91" y="116"/>
                    <a:pt x="248" y="87"/>
                    <a:pt x="458" y="87"/>
                  </a:cubicBezTo>
                  <a:cubicBezTo>
                    <a:pt x="494" y="87"/>
                    <a:pt x="530" y="88"/>
                    <a:pt x="569" y="90"/>
                  </a:cubicBezTo>
                  <a:cubicBezTo>
                    <a:pt x="769" y="107"/>
                    <a:pt x="953" y="190"/>
                    <a:pt x="1087" y="324"/>
                  </a:cubicBezTo>
                  <a:cubicBezTo>
                    <a:pt x="1237" y="474"/>
                    <a:pt x="1254" y="725"/>
                    <a:pt x="1287" y="1009"/>
                  </a:cubicBezTo>
                  <a:cubicBezTo>
                    <a:pt x="1304" y="1276"/>
                    <a:pt x="1438" y="1527"/>
                    <a:pt x="1655" y="1711"/>
                  </a:cubicBezTo>
                  <a:cubicBezTo>
                    <a:pt x="1822" y="1861"/>
                    <a:pt x="2022" y="1945"/>
                    <a:pt x="2240" y="1961"/>
                  </a:cubicBezTo>
                  <a:cubicBezTo>
                    <a:pt x="2281" y="1968"/>
                    <a:pt x="2321" y="1972"/>
                    <a:pt x="2362" y="1972"/>
                  </a:cubicBezTo>
                  <a:cubicBezTo>
                    <a:pt x="2521" y="1972"/>
                    <a:pt x="2675" y="1921"/>
                    <a:pt x="2808" y="1828"/>
                  </a:cubicBezTo>
                  <a:lnTo>
                    <a:pt x="2808" y="1828"/>
                  </a:lnTo>
                  <a:cubicBezTo>
                    <a:pt x="2691" y="1859"/>
                    <a:pt x="2575" y="1871"/>
                    <a:pt x="2458" y="1871"/>
                  </a:cubicBezTo>
                  <a:cubicBezTo>
                    <a:pt x="2391" y="1871"/>
                    <a:pt x="2324" y="1867"/>
                    <a:pt x="2256" y="1861"/>
                  </a:cubicBezTo>
                  <a:cubicBezTo>
                    <a:pt x="2056" y="1828"/>
                    <a:pt x="1872" y="1744"/>
                    <a:pt x="1738" y="1610"/>
                  </a:cubicBezTo>
                  <a:cubicBezTo>
                    <a:pt x="1555" y="1443"/>
                    <a:pt x="1454" y="1226"/>
                    <a:pt x="1421" y="992"/>
                  </a:cubicBezTo>
                  <a:cubicBezTo>
                    <a:pt x="1404" y="859"/>
                    <a:pt x="1404" y="725"/>
                    <a:pt x="1371" y="591"/>
                  </a:cubicBezTo>
                  <a:cubicBezTo>
                    <a:pt x="1337" y="458"/>
                    <a:pt x="1270" y="341"/>
                    <a:pt x="1187" y="240"/>
                  </a:cubicBezTo>
                  <a:cubicBezTo>
                    <a:pt x="1020" y="90"/>
                    <a:pt x="803" y="6"/>
                    <a:pt x="569" y="6"/>
                  </a:cubicBezTo>
                  <a:cubicBezTo>
                    <a:pt x="535" y="2"/>
                    <a:pt x="501" y="0"/>
                    <a:pt x="46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3"/>
            <p:cNvSpPr/>
            <p:nvPr/>
          </p:nvSpPr>
          <p:spPr>
            <a:xfrm>
              <a:off x="5794729" y="2181075"/>
              <a:ext cx="89996" cy="63555"/>
            </a:xfrm>
            <a:custGeom>
              <a:avLst/>
              <a:gdLst/>
              <a:ahLst/>
              <a:cxnLst/>
              <a:rect l="l" t="t" r="r" b="b"/>
              <a:pathLst>
                <a:path w="2808" h="1983" extrusionOk="0">
                  <a:moveTo>
                    <a:pt x="568" y="1"/>
                  </a:moveTo>
                  <a:cubicBezTo>
                    <a:pt x="434" y="1"/>
                    <a:pt x="284" y="18"/>
                    <a:pt x="150" y="51"/>
                  </a:cubicBezTo>
                  <a:cubicBezTo>
                    <a:pt x="50" y="84"/>
                    <a:pt x="0" y="101"/>
                    <a:pt x="0" y="118"/>
                  </a:cubicBezTo>
                  <a:cubicBezTo>
                    <a:pt x="0" y="120"/>
                    <a:pt x="5" y="121"/>
                    <a:pt x="15" y="121"/>
                  </a:cubicBezTo>
                  <a:cubicBezTo>
                    <a:pt x="61" y="121"/>
                    <a:pt x="215" y="98"/>
                    <a:pt x="428" y="98"/>
                  </a:cubicBezTo>
                  <a:cubicBezTo>
                    <a:pt x="472" y="98"/>
                    <a:pt x="519" y="99"/>
                    <a:pt x="568" y="101"/>
                  </a:cubicBezTo>
                  <a:cubicBezTo>
                    <a:pt x="769" y="118"/>
                    <a:pt x="952" y="201"/>
                    <a:pt x="1086" y="335"/>
                  </a:cubicBezTo>
                  <a:cubicBezTo>
                    <a:pt x="1236" y="485"/>
                    <a:pt x="1253" y="736"/>
                    <a:pt x="1287" y="1020"/>
                  </a:cubicBezTo>
                  <a:cubicBezTo>
                    <a:pt x="1303" y="1287"/>
                    <a:pt x="1437" y="1538"/>
                    <a:pt x="1654" y="1722"/>
                  </a:cubicBezTo>
                  <a:cubicBezTo>
                    <a:pt x="1805" y="1855"/>
                    <a:pt x="2022" y="1956"/>
                    <a:pt x="2239" y="1972"/>
                  </a:cubicBezTo>
                  <a:cubicBezTo>
                    <a:pt x="2280" y="1979"/>
                    <a:pt x="2321" y="1983"/>
                    <a:pt x="2362" y="1983"/>
                  </a:cubicBezTo>
                  <a:cubicBezTo>
                    <a:pt x="2520" y="1983"/>
                    <a:pt x="2674" y="1932"/>
                    <a:pt x="2807" y="1839"/>
                  </a:cubicBezTo>
                  <a:lnTo>
                    <a:pt x="2807" y="1839"/>
                  </a:lnTo>
                  <a:cubicBezTo>
                    <a:pt x="2673" y="1863"/>
                    <a:pt x="2538" y="1879"/>
                    <a:pt x="2403" y="1879"/>
                  </a:cubicBezTo>
                  <a:cubicBezTo>
                    <a:pt x="2354" y="1879"/>
                    <a:pt x="2305" y="1877"/>
                    <a:pt x="2256" y="1872"/>
                  </a:cubicBezTo>
                  <a:cubicBezTo>
                    <a:pt x="2055" y="1839"/>
                    <a:pt x="1871" y="1755"/>
                    <a:pt x="1738" y="1622"/>
                  </a:cubicBezTo>
                  <a:cubicBezTo>
                    <a:pt x="1554" y="1454"/>
                    <a:pt x="1454" y="1237"/>
                    <a:pt x="1420" y="987"/>
                  </a:cubicBezTo>
                  <a:cubicBezTo>
                    <a:pt x="1404" y="870"/>
                    <a:pt x="1404" y="736"/>
                    <a:pt x="1370" y="602"/>
                  </a:cubicBezTo>
                  <a:cubicBezTo>
                    <a:pt x="1337" y="469"/>
                    <a:pt x="1270" y="335"/>
                    <a:pt x="1186" y="251"/>
                  </a:cubicBezTo>
                  <a:cubicBezTo>
                    <a:pt x="1019" y="101"/>
                    <a:pt x="802" y="1"/>
                    <a:pt x="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3"/>
            <p:cNvSpPr/>
            <p:nvPr/>
          </p:nvSpPr>
          <p:spPr>
            <a:xfrm>
              <a:off x="5792037" y="2418854"/>
              <a:ext cx="89996" cy="63299"/>
            </a:xfrm>
            <a:custGeom>
              <a:avLst/>
              <a:gdLst/>
              <a:ahLst/>
              <a:cxnLst/>
              <a:rect l="l" t="t" r="r" b="b"/>
              <a:pathLst>
                <a:path w="2808" h="1975" extrusionOk="0">
                  <a:moveTo>
                    <a:pt x="585" y="0"/>
                  </a:moveTo>
                  <a:cubicBezTo>
                    <a:pt x="435" y="0"/>
                    <a:pt x="301" y="17"/>
                    <a:pt x="151" y="51"/>
                  </a:cubicBezTo>
                  <a:cubicBezTo>
                    <a:pt x="51" y="67"/>
                    <a:pt x="1" y="101"/>
                    <a:pt x="1" y="101"/>
                  </a:cubicBezTo>
                  <a:lnTo>
                    <a:pt x="17" y="101"/>
                  </a:lnTo>
                  <a:cubicBezTo>
                    <a:pt x="17" y="108"/>
                    <a:pt x="27" y="110"/>
                    <a:pt x="45" y="110"/>
                  </a:cubicBezTo>
                  <a:cubicBezTo>
                    <a:pt x="96" y="110"/>
                    <a:pt x="212" y="91"/>
                    <a:pt x="373" y="91"/>
                  </a:cubicBezTo>
                  <a:cubicBezTo>
                    <a:pt x="433" y="91"/>
                    <a:pt x="498" y="94"/>
                    <a:pt x="569" y="101"/>
                  </a:cubicBezTo>
                  <a:cubicBezTo>
                    <a:pt x="769" y="117"/>
                    <a:pt x="953" y="201"/>
                    <a:pt x="1087" y="335"/>
                  </a:cubicBezTo>
                  <a:cubicBezTo>
                    <a:pt x="1254" y="485"/>
                    <a:pt x="1254" y="736"/>
                    <a:pt x="1287" y="1003"/>
                  </a:cubicBezTo>
                  <a:cubicBezTo>
                    <a:pt x="1320" y="1270"/>
                    <a:pt x="1454" y="1521"/>
                    <a:pt x="1655" y="1705"/>
                  </a:cubicBezTo>
                  <a:cubicBezTo>
                    <a:pt x="1822" y="1855"/>
                    <a:pt x="2022" y="1939"/>
                    <a:pt x="2256" y="1955"/>
                  </a:cubicBezTo>
                  <a:cubicBezTo>
                    <a:pt x="2304" y="1968"/>
                    <a:pt x="2355" y="1975"/>
                    <a:pt x="2405" y="1975"/>
                  </a:cubicBezTo>
                  <a:cubicBezTo>
                    <a:pt x="2549" y="1975"/>
                    <a:pt x="2696" y="1925"/>
                    <a:pt x="2808" y="1838"/>
                  </a:cubicBezTo>
                  <a:lnTo>
                    <a:pt x="2808" y="1838"/>
                  </a:lnTo>
                  <a:cubicBezTo>
                    <a:pt x="2685" y="1863"/>
                    <a:pt x="2545" y="1878"/>
                    <a:pt x="2407" y="1878"/>
                  </a:cubicBezTo>
                  <a:cubicBezTo>
                    <a:pt x="2356" y="1878"/>
                    <a:pt x="2305" y="1876"/>
                    <a:pt x="2256" y="1872"/>
                  </a:cubicBezTo>
                  <a:cubicBezTo>
                    <a:pt x="2072" y="1838"/>
                    <a:pt x="1889" y="1738"/>
                    <a:pt x="1738" y="1604"/>
                  </a:cubicBezTo>
                  <a:cubicBezTo>
                    <a:pt x="1571" y="1437"/>
                    <a:pt x="1454" y="1220"/>
                    <a:pt x="1421" y="986"/>
                  </a:cubicBezTo>
                  <a:cubicBezTo>
                    <a:pt x="1404" y="853"/>
                    <a:pt x="1404" y="719"/>
                    <a:pt x="1371" y="585"/>
                  </a:cubicBezTo>
                  <a:cubicBezTo>
                    <a:pt x="1354" y="452"/>
                    <a:pt x="1287" y="335"/>
                    <a:pt x="1187" y="234"/>
                  </a:cubicBezTo>
                  <a:cubicBezTo>
                    <a:pt x="1020" y="84"/>
                    <a:pt x="803" y="0"/>
                    <a:pt x="5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3"/>
            <p:cNvSpPr/>
            <p:nvPr/>
          </p:nvSpPr>
          <p:spPr>
            <a:xfrm>
              <a:off x="5724571" y="2266552"/>
              <a:ext cx="33236" cy="100381"/>
            </a:xfrm>
            <a:custGeom>
              <a:avLst/>
              <a:gdLst/>
              <a:ahLst/>
              <a:cxnLst/>
              <a:rect l="l" t="t" r="r" b="b"/>
              <a:pathLst>
                <a:path w="1037" h="3132" extrusionOk="0">
                  <a:moveTo>
                    <a:pt x="26" y="1"/>
                  </a:moveTo>
                  <a:cubicBezTo>
                    <a:pt x="20" y="1"/>
                    <a:pt x="17" y="3"/>
                    <a:pt x="17" y="7"/>
                  </a:cubicBezTo>
                  <a:cubicBezTo>
                    <a:pt x="0" y="24"/>
                    <a:pt x="201" y="124"/>
                    <a:pt x="451" y="358"/>
                  </a:cubicBezTo>
                  <a:cubicBezTo>
                    <a:pt x="585" y="508"/>
                    <a:pt x="669" y="676"/>
                    <a:pt x="685" y="876"/>
                  </a:cubicBezTo>
                  <a:cubicBezTo>
                    <a:pt x="719" y="1093"/>
                    <a:pt x="568" y="1294"/>
                    <a:pt x="401" y="1511"/>
                  </a:cubicBezTo>
                  <a:cubicBezTo>
                    <a:pt x="251" y="1745"/>
                    <a:pt x="201" y="2029"/>
                    <a:pt x="234" y="2296"/>
                  </a:cubicBezTo>
                  <a:cubicBezTo>
                    <a:pt x="268" y="2513"/>
                    <a:pt x="368" y="2714"/>
                    <a:pt x="518" y="2864"/>
                  </a:cubicBezTo>
                  <a:cubicBezTo>
                    <a:pt x="652" y="3031"/>
                    <a:pt x="836" y="3115"/>
                    <a:pt x="1036" y="3132"/>
                  </a:cubicBezTo>
                  <a:cubicBezTo>
                    <a:pt x="869" y="3048"/>
                    <a:pt x="719" y="2931"/>
                    <a:pt x="602" y="2798"/>
                  </a:cubicBezTo>
                  <a:cubicBezTo>
                    <a:pt x="468" y="2647"/>
                    <a:pt x="385" y="2463"/>
                    <a:pt x="368" y="2280"/>
                  </a:cubicBezTo>
                  <a:cubicBezTo>
                    <a:pt x="334" y="2029"/>
                    <a:pt x="385" y="1795"/>
                    <a:pt x="535" y="1595"/>
                  </a:cubicBezTo>
                  <a:cubicBezTo>
                    <a:pt x="602" y="1478"/>
                    <a:pt x="685" y="1377"/>
                    <a:pt x="735" y="1260"/>
                  </a:cubicBezTo>
                  <a:cubicBezTo>
                    <a:pt x="802" y="1143"/>
                    <a:pt x="836" y="993"/>
                    <a:pt x="819" y="859"/>
                  </a:cubicBezTo>
                  <a:cubicBezTo>
                    <a:pt x="802" y="642"/>
                    <a:pt x="685" y="442"/>
                    <a:pt x="518" y="291"/>
                  </a:cubicBezTo>
                  <a:cubicBezTo>
                    <a:pt x="401" y="191"/>
                    <a:pt x="284" y="124"/>
                    <a:pt x="151" y="57"/>
                  </a:cubicBezTo>
                  <a:cubicBezTo>
                    <a:pt x="88" y="20"/>
                    <a:pt x="44" y="1"/>
                    <a:pt x="2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3"/>
            <p:cNvSpPr/>
            <p:nvPr/>
          </p:nvSpPr>
          <p:spPr>
            <a:xfrm>
              <a:off x="6158849" y="2653203"/>
              <a:ext cx="87336" cy="65767"/>
            </a:xfrm>
            <a:custGeom>
              <a:avLst/>
              <a:gdLst/>
              <a:ahLst/>
              <a:cxnLst/>
              <a:rect l="l" t="t" r="r" b="b"/>
              <a:pathLst>
                <a:path w="2725" h="2052" extrusionOk="0">
                  <a:moveTo>
                    <a:pt x="459" y="0"/>
                  </a:moveTo>
                  <a:cubicBezTo>
                    <a:pt x="356" y="0"/>
                    <a:pt x="249" y="16"/>
                    <a:pt x="151" y="40"/>
                  </a:cubicBezTo>
                  <a:cubicBezTo>
                    <a:pt x="70" y="54"/>
                    <a:pt x="22" y="67"/>
                    <a:pt x="6" y="81"/>
                  </a:cubicBezTo>
                  <a:lnTo>
                    <a:pt x="6" y="81"/>
                  </a:lnTo>
                  <a:cubicBezTo>
                    <a:pt x="3" y="79"/>
                    <a:pt x="1" y="77"/>
                    <a:pt x="1" y="74"/>
                  </a:cubicBezTo>
                  <a:lnTo>
                    <a:pt x="1" y="90"/>
                  </a:lnTo>
                  <a:cubicBezTo>
                    <a:pt x="1" y="87"/>
                    <a:pt x="3" y="84"/>
                    <a:pt x="6" y="81"/>
                  </a:cubicBezTo>
                  <a:lnTo>
                    <a:pt x="6" y="81"/>
                  </a:lnTo>
                  <a:cubicBezTo>
                    <a:pt x="14" y="85"/>
                    <a:pt x="31" y="86"/>
                    <a:pt x="56" y="86"/>
                  </a:cubicBezTo>
                  <a:cubicBezTo>
                    <a:pt x="95" y="86"/>
                    <a:pt x="152" y="83"/>
                    <a:pt x="226" y="83"/>
                  </a:cubicBezTo>
                  <a:cubicBezTo>
                    <a:pt x="317" y="83"/>
                    <a:pt x="433" y="88"/>
                    <a:pt x="569" y="107"/>
                  </a:cubicBezTo>
                  <a:cubicBezTo>
                    <a:pt x="753" y="124"/>
                    <a:pt x="937" y="207"/>
                    <a:pt x="1070" y="358"/>
                  </a:cubicBezTo>
                  <a:cubicBezTo>
                    <a:pt x="1221" y="508"/>
                    <a:pt x="1221" y="759"/>
                    <a:pt x="1237" y="1043"/>
                  </a:cubicBezTo>
                  <a:cubicBezTo>
                    <a:pt x="1254" y="1310"/>
                    <a:pt x="1371" y="1561"/>
                    <a:pt x="1571" y="1761"/>
                  </a:cubicBezTo>
                  <a:cubicBezTo>
                    <a:pt x="1739" y="1912"/>
                    <a:pt x="1939" y="2012"/>
                    <a:pt x="2156" y="2028"/>
                  </a:cubicBezTo>
                  <a:cubicBezTo>
                    <a:pt x="2216" y="2044"/>
                    <a:pt x="2277" y="2051"/>
                    <a:pt x="2336" y="2051"/>
                  </a:cubicBezTo>
                  <a:cubicBezTo>
                    <a:pt x="2474" y="2051"/>
                    <a:pt x="2607" y="2010"/>
                    <a:pt x="2724" y="1928"/>
                  </a:cubicBezTo>
                  <a:lnTo>
                    <a:pt x="2724" y="1928"/>
                  </a:lnTo>
                  <a:cubicBezTo>
                    <a:pt x="2617" y="1948"/>
                    <a:pt x="2509" y="1956"/>
                    <a:pt x="2401" y="1956"/>
                  </a:cubicBezTo>
                  <a:cubicBezTo>
                    <a:pt x="2325" y="1956"/>
                    <a:pt x="2249" y="1952"/>
                    <a:pt x="2173" y="1945"/>
                  </a:cubicBezTo>
                  <a:cubicBezTo>
                    <a:pt x="1972" y="1895"/>
                    <a:pt x="1805" y="1795"/>
                    <a:pt x="1672" y="1661"/>
                  </a:cubicBezTo>
                  <a:cubicBezTo>
                    <a:pt x="1505" y="1494"/>
                    <a:pt x="1388" y="1260"/>
                    <a:pt x="1388" y="1026"/>
                  </a:cubicBezTo>
                  <a:cubicBezTo>
                    <a:pt x="1371" y="892"/>
                    <a:pt x="1371" y="759"/>
                    <a:pt x="1338" y="625"/>
                  </a:cubicBezTo>
                  <a:cubicBezTo>
                    <a:pt x="1321" y="491"/>
                    <a:pt x="1254" y="358"/>
                    <a:pt x="1170" y="257"/>
                  </a:cubicBezTo>
                  <a:cubicBezTo>
                    <a:pt x="1003" y="107"/>
                    <a:pt x="803" y="7"/>
                    <a:pt x="569" y="7"/>
                  </a:cubicBezTo>
                  <a:cubicBezTo>
                    <a:pt x="533" y="2"/>
                    <a:pt x="496" y="0"/>
                    <a:pt x="45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3"/>
            <p:cNvSpPr/>
            <p:nvPr/>
          </p:nvSpPr>
          <p:spPr>
            <a:xfrm>
              <a:off x="5908763" y="2847779"/>
              <a:ext cx="99131" cy="37563"/>
            </a:xfrm>
            <a:custGeom>
              <a:avLst/>
              <a:gdLst/>
              <a:ahLst/>
              <a:cxnLst/>
              <a:rect l="l" t="t" r="r" b="b"/>
              <a:pathLst>
                <a:path w="3093" h="1172" extrusionOk="0">
                  <a:moveTo>
                    <a:pt x="3092" y="1"/>
                  </a:moveTo>
                  <a:cubicBezTo>
                    <a:pt x="3009" y="168"/>
                    <a:pt x="2908" y="335"/>
                    <a:pt x="2775" y="469"/>
                  </a:cubicBezTo>
                  <a:cubicBezTo>
                    <a:pt x="2641" y="602"/>
                    <a:pt x="2457" y="686"/>
                    <a:pt x="2257" y="719"/>
                  </a:cubicBezTo>
                  <a:cubicBezTo>
                    <a:pt x="2209" y="726"/>
                    <a:pt x="2160" y="730"/>
                    <a:pt x="2112" y="730"/>
                  </a:cubicBezTo>
                  <a:cubicBezTo>
                    <a:pt x="1922" y="730"/>
                    <a:pt x="1731" y="679"/>
                    <a:pt x="1572" y="586"/>
                  </a:cubicBezTo>
                  <a:cubicBezTo>
                    <a:pt x="1455" y="519"/>
                    <a:pt x="1354" y="435"/>
                    <a:pt x="1221" y="385"/>
                  </a:cubicBezTo>
                  <a:cubicBezTo>
                    <a:pt x="1131" y="334"/>
                    <a:pt x="1032" y="312"/>
                    <a:pt x="931" y="312"/>
                  </a:cubicBezTo>
                  <a:cubicBezTo>
                    <a:pt x="900" y="312"/>
                    <a:pt x="868" y="314"/>
                    <a:pt x="836" y="318"/>
                  </a:cubicBezTo>
                  <a:cubicBezTo>
                    <a:pt x="619" y="352"/>
                    <a:pt x="419" y="469"/>
                    <a:pt x="268" y="653"/>
                  </a:cubicBezTo>
                  <a:cubicBezTo>
                    <a:pt x="185" y="753"/>
                    <a:pt x="101" y="887"/>
                    <a:pt x="51" y="1020"/>
                  </a:cubicBezTo>
                  <a:cubicBezTo>
                    <a:pt x="18" y="1104"/>
                    <a:pt x="1" y="1154"/>
                    <a:pt x="1" y="1171"/>
                  </a:cubicBezTo>
                  <a:cubicBezTo>
                    <a:pt x="2" y="1171"/>
                    <a:pt x="3" y="1171"/>
                    <a:pt x="5" y="1171"/>
                  </a:cubicBezTo>
                  <a:cubicBezTo>
                    <a:pt x="41" y="1171"/>
                    <a:pt x="126" y="961"/>
                    <a:pt x="352" y="719"/>
                  </a:cubicBezTo>
                  <a:cubicBezTo>
                    <a:pt x="486" y="569"/>
                    <a:pt x="653" y="469"/>
                    <a:pt x="853" y="452"/>
                  </a:cubicBezTo>
                  <a:cubicBezTo>
                    <a:pt x="876" y="449"/>
                    <a:pt x="899" y="447"/>
                    <a:pt x="921" y="447"/>
                  </a:cubicBezTo>
                  <a:cubicBezTo>
                    <a:pt x="1113" y="447"/>
                    <a:pt x="1295" y="568"/>
                    <a:pt x="1505" y="703"/>
                  </a:cubicBezTo>
                  <a:cubicBezTo>
                    <a:pt x="1680" y="815"/>
                    <a:pt x="1874" y="872"/>
                    <a:pt x="2080" y="872"/>
                  </a:cubicBezTo>
                  <a:cubicBezTo>
                    <a:pt x="2149" y="872"/>
                    <a:pt x="2219" y="866"/>
                    <a:pt x="2290" y="853"/>
                  </a:cubicBezTo>
                  <a:cubicBezTo>
                    <a:pt x="2507" y="803"/>
                    <a:pt x="2691" y="703"/>
                    <a:pt x="2841" y="536"/>
                  </a:cubicBezTo>
                  <a:cubicBezTo>
                    <a:pt x="2992" y="402"/>
                    <a:pt x="3092" y="201"/>
                    <a:pt x="309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3"/>
            <p:cNvSpPr/>
            <p:nvPr/>
          </p:nvSpPr>
          <p:spPr>
            <a:xfrm>
              <a:off x="6060872" y="2865470"/>
              <a:ext cx="57337" cy="95894"/>
            </a:xfrm>
            <a:custGeom>
              <a:avLst/>
              <a:gdLst/>
              <a:ahLst/>
              <a:cxnLst/>
              <a:rect l="l" t="t" r="r" b="b"/>
              <a:pathLst>
                <a:path w="1789" h="2992" extrusionOk="0">
                  <a:moveTo>
                    <a:pt x="1571" y="0"/>
                  </a:moveTo>
                  <a:cubicBezTo>
                    <a:pt x="1638" y="167"/>
                    <a:pt x="1671" y="351"/>
                    <a:pt x="1671" y="535"/>
                  </a:cubicBezTo>
                  <a:cubicBezTo>
                    <a:pt x="1671" y="736"/>
                    <a:pt x="1604" y="919"/>
                    <a:pt x="1487" y="1086"/>
                  </a:cubicBezTo>
                  <a:cubicBezTo>
                    <a:pt x="1354" y="1270"/>
                    <a:pt x="1136" y="1421"/>
                    <a:pt x="902" y="1471"/>
                  </a:cubicBezTo>
                  <a:cubicBezTo>
                    <a:pt x="769" y="1504"/>
                    <a:pt x="652" y="1538"/>
                    <a:pt x="518" y="1571"/>
                  </a:cubicBezTo>
                  <a:cubicBezTo>
                    <a:pt x="385" y="1621"/>
                    <a:pt x="268" y="1688"/>
                    <a:pt x="184" y="1805"/>
                  </a:cubicBezTo>
                  <a:cubicBezTo>
                    <a:pt x="67" y="1989"/>
                    <a:pt x="0" y="2206"/>
                    <a:pt x="34" y="2440"/>
                  </a:cubicBezTo>
                  <a:cubicBezTo>
                    <a:pt x="34" y="2573"/>
                    <a:pt x="67" y="2707"/>
                    <a:pt x="134" y="2841"/>
                  </a:cubicBezTo>
                  <a:cubicBezTo>
                    <a:pt x="167" y="2941"/>
                    <a:pt x="201" y="2991"/>
                    <a:pt x="201" y="2991"/>
                  </a:cubicBezTo>
                  <a:cubicBezTo>
                    <a:pt x="234" y="2974"/>
                    <a:pt x="134" y="2774"/>
                    <a:pt x="134" y="2423"/>
                  </a:cubicBezTo>
                  <a:cubicBezTo>
                    <a:pt x="117" y="2239"/>
                    <a:pt x="184" y="2039"/>
                    <a:pt x="301" y="1888"/>
                  </a:cubicBezTo>
                  <a:cubicBezTo>
                    <a:pt x="418" y="1705"/>
                    <a:pt x="669" y="1671"/>
                    <a:pt x="936" y="1604"/>
                  </a:cubicBezTo>
                  <a:cubicBezTo>
                    <a:pt x="1203" y="1538"/>
                    <a:pt x="1437" y="1387"/>
                    <a:pt x="1588" y="1153"/>
                  </a:cubicBezTo>
                  <a:cubicBezTo>
                    <a:pt x="1721" y="969"/>
                    <a:pt x="1788" y="752"/>
                    <a:pt x="1771" y="535"/>
                  </a:cubicBezTo>
                  <a:cubicBezTo>
                    <a:pt x="1788" y="335"/>
                    <a:pt x="1721" y="134"/>
                    <a:pt x="15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3"/>
            <p:cNvSpPr/>
            <p:nvPr/>
          </p:nvSpPr>
          <p:spPr>
            <a:xfrm>
              <a:off x="5974113" y="2766179"/>
              <a:ext cx="106053" cy="36345"/>
            </a:xfrm>
            <a:custGeom>
              <a:avLst/>
              <a:gdLst/>
              <a:ahLst/>
              <a:cxnLst/>
              <a:rect l="l" t="t" r="r" b="b"/>
              <a:pathLst>
                <a:path w="3309" h="1134" extrusionOk="0">
                  <a:moveTo>
                    <a:pt x="898" y="1"/>
                  </a:moveTo>
                  <a:cubicBezTo>
                    <a:pt x="744" y="1"/>
                    <a:pt x="590" y="38"/>
                    <a:pt x="452" y="108"/>
                  </a:cubicBezTo>
                  <a:cubicBezTo>
                    <a:pt x="335" y="174"/>
                    <a:pt x="218" y="258"/>
                    <a:pt x="101" y="358"/>
                  </a:cubicBezTo>
                  <a:cubicBezTo>
                    <a:pt x="34" y="425"/>
                    <a:pt x="0" y="475"/>
                    <a:pt x="0" y="475"/>
                  </a:cubicBezTo>
                  <a:cubicBezTo>
                    <a:pt x="1" y="476"/>
                    <a:pt x="3" y="476"/>
                    <a:pt x="4" y="476"/>
                  </a:cubicBezTo>
                  <a:cubicBezTo>
                    <a:pt x="35" y="476"/>
                    <a:pt x="201" y="335"/>
                    <a:pt x="502" y="208"/>
                  </a:cubicBezTo>
                  <a:cubicBezTo>
                    <a:pt x="606" y="156"/>
                    <a:pt x="724" y="129"/>
                    <a:pt x="846" y="129"/>
                  </a:cubicBezTo>
                  <a:cubicBezTo>
                    <a:pt x="919" y="129"/>
                    <a:pt x="995" y="139"/>
                    <a:pt x="1070" y="158"/>
                  </a:cubicBezTo>
                  <a:cubicBezTo>
                    <a:pt x="1270" y="208"/>
                    <a:pt x="1404" y="425"/>
                    <a:pt x="1554" y="659"/>
                  </a:cubicBezTo>
                  <a:cubicBezTo>
                    <a:pt x="1721" y="876"/>
                    <a:pt x="1955" y="1043"/>
                    <a:pt x="2223" y="1110"/>
                  </a:cubicBezTo>
                  <a:cubicBezTo>
                    <a:pt x="2287" y="1126"/>
                    <a:pt x="2355" y="1134"/>
                    <a:pt x="2424" y="1134"/>
                  </a:cubicBezTo>
                  <a:cubicBezTo>
                    <a:pt x="2570" y="1134"/>
                    <a:pt x="2721" y="1100"/>
                    <a:pt x="2858" y="1043"/>
                  </a:cubicBezTo>
                  <a:cubicBezTo>
                    <a:pt x="3208" y="893"/>
                    <a:pt x="3309" y="659"/>
                    <a:pt x="3292" y="659"/>
                  </a:cubicBezTo>
                  <a:lnTo>
                    <a:pt x="3292" y="659"/>
                  </a:lnTo>
                  <a:cubicBezTo>
                    <a:pt x="3158" y="776"/>
                    <a:pt x="2991" y="876"/>
                    <a:pt x="2824" y="943"/>
                  </a:cubicBezTo>
                  <a:cubicBezTo>
                    <a:pt x="2713" y="983"/>
                    <a:pt x="2595" y="1005"/>
                    <a:pt x="2476" y="1005"/>
                  </a:cubicBezTo>
                  <a:cubicBezTo>
                    <a:pt x="2398" y="1005"/>
                    <a:pt x="2318" y="996"/>
                    <a:pt x="2239" y="976"/>
                  </a:cubicBezTo>
                  <a:cubicBezTo>
                    <a:pt x="2005" y="910"/>
                    <a:pt x="1805" y="776"/>
                    <a:pt x="1671" y="575"/>
                  </a:cubicBezTo>
                  <a:cubicBezTo>
                    <a:pt x="1604" y="475"/>
                    <a:pt x="1521" y="358"/>
                    <a:pt x="1437" y="241"/>
                  </a:cubicBezTo>
                  <a:cubicBezTo>
                    <a:pt x="1354" y="141"/>
                    <a:pt x="1237" y="74"/>
                    <a:pt x="1103" y="24"/>
                  </a:cubicBezTo>
                  <a:cubicBezTo>
                    <a:pt x="1036" y="8"/>
                    <a:pt x="967" y="1"/>
                    <a:pt x="8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3"/>
            <p:cNvSpPr/>
            <p:nvPr/>
          </p:nvSpPr>
          <p:spPr>
            <a:xfrm>
              <a:off x="5943056" y="2565194"/>
              <a:ext cx="106053" cy="34646"/>
            </a:xfrm>
            <a:custGeom>
              <a:avLst/>
              <a:gdLst/>
              <a:ahLst/>
              <a:cxnLst/>
              <a:rect l="l" t="t" r="r" b="b"/>
              <a:pathLst>
                <a:path w="3309" h="1081" extrusionOk="0">
                  <a:moveTo>
                    <a:pt x="931" y="0"/>
                  </a:moveTo>
                  <a:cubicBezTo>
                    <a:pt x="762" y="0"/>
                    <a:pt x="602" y="38"/>
                    <a:pt x="451" y="113"/>
                  </a:cubicBezTo>
                  <a:cubicBezTo>
                    <a:pt x="334" y="180"/>
                    <a:pt x="218" y="263"/>
                    <a:pt x="101" y="363"/>
                  </a:cubicBezTo>
                  <a:cubicBezTo>
                    <a:pt x="34" y="447"/>
                    <a:pt x="0" y="480"/>
                    <a:pt x="17" y="497"/>
                  </a:cubicBezTo>
                  <a:cubicBezTo>
                    <a:pt x="18" y="498"/>
                    <a:pt x="19" y="498"/>
                    <a:pt x="20" y="498"/>
                  </a:cubicBezTo>
                  <a:cubicBezTo>
                    <a:pt x="48" y="498"/>
                    <a:pt x="199" y="340"/>
                    <a:pt x="502" y="196"/>
                  </a:cubicBezTo>
                  <a:cubicBezTo>
                    <a:pt x="606" y="144"/>
                    <a:pt x="723" y="118"/>
                    <a:pt x="842" y="118"/>
                  </a:cubicBezTo>
                  <a:cubicBezTo>
                    <a:pt x="913" y="118"/>
                    <a:pt x="984" y="127"/>
                    <a:pt x="1053" y="146"/>
                  </a:cubicBezTo>
                  <a:cubicBezTo>
                    <a:pt x="1270" y="196"/>
                    <a:pt x="1404" y="414"/>
                    <a:pt x="1571" y="631"/>
                  </a:cubicBezTo>
                  <a:cubicBezTo>
                    <a:pt x="1721" y="848"/>
                    <a:pt x="1972" y="1015"/>
                    <a:pt x="2239" y="1065"/>
                  </a:cubicBezTo>
                  <a:cubicBezTo>
                    <a:pt x="2305" y="1075"/>
                    <a:pt x="2371" y="1081"/>
                    <a:pt x="2436" y="1081"/>
                  </a:cubicBezTo>
                  <a:cubicBezTo>
                    <a:pt x="2586" y="1081"/>
                    <a:pt x="2734" y="1052"/>
                    <a:pt x="2874" y="982"/>
                  </a:cubicBezTo>
                  <a:cubicBezTo>
                    <a:pt x="3225" y="831"/>
                    <a:pt x="3309" y="597"/>
                    <a:pt x="3309" y="597"/>
                  </a:cubicBezTo>
                  <a:lnTo>
                    <a:pt x="3309" y="597"/>
                  </a:lnTo>
                  <a:cubicBezTo>
                    <a:pt x="3158" y="714"/>
                    <a:pt x="3008" y="815"/>
                    <a:pt x="2841" y="898"/>
                  </a:cubicBezTo>
                  <a:cubicBezTo>
                    <a:pt x="2729" y="939"/>
                    <a:pt x="2612" y="961"/>
                    <a:pt x="2492" y="961"/>
                  </a:cubicBezTo>
                  <a:cubicBezTo>
                    <a:pt x="2414" y="961"/>
                    <a:pt x="2335" y="951"/>
                    <a:pt x="2256" y="932"/>
                  </a:cubicBezTo>
                  <a:cubicBezTo>
                    <a:pt x="2022" y="881"/>
                    <a:pt x="1822" y="748"/>
                    <a:pt x="1688" y="547"/>
                  </a:cubicBezTo>
                  <a:cubicBezTo>
                    <a:pt x="1604" y="447"/>
                    <a:pt x="1521" y="330"/>
                    <a:pt x="1437" y="230"/>
                  </a:cubicBezTo>
                  <a:cubicBezTo>
                    <a:pt x="1354" y="130"/>
                    <a:pt x="1220" y="63"/>
                    <a:pt x="1103" y="13"/>
                  </a:cubicBezTo>
                  <a:cubicBezTo>
                    <a:pt x="1045" y="4"/>
                    <a:pt x="987" y="0"/>
                    <a:pt x="9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3"/>
            <p:cNvSpPr/>
            <p:nvPr/>
          </p:nvSpPr>
          <p:spPr>
            <a:xfrm>
              <a:off x="5819343" y="1778847"/>
              <a:ext cx="526966" cy="752374"/>
            </a:xfrm>
            <a:custGeom>
              <a:avLst/>
              <a:gdLst/>
              <a:ahLst/>
              <a:cxnLst/>
              <a:rect l="l" t="t" r="r" b="b"/>
              <a:pathLst>
                <a:path w="16442" h="23475" extrusionOk="0">
                  <a:moveTo>
                    <a:pt x="7574" y="1"/>
                  </a:moveTo>
                  <a:cubicBezTo>
                    <a:pt x="6650" y="1"/>
                    <a:pt x="5736" y="224"/>
                    <a:pt x="4913" y="671"/>
                  </a:cubicBezTo>
                  <a:cubicBezTo>
                    <a:pt x="3918" y="1259"/>
                    <a:pt x="3181" y="2214"/>
                    <a:pt x="2973" y="3279"/>
                  </a:cubicBezTo>
                  <a:lnTo>
                    <a:pt x="2973" y="3279"/>
                  </a:lnTo>
                  <a:cubicBezTo>
                    <a:pt x="2742" y="3831"/>
                    <a:pt x="2612" y="4435"/>
                    <a:pt x="2557" y="5015"/>
                  </a:cubicBezTo>
                  <a:cubicBezTo>
                    <a:pt x="2423" y="6436"/>
                    <a:pt x="2557" y="7906"/>
                    <a:pt x="2022" y="9226"/>
                  </a:cubicBezTo>
                  <a:cubicBezTo>
                    <a:pt x="1571" y="10329"/>
                    <a:pt x="619" y="11348"/>
                    <a:pt x="719" y="12534"/>
                  </a:cubicBezTo>
                  <a:cubicBezTo>
                    <a:pt x="803" y="13420"/>
                    <a:pt x="1471" y="14205"/>
                    <a:pt x="1588" y="15091"/>
                  </a:cubicBezTo>
                  <a:cubicBezTo>
                    <a:pt x="1822" y="16812"/>
                    <a:pt x="1" y="18332"/>
                    <a:pt x="335" y="20036"/>
                  </a:cubicBezTo>
                  <a:cubicBezTo>
                    <a:pt x="485" y="20822"/>
                    <a:pt x="1087" y="21490"/>
                    <a:pt x="1788" y="21941"/>
                  </a:cubicBezTo>
                  <a:cubicBezTo>
                    <a:pt x="2540" y="22375"/>
                    <a:pt x="3326" y="22726"/>
                    <a:pt x="4161" y="22960"/>
                  </a:cubicBezTo>
                  <a:cubicBezTo>
                    <a:pt x="4932" y="23217"/>
                    <a:pt x="5769" y="23474"/>
                    <a:pt x="6567" y="23474"/>
                  </a:cubicBezTo>
                  <a:cubicBezTo>
                    <a:pt x="6911" y="23474"/>
                    <a:pt x="7248" y="23427"/>
                    <a:pt x="7570" y="23311"/>
                  </a:cubicBezTo>
                  <a:cubicBezTo>
                    <a:pt x="8539" y="22960"/>
                    <a:pt x="9190" y="22091"/>
                    <a:pt x="10193" y="21841"/>
                  </a:cubicBezTo>
                  <a:cubicBezTo>
                    <a:pt x="10419" y="21781"/>
                    <a:pt x="10648" y="21759"/>
                    <a:pt x="10880" y="21759"/>
                  </a:cubicBezTo>
                  <a:cubicBezTo>
                    <a:pt x="11627" y="21759"/>
                    <a:pt x="12402" y="21995"/>
                    <a:pt x="13167" y="22008"/>
                  </a:cubicBezTo>
                  <a:cubicBezTo>
                    <a:pt x="13209" y="22009"/>
                    <a:pt x="13251" y="22010"/>
                    <a:pt x="13293" y="22010"/>
                  </a:cubicBezTo>
                  <a:cubicBezTo>
                    <a:pt x="14166" y="22010"/>
                    <a:pt x="15001" y="21678"/>
                    <a:pt x="15623" y="21072"/>
                  </a:cubicBezTo>
                  <a:cubicBezTo>
                    <a:pt x="16241" y="20454"/>
                    <a:pt x="16442" y="19552"/>
                    <a:pt x="16141" y="18733"/>
                  </a:cubicBezTo>
                  <a:cubicBezTo>
                    <a:pt x="15690" y="17630"/>
                    <a:pt x="14320" y="16928"/>
                    <a:pt x="14103" y="15776"/>
                  </a:cubicBezTo>
                  <a:cubicBezTo>
                    <a:pt x="13919" y="14740"/>
                    <a:pt x="14771" y="13704"/>
                    <a:pt x="14504" y="12685"/>
                  </a:cubicBezTo>
                  <a:cubicBezTo>
                    <a:pt x="14203" y="11532"/>
                    <a:pt x="12666" y="10930"/>
                    <a:pt x="12298" y="9811"/>
                  </a:cubicBezTo>
                  <a:cubicBezTo>
                    <a:pt x="11847" y="8457"/>
                    <a:pt x="13267" y="7004"/>
                    <a:pt x="12716" y="5684"/>
                  </a:cubicBezTo>
                  <a:cubicBezTo>
                    <a:pt x="12398" y="4915"/>
                    <a:pt x="11463" y="4431"/>
                    <a:pt x="11212" y="3628"/>
                  </a:cubicBezTo>
                  <a:cubicBezTo>
                    <a:pt x="11028" y="3077"/>
                    <a:pt x="11212" y="2492"/>
                    <a:pt x="11095" y="1924"/>
                  </a:cubicBezTo>
                  <a:cubicBezTo>
                    <a:pt x="10878" y="972"/>
                    <a:pt x="9792" y="337"/>
                    <a:pt x="8739" y="120"/>
                  </a:cubicBezTo>
                  <a:cubicBezTo>
                    <a:pt x="8353" y="40"/>
                    <a:pt x="7963" y="1"/>
                    <a:pt x="75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3"/>
            <p:cNvSpPr/>
            <p:nvPr/>
          </p:nvSpPr>
          <p:spPr>
            <a:xfrm>
              <a:off x="6034623" y="1783943"/>
              <a:ext cx="282777" cy="627860"/>
            </a:xfrm>
            <a:custGeom>
              <a:avLst/>
              <a:gdLst/>
              <a:ahLst/>
              <a:cxnLst/>
              <a:rect l="l" t="t" r="r" b="b"/>
              <a:pathLst>
                <a:path w="8823" h="19590" extrusionOk="0">
                  <a:moveTo>
                    <a:pt x="1669" y="1"/>
                  </a:moveTo>
                  <a:cubicBezTo>
                    <a:pt x="1117" y="1"/>
                    <a:pt x="553" y="100"/>
                    <a:pt x="0" y="312"/>
                  </a:cubicBezTo>
                  <a:lnTo>
                    <a:pt x="2657" y="18557"/>
                  </a:lnTo>
                  <a:cubicBezTo>
                    <a:pt x="3295" y="19267"/>
                    <a:pt x="4126" y="19589"/>
                    <a:pt x="4943" y="19589"/>
                  </a:cubicBezTo>
                  <a:cubicBezTo>
                    <a:pt x="6414" y="19589"/>
                    <a:pt x="7844" y="18544"/>
                    <a:pt x="8037" y="16836"/>
                  </a:cubicBezTo>
                  <a:cubicBezTo>
                    <a:pt x="8171" y="15650"/>
                    <a:pt x="7620" y="14464"/>
                    <a:pt x="7803" y="13277"/>
                  </a:cubicBezTo>
                  <a:cubicBezTo>
                    <a:pt x="7970" y="12141"/>
                    <a:pt x="8823" y="11122"/>
                    <a:pt x="8639" y="9986"/>
                  </a:cubicBezTo>
                  <a:cubicBezTo>
                    <a:pt x="8472" y="8800"/>
                    <a:pt x="7285" y="8064"/>
                    <a:pt x="6767" y="6995"/>
                  </a:cubicBezTo>
                  <a:cubicBezTo>
                    <a:pt x="6300" y="6009"/>
                    <a:pt x="6467" y="4840"/>
                    <a:pt x="6249" y="3770"/>
                  </a:cubicBezTo>
                  <a:cubicBezTo>
                    <a:pt x="5797" y="1510"/>
                    <a:pt x="3822" y="1"/>
                    <a:pt x="1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3"/>
            <p:cNvSpPr/>
            <p:nvPr/>
          </p:nvSpPr>
          <p:spPr>
            <a:xfrm>
              <a:off x="6144394" y="1794231"/>
              <a:ext cx="170346" cy="160570"/>
            </a:xfrm>
            <a:custGeom>
              <a:avLst/>
              <a:gdLst/>
              <a:ahLst/>
              <a:cxnLst/>
              <a:rect l="l" t="t" r="r" b="b"/>
              <a:pathLst>
                <a:path w="5315" h="5010" extrusionOk="0">
                  <a:moveTo>
                    <a:pt x="2909" y="1"/>
                  </a:moveTo>
                  <a:cubicBezTo>
                    <a:pt x="1588" y="1"/>
                    <a:pt x="374" y="978"/>
                    <a:pt x="201" y="2397"/>
                  </a:cubicBezTo>
                  <a:lnTo>
                    <a:pt x="352" y="2079"/>
                  </a:lnTo>
                  <a:lnTo>
                    <a:pt x="352" y="2079"/>
                  </a:lnTo>
                  <a:cubicBezTo>
                    <a:pt x="1" y="2915"/>
                    <a:pt x="235" y="3900"/>
                    <a:pt x="953" y="4485"/>
                  </a:cubicBezTo>
                  <a:cubicBezTo>
                    <a:pt x="1400" y="4828"/>
                    <a:pt x="1936" y="5009"/>
                    <a:pt x="2479" y="5009"/>
                  </a:cubicBezTo>
                  <a:cubicBezTo>
                    <a:pt x="2810" y="5009"/>
                    <a:pt x="3143" y="4942"/>
                    <a:pt x="3459" y="4803"/>
                  </a:cubicBezTo>
                  <a:cubicBezTo>
                    <a:pt x="4278" y="4418"/>
                    <a:pt x="4896" y="3700"/>
                    <a:pt x="5130" y="2831"/>
                  </a:cubicBezTo>
                  <a:cubicBezTo>
                    <a:pt x="5314" y="2263"/>
                    <a:pt x="5281" y="1661"/>
                    <a:pt x="5030" y="1143"/>
                  </a:cubicBezTo>
                  <a:cubicBezTo>
                    <a:pt x="4796" y="709"/>
                    <a:pt x="4412" y="392"/>
                    <a:pt x="3944" y="208"/>
                  </a:cubicBezTo>
                  <a:cubicBezTo>
                    <a:pt x="3603" y="67"/>
                    <a:pt x="3252" y="1"/>
                    <a:pt x="2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3"/>
            <p:cNvSpPr/>
            <p:nvPr/>
          </p:nvSpPr>
          <p:spPr>
            <a:xfrm>
              <a:off x="6120293" y="1826057"/>
              <a:ext cx="97496" cy="124482"/>
            </a:xfrm>
            <a:custGeom>
              <a:avLst/>
              <a:gdLst/>
              <a:ahLst/>
              <a:cxnLst/>
              <a:rect l="l" t="t" r="r" b="b"/>
              <a:pathLst>
                <a:path w="3042" h="3884" extrusionOk="0">
                  <a:moveTo>
                    <a:pt x="1287" y="0"/>
                  </a:moveTo>
                  <a:cubicBezTo>
                    <a:pt x="1221" y="17"/>
                    <a:pt x="1137" y="67"/>
                    <a:pt x="1070" y="117"/>
                  </a:cubicBezTo>
                  <a:cubicBezTo>
                    <a:pt x="886" y="251"/>
                    <a:pt x="719" y="401"/>
                    <a:pt x="569" y="585"/>
                  </a:cubicBezTo>
                  <a:cubicBezTo>
                    <a:pt x="352" y="852"/>
                    <a:pt x="185" y="1170"/>
                    <a:pt x="101" y="1504"/>
                  </a:cubicBezTo>
                  <a:cubicBezTo>
                    <a:pt x="1" y="1922"/>
                    <a:pt x="34" y="2373"/>
                    <a:pt x="218" y="2757"/>
                  </a:cubicBezTo>
                  <a:cubicBezTo>
                    <a:pt x="385" y="3158"/>
                    <a:pt x="703" y="3475"/>
                    <a:pt x="1104" y="3659"/>
                  </a:cubicBezTo>
                  <a:cubicBezTo>
                    <a:pt x="1421" y="3793"/>
                    <a:pt x="1755" y="3860"/>
                    <a:pt x="2106" y="3876"/>
                  </a:cubicBezTo>
                  <a:cubicBezTo>
                    <a:pt x="2175" y="3881"/>
                    <a:pt x="2243" y="3883"/>
                    <a:pt x="2311" y="3883"/>
                  </a:cubicBezTo>
                  <a:cubicBezTo>
                    <a:pt x="2476" y="3883"/>
                    <a:pt x="2638" y="3872"/>
                    <a:pt x="2791" y="3860"/>
                  </a:cubicBezTo>
                  <a:cubicBezTo>
                    <a:pt x="2875" y="3860"/>
                    <a:pt x="2958" y="3860"/>
                    <a:pt x="3042" y="3826"/>
                  </a:cubicBezTo>
                  <a:cubicBezTo>
                    <a:pt x="3042" y="3810"/>
                    <a:pt x="2691" y="3826"/>
                    <a:pt x="2123" y="3776"/>
                  </a:cubicBezTo>
                  <a:cubicBezTo>
                    <a:pt x="1789" y="3760"/>
                    <a:pt x="1455" y="3676"/>
                    <a:pt x="1154" y="3542"/>
                  </a:cubicBezTo>
                  <a:cubicBezTo>
                    <a:pt x="786" y="3375"/>
                    <a:pt x="502" y="3074"/>
                    <a:pt x="335" y="2707"/>
                  </a:cubicBezTo>
                  <a:cubicBezTo>
                    <a:pt x="185" y="2339"/>
                    <a:pt x="151" y="1922"/>
                    <a:pt x="235" y="1537"/>
                  </a:cubicBezTo>
                  <a:cubicBezTo>
                    <a:pt x="302" y="1220"/>
                    <a:pt x="452" y="902"/>
                    <a:pt x="652" y="652"/>
                  </a:cubicBezTo>
                  <a:cubicBezTo>
                    <a:pt x="836" y="401"/>
                    <a:pt x="1054" y="184"/>
                    <a:pt x="128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3"/>
            <p:cNvSpPr/>
            <p:nvPr/>
          </p:nvSpPr>
          <p:spPr>
            <a:xfrm>
              <a:off x="6102088" y="1902079"/>
              <a:ext cx="165506" cy="304731"/>
            </a:xfrm>
            <a:custGeom>
              <a:avLst/>
              <a:gdLst/>
              <a:ahLst/>
              <a:cxnLst/>
              <a:rect l="l" t="t" r="r" b="b"/>
              <a:pathLst>
                <a:path w="5164" h="9508" extrusionOk="0">
                  <a:moveTo>
                    <a:pt x="619" y="1"/>
                  </a:moveTo>
                  <a:lnTo>
                    <a:pt x="619" y="1"/>
                  </a:lnTo>
                  <a:cubicBezTo>
                    <a:pt x="469" y="218"/>
                    <a:pt x="368" y="452"/>
                    <a:pt x="285" y="702"/>
                  </a:cubicBezTo>
                  <a:cubicBezTo>
                    <a:pt x="51" y="1371"/>
                    <a:pt x="1" y="2106"/>
                    <a:pt x="151" y="2808"/>
                  </a:cubicBezTo>
                  <a:cubicBezTo>
                    <a:pt x="251" y="3292"/>
                    <a:pt x="452" y="3760"/>
                    <a:pt x="736" y="4178"/>
                  </a:cubicBezTo>
                  <a:cubicBezTo>
                    <a:pt x="1037" y="4629"/>
                    <a:pt x="1454" y="5013"/>
                    <a:pt x="1805" y="5498"/>
                  </a:cubicBezTo>
                  <a:cubicBezTo>
                    <a:pt x="1989" y="5748"/>
                    <a:pt x="2123" y="6016"/>
                    <a:pt x="2190" y="6317"/>
                  </a:cubicBezTo>
                  <a:cubicBezTo>
                    <a:pt x="2256" y="6617"/>
                    <a:pt x="2273" y="6935"/>
                    <a:pt x="2223" y="7252"/>
                  </a:cubicBezTo>
                  <a:cubicBezTo>
                    <a:pt x="2089" y="7921"/>
                    <a:pt x="1839" y="8555"/>
                    <a:pt x="1505" y="9140"/>
                  </a:cubicBezTo>
                  <a:lnTo>
                    <a:pt x="1471" y="9224"/>
                  </a:lnTo>
                  <a:lnTo>
                    <a:pt x="1555" y="9241"/>
                  </a:lnTo>
                  <a:cubicBezTo>
                    <a:pt x="1661" y="9264"/>
                    <a:pt x="1768" y="9276"/>
                    <a:pt x="1874" y="9276"/>
                  </a:cubicBezTo>
                  <a:cubicBezTo>
                    <a:pt x="2219" y="9276"/>
                    <a:pt x="2556" y="9153"/>
                    <a:pt x="2825" y="8923"/>
                  </a:cubicBezTo>
                  <a:cubicBezTo>
                    <a:pt x="2912" y="8844"/>
                    <a:pt x="2995" y="8756"/>
                    <a:pt x="3067" y="8659"/>
                  </a:cubicBezTo>
                  <a:lnTo>
                    <a:pt x="3067" y="8659"/>
                  </a:lnTo>
                  <a:cubicBezTo>
                    <a:pt x="3049" y="8918"/>
                    <a:pt x="3037" y="9176"/>
                    <a:pt x="3025" y="9424"/>
                  </a:cubicBezTo>
                  <a:lnTo>
                    <a:pt x="3025" y="9508"/>
                  </a:lnTo>
                  <a:lnTo>
                    <a:pt x="3109" y="9491"/>
                  </a:lnTo>
                  <a:cubicBezTo>
                    <a:pt x="3777" y="9357"/>
                    <a:pt x="4362" y="8956"/>
                    <a:pt x="4729" y="8372"/>
                  </a:cubicBezTo>
                  <a:cubicBezTo>
                    <a:pt x="5063" y="7837"/>
                    <a:pt x="5164" y="7185"/>
                    <a:pt x="5030" y="6584"/>
                  </a:cubicBezTo>
                  <a:cubicBezTo>
                    <a:pt x="4913" y="6032"/>
                    <a:pt x="4713" y="5531"/>
                    <a:pt x="4462" y="5047"/>
                  </a:cubicBezTo>
                  <a:cubicBezTo>
                    <a:pt x="4228" y="4579"/>
                    <a:pt x="3994" y="4178"/>
                    <a:pt x="3844" y="3777"/>
                  </a:cubicBezTo>
                  <a:cubicBezTo>
                    <a:pt x="3710" y="3426"/>
                    <a:pt x="3610" y="3058"/>
                    <a:pt x="3576" y="2674"/>
                  </a:cubicBezTo>
                  <a:cubicBezTo>
                    <a:pt x="3543" y="2390"/>
                    <a:pt x="3560" y="2106"/>
                    <a:pt x="3627" y="1822"/>
                  </a:cubicBezTo>
                  <a:cubicBezTo>
                    <a:pt x="3677" y="1588"/>
                    <a:pt x="3794" y="1371"/>
                    <a:pt x="3927" y="1170"/>
                  </a:cubicBezTo>
                  <a:lnTo>
                    <a:pt x="3927" y="1170"/>
                  </a:lnTo>
                  <a:cubicBezTo>
                    <a:pt x="3877" y="1220"/>
                    <a:pt x="3844" y="1254"/>
                    <a:pt x="3810" y="1321"/>
                  </a:cubicBezTo>
                  <a:cubicBezTo>
                    <a:pt x="3693" y="1471"/>
                    <a:pt x="3627" y="1638"/>
                    <a:pt x="3576" y="1805"/>
                  </a:cubicBezTo>
                  <a:cubicBezTo>
                    <a:pt x="3493" y="2089"/>
                    <a:pt x="3476" y="2390"/>
                    <a:pt x="3493" y="2674"/>
                  </a:cubicBezTo>
                  <a:cubicBezTo>
                    <a:pt x="3526" y="3058"/>
                    <a:pt x="3627" y="3443"/>
                    <a:pt x="3760" y="3810"/>
                  </a:cubicBezTo>
                  <a:cubicBezTo>
                    <a:pt x="3944" y="4245"/>
                    <a:pt x="4144" y="4679"/>
                    <a:pt x="4362" y="5097"/>
                  </a:cubicBezTo>
                  <a:cubicBezTo>
                    <a:pt x="4612" y="5565"/>
                    <a:pt x="4796" y="6066"/>
                    <a:pt x="4913" y="6601"/>
                  </a:cubicBezTo>
                  <a:cubicBezTo>
                    <a:pt x="5030" y="7185"/>
                    <a:pt x="4930" y="7787"/>
                    <a:pt x="4612" y="8305"/>
                  </a:cubicBezTo>
                  <a:cubicBezTo>
                    <a:pt x="4294" y="8814"/>
                    <a:pt x="3765" y="9186"/>
                    <a:pt x="3167" y="9336"/>
                  </a:cubicBezTo>
                  <a:lnTo>
                    <a:pt x="3167" y="9336"/>
                  </a:lnTo>
                  <a:cubicBezTo>
                    <a:pt x="3194" y="9032"/>
                    <a:pt x="3210" y="8703"/>
                    <a:pt x="3225" y="8374"/>
                  </a:cubicBezTo>
                  <a:lnTo>
                    <a:pt x="3225" y="8374"/>
                  </a:lnTo>
                  <a:cubicBezTo>
                    <a:pt x="3225" y="8373"/>
                    <a:pt x="3225" y="8372"/>
                    <a:pt x="3226" y="8372"/>
                  </a:cubicBezTo>
                  <a:lnTo>
                    <a:pt x="3225" y="8371"/>
                  </a:lnTo>
                  <a:lnTo>
                    <a:pt x="3225" y="8371"/>
                  </a:lnTo>
                  <a:cubicBezTo>
                    <a:pt x="3225" y="8366"/>
                    <a:pt x="3225" y="8360"/>
                    <a:pt x="3226" y="8355"/>
                  </a:cubicBezTo>
                  <a:lnTo>
                    <a:pt x="3259" y="7921"/>
                  </a:lnTo>
                  <a:lnTo>
                    <a:pt x="3092" y="8322"/>
                  </a:lnTo>
                  <a:cubicBezTo>
                    <a:pt x="3008" y="8505"/>
                    <a:pt x="2891" y="8672"/>
                    <a:pt x="2724" y="8806"/>
                  </a:cubicBezTo>
                  <a:cubicBezTo>
                    <a:pt x="2488" y="9016"/>
                    <a:pt x="2179" y="9133"/>
                    <a:pt x="1855" y="9133"/>
                  </a:cubicBezTo>
                  <a:cubicBezTo>
                    <a:pt x="1799" y="9133"/>
                    <a:pt x="1742" y="9130"/>
                    <a:pt x="1684" y="9123"/>
                  </a:cubicBezTo>
                  <a:lnTo>
                    <a:pt x="1684" y="9123"/>
                  </a:lnTo>
                  <a:cubicBezTo>
                    <a:pt x="1996" y="8545"/>
                    <a:pt x="2229" y="7922"/>
                    <a:pt x="2357" y="7269"/>
                  </a:cubicBezTo>
                  <a:cubicBezTo>
                    <a:pt x="2407" y="6935"/>
                    <a:pt x="2390" y="6601"/>
                    <a:pt x="2323" y="6283"/>
                  </a:cubicBezTo>
                  <a:cubicBezTo>
                    <a:pt x="2240" y="5966"/>
                    <a:pt x="2106" y="5682"/>
                    <a:pt x="1906" y="5431"/>
                  </a:cubicBezTo>
                  <a:cubicBezTo>
                    <a:pt x="1555" y="4930"/>
                    <a:pt x="1120" y="4545"/>
                    <a:pt x="819" y="4111"/>
                  </a:cubicBezTo>
                  <a:cubicBezTo>
                    <a:pt x="552" y="3710"/>
                    <a:pt x="352" y="3259"/>
                    <a:pt x="251" y="2791"/>
                  </a:cubicBezTo>
                  <a:cubicBezTo>
                    <a:pt x="101" y="2106"/>
                    <a:pt x="118" y="1388"/>
                    <a:pt x="335" y="719"/>
                  </a:cubicBezTo>
                  <a:cubicBezTo>
                    <a:pt x="418" y="469"/>
                    <a:pt x="519" y="235"/>
                    <a:pt x="6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3"/>
            <p:cNvSpPr/>
            <p:nvPr/>
          </p:nvSpPr>
          <p:spPr>
            <a:xfrm>
              <a:off x="6175996" y="1799808"/>
              <a:ext cx="89452" cy="141949"/>
            </a:xfrm>
            <a:custGeom>
              <a:avLst/>
              <a:gdLst/>
              <a:ahLst/>
              <a:cxnLst/>
              <a:rect l="l" t="t" r="r" b="b"/>
              <a:pathLst>
                <a:path w="2791" h="4429" extrusionOk="0">
                  <a:moveTo>
                    <a:pt x="2574" y="0"/>
                  </a:moveTo>
                  <a:cubicBezTo>
                    <a:pt x="2557" y="0"/>
                    <a:pt x="2641" y="318"/>
                    <a:pt x="2641" y="819"/>
                  </a:cubicBezTo>
                  <a:cubicBezTo>
                    <a:pt x="2641" y="2172"/>
                    <a:pt x="1905" y="3409"/>
                    <a:pt x="736" y="4061"/>
                  </a:cubicBezTo>
                  <a:cubicBezTo>
                    <a:pt x="301" y="4328"/>
                    <a:pt x="1" y="4395"/>
                    <a:pt x="1" y="4428"/>
                  </a:cubicBezTo>
                  <a:cubicBezTo>
                    <a:pt x="84" y="4428"/>
                    <a:pt x="151" y="4411"/>
                    <a:pt x="218" y="4378"/>
                  </a:cubicBezTo>
                  <a:cubicBezTo>
                    <a:pt x="418" y="4328"/>
                    <a:pt x="602" y="4244"/>
                    <a:pt x="786" y="4161"/>
                  </a:cubicBezTo>
                  <a:cubicBezTo>
                    <a:pt x="2039" y="3526"/>
                    <a:pt x="2791" y="2223"/>
                    <a:pt x="2741" y="819"/>
                  </a:cubicBezTo>
                  <a:cubicBezTo>
                    <a:pt x="2724" y="619"/>
                    <a:pt x="2691" y="418"/>
                    <a:pt x="2657" y="218"/>
                  </a:cubicBezTo>
                  <a:cubicBezTo>
                    <a:pt x="2641" y="134"/>
                    <a:pt x="2607" y="67"/>
                    <a:pt x="25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3"/>
            <p:cNvSpPr/>
            <p:nvPr/>
          </p:nvSpPr>
          <p:spPr>
            <a:xfrm>
              <a:off x="6148144" y="1838364"/>
              <a:ext cx="85734" cy="73074"/>
            </a:xfrm>
            <a:custGeom>
              <a:avLst/>
              <a:gdLst/>
              <a:ahLst/>
              <a:cxnLst/>
              <a:rect l="l" t="t" r="r" b="b"/>
              <a:pathLst>
                <a:path w="2675" h="2280" extrusionOk="0">
                  <a:moveTo>
                    <a:pt x="17" y="0"/>
                  </a:moveTo>
                  <a:cubicBezTo>
                    <a:pt x="1" y="201"/>
                    <a:pt x="17" y="385"/>
                    <a:pt x="84" y="568"/>
                  </a:cubicBezTo>
                  <a:cubicBezTo>
                    <a:pt x="385" y="1471"/>
                    <a:pt x="1170" y="2139"/>
                    <a:pt x="2106" y="2256"/>
                  </a:cubicBezTo>
                  <a:cubicBezTo>
                    <a:pt x="2196" y="2271"/>
                    <a:pt x="2283" y="2279"/>
                    <a:pt x="2368" y="2279"/>
                  </a:cubicBezTo>
                  <a:cubicBezTo>
                    <a:pt x="2472" y="2279"/>
                    <a:pt x="2573" y="2267"/>
                    <a:pt x="2674" y="2239"/>
                  </a:cubicBezTo>
                  <a:cubicBezTo>
                    <a:pt x="2674" y="2206"/>
                    <a:pt x="2457" y="2223"/>
                    <a:pt x="2123" y="2156"/>
                  </a:cubicBezTo>
                  <a:cubicBezTo>
                    <a:pt x="1237" y="1989"/>
                    <a:pt x="502" y="1370"/>
                    <a:pt x="185" y="535"/>
                  </a:cubicBezTo>
                  <a:cubicBezTo>
                    <a:pt x="68" y="218"/>
                    <a:pt x="34"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3"/>
            <p:cNvSpPr/>
            <p:nvPr/>
          </p:nvSpPr>
          <p:spPr>
            <a:xfrm>
              <a:off x="6015874" y="1785353"/>
              <a:ext cx="114643" cy="740643"/>
            </a:xfrm>
            <a:custGeom>
              <a:avLst/>
              <a:gdLst/>
              <a:ahLst/>
              <a:cxnLst/>
              <a:rect l="l" t="t" r="r" b="b"/>
              <a:pathLst>
                <a:path w="3577" h="23109" extrusionOk="0">
                  <a:moveTo>
                    <a:pt x="301" y="0"/>
                  </a:moveTo>
                  <a:cubicBezTo>
                    <a:pt x="585" y="184"/>
                    <a:pt x="853" y="401"/>
                    <a:pt x="1103" y="635"/>
                  </a:cubicBezTo>
                  <a:cubicBezTo>
                    <a:pt x="2190" y="1805"/>
                    <a:pt x="2657" y="3409"/>
                    <a:pt x="2390" y="4979"/>
                  </a:cubicBezTo>
                  <a:cubicBezTo>
                    <a:pt x="2240" y="5698"/>
                    <a:pt x="1989" y="6383"/>
                    <a:pt x="1638" y="7035"/>
                  </a:cubicBezTo>
                  <a:cubicBezTo>
                    <a:pt x="1304" y="7736"/>
                    <a:pt x="886" y="8455"/>
                    <a:pt x="552" y="9240"/>
                  </a:cubicBezTo>
                  <a:cubicBezTo>
                    <a:pt x="184" y="10059"/>
                    <a:pt x="1" y="10944"/>
                    <a:pt x="34" y="11830"/>
                  </a:cubicBezTo>
                  <a:cubicBezTo>
                    <a:pt x="68" y="12281"/>
                    <a:pt x="168" y="12732"/>
                    <a:pt x="368" y="13150"/>
                  </a:cubicBezTo>
                  <a:cubicBezTo>
                    <a:pt x="552" y="13534"/>
                    <a:pt x="769" y="13918"/>
                    <a:pt x="1037" y="14269"/>
                  </a:cubicBezTo>
                  <a:cubicBezTo>
                    <a:pt x="1538" y="14954"/>
                    <a:pt x="2073" y="15573"/>
                    <a:pt x="2440" y="16258"/>
                  </a:cubicBezTo>
                  <a:cubicBezTo>
                    <a:pt x="3209" y="17611"/>
                    <a:pt x="3459" y="19048"/>
                    <a:pt x="3242" y="20201"/>
                  </a:cubicBezTo>
                  <a:cubicBezTo>
                    <a:pt x="3092" y="21120"/>
                    <a:pt x="2641" y="21972"/>
                    <a:pt x="1939" y="22590"/>
                  </a:cubicBezTo>
                  <a:cubicBezTo>
                    <a:pt x="1688" y="22807"/>
                    <a:pt x="1388" y="22974"/>
                    <a:pt x="1070" y="23108"/>
                  </a:cubicBezTo>
                  <a:cubicBezTo>
                    <a:pt x="1087" y="23108"/>
                    <a:pt x="1120" y="23091"/>
                    <a:pt x="1137" y="23091"/>
                  </a:cubicBezTo>
                  <a:cubicBezTo>
                    <a:pt x="1187" y="23075"/>
                    <a:pt x="1237" y="23058"/>
                    <a:pt x="1321" y="23025"/>
                  </a:cubicBezTo>
                  <a:cubicBezTo>
                    <a:pt x="1555" y="22924"/>
                    <a:pt x="1789" y="22791"/>
                    <a:pt x="1989" y="22640"/>
                  </a:cubicBezTo>
                  <a:cubicBezTo>
                    <a:pt x="2707" y="22022"/>
                    <a:pt x="3192" y="21153"/>
                    <a:pt x="3342" y="20218"/>
                  </a:cubicBezTo>
                  <a:cubicBezTo>
                    <a:pt x="3576" y="19048"/>
                    <a:pt x="3326" y="17561"/>
                    <a:pt x="2557" y="16191"/>
                  </a:cubicBezTo>
                  <a:cubicBezTo>
                    <a:pt x="2190" y="15489"/>
                    <a:pt x="1638" y="14871"/>
                    <a:pt x="1154" y="14186"/>
                  </a:cubicBezTo>
                  <a:cubicBezTo>
                    <a:pt x="652" y="13501"/>
                    <a:pt x="218" y="12715"/>
                    <a:pt x="168" y="11813"/>
                  </a:cubicBezTo>
                  <a:cubicBezTo>
                    <a:pt x="151" y="10944"/>
                    <a:pt x="318" y="10092"/>
                    <a:pt x="686" y="9290"/>
                  </a:cubicBezTo>
                  <a:cubicBezTo>
                    <a:pt x="1003" y="8522"/>
                    <a:pt x="1421" y="7803"/>
                    <a:pt x="1755" y="7101"/>
                  </a:cubicBezTo>
                  <a:cubicBezTo>
                    <a:pt x="2106" y="6433"/>
                    <a:pt x="2357" y="5731"/>
                    <a:pt x="2507" y="4996"/>
                  </a:cubicBezTo>
                  <a:cubicBezTo>
                    <a:pt x="2607" y="4344"/>
                    <a:pt x="2591" y="3693"/>
                    <a:pt x="2457" y="3058"/>
                  </a:cubicBezTo>
                  <a:cubicBezTo>
                    <a:pt x="2256" y="2122"/>
                    <a:pt x="1805" y="1287"/>
                    <a:pt x="1137" y="602"/>
                  </a:cubicBezTo>
                  <a:cubicBezTo>
                    <a:pt x="953" y="418"/>
                    <a:pt x="753" y="268"/>
                    <a:pt x="535" y="134"/>
                  </a:cubicBezTo>
                  <a:lnTo>
                    <a:pt x="368" y="34"/>
                  </a:lnTo>
                  <a:cubicBezTo>
                    <a:pt x="352" y="17"/>
                    <a:pt x="335" y="0"/>
                    <a:pt x="3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3"/>
            <p:cNvSpPr/>
            <p:nvPr/>
          </p:nvSpPr>
          <p:spPr>
            <a:xfrm>
              <a:off x="5917897" y="1886022"/>
              <a:ext cx="136020" cy="636225"/>
            </a:xfrm>
            <a:custGeom>
              <a:avLst/>
              <a:gdLst/>
              <a:ahLst/>
              <a:cxnLst/>
              <a:rect l="l" t="t" r="r" b="b"/>
              <a:pathLst>
                <a:path w="4244" h="19851" extrusionOk="0">
                  <a:moveTo>
                    <a:pt x="17" y="0"/>
                  </a:moveTo>
                  <a:lnTo>
                    <a:pt x="17" y="0"/>
                  </a:lnTo>
                  <a:cubicBezTo>
                    <a:pt x="0" y="84"/>
                    <a:pt x="17" y="168"/>
                    <a:pt x="33" y="251"/>
                  </a:cubicBezTo>
                  <a:cubicBezTo>
                    <a:pt x="100" y="468"/>
                    <a:pt x="217" y="669"/>
                    <a:pt x="368" y="836"/>
                  </a:cubicBezTo>
                  <a:cubicBezTo>
                    <a:pt x="635" y="1087"/>
                    <a:pt x="919" y="1320"/>
                    <a:pt x="1203" y="1521"/>
                  </a:cubicBezTo>
                  <a:cubicBezTo>
                    <a:pt x="1387" y="1655"/>
                    <a:pt x="1554" y="1805"/>
                    <a:pt x="1704" y="1972"/>
                  </a:cubicBezTo>
                  <a:cubicBezTo>
                    <a:pt x="1855" y="2173"/>
                    <a:pt x="1988" y="2373"/>
                    <a:pt x="2072" y="2607"/>
                  </a:cubicBezTo>
                  <a:cubicBezTo>
                    <a:pt x="2272" y="3142"/>
                    <a:pt x="2323" y="3726"/>
                    <a:pt x="2239" y="4295"/>
                  </a:cubicBezTo>
                  <a:cubicBezTo>
                    <a:pt x="2122" y="4929"/>
                    <a:pt x="1922" y="5564"/>
                    <a:pt x="1671" y="6166"/>
                  </a:cubicBezTo>
                  <a:cubicBezTo>
                    <a:pt x="1370" y="6851"/>
                    <a:pt x="1153" y="7553"/>
                    <a:pt x="1019" y="8288"/>
                  </a:cubicBezTo>
                  <a:cubicBezTo>
                    <a:pt x="952" y="8672"/>
                    <a:pt x="952" y="9073"/>
                    <a:pt x="1019" y="9457"/>
                  </a:cubicBezTo>
                  <a:cubicBezTo>
                    <a:pt x="1103" y="9875"/>
                    <a:pt x="1253" y="10259"/>
                    <a:pt x="1487" y="10594"/>
                  </a:cubicBezTo>
                  <a:cubicBezTo>
                    <a:pt x="1955" y="11279"/>
                    <a:pt x="2573" y="11780"/>
                    <a:pt x="3091" y="12331"/>
                  </a:cubicBezTo>
                  <a:cubicBezTo>
                    <a:pt x="3609" y="12833"/>
                    <a:pt x="3943" y="13501"/>
                    <a:pt x="4060" y="14203"/>
                  </a:cubicBezTo>
                  <a:cubicBezTo>
                    <a:pt x="4110" y="14537"/>
                    <a:pt x="4060" y="14871"/>
                    <a:pt x="3910" y="15172"/>
                  </a:cubicBezTo>
                  <a:cubicBezTo>
                    <a:pt x="3743" y="15439"/>
                    <a:pt x="3526" y="15656"/>
                    <a:pt x="3241" y="15807"/>
                  </a:cubicBezTo>
                  <a:cubicBezTo>
                    <a:pt x="2724" y="16124"/>
                    <a:pt x="2155" y="16325"/>
                    <a:pt x="1754" y="16709"/>
                  </a:cubicBezTo>
                  <a:cubicBezTo>
                    <a:pt x="1420" y="17060"/>
                    <a:pt x="1203" y="17511"/>
                    <a:pt x="1153" y="18012"/>
                  </a:cubicBezTo>
                  <a:cubicBezTo>
                    <a:pt x="1119" y="18380"/>
                    <a:pt x="1153" y="18747"/>
                    <a:pt x="1287" y="19082"/>
                  </a:cubicBezTo>
                  <a:cubicBezTo>
                    <a:pt x="1370" y="19299"/>
                    <a:pt x="1487" y="19499"/>
                    <a:pt x="1621" y="19683"/>
                  </a:cubicBezTo>
                  <a:cubicBezTo>
                    <a:pt x="1688" y="19733"/>
                    <a:pt x="1721" y="19783"/>
                    <a:pt x="1754" y="19800"/>
                  </a:cubicBezTo>
                  <a:cubicBezTo>
                    <a:pt x="1788" y="19833"/>
                    <a:pt x="1805" y="19850"/>
                    <a:pt x="1805" y="19850"/>
                  </a:cubicBezTo>
                  <a:cubicBezTo>
                    <a:pt x="1587" y="19616"/>
                    <a:pt x="1437" y="19349"/>
                    <a:pt x="1337" y="19065"/>
                  </a:cubicBezTo>
                  <a:cubicBezTo>
                    <a:pt x="1220" y="18731"/>
                    <a:pt x="1186" y="18363"/>
                    <a:pt x="1236" y="18012"/>
                  </a:cubicBezTo>
                  <a:cubicBezTo>
                    <a:pt x="1287" y="17544"/>
                    <a:pt x="1504" y="17110"/>
                    <a:pt x="1838" y="16776"/>
                  </a:cubicBezTo>
                  <a:cubicBezTo>
                    <a:pt x="2206" y="16408"/>
                    <a:pt x="2774" y="16224"/>
                    <a:pt x="3308" y="15907"/>
                  </a:cubicBezTo>
                  <a:cubicBezTo>
                    <a:pt x="3609" y="15757"/>
                    <a:pt x="3843" y="15506"/>
                    <a:pt x="4010" y="15222"/>
                  </a:cubicBezTo>
                  <a:cubicBezTo>
                    <a:pt x="4177" y="14904"/>
                    <a:pt x="4244" y="14554"/>
                    <a:pt x="4194" y="14203"/>
                  </a:cubicBezTo>
                  <a:cubicBezTo>
                    <a:pt x="4077" y="13451"/>
                    <a:pt x="3726" y="12766"/>
                    <a:pt x="3191" y="12231"/>
                  </a:cubicBezTo>
                  <a:cubicBezTo>
                    <a:pt x="2673" y="11680"/>
                    <a:pt x="2055" y="11178"/>
                    <a:pt x="1604" y="10510"/>
                  </a:cubicBezTo>
                  <a:cubicBezTo>
                    <a:pt x="1387" y="10193"/>
                    <a:pt x="1236" y="9825"/>
                    <a:pt x="1170" y="9441"/>
                  </a:cubicBezTo>
                  <a:cubicBezTo>
                    <a:pt x="1103" y="9056"/>
                    <a:pt x="1103" y="8672"/>
                    <a:pt x="1170" y="8305"/>
                  </a:cubicBezTo>
                  <a:cubicBezTo>
                    <a:pt x="1287" y="7586"/>
                    <a:pt x="1504" y="6884"/>
                    <a:pt x="1788" y="6216"/>
                  </a:cubicBezTo>
                  <a:cubicBezTo>
                    <a:pt x="2055" y="5598"/>
                    <a:pt x="2239" y="4963"/>
                    <a:pt x="2356" y="4295"/>
                  </a:cubicBezTo>
                  <a:cubicBezTo>
                    <a:pt x="2439" y="3726"/>
                    <a:pt x="2373" y="3125"/>
                    <a:pt x="2172" y="2574"/>
                  </a:cubicBezTo>
                  <a:cubicBezTo>
                    <a:pt x="2072" y="2340"/>
                    <a:pt x="1938" y="2106"/>
                    <a:pt x="1771" y="1922"/>
                  </a:cubicBezTo>
                  <a:cubicBezTo>
                    <a:pt x="1604" y="1755"/>
                    <a:pt x="1437" y="1604"/>
                    <a:pt x="1253" y="1471"/>
                  </a:cubicBezTo>
                  <a:cubicBezTo>
                    <a:pt x="969" y="1270"/>
                    <a:pt x="685" y="1036"/>
                    <a:pt x="418" y="802"/>
                  </a:cubicBezTo>
                  <a:cubicBezTo>
                    <a:pt x="251" y="635"/>
                    <a:pt x="134" y="452"/>
                    <a:pt x="67" y="234"/>
                  </a:cubicBezTo>
                  <a:cubicBezTo>
                    <a:pt x="17" y="84"/>
                    <a:pt x="17" y="1"/>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3"/>
            <p:cNvSpPr/>
            <p:nvPr/>
          </p:nvSpPr>
          <p:spPr>
            <a:xfrm>
              <a:off x="6109043" y="2047202"/>
              <a:ext cx="123745" cy="413445"/>
            </a:xfrm>
            <a:custGeom>
              <a:avLst/>
              <a:gdLst/>
              <a:ahLst/>
              <a:cxnLst/>
              <a:rect l="l" t="t" r="r" b="b"/>
              <a:pathLst>
                <a:path w="3861" h="12900" extrusionOk="0">
                  <a:moveTo>
                    <a:pt x="803" y="1"/>
                  </a:moveTo>
                  <a:lnTo>
                    <a:pt x="803" y="1"/>
                  </a:lnTo>
                  <a:cubicBezTo>
                    <a:pt x="770" y="34"/>
                    <a:pt x="753" y="84"/>
                    <a:pt x="736" y="134"/>
                  </a:cubicBezTo>
                  <a:cubicBezTo>
                    <a:pt x="703" y="218"/>
                    <a:pt x="653" y="352"/>
                    <a:pt x="602" y="519"/>
                  </a:cubicBezTo>
                  <a:cubicBezTo>
                    <a:pt x="419" y="1003"/>
                    <a:pt x="285" y="1504"/>
                    <a:pt x="185" y="2006"/>
                  </a:cubicBezTo>
                  <a:cubicBezTo>
                    <a:pt x="1" y="2758"/>
                    <a:pt x="51" y="3543"/>
                    <a:pt x="285" y="4278"/>
                  </a:cubicBezTo>
                  <a:cubicBezTo>
                    <a:pt x="452" y="4696"/>
                    <a:pt x="703" y="5097"/>
                    <a:pt x="987" y="5431"/>
                  </a:cubicBezTo>
                  <a:cubicBezTo>
                    <a:pt x="1304" y="5799"/>
                    <a:pt x="1655" y="6149"/>
                    <a:pt x="2006" y="6467"/>
                  </a:cubicBezTo>
                  <a:cubicBezTo>
                    <a:pt x="2357" y="6784"/>
                    <a:pt x="2691" y="7135"/>
                    <a:pt x="3009" y="7486"/>
                  </a:cubicBezTo>
                  <a:cubicBezTo>
                    <a:pt x="3293" y="7820"/>
                    <a:pt x="3510" y="8205"/>
                    <a:pt x="3643" y="8622"/>
                  </a:cubicBezTo>
                  <a:cubicBezTo>
                    <a:pt x="3694" y="8823"/>
                    <a:pt x="3727" y="9023"/>
                    <a:pt x="3744" y="9224"/>
                  </a:cubicBezTo>
                  <a:cubicBezTo>
                    <a:pt x="3744" y="9424"/>
                    <a:pt x="3727" y="9608"/>
                    <a:pt x="3694" y="9809"/>
                  </a:cubicBezTo>
                  <a:cubicBezTo>
                    <a:pt x="3643" y="10176"/>
                    <a:pt x="3560" y="10527"/>
                    <a:pt x="3510" y="10845"/>
                  </a:cubicBezTo>
                  <a:cubicBezTo>
                    <a:pt x="3443" y="11129"/>
                    <a:pt x="3393" y="11413"/>
                    <a:pt x="3359" y="11713"/>
                  </a:cubicBezTo>
                  <a:cubicBezTo>
                    <a:pt x="3343" y="11931"/>
                    <a:pt x="3359" y="12148"/>
                    <a:pt x="3410" y="12365"/>
                  </a:cubicBezTo>
                  <a:cubicBezTo>
                    <a:pt x="3426" y="12515"/>
                    <a:pt x="3476" y="12649"/>
                    <a:pt x="3543" y="12766"/>
                  </a:cubicBezTo>
                  <a:cubicBezTo>
                    <a:pt x="3560" y="12816"/>
                    <a:pt x="3577" y="12850"/>
                    <a:pt x="3610" y="12900"/>
                  </a:cubicBezTo>
                  <a:cubicBezTo>
                    <a:pt x="3543" y="12716"/>
                    <a:pt x="3493" y="12549"/>
                    <a:pt x="3460" y="12365"/>
                  </a:cubicBezTo>
                  <a:cubicBezTo>
                    <a:pt x="3426" y="12148"/>
                    <a:pt x="3426" y="11931"/>
                    <a:pt x="3443" y="11713"/>
                  </a:cubicBezTo>
                  <a:cubicBezTo>
                    <a:pt x="3476" y="11429"/>
                    <a:pt x="3526" y="11145"/>
                    <a:pt x="3593" y="10861"/>
                  </a:cubicBezTo>
                  <a:cubicBezTo>
                    <a:pt x="3677" y="10544"/>
                    <a:pt x="3760" y="10210"/>
                    <a:pt x="3811" y="9825"/>
                  </a:cubicBezTo>
                  <a:cubicBezTo>
                    <a:pt x="3844" y="9625"/>
                    <a:pt x="3861" y="9424"/>
                    <a:pt x="3861" y="9224"/>
                  </a:cubicBezTo>
                  <a:cubicBezTo>
                    <a:pt x="3844" y="9007"/>
                    <a:pt x="3827" y="8806"/>
                    <a:pt x="3760" y="8589"/>
                  </a:cubicBezTo>
                  <a:cubicBezTo>
                    <a:pt x="3643" y="8154"/>
                    <a:pt x="3410" y="7753"/>
                    <a:pt x="3109" y="7403"/>
                  </a:cubicBezTo>
                  <a:cubicBezTo>
                    <a:pt x="2808" y="7035"/>
                    <a:pt x="2457" y="6684"/>
                    <a:pt x="2106" y="6367"/>
                  </a:cubicBezTo>
                  <a:cubicBezTo>
                    <a:pt x="1388" y="5698"/>
                    <a:pt x="703" y="5030"/>
                    <a:pt x="419" y="4228"/>
                  </a:cubicBezTo>
                  <a:cubicBezTo>
                    <a:pt x="168" y="3510"/>
                    <a:pt x="118" y="2758"/>
                    <a:pt x="285" y="2022"/>
                  </a:cubicBezTo>
                  <a:cubicBezTo>
                    <a:pt x="369" y="1521"/>
                    <a:pt x="502" y="1020"/>
                    <a:pt x="653" y="535"/>
                  </a:cubicBezTo>
                  <a:cubicBezTo>
                    <a:pt x="703" y="385"/>
                    <a:pt x="736" y="251"/>
                    <a:pt x="770" y="151"/>
                  </a:cubicBezTo>
                  <a:cubicBezTo>
                    <a:pt x="786" y="101"/>
                    <a:pt x="803" y="51"/>
                    <a:pt x="8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6" name="Google Shape;2666;p5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MODELO VECTORIAL</a:t>
            </a:r>
            <a:endParaRPr dirty="0"/>
          </a:p>
        </p:txBody>
      </p:sp>
      <p:sp>
        <p:nvSpPr>
          <p:cNvPr id="2668" name="Google Shape;2668;p53"/>
          <p:cNvSpPr txBox="1">
            <a:spLocks noGrp="1"/>
          </p:cNvSpPr>
          <p:nvPr>
            <p:ph type="subTitle" idx="2"/>
          </p:nvPr>
        </p:nvSpPr>
        <p:spPr>
          <a:xfrm>
            <a:off x="505838" y="1989860"/>
            <a:ext cx="4837466" cy="2449617"/>
          </a:xfrm>
          <a:prstGeom prst="rect">
            <a:avLst/>
          </a:prstGeom>
        </p:spPr>
        <p:txBody>
          <a:bodyPr spcFirstLastPara="1" wrap="square" lIns="91425" tIns="91425" rIns="91425" bIns="91425" anchor="ctr" anchorCtr="0">
            <a:noAutofit/>
          </a:bodyPr>
          <a:lstStyle/>
          <a:p>
            <a:pPr>
              <a:buFont typeface="Arial" panose="020B0604020202020204" pitchFamily="34" charset="0"/>
              <a:buChar char="•"/>
            </a:pPr>
            <a:r>
              <a:rPr lang="es-ES" sz="1600" dirty="0">
                <a:solidFill>
                  <a:schemeClr val="bg2"/>
                </a:solidFill>
              </a:rPr>
              <a:t>En lugar de predecir si un documento es pertinente o no, da un ranking de los documentos de acuerdo con su grado de similitud a la consulta</a:t>
            </a:r>
          </a:p>
          <a:p>
            <a:endParaRPr lang="es-ES" sz="1600" dirty="0">
              <a:solidFill>
                <a:schemeClr val="bg2"/>
              </a:solidFill>
            </a:endParaRPr>
          </a:p>
          <a:p>
            <a:pPr>
              <a:buFont typeface="Arial" panose="020B0604020202020204" pitchFamily="34" charset="0"/>
              <a:buChar char="•"/>
            </a:pPr>
            <a:r>
              <a:rPr lang="es-ES" sz="1600" dirty="0">
                <a:solidFill>
                  <a:schemeClr val="bg2"/>
                </a:solidFill>
              </a:rPr>
              <a:t>Para la recuperación de los documentos, puede establecerse un umbral de similitud y recuperar los documentos cuyo grado de similitud sea mayor que este umbral</a:t>
            </a:r>
          </a:p>
        </p:txBody>
      </p:sp>
      <p:grpSp>
        <p:nvGrpSpPr>
          <p:cNvPr id="2675" name="Google Shape;2675;p53"/>
          <p:cNvGrpSpPr/>
          <p:nvPr/>
        </p:nvGrpSpPr>
        <p:grpSpPr>
          <a:xfrm>
            <a:off x="3275062" y="1302446"/>
            <a:ext cx="242762" cy="270867"/>
            <a:chOff x="7598900" y="2963738"/>
            <a:chExt cx="397450" cy="443100"/>
          </a:xfrm>
        </p:grpSpPr>
        <p:sp>
          <p:nvSpPr>
            <p:cNvPr id="2676" name="Google Shape;2676;p53"/>
            <p:cNvSpPr/>
            <p:nvPr/>
          </p:nvSpPr>
          <p:spPr>
            <a:xfrm>
              <a:off x="7598900" y="2963738"/>
              <a:ext cx="397450" cy="443100"/>
            </a:xfrm>
            <a:custGeom>
              <a:avLst/>
              <a:gdLst/>
              <a:ahLst/>
              <a:cxnLst/>
              <a:rect l="l" t="t" r="r" b="b"/>
              <a:pathLst>
                <a:path w="15898" h="17724" extrusionOk="0">
                  <a:moveTo>
                    <a:pt x="501" y="1"/>
                  </a:moveTo>
                  <a:cubicBezTo>
                    <a:pt x="219" y="1"/>
                    <a:pt x="1" y="262"/>
                    <a:pt x="1" y="550"/>
                  </a:cubicBezTo>
                  <a:lnTo>
                    <a:pt x="1" y="17146"/>
                  </a:lnTo>
                  <a:cubicBezTo>
                    <a:pt x="1" y="17481"/>
                    <a:pt x="244" y="17724"/>
                    <a:pt x="548" y="17724"/>
                  </a:cubicBezTo>
                  <a:lnTo>
                    <a:pt x="15350" y="17724"/>
                  </a:lnTo>
                  <a:cubicBezTo>
                    <a:pt x="15654" y="17724"/>
                    <a:pt x="15897" y="17481"/>
                    <a:pt x="15897" y="17146"/>
                  </a:cubicBezTo>
                  <a:lnTo>
                    <a:pt x="15897" y="550"/>
                  </a:lnTo>
                  <a:cubicBezTo>
                    <a:pt x="15897" y="262"/>
                    <a:pt x="15679" y="1"/>
                    <a:pt x="15397" y="1"/>
                  </a:cubicBezTo>
                  <a:cubicBezTo>
                    <a:pt x="15381" y="1"/>
                    <a:pt x="15366" y="2"/>
                    <a:pt x="15350" y="3"/>
                  </a:cubicBezTo>
                  <a:lnTo>
                    <a:pt x="548" y="3"/>
                  </a:lnTo>
                  <a:cubicBezTo>
                    <a:pt x="532" y="2"/>
                    <a:pt x="517" y="1"/>
                    <a:pt x="501"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3"/>
            <p:cNvSpPr/>
            <p:nvPr/>
          </p:nvSpPr>
          <p:spPr>
            <a:xfrm>
              <a:off x="7728850" y="3047588"/>
              <a:ext cx="137550" cy="45425"/>
            </a:xfrm>
            <a:custGeom>
              <a:avLst/>
              <a:gdLst/>
              <a:ahLst/>
              <a:cxnLst/>
              <a:rect l="l" t="t" r="r" b="b"/>
              <a:pathLst>
                <a:path w="5502" h="1817" extrusionOk="0">
                  <a:moveTo>
                    <a:pt x="304" y="0"/>
                  </a:moveTo>
                  <a:cubicBezTo>
                    <a:pt x="152" y="0"/>
                    <a:pt x="0" y="99"/>
                    <a:pt x="0" y="297"/>
                  </a:cubicBezTo>
                  <a:lnTo>
                    <a:pt x="0" y="753"/>
                  </a:lnTo>
                  <a:cubicBezTo>
                    <a:pt x="0" y="1361"/>
                    <a:pt x="487" y="1817"/>
                    <a:pt x="1064" y="1817"/>
                  </a:cubicBezTo>
                  <a:lnTo>
                    <a:pt x="4438" y="1817"/>
                  </a:lnTo>
                  <a:cubicBezTo>
                    <a:pt x="5015" y="1817"/>
                    <a:pt x="5502" y="1361"/>
                    <a:pt x="5502" y="753"/>
                  </a:cubicBezTo>
                  <a:lnTo>
                    <a:pt x="5502" y="297"/>
                  </a:lnTo>
                  <a:cubicBezTo>
                    <a:pt x="5502" y="99"/>
                    <a:pt x="5350" y="0"/>
                    <a:pt x="5198" y="0"/>
                  </a:cubicBezTo>
                  <a:cubicBezTo>
                    <a:pt x="5046" y="0"/>
                    <a:pt x="4894" y="99"/>
                    <a:pt x="4894" y="297"/>
                  </a:cubicBezTo>
                  <a:lnTo>
                    <a:pt x="4894" y="753"/>
                  </a:lnTo>
                  <a:cubicBezTo>
                    <a:pt x="4894" y="1026"/>
                    <a:pt x="4681" y="1209"/>
                    <a:pt x="4438" y="1209"/>
                  </a:cubicBezTo>
                  <a:lnTo>
                    <a:pt x="1064" y="1209"/>
                  </a:lnTo>
                  <a:cubicBezTo>
                    <a:pt x="821" y="1209"/>
                    <a:pt x="608" y="1026"/>
                    <a:pt x="608" y="753"/>
                  </a:cubicBezTo>
                  <a:lnTo>
                    <a:pt x="608" y="297"/>
                  </a:lnTo>
                  <a:cubicBezTo>
                    <a:pt x="608" y="99"/>
                    <a:pt x="456" y="0"/>
                    <a:pt x="30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3"/>
            <p:cNvSpPr/>
            <p:nvPr/>
          </p:nvSpPr>
          <p:spPr>
            <a:xfrm>
              <a:off x="7728850" y="3269463"/>
              <a:ext cx="137550" cy="45450"/>
            </a:xfrm>
            <a:custGeom>
              <a:avLst/>
              <a:gdLst/>
              <a:ahLst/>
              <a:cxnLst/>
              <a:rect l="l" t="t" r="r" b="b"/>
              <a:pathLst>
                <a:path w="5502" h="1818" extrusionOk="0">
                  <a:moveTo>
                    <a:pt x="304" y="1"/>
                  </a:moveTo>
                  <a:cubicBezTo>
                    <a:pt x="152" y="1"/>
                    <a:pt x="0" y="100"/>
                    <a:pt x="0" y="297"/>
                  </a:cubicBezTo>
                  <a:lnTo>
                    <a:pt x="0" y="753"/>
                  </a:lnTo>
                  <a:cubicBezTo>
                    <a:pt x="0" y="1331"/>
                    <a:pt x="487" y="1817"/>
                    <a:pt x="1064" y="1817"/>
                  </a:cubicBezTo>
                  <a:lnTo>
                    <a:pt x="4438" y="1817"/>
                  </a:lnTo>
                  <a:cubicBezTo>
                    <a:pt x="5015" y="1817"/>
                    <a:pt x="5502" y="1331"/>
                    <a:pt x="5502" y="753"/>
                  </a:cubicBezTo>
                  <a:lnTo>
                    <a:pt x="5502" y="297"/>
                  </a:lnTo>
                  <a:cubicBezTo>
                    <a:pt x="5502" y="100"/>
                    <a:pt x="5350" y="1"/>
                    <a:pt x="5198" y="1"/>
                  </a:cubicBezTo>
                  <a:cubicBezTo>
                    <a:pt x="5046" y="1"/>
                    <a:pt x="4894" y="100"/>
                    <a:pt x="4894" y="297"/>
                  </a:cubicBezTo>
                  <a:lnTo>
                    <a:pt x="4894" y="753"/>
                  </a:lnTo>
                  <a:cubicBezTo>
                    <a:pt x="4894" y="996"/>
                    <a:pt x="4681" y="1209"/>
                    <a:pt x="4438" y="1209"/>
                  </a:cubicBezTo>
                  <a:lnTo>
                    <a:pt x="1064" y="1209"/>
                  </a:lnTo>
                  <a:cubicBezTo>
                    <a:pt x="821" y="1209"/>
                    <a:pt x="608" y="996"/>
                    <a:pt x="608" y="753"/>
                  </a:cubicBezTo>
                  <a:lnTo>
                    <a:pt x="608" y="297"/>
                  </a:lnTo>
                  <a:cubicBezTo>
                    <a:pt x="608" y="100"/>
                    <a:pt x="456" y="1"/>
                    <a:pt x="30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3"/>
            <p:cNvSpPr/>
            <p:nvPr/>
          </p:nvSpPr>
          <p:spPr>
            <a:xfrm>
              <a:off x="7598900" y="3177338"/>
              <a:ext cx="397450" cy="15225"/>
            </a:xfrm>
            <a:custGeom>
              <a:avLst/>
              <a:gdLst/>
              <a:ahLst/>
              <a:cxnLst/>
              <a:rect l="l" t="t" r="r" b="b"/>
              <a:pathLst>
                <a:path w="15898" h="609" extrusionOk="0">
                  <a:moveTo>
                    <a:pt x="1" y="0"/>
                  </a:moveTo>
                  <a:lnTo>
                    <a:pt x="1" y="608"/>
                  </a:lnTo>
                  <a:lnTo>
                    <a:pt x="15897" y="608"/>
                  </a:lnTo>
                  <a:lnTo>
                    <a:pt x="15897"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0" name="Google Shape;2680;p53"/>
          <p:cNvGrpSpPr/>
          <p:nvPr/>
        </p:nvGrpSpPr>
        <p:grpSpPr>
          <a:xfrm>
            <a:off x="4826634" y="1302021"/>
            <a:ext cx="308243" cy="271291"/>
            <a:chOff x="3106425" y="2972938"/>
            <a:chExt cx="474950" cy="417950"/>
          </a:xfrm>
        </p:grpSpPr>
        <p:sp>
          <p:nvSpPr>
            <p:cNvPr id="2681" name="Google Shape;2681;p53"/>
            <p:cNvSpPr/>
            <p:nvPr/>
          </p:nvSpPr>
          <p:spPr>
            <a:xfrm>
              <a:off x="3270550" y="2972938"/>
              <a:ext cx="310825" cy="57775"/>
            </a:xfrm>
            <a:custGeom>
              <a:avLst/>
              <a:gdLst/>
              <a:ahLst/>
              <a:cxnLst/>
              <a:rect l="l" t="t" r="r" b="b"/>
              <a:pathLst>
                <a:path w="12433" h="2311" extrusionOk="0">
                  <a:moveTo>
                    <a:pt x="1" y="0"/>
                  </a:moveTo>
                  <a:lnTo>
                    <a:pt x="1642" y="2310"/>
                  </a:lnTo>
                  <a:lnTo>
                    <a:pt x="12432" y="2310"/>
                  </a:lnTo>
                  <a:lnTo>
                    <a:pt x="1243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3"/>
            <p:cNvSpPr/>
            <p:nvPr/>
          </p:nvSpPr>
          <p:spPr>
            <a:xfrm>
              <a:off x="3106425" y="2972938"/>
              <a:ext cx="474950" cy="417950"/>
            </a:xfrm>
            <a:custGeom>
              <a:avLst/>
              <a:gdLst/>
              <a:ahLst/>
              <a:cxnLst/>
              <a:rect l="l" t="t" r="r" b="b"/>
              <a:pathLst>
                <a:path w="18998" h="16718" extrusionOk="0">
                  <a:moveTo>
                    <a:pt x="0" y="0"/>
                  </a:moveTo>
                  <a:lnTo>
                    <a:pt x="0" y="2310"/>
                  </a:lnTo>
                  <a:lnTo>
                    <a:pt x="0" y="16718"/>
                  </a:lnTo>
                  <a:lnTo>
                    <a:pt x="18997" y="16718"/>
                  </a:lnTo>
                  <a:lnTo>
                    <a:pt x="18997" y="4590"/>
                  </a:lnTo>
                  <a:lnTo>
                    <a:pt x="9848" y="4590"/>
                  </a:lnTo>
                  <a:lnTo>
                    <a:pt x="8207" y="2310"/>
                  </a:lnTo>
                  <a:lnTo>
                    <a:pt x="6566"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3"/>
            <p:cNvSpPr/>
            <p:nvPr/>
          </p:nvSpPr>
          <p:spPr>
            <a:xfrm>
              <a:off x="3311575" y="3030688"/>
              <a:ext cx="269800" cy="57000"/>
            </a:xfrm>
            <a:custGeom>
              <a:avLst/>
              <a:gdLst/>
              <a:ahLst/>
              <a:cxnLst/>
              <a:rect l="l" t="t" r="r" b="b"/>
              <a:pathLst>
                <a:path w="10792" h="2280" extrusionOk="0">
                  <a:moveTo>
                    <a:pt x="1" y="0"/>
                  </a:moveTo>
                  <a:lnTo>
                    <a:pt x="1642" y="2280"/>
                  </a:lnTo>
                  <a:lnTo>
                    <a:pt x="10791" y="2280"/>
                  </a:lnTo>
                  <a:lnTo>
                    <a:pt x="1079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4" name="Google Shape;2684;p53"/>
          <p:cNvGrpSpPr/>
          <p:nvPr/>
        </p:nvGrpSpPr>
        <p:grpSpPr>
          <a:xfrm>
            <a:off x="6449715" y="1302048"/>
            <a:ext cx="229069" cy="271264"/>
            <a:chOff x="936175" y="2956213"/>
            <a:chExt cx="375400" cy="444550"/>
          </a:xfrm>
        </p:grpSpPr>
        <p:sp>
          <p:nvSpPr>
            <p:cNvPr id="2685" name="Google Shape;2685;p53"/>
            <p:cNvSpPr/>
            <p:nvPr/>
          </p:nvSpPr>
          <p:spPr>
            <a:xfrm>
              <a:off x="936175" y="2986613"/>
              <a:ext cx="375400" cy="414150"/>
            </a:xfrm>
            <a:custGeom>
              <a:avLst/>
              <a:gdLst/>
              <a:ahLst/>
              <a:cxnLst/>
              <a:rect l="l" t="t" r="r" b="b"/>
              <a:pathLst>
                <a:path w="15016" h="16566" extrusionOk="0">
                  <a:moveTo>
                    <a:pt x="0" y="0"/>
                  </a:moveTo>
                  <a:lnTo>
                    <a:pt x="0" y="16566"/>
                  </a:lnTo>
                  <a:lnTo>
                    <a:pt x="15015" y="16566"/>
                  </a:lnTo>
                  <a:lnTo>
                    <a:pt x="15015" y="0"/>
                  </a:lnTo>
                  <a:lnTo>
                    <a:pt x="7052" y="0"/>
                  </a:lnTo>
                  <a:lnTo>
                    <a:pt x="7052" y="7356"/>
                  </a:lnTo>
                  <a:lnTo>
                    <a:pt x="4590" y="5532"/>
                  </a:lnTo>
                  <a:lnTo>
                    <a:pt x="2158" y="7356"/>
                  </a:lnTo>
                  <a:lnTo>
                    <a:pt x="21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3"/>
            <p:cNvSpPr/>
            <p:nvPr/>
          </p:nvSpPr>
          <p:spPr>
            <a:xfrm>
              <a:off x="979475" y="3224438"/>
              <a:ext cx="288775" cy="15225"/>
            </a:xfrm>
            <a:custGeom>
              <a:avLst/>
              <a:gdLst/>
              <a:ahLst/>
              <a:cxnLst/>
              <a:rect l="l" t="t" r="r" b="b"/>
              <a:pathLst>
                <a:path w="11551" h="609" extrusionOk="0">
                  <a:moveTo>
                    <a:pt x="426" y="1"/>
                  </a:moveTo>
                  <a:cubicBezTo>
                    <a:pt x="1" y="1"/>
                    <a:pt x="1" y="609"/>
                    <a:pt x="426" y="609"/>
                  </a:cubicBezTo>
                  <a:lnTo>
                    <a:pt x="11125" y="609"/>
                  </a:lnTo>
                  <a:cubicBezTo>
                    <a:pt x="11551" y="609"/>
                    <a:pt x="11551" y="1"/>
                    <a:pt x="1112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3"/>
            <p:cNvSpPr/>
            <p:nvPr/>
          </p:nvSpPr>
          <p:spPr>
            <a:xfrm>
              <a:off x="1148175" y="3170488"/>
              <a:ext cx="120075" cy="15225"/>
            </a:xfrm>
            <a:custGeom>
              <a:avLst/>
              <a:gdLst/>
              <a:ahLst/>
              <a:cxnLst/>
              <a:rect l="l" t="t" r="r" b="b"/>
              <a:pathLst>
                <a:path w="4803" h="609" extrusionOk="0">
                  <a:moveTo>
                    <a:pt x="396" y="1"/>
                  </a:moveTo>
                  <a:cubicBezTo>
                    <a:pt x="0" y="1"/>
                    <a:pt x="0" y="609"/>
                    <a:pt x="396" y="609"/>
                  </a:cubicBezTo>
                  <a:lnTo>
                    <a:pt x="4377" y="609"/>
                  </a:lnTo>
                  <a:cubicBezTo>
                    <a:pt x="4803" y="609"/>
                    <a:pt x="4803" y="1"/>
                    <a:pt x="437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3"/>
            <p:cNvSpPr/>
            <p:nvPr/>
          </p:nvSpPr>
          <p:spPr>
            <a:xfrm>
              <a:off x="1148175" y="3117313"/>
              <a:ext cx="120075" cy="15225"/>
            </a:xfrm>
            <a:custGeom>
              <a:avLst/>
              <a:gdLst/>
              <a:ahLst/>
              <a:cxnLst/>
              <a:rect l="l" t="t" r="r" b="b"/>
              <a:pathLst>
                <a:path w="4803" h="609" extrusionOk="0">
                  <a:moveTo>
                    <a:pt x="396" y="0"/>
                  </a:moveTo>
                  <a:cubicBezTo>
                    <a:pt x="0" y="0"/>
                    <a:pt x="0" y="608"/>
                    <a:pt x="396" y="608"/>
                  </a:cubicBezTo>
                  <a:lnTo>
                    <a:pt x="4377" y="608"/>
                  </a:lnTo>
                  <a:cubicBezTo>
                    <a:pt x="4803" y="608"/>
                    <a:pt x="4803" y="0"/>
                    <a:pt x="437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3"/>
            <p:cNvSpPr/>
            <p:nvPr/>
          </p:nvSpPr>
          <p:spPr>
            <a:xfrm>
              <a:off x="1148175" y="3063363"/>
              <a:ext cx="120075" cy="15200"/>
            </a:xfrm>
            <a:custGeom>
              <a:avLst/>
              <a:gdLst/>
              <a:ahLst/>
              <a:cxnLst/>
              <a:rect l="l" t="t" r="r" b="b"/>
              <a:pathLst>
                <a:path w="4803" h="608" extrusionOk="0">
                  <a:moveTo>
                    <a:pt x="396" y="0"/>
                  </a:moveTo>
                  <a:cubicBezTo>
                    <a:pt x="0" y="0"/>
                    <a:pt x="0" y="608"/>
                    <a:pt x="396" y="608"/>
                  </a:cubicBezTo>
                  <a:lnTo>
                    <a:pt x="4377" y="608"/>
                  </a:lnTo>
                  <a:cubicBezTo>
                    <a:pt x="4803" y="608"/>
                    <a:pt x="4803" y="0"/>
                    <a:pt x="437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3"/>
            <p:cNvSpPr/>
            <p:nvPr/>
          </p:nvSpPr>
          <p:spPr>
            <a:xfrm>
              <a:off x="979475" y="3316388"/>
              <a:ext cx="288775" cy="15225"/>
            </a:xfrm>
            <a:custGeom>
              <a:avLst/>
              <a:gdLst/>
              <a:ahLst/>
              <a:cxnLst/>
              <a:rect l="l" t="t" r="r" b="b"/>
              <a:pathLst>
                <a:path w="11551" h="609" extrusionOk="0">
                  <a:moveTo>
                    <a:pt x="426" y="1"/>
                  </a:moveTo>
                  <a:cubicBezTo>
                    <a:pt x="1" y="1"/>
                    <a:pt x="1" y="609"/>
                    <a:pt x="426" y="609"/>
                  </a:cubicBezTo>
                  <a:lnTo>
                    <a:pt x="11125" y="609"/>
                  </a:lnTo>
                  <a:cubicBezTo>
                    <a:pt x="11551" y="609"/>
                    <a:pt x="11551" y="1"/>
                    <a:pt x="1112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3"/>
            <p:cNvSpPr/>
            <p:nvPr/>
          </p:nvSpPr>
          <p:spPr>
            <a:xfrm>
              <a:off x="979475" y="3270038"/>
              <a:ext cx="127700" cy="15225"/>
            </a:xfrm>
            <a:custGeom>
              <a:avLst/>
              <a:gdLst/>
              <a:ahLst/>
              <a:cxnLst/>
              <a:rect l="l" t="t" r="r" b="b"/>
              <a:pathLst>
                <a:path w="5108" h="609" extrusionOk="0">
                  <a:moveTo>
                    <a:pt x="426" y="1"/>
                  </a:moveTo>
                  <a:cubicBezTo>
                    <a:pt x="1" y="1"/>
                    <a:pt x="1" y="609"/>
                    <a:pt x="426" y="609"/>
                  </a:cubicBezTo>
                  <a:lnTo>
                    <a:pt x="4712" y="609"/>
                  </a:lnTo>
                  <a:cubicBezTo>
                    <a:pt x="5107" y="609"/>
                    <a:pt x="5107" y="1"/>
                    <a:pt x="471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3"/>
            <p:cNvSpPr/>
            <p:nvPr/>
          </p:nvSpPr>
          <p:spPr>
            <a:xfrm>
              <a:off x="1148175" y="3270038"/>
              <a:ext cx="120075" cy="15225"/>
            </a:xfrm>
            <a:custGeom>
              <a:avLst/>
              <a:gdLst/>
              <a:ahLst/>
              <a:cxnLst/>
              <a:rect l="l" t="t" r="r" b="b"/>
              <a:pathLst>
                <a:path w="4803" h="609" extrusionOk="0">
                  <a:moveTo>
                    <a:pt x="396" y="1"/>
                  </a:moveTo>
                  <a:cubicBezTo>
                    <a:pt x="0" y="1"/>
                    <a:pt x="0" y="609"/>
                    <a:pt x="396" y="609"/>
                  </a:cubicBezTo>
                  <a:lnTo>
                    <a:pt x="4377" y="609"/>
                  </a:lnTo>
                  <a:cubicBezTo>
                    <a:pt x="4803" y="609"/>
                    <a:pt x="4803" y="1"/>
                    <a:pt x="437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3"/>
            <p:cNvSpPr/>
            <p:nvPr/>
          </p:nvSpPr>
          <p:spPr>
            <a:xfrm>
              <a:off x="1119225" y="3270888"/>
              <a:ext cx="16050" cy="14375"/>
            </a:xfrm>
            <a:custGeom>
              <a:avLst/>
              <a:gdLst/>
              <a:ahLst/>
              <a:cxnLst/>
              <a:rect l="l" t="t" r="r" b="b"/>
              <a:pathLst>
                <a:path w="642" h="575" extrusionOk="0">
                  <a:moveTo>
                    <a:pt x="428" y="0"/>
                  </a:moveTo>
                  <a:cubicBezTo>
                    <a:pt x="194" y="0"/>
                    <a:pt x="1" y="575"/>
                    <a:pt x="338" y="575"/>
                  </a:cubicBezTo>
                  <a:cubicBezTo>
                    <a:pt x="429" y="575"/>
                    <a:pt x="490" y="544"/>
                    <a:pt x="550" y="483"/>
                  </a:cubicBezTo>
                  <a:cubicBezTo>
                    <a:pt x="611" y="423"/>
                    <a:pt x="642" y="362"/>
                    <a:pt x="642" y="271"/>
                  </a:cubicBezTo>
                  <a:cubicBezTo>
                    <a:pt x="642" y="210"/>
                    <a:pt x="611" y="119"/>
                    <a:pt x="550" y="58"/>
                  </a:cubicBezTo>
                  <a:cubicBezTo>
                    <a:pt x="510" y="18"/>
                    <a:pt x="468" y="0"/>
                    <a:pt x="42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3"/>
            <p:cNvSpPr/>
            <p:nvPr/>
          </p:nvSpPr>
          <p:spPr>
            <a:xfrm>
              <a:off x="990125" y="2956213"/>
              <a:ext cx="122350" cy="214300"/>
            </a:xfrm>
            <a:custGeom>
              <a:avLst/>
              <a:gdLst/>
              <a:ahLst/>
              <a:cxnLst/>
              <a:rect l="l" t="t" r="r" b="b"/>
              <a:pathLst>
                <a:path w="4894" h="8572" extrusionOk="0">
                  <a:moveTo>
                    <a:pt x="0" y="0"/>
                  </a:moveTo>
                  <a:lnTo>
                    <a:pt x="0" y="8572"/>
                  </a:lnTo>
                  <a:lnTo>
                    <a:pt x="2432" y="6748"/>
                  </a:lnTo>
                  <a:lnTo>
                    <a:pt x="4894" y="8572"/>
                  </a:lnTo>
                  <a:lnTo>
                    <a:pt x="4894"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5" name="Google Shape;2695;p53"/>
          <p:cNvGrpSpPr/>
          <p:nvPr/>
        </p:nvGrpSpPr>
        <p:grpSpPr>
          <a:xfrm>
            <a:off x="1669688" y="1302041"/>
            <a:ext cx="275817" cy="271272"/>
            <a:chOff x="5338975" y="2963038"/>
            <a:chExt cx="415700" cy="408850"/>
          </a:xfrm>
        </p:grpSpPr>
        <p:sp>
          <p:nvSpPr>
            <p:cNvPr id="2696" name="Google Shape;2696;p53"/>
            <p:cNvSpPr/>
            <p:nvPr/>
          </p:nvSpPr>
          <p:spPr>
            <a:xfrm>
              <a:off x="5338975" y="3000288"/>
              <a:ext cx="415700" cy="74475"/>
            </a:xfrm>
            <a:custGeom>
              <a:avLst/>
              <a:gdLst/>
              <a:ahLst/>
              <a:cxnLst/>
              <a:rect l="l" t="t" r="r" b="b"/>
              <a:pathLst>
                <a:path w="16628" h="2979" extrusionOk="0">
                  <a:moveTo>
                    <a:pt x="1" y="0"/>
                  </a:moveTo>
                  <a:lnTo>
                    <a:pt x="1" y="2979"/>
                  </a:lnTo>
                  <a:lnTo>
                    <a:pt x="16627" y="2979"/>
                  </a:lnTo>
                  <a:lnTo>
                    <a:pt x="16627"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3"/>
            <p:cNvSpPr/>
            <p:nvPr/>
          </p:nvSpPr>
          <p:spPr>
            <a:xfrm>
              <a:off x="5591275" y="2963038"/>
              <a:ext cx="71450" cy="74500"/>
            </a:xfrm>
            <a:custGeom>
              <a:avLst/>
              <a:gdLst/>
              <a:ahLst/>
              <a:cxnLst/>
              <a:rect l="l" t="t" r="r" b="b"/>
              <a:pathLst>
                <a:path w="2858" h="2980" extrusionOk="0">
                  <a:moveTo>
                    <a:pt x="882" y="1"/>
                  </a:moveTo>
                  <a:lnTo>
                    <a:pt x="882" y="31"/>
                  </a:lnTo>
                  <a:cubicBezTo>
                    <a:pt x="578" y="31"/>
                    <a:pt x="243" y="122"/>
                    <a:pt x="0" y="335"/>
                  </a:cubicBezTo>
                  <a:cubicBezTo>
                    <a:pt x="152" y="426"/>
                    <a:pt x="304" y="578"/>
                    <a:pt x="395" y="761"/>
                  </a:cubicBezTo>
                  <a:cubicBezTo>
                    <a:pt x="546" y="657"/>
                    <a:pt x="717" y="609"/>
                    <a:pt x="886" y="609"/>
                  </a:cubicBezTo>
                  <a:cubicBezTo>
                    <a:pt x="1262" y="609"/>
                    <a:pt x="1628" y="848"/>
                    <a:pt x="1733" y="1247"/>
                  </a:cubicBezTo>
                  <a:cubicBezTo>
                    <a:pt x="1915" y="1825"/>
                    <a:pt x="1489" y="2402"/>
                    <a:pt x="882" y="2402"/>
                  </a:cubicBezTo>
                  <a:cubicBezTo>
                    <a:pt x="486" y="2402"/>
                    <a:pt x="486" y="2980"/>
                    <a:pt x="882" y="2980"/>
                  </a:cubicBezTo>
                  <a:cubicBezTo>
                    <a:pt x="2857" y="2980"/>
                    <a:pt x="2857" y="1"/>
                    <a:pt x="8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3"/>
            <p:cNvSpPr/>
            <p:nvPr/>
          </p:nvSpPr>
          <p:spPr>
            <a:xfrm>
              <a:off x="5546425" y="2963438"/>
              <a:ext cx="60050" cy="74100"/>
            </a:xfrm>
            <a:custGeom>
              <a:avLst/>
              <a:gdLst/>
              <a:ahLst/>
              <a:cxnLst/>
              <a:rect l="l" t="t" r="r" b="b"/>
              <a:pathLst>
                <a:path w="2402" h="2964" extrusionOk="0">
                  <a:moveTo>
                    <a:pt x="909" y="0"/>
                  </a:moveTo>
                  <a:cubicBezTo>
                    <a:pt x="593" y="0"/>
                    <a:pt x="274" y="106"/>
                    <a:pt x="1" y="319"/>
                  </a:cubicBezTo>
                  <a:cubicBezTo>
                    <a:pt x="183" y="410"/>
                    <a:pt x="305" y="562"/>
                    <a:pt x="396" y="745"/>
                  </a:cubicBezTo>
                  <a:cubicBezTo>
                    <a:pt x="556" y="641"/>
                    <a:pt x="730" y="593"/>
                    <a:pt x="901" y="593"/>
                  </a:cubicBezTo>
                  <a:cubicBezTo>
                    <a:pt x="1280" y="593"/>
                    <a:pt x="1638" y="832"/>
                    <a:pt x="1764" y="1231"/>
                  </a:cubicBezTo>
                  <a:cubicBezTo>
                    <a:pt x="1946" y="1809"/>
                    <a:pt x="1490" y="2386"/>
                    <a:pt x="913" y="2386"/>
                  </a:cubicBezTo>
                  <a:cubicBezTo>
                    <a:pt x="517" y="2386"/>
                    <a:pt x="517" y="2964"/>
                    <a:pt x="913" y="2964"/>
                  </a:cubicBezTo>
                  <a:cubicBezTo>
                    <a:pt x="1733" y="2964"/>
                    <a:pt x="2402" y="2295"/>
                    <a:pt x="2402" y="1474"/>
                  </a:cubicBezTo>
                  <a:cubicBezTo>
                    <a:pt x="2402" y="1231"/>
                    <a:pt x="2311" y="958"/>
                    <a:pt x="2189" y="745"/>
                  </a:cubicBezTo>
                  <a:cubicBezTo>
                    <a:pt x="2098" y="562"/>
                    <a:pt x="1946" y="410"/>
                    <a:pt x="1794" y="319"/>
                  </a:cubicBezTo>
                  <a:cubicBezTo>
                    <a:pt x="1536" y="106"/>
                    <a:pt x="1224" y="0"/>
                    <a:pt x="90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3"/>
            <p:cNvSpPr/>
            <p:nvPr/>
          </p:nvSpPr>
          <p:spPr>
            <a:xfrm>
              <a:off x="5502350" y="2963438"/>
              <a:ext cx="59300" cy="74100"/>
            </a:xfrm>
            <a:custGeom>
              <a:avLst/>
              <a:gdLst/>
              <a:ahLst/>
              <a:cxnLst/>
              <a:rect l="l" t="t" r="r" b="b"/>
              <a:pathLst>
                <a:path w="2372" h="2964" extrusionOk="0">
                  <a:moveTo>
                    <a:pt x="882" y="0"/>
                  </a:moveTo>
                  <a:cubicBezTo>
                    <a:pt x="571" y="0"/>
                    <a:pt x="259" y="106"/>
                    <a:pt x="1" y="319"/>
                  </a:cubicBezTo>
                  <a:cubicBezTo>
                    <a:pt x="153" y="410"/>
                    <a:pt x="274" y="562"/>
                    <a:pt x="396" y="745"/>
                  </a:cubicBezTo>
                  <a:cubicBezTo>
                    <a:pt x="547" y="641"/>
                    <a:pt x="715" y="593"/>
                    <a:pt x="880" y="593"/>
                  </a:cubicBezTo>
                  <a:cubicBezTo>
                    <a:pt x="1250" y="593"/>
                    <a:pt x="1607" y="832"/>
                    <a:pt x="1733" y="1231"/>
                  </a:cubicBezTo>
                  <a:cubicBezTo>
                    <a:pt x="1916" y="1809"/>
                    <a:pt x="1490" y="2386"/>
                    <a:pt x="882" y="2386"/>
                  </a:cubicBezTo>
                  <a:cubicBezTo>
                    <a:pt x="487" y="2386"/>
                    <a:pt x="487" y="2964"/>
                    <a:pt x="882" y="2964"/>
                  </a:cubicBezTo>
                  <a:cubicBezTo>
                    <a:pt x="1703" y="2964"/>
                    <a:pt x="2372" y="2295"/>
                    <a:pt x="2372" y="1474"/>
                  </a:cubicBezTo>
                  <a:cubicBezTo>
                    <a:pt x="2372" y="1231"/>
                    <a:pt x="2311" y="958"/>
                    <a:pt x="2159" y="745"/>
                  </a:cubicBezTo>
                  <a:cubicBezTo>
                    <a:pt x="2068" y="562"/>
                    <a:pt x="1946" y="410"/>
                    <a:pt x="1764" y="319"/>
                  </a:cubicBezTo>
                  <a:cubicBezTo>
                    <a:pt x="1505" y="106"/>
                    <a:pt x="1194" y="0"/>
                    <a:pt x="88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3"/>
            <p:cNvSpPr/>
            <p:nvPr/>
          </p:nvSpPr>
          <p:spPr>
            <a:xfrm>
              <a:off x="5443075" y="2963813"/>
              <a:ext cx="73750" cy="73725"/>
            </a:xfrm>
            <a:custGeom>
              <a:avLst/>
              <a:gdLst/>
              <a:ahLst/>
              <a:cxnLst/>
              <a:rect l="l" t="t" r="r" b="b"/>
              <a:pathLst>
                <a:path w="2950" h="2949" extrusionOk="0">
                  <a:moveTo>
                    <a:pt x="1460" y="0"/>
                  </a:moveTo>
                  <a:cubicBezTo>
                    <a:pt x="639" y="0"/>
                    <a:pt x="1" y="639"/>
                    <a:pt x="1" y="1459"/>
                  </a:cubicBezTo>
                  <a:lnTo>
                    <a:pt x="578" y="1459"/>
                  </a:lnTo>
                  <a:cubicBezTo>
                    <a:pt x="578" y="929"/>
                    <a:pt x="1016" y="577"/>
                    <a:pt x="1470" y="577"/>
                  </a:cubicBezTo>
                  <a:cubicBezTo>
                    <a:pt x="1692" y="577"/>
                    <a:pt x="1918" y="661"/>
                    <a:pt x="2098" y="851"/>
                  </a:cubicBezTo>
                  <a:cubicBezTo>
                    <a:pt x="2676" y="1398"/>
                    <a:pt x="2281" y="2371"/>
                    <a:pt x="1460" y="2371"/>
                  </a:cubicBezTo>
                  <a:cubicBezTo>
                    <a:pt x="1065" y="2371"/>
                    <a:pt x="1065" y="2949"/>
                    <a:pt x="1460" y="2949"/>
                  </a:cubicBezTo>
                  <a:cubicBezTo>
                    <a:pt x="2281" y="2949"/>
                    <a:pt x="2949" y="2280"/>
                    <a:pt x="2949" y="1459"/>
                  </a:cubicBezTo>
                  <a:cubicBezTo>
                    <a:pt x="2949" y="1216"/>
                    <a:pt x="2889" y="943"/>
                    <a:pt x="2767" y="730"/>
                  </a:cubicBezTo>
                  <a:cubicBezTo>
                    <a:pt x="2645" y="547"/>
                    <a:pt x="2524" y="395"/>
                    <a:pt x="2372" y="304"/>
                  </a:cubicBezTo>
                  <a:cubicBezTo>
                    <a:pt x="2098" y="91"/>
                    <a:pt x="1794" y="0"/>
                    <a:pt x="14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3"/>
            <p:cNvSpPr/>
            <p:nvPr/>
          </p:nvSpPr>
          <p:spPr>
            <a:xfrm>
              <a:off x="5338975" y="3074763"/>
              <a:ext cx="415700" cy="297125"/>
            </a:xfrm>
            <a:custGeom>
              <a:avLst/>
              <a:gdLst/>
              <a:ahLst/>
              <a:cxnLst/>
              <a:rect l="l" t="t" r="r" b="b"/>
              <a:pathLst>
                <a:path w="16628" h="11885" extrusionOk="0">
                  <a:moveTo>
                    <a:pt x="1" y="0"/>
                  </a:moveTo>
                  <a:lnTo>
                    <a:pt x="1" y="11885"/>
                  </a:lnTo>
                  <a:lnTo>
                    <a:pt x="16627" y="11885"/>
                  </a:lnTo>
                  <a:lnTo>
                    <a:pt x="1662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3"/>
            <p:cNvSpPr/>
            <p:nvPr/>
          </p:nvSpPr>
          <p:spPr>
            <a:xfrm>
              <a:off x="5388375" y="3127163"/>
              <a:ext cx="183150" cy="14475"/>
            </a:xfrm>
            <a:custGeom>
              <a:avLst/>
              <a:gdLst/>
              <a:ahLst/>
              <a:cxnLst/>
              <a:rect l="l" t="t" r="r" b="b"/>
              <a:pathLst>
                <a:path w="7326" h="579" extrusionOk="0">
                  <a:moveTo>
                    <a:pt x="367" y="0"/>
                  </a:moveTo>
                  <a:cubicBezTo>
                    <a:pt x="1" y="0"/>
                    <a:pt x="10" y="579"/>
                    <a:pt x="396" y="579"/>
                  </a:cubicBezTo>
                  <a:lnTo>
                    <a:pt x="6931" y="579"/>
                  </a:lnTo>
                  <a:cubicBezTo>
                    <a:pt x="7326" y="579"/>
                    <a:pt x="7326" y="1"/>
                    <a:pt x="6931" y="1"/>
                  </a:cubicBezTo>
                  <a:lnTo>
                    <a:pt x="396" y="1"/>
                  </a:lnTo>
                  <a:cubicBezTo>
                    <a:pt x="386" y="1"/>
                    <a:pt x="377" y="0"/>
                    <a:pt x="36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3"/>
            <p:cNvSpPr/>
            <p:nvPr/>
          </p:nvSpPr>
          <p:spPr>
            <a:xfrm>
              <a:off x="5573775" y="3245738"/>
              <a:ext cx="131500" cy="14450"/>
            </a:xfrm>
            <a:custGeom>
              <a:avLst/>
              <a:gdLst/>
              <a:ahLst/>
              <a:cxnLst/>
              <a:rect l="l" t="t" r="r" b="b"/>
              <a:pathLst>
                <a:path w="5260" h="578" extrusionOk="0">
                  <a:moveTo>
                    <a:pt x="396" y="0"/>
                  </a:moveTo>
                  <a:cubicBezTo>
                    <a:pt x="1" y="0"/>
                    <a:pt x="1" y="578"/>
                    <a:pt x="396" y="578"/>
                  </a:cubicBezTo>
                  <a:lnTo>
                    <a:pt x="4864" y="578"/>
                  </a:lnTo>
                  <a:cubicBezTo>
                    <a:pt x="5259" y="578"/>
                    <a:pt x="5259" y="0"/>
                    <a:pt x="486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3"/>
            <p:cNvSpPr/>
            <p:nvPr/>
          </p:nvSpPr>
          <p:spPr>
            <a:xfrm>
              <a:off x="5388375" y="3186463"/>
              <a:ext cx="94250" cy="14450"/>
            </a:xfrm>
            <a:custGeom>
              <a:avLst/>
              <a:gdLst/>
              <a:ahLst/>
              <a:cxnLst/>
              <a:rect l="l" t="t" r="r" b="b"/>
              <a:pathLst>
                <a:path w="3770" h="578" extrusionOk="0">
                  <a:moveTo>
                    <a:pt x="396" y="0"/>
                  </a:moveTo>
                  <a:cubicBezTo>
                    <a:pt x="0" y="0"/>
                    <a:pt x="0" y="578"/>
                    <a:pt x="396" y="578"/>
                  </a:cubicBezTo>
                  <a:lnTo>
                    <a:pt x="3374" y="578"/>
                  </a:lnTo>
                  <a:cubicBezTo>
                    <a:pt x="3769" y="578"/>
                    <a:pt x="3769" y="0"/>
                    <a:pt x="337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3"/>
            <p:cNvSpPr/>
            <p:nvPr/>
          </p:nvSpPr>
          <p:spPr>
            <a:xfrm>
              <a:off x="5611025" y="3304988"/>
              <a:ext cx="94250" cy="15225"/>
            </a:xfrm>
            <a:custGeom>
              <a:avLst/>
              <a:gdLst/>
              <a:ahLst/>
              <a:cxnLst/>
              <a:rect l="l" t="t" r="r" b="b"/>
              <a:pathLst>
                <a:path w="3770" h="609" extrusionOk="0">
                  <a:moveTo>
                    <a:pt x="396" y="1"/>
                  </a:moveTo>
                  <a:cubicBezTo>
                    <a:pt x="0" y="1"/>
                    <a:pt x="0" y="609"/>
                    <a:pt x="396" y="609"/>
                  </a:cubicBezTo>
                  <a:lnTo>
                    <a:pt x="3374" y="609"/>
                  </a:lnTo>
                  <a:cubicBezTo>
                    <a:pt x="3769" y="609"/>
                    <a:pt x="3769" y="1"/>
                    <a:pt x="3374"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3"/>
            <p:cNvSpPr/>
            <p:nvPr/>
          </p:nvSpPr>
          <p:spPr>
            <a:xfrm>
              <a:off x="5539600" y="3186463"/>
              <a:ext cx="128450" cy="14450"/>
            </a:xfrm>
            <a:custGeom>
              <a:avLst/>
              <a:gdLst/>
              <a:ahLst/>
              <a:cxnLst/>
              <a:rect l="l" t="t" r="r" b="b"/>
              <a:pathLst>
                <a:path w="5138" h="578" extrusionOk="0">
                  <a:moveTo>
                    <a:pt x="274" y="0"/>
                  </a:moveTo>
                  <a:cubicBezTo>
                    <a:pt x="122" y="0"/>
                    <a:pt x="0" y="122"/>
                    <a:pt x="0" y="304"/>
                  </a:cubicBezTo>
                  <a:cubicBezTo>
                    <a:pt x="0" y="456"/>
                    <a:pt x="122" y="578"/>
                    <a:pt x="274" y="578"/>
                  </a:cubicBezTo>
                  <a:lnTo>
                    <a:pt x="4742" y="578"/>
                  </a:lnTo>
                  <a:cubicBezTo>
                    <a:pt x="5137" y="578"/>
                    <a:pt x="5137" y="0"/>
                    <a:pt x="474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3"/>
            <p:cNvSpPr/>
            <p:nvPr/>
          </p:nvSpPr>
          <p:spPr>
            <a:xfrm>
              <a:off x="5499325" y="3186463"/>
              <a:ext cx="20525" cy="14450"/>
            </a:xfrm>
            <a:custGeom>
              <a:avLst/>
              <a:gdLst/>
              <a:ahLst/>
              <a:cxnLst/>
              <a:rect l="l" t="t" r="r" b="b"/>
              <a:pathLst>
                <a:path w="821" h="578" extrusionOk="0">
                  <a:moveTo>
                    <a:pt x="426" y="0"/>
                  </a:moveTo>
                  <a:cubicBezTo>
                    <a:pt x="152" y="0"/>
                    <a:pt x="0" y="304"/>
                    <a:pt x="213" y="486"/>
                  </a:cubicBezTo>
                  <a:cubicBezTo>
                    <a:pt x="259" y="547"/>
                    <a:pt x="335" y="578"/>
                    <a:pt x="411" y="578"/>
                  </a:cubicBezTo>
                  <a:cubicBezTo>
                    <a:pt x="487" y="578"/>
                    <a:pt x="563" y="547"/>
                    <a:pt x="608" y="486"/>
                  </a:cubicBezTo>
                  <a:cubicBezTo>
                    <a:pt x="821" y="304"/>
                    <a:pt x="669" y="0"/>
                    <a:pt x="42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3"/>
            <p:cNvSpPr/>
            <p:nvPr/>
          </p:nvSpPr>
          <p:spPr>
            <a:xfrm>
              <a:off x="5427900" y="3245738"/>
              <a:ext cx="128425" cy="14450"/>
            </a:xfrm>
            <a:custGeom>
              <a:avLst/>
              <a:gdLst/>
              <a:ahLst/>
              <a:cxnLst/>
              <a:rect l="l" t="t" r="r" b="b"/>
              <a:pathLst>
                <a:path w="5137" h="578" extrusionOk="0">
                  <a:moveTo>
                    <a:pt x="304" y="0"/>
                  </a:moveTo>
                  <a:cubicBezTo>
                    <a:pt x="122" y="0"/>
                    <a:pt x="0" y="122"/>
                    <a:pt x="0" y="304"/>
                  </a:cubicBezTo>
                  <a:cubicBezTo>
                    <a:pt x="0" y="456"/>
                    <a:pt x="122" y="578"/>
                    <a:pt x="304" y="578"/>
                  </a:cubicBezTo>
                  <a:lnTo>
                    <a:pt x="4742" y="578"/>
                  </a:lnTo>
                  <a:cubicBezTo>
                    <a:pt x="5137" y="578"/>
                    <a:pt x="5137" y="0"/>
                    <a:pt x="474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3"/>
            <p:cNvSpPr/>
            <p:nvPr/>
          </p:nvSpPr>
          <p:spPr>
            <a:xfrm>
              <a:off x="5389900" y="3245738"/>
              <a:ext cx="15975" cy="14450"/>
            </a:xfrm>
            <a:custGeom>
              <a:avLst/>
              <a:gdLst/>
              <a:ahLst/>
              <a:cxnLst/>
              <a:rect l="l" t="t" r="r" b="b"/>
              <a:pathLst>
                <a:path w="639" h="578" extrusionOk="0">
                  <a:moveTo>
                    <a:pt x="335" y="0"/>
                  </a:moveTo>
                  <a:cubicBezTo>
                    <a:pt x="259" y="0"/>
                    <a:pt x="183" y="30"/>
                    <a:pt x="122" y="91"/>
                  </a:cubicBezTo>
                  <a:cubicBezTo>
                    <a:pt x="0" y="213"/>
                    <a:pt x="0" y="395"/>
                    <a:pt x="122" y="517"/>
                  </a:cubicBezTo>
                  <a:cubicBezTo>
                    <a:pt x="183" y="547"/>
                    <a:pt x="243" y="578"/>
                    <a:pt x="335" y="578"/>
                  </a:cubicBezTo>
                  <a:cubicBezTo>
                    <a:pt x="487" y="578"/>
                    <a:pt x="639" y="456"/>
                    <a:pt x="639" y="304"/>
                  </a:cubicBezTo>
                  <a:cubicBezTo>
                    <a:pt x="639" y="213"/>
                    <a:pt x="608" y="152"/>
                    <a:pt x="547" y="91"/>
                  </a:cubicBezTo>
                  <a:cubicBezTo>
                    <a:pt x="487" y="30"/>
                    <a:pt x="411" y="0"/>
                    <a:pt x="33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3"/>
            <p:cNvSpPr/>
            <p:nvPr/>
          </p:nvSpPr>
          <p:spPr>
            <a:xfrm>
              <a:off x="5684850" y="3186438"/>
              <a:ext cx="20425" cy="14475"/>
            </a:xfrm>
            <a:custGeom>
              <a:avLst/>
              <a:gdLst/>
              <a:ahLst/>
              <a:cxnLst/>
              <a:rect l="l" t="t" r="r" b="b"/>
              <a:pathLst>
                <a:path w="817" h="579" extrusionOk="0">
                  <a:moveTo>
                    <a:pt x="424" y="0"/>
                  </a:moveTo>
                  <a:cubicBezTo>
                    <a:pt x="198" y="0"/>
                    <a:pt x="0" y="279"/>
                    <a:pt x="209" y="487"/>
                  </a:cubicBezTo>
                  <a:cubicBezTo>
                    <a:pt x="269" y="548"/>
                    <a:pt x="330" y="579"/>
                    <a:pt x="421" y="579"/>
                  </a:cubicBezTo>
                  <a:cubicBezTo>
                    <a:pt x="695" y="579"/>
                    <a:pt x="816" y="275"/>
                    <a:pt x="634" y="92"/>
                  </a:cubicBezTo>
                  <a:cubicBezTo>
                    <a:pt x="569" y="27"/>
                    <a:pt x="495" y="0"/>
                    <a:pt x="42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3"/>
            <p:cNvSpPr/>
            <p:nvPr/>
          </p:nvSpPr>
          <p:spPr>
            <a:xfrm>
              <a:off x="5388375" y="3304988"/>
              <a:ext cx="205200" cy="15225"/>
            </a:xfrm>
            <a:custGeom>
              <a:avLst/>
              <a:gdLst/>
              <a:ahLst/>
              <a:cxnLst/>
              <a:rect l="l" t="t" r="r" b="b"/>
              <a:pathLst>
                <a:path w="8208" h="609" extrusionOk="0">
                  <a:moveTo>
                    <a:pt x="396" y="1"/>
                  </a:moveTo>
                  <a:cubicBezTo>
                    <a:pt x="0" y="1"/>
                    <a:pt x="0" y="609"/>
                    <a:pt x="396" y="609"/>
                  </a:cubicBezTo>
                  <a:lnTo>
                    <a:pt x="7812" y="609"/>
                  </a:lnTo>
                  <a:cubicBezTo>
                    <a:pt x="8207" y="609"/>
                    <a:pt x="8207" y="1"/>
                    <a:pt x="781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TextBox 115">
            <a:extLst>
              <a:ext uri="{FF2B5EF4-FFF2-40B4-BE49-F238E27FC236}">
                <a16:creationId xmlns:a16="http://schemas.microsoft.com/office/drawing/2014/main" id="{3CE1A65F-421C-4F68-9B8F-89A6CC6CE2DC}"/>
              </a:ext>
            </a:extLst>
          </p:cNvPr>
          <p:cNvSpPr txBox="1"/>
          <p:nvPr/>
        </p:nvSpPr>
        <p:spPr>
          <a:xfrm>
            <a:off x="8778240" y="4790933"/>
            <a:ext cx="319969" cy="261610"/>
          </a:xfrm>
          <a:prstGeom prst="rect">
            <a:avLst/>
          </a:prstGeom>
          <a:noFill/>
        </p:spPr>
        <p:txBody>
          <a:bodyPr wrap="square" rtlCol="0">
            <a:spAutoFit/>
          </a:bodyPr>
          <a:lstStyle/>
          <a:p>
            <a:r>
              <a:rPr lang="es-ES" sz="1100" dirty="0">
                <a:solidFill>
                  <a:schemeClr val="dk2"/>
                </a:solidFill>
                <a:latin typeface="Josefin Sans"/>
                <a:sym typeface="Josefin Sans"/>
              </a:rPr>
              <a:t>14</a:t>
            </a:r>
          </a:p>
        </p:txBody>
      </p:sp>
    </p:spTree>
    <p:extLst>
      <p:ext uri="{BB962C8B-B14F-4D97-AF65-F5344CB8AC3E}">
        <p14:creationId xmlns:p14="http://schemas.microsoft.com/office/powerpoint/2010/main" val="196149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394228"/>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DEFINICIÓN DE PESO (MODELO VECTORIAL)</a:t>
            </a:r>
            <a:endParaRPr dirty="0"/>
          </a:p>
        </p:txBody>
      </p:sp>
      <p:sp>
        <p:nvSpPr>
          <p:cNvPr id="7" name="TextBox 6">
            <a:extLst>
              <a:ext uri="{FF2B5EF4-FFF2-40B4-BE49-F238E27FC236}">
                <a16:creationId xmlns:a16="http://schemas.microsoft.com/office/drawing/2014/main" id="{77075B7A-A468-47F6-8A03-A68C0BD77E6E}"/>
              </a:ext>
            </a:extLst>
          </p:cNvPr>
          <p:cNvSpPr txBox="1"/>
          <p:nvPr/>
        </p:nvSpPr>
        <p:spPr>
          <a:xfrm>
            <a:off x="8724900" y="4790933"/>
            <a:ext cx="373309" cy="261610"/>
          </a:xfrm>
          <a:prstGeom prst="rect">
            <a:avLst/>
          </a:prstGeom>
          <a:noFill/>
        </p:spPr>
        <p:txBody>
          <a:bodyPr wrap="square" rtlCol="0">
            <a:spAutoFit/>
          </a:bodyPr>
          <a:lstStyle/>
          <a:p>
            <a:r>
              <a:rPr lang="es-ES" sz="1100" dirty="0">
                <a:solidFill>
                  <a:schemeClr val="dk2"/>
                </a:solidFill>
                <a:latin typeface="Josefin Sans"/>
                <a:sym typeface="Josefin Sans"/>
              </a:rPr>
              <a:t>15</a:t>
            </a:r>
          </a:p>
        </p:txBody>
      </p:sp>
      <mc:AlternateContent xmlns:mc="http://schemas.openxmlformats.org/markup-compatibility/2006" xmlns:a14="http://schemas.microsoft.com/office/drawing/2010/main">
        <mc:Choice Requires="a14">
          <p:sp>
            <p:nvSpPr>
              <p:cNvPr id="8" name="Marcador de contenido 2">
                <a:extLst>
                  <a:ext uri="{FF2B5EF4-FFF2-40B4-BE49-F238E27FC236}">
                    <a16:creationId xmlns:a16="http://schemas.microsoft.com/office/drawing/2014/main" id="{34AB2DB8-DBA6-4394-892C-D2B2F08BC0AE}"/>
                  </a:ext>
                </a:extLst>
              </p:cNvPr>
              <p:cNvSpPr txBox="1">
                <a:spLocks/>
              </p:cNvSpPr>
              <p:nvPr/>
            </p:nvSpPr>
            <p:spPr>
              <a:xfrm>
                <a:off x="720000" y="1420237"/>
                <a:ext cx="7886700" cy="30835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just"/>
                <a:r>
                  <a:rPr lang="es-ES" sz="2000" dirty="0">
                    <a:solidFill>
                      <a:schemeClr val="bg2"/>
                    </a:solidFill>
                    <a:latin typeface="Josefin Sans" panose="020B0604020202020204" charset="0"/>
                  </a:rPr>
                  <a:t>En el modelo vectorial, el peso </a:t>
                </a:r>
                <a14:m>
                  <m:oMath xmlns:m="http://schemas.openxmlformats.org/officeDocument/2006/math">
                    <m:sSub>
                      <m:sSubPr>
                        <m:ctrlPr>
                          <a:rPr lang="es-ES" sz="2000" i="1">
                            <a:solidFill>
                              <a:schemeClr val="bg2"/>
                            </a:solidFill>
                            <a:latin typeface="Cambria Math" panose="02040503050406030204" pitchFamily="18" charset="0"/>
                          </a:rPr>
                        </m:ctrlPr>
                      </m:sSubPr>
                      <m:e>
                        <m:r>
                          <a:rPr lang="es-419" sz="2000" i="1">
                            <a:solidFill>
                              <a:schemeClr val="bg2"/>
                            </a:solidFill>
                            <a:latin typeface="Cambria Math" panose="02040503050406030204" pitchFamily="18" charset="0"/>
                          </a:rPr>
                          <m:t>𝑤</m:t>
                        </m:r>
                      </m:e>
                      <m:sub>
                        <m:r>
                          <a:rPr lang="es-419" sz="2000" i="1">
                            <a:solidFill>
                              <a:schemeClr val="bg2"/>
                            </a:solidFill>
                            <a:latin typeface="Cambria Math" panose="02040503050406030204" pitchFamily="18" charset="0"/>
                          </a:rPr>
                          <m:t>𝑖</m:t>
                        </m:r>
                        <m:r>
                          <a:rPr lang="es-419" sz="2000" i="1">
                            <a:solidFill>
                              <a:schemeClr val="bg2"/>
                            </a:solidFill>
                            <a:latin typeface="Cambria Math" panose="02040503050406030204" pitchFamily="18" charset="0"/>
                          </a:rPr>
                          <m:t>,</m:t>
                        </m:r>
                        <m:r>
                          <a:rPr lang="es-419" sz="2000" i="1">
                            <a:solidFill>
                              <a:schemeClr val="bg2"/>
                            </a:solidFill>
                            <a:latin typeface="Cambria Math" panose="02040503050406030204" pitchFamily="18" charset="0"/>
                          </a:rPr>
                          <m:t>𝑗</m:t>
                        </m:r>
                      </m:sub>
                    </m:sSub>
                  </m:oMath>
                </a14:m>
                <a:r>
                  <a:rPr lang="es-ES" sz="2000" dirty="0">
                    <a:solidFill>
                      <a:schemeClr val="bg2"/>
                    </a:solidFill>
                    <a:latin typeface="Josefin Sans" panose="020B0604020202020204" charset="0"/>
                  </a:rPr>
                  <a:t> asociado al par </a:t>
                </a:r>
                <a14:m>
                  <m:oMath xmlns:m="http://schemas.openxmlformats.org/officeDocument/2006/math">
                    <m:r>
                      <a:rPr lang="es-ES" sz="2000" i="1" dirty="0">
                        <a:solidFill>
                          <a:schemeClr val="bg2"/>
                        </a:solidFill>
                        <a:latin typeface="Cambria Math" panose="02040503050406030204" pitchFamily="18" charset="0"/>
                      </a:rPr>
                      <m:t>(</m:t>
                    </m:r>
                    <m:sSub>
                      <m:sSubPr>
                        <m:ctrlPr>
                          <a:rPr lang="es-ES" sz="2000" i="1" dirty="0">
                            <a:solidFill>
                              <a:schemeClr val="bg2"/>
                            </a:solidFill>
                            <a:latin typeface="Cambria Math" panose="02040503050406030204" pitchFamily="18" charset="0"/>
                          </a:rPr>
                        </m:ctrlPr>
                      </m:sSubPr>
                      <m:e>
                        <m:r>
                          <a:rPr lang="es-419" sz="2000" i="1" dirty="0">
                            <a:solidFill>
                              <a:schemeClr val="bg2"/>
                            </a:solidFill>
                            <a:latin typeface="Cambria Math" panose="02040503050406030204" pitchFamily="18" charset="0"/>
                          </a:rPr>
                          <m:t>𝑡</m:t>
                        </m:r>
                      </m:e>
                      <m:sub>
                        <m:r>
                          <a:rPr lang="es-419" sz="2000" i="1" dirty="0">
                            <a:solidFill>
                              <a:schemeClr val="bg2"/>
                            </a:solidFill>
                            <a:latin typeface="Cambria Math" panose="02040503050406030204" pitchFamily="18" charset="0"/>
                          </a:rPr>
                          <m:t>𝑖</m:t>
                        </m:r>
                      </m:sub>
                    </m:sSub>
                    <m:r>
                      <a:rPr lang="es-419" sz="2000" i="1" dirty="0">
                        <a:solidFill>
                          <a:schemeClr val="bg2"/>
                        </a:solidFill>
                        <a:latin typeface="Cambria Math" panose="02040503050406030204" pitchFamily="18" charset="0"/>
                      </a:rPr>
                      <m:t>, </m:t>
                    </m:r>
                    <m:sSub>
                      <m:sSubPr>
                        <m:ctrlPr>
                          <a:rPr lang="es-419" sz="2000" i="1" dirty="0">
                            <a:solidFill>
                              <a:schemeClr val="bg2"/>
                            </a:solidFill>
                            <a:latin typeface="Cambria Math" panose="02040503050406030204" pitchFamily="18" charset="0"/>
                          </a:rPr>
                        </m:ctrlPr>
                      </m:sSubPr>
                      <m:e>
                        <m:r>
                          <a:rPr lang="es-419" sz="2000" i="1" dirty="0">
                            <a:solidFill>
                              <a:schemeClr val="bg2"/>
                            </a:solidFill>
                            <a:latin typeface="Cambria Math" panose="02040503050406030204" pitchFamily="18" charset="0"/>
                          </a:rPr>
                          <m:t>𝑑</m:t>
                        </m:r>
                      </m:e>
                      <m:sub>
                        <m:r>
                          <a:rPr lang="es-419" sz="2000" i="1" dirty="0">
                            <a:solidFill>
                              <a:schemeClr val="bg2"/>
                            </a:solidFill>
                            <a:latin typeface="Cambria Math" panose="02040503050406030204" pitchFamily="18" charset="0"/>
                          </a:rPr>
                          <m:t>𝑗</m:t>
                        </m:r>
                      </m:sub>
                    </m:sSub>
                    <m:r>
                      <a:rPr lang="es-ES" sz="2000" i="1" dirty="0">
                        <a:solidFill>
                          <a:schemeClr val="bg2"/>
                        </a:solidFill>
                        <a:latin typeface="Cambria Math" panose="02040503050406030204" pitchFamily="18" charset="0"/>
                      </a:rPr>
                      <m:t>)</m:t>
                    </m:r>
                  </m:oMath>
                </a14:m>
                <a:r>
                  <a:rPr lang="es-ES" sz="2000" dirty="0">
                    <a:solidFill>
                      <a:schemeClr val="bg2"/>
                    </a:solidFill>
                    <a:latin typeface="Josefin Sans" panose="020B0604020202020204" charset="0"/>
                  </a:rPr>
                  <a:t> es positivo y no binario. A su vez, los términos indexados en la consulta están ponderados. Sea </a:t>
                </a:r>
                <a14:m>
                  <m:oMath xmlns:m="http://schemas.openxmlformats.org/officeDocument/2006/math">
                    <m:sSub>
                      <m:sSubPr>
                        <m:ctrlPr>
                          <a:rPr lang="es-ES" sz="2000" i="1">
                            <a:solidFill>
                              <a:schemeClr val="bg2"/>
                            </a:solidFill>
                            <a:latin typeface="Cambria Math" panose="02040503050406030204" pitchFamily="18" charset="0"/>
                          </a:rPr>
                        </m:ctrlPr>
                      </m:sSubPr>
                      <m:e>
                        <m:r>
                          <a:rPr lang="es-419" sz="2000" i="1">
                            <a:solidFill>
                              <a:schemeClr val="bg2"/>
                            </a:solidFill>
                            <a:latin typeface="Cambria Math" panose="02040503050406030204" pitchFamily="18" charset="0"/>
                          </a:rPr>
                          <m:t>𝑤</m:t>
                        </m:r>
                      </m:e>
                      <m:sub>
                        <m:r>
                          <a:rPr lang="es-419" sz="2000" i="1">
                            <a:solidFill>
                              <a:schemeClr val="bg2"/>
                            </a:solidFill>
                            <a:latin typeface="Cambria Math" panose="02040503050406030204" pitchFamily="18" charset="0"/>
                          </a:rPr>
                          <m:t>𝑖</m:t>
                        </m:r>
                        <m:r>
                          <a:rPr lang="es-419" sz="2000" i="1">
                            <a:solidFill>
                              <a:schemeClr val="bg2"/>
                            </a:solidFill>
                            <a:latin typeface="Cambria Math" panose="02040503050406030204" pitchFamily="18" charset="0"/>
                          </a:rPr>
                          <m:t>,</m:t>
                        </m:r>
                        <m:r>
                          <a:rPr lang="es-419" sz="2000" i="1">
                            <a:solidFill>
                              <a:schemeClr val="bg2"/>
                            </a:solidFill>
                            <a:latin typeface="Cambria Math" panose="02040503050406030204" pitchFamily="18" charset="0"/>
                          </a:rPr>
                          <m:t>𝑞</m:t>
                        </m:r>
                      </m:sub>
                    </m:sSub>
                  </m:oMath>
                </a14:m>
                <a:r>
                  <a:rPr lang="es-419" sz="2000" dirty="0">
                    <a:solidFill>
                      <a:schemeClr val="bg2"/>
                    </a:solidFill>
                    <a:latin typeface="Josefin Sans" panose="020B0604020202020204" charset="0"/>
                  </a:rPr>
                  <a:t> el peso asociado al par </a:t>
                </a:r>
                <a14:m>
                  <m:oMath xmlns:m="http://schemas.openxmlformats.org/officeDocument/2006/math">
                    <m:r>
                      <a:rPr lang="es-ES" sz="2000" i="1" dirty="0">
                        <a:solidFill>
                          <a:schemeClr val="bg2"/>
                        </a:solidFill>
                        <a:latin typeface="Cambria Math" panose="02040503050406030204" pitchFamily="18" charset="0"/>
                      </a:rPr>
                      <m:t>(</m:t>
                    </m:r>
                    <m:sSub>
                      <m:sSubPr>
                        <m:ctrlPr>
                          <a:rPr lang="es-ES" sz="2000" i="1" dirty="0">
                            <a:solidFill>
                              <a:schemeClr val="bg2"/>
                            </a:solidFill>
                            <a:latin typeface="Cambria Math" panose="02040503050406030204" pitchFamily="18" charset="0"/>
                          </a:rPr>
                        </m:ctrlPr>
                      </m:sSubPr>
                      <m:e>
                        <m:r>
                          <a:rPr lang="es-419" sz="2000" i="1" dirty="0">
                            <a:solidFill>
                              <a:schemeClr val="bg2"/>
                            </a:solidFill>
                            <a:latin typeface="Cambria Math" panose="02040503050406030204" pitchFamily="18" charset="0"/>
                          </a:rPr>
                          <m:t>𝑡</m:t>
                        </m:r>
                      </m:e>
                      <m:sub>
                        <m:r>
                          <a:rPr lang="es-419" sz="2000" i="1" dirty="0">
                            <a:solidFill>
                              <a:schemeClr val="bg2"/>
                            </a:solidFill>
                            <a:latin typeface="Cambria Math" panose="02040503050406030204" pitchFamily="18" charset="0"/>
                          </a:rPr>
                          <m:t>𝑖</m:t>
                        </m:r>
                      </m:sub>
                    </m:sSub>
                    <m:r>
                      <a:rPr lang="es-419" sz="2000" i="1" dirty="0">
                        <a:solidFill>
                          <a:schemeClr val="bg2"/>
                        </a:solidFill>
                        <a:latin typeface="Cambria Math" panose="02040503050406030204" pitchFamily="18" charset="0"/>
                      </a:rPr>
                      <m:t>, </m:t>
                    </m:r>
                    <m:r>
                      <a:rPr lang="es-419" sz="2000" i="1" dirty="0">
                        <a:solidFill>
                          <a:schemeClr val="bg2"/>
                        </a:solidFill>
                        <a:latin typeface="Cambria Math" panose="02040503050406030204" pitchFamily="18" charset="0"/>
                      </a:rPr>
                      <m:t>𝑞</m:t>
                    </m:r>
                    <m:r>
                      <a:rPr lang="es-ES" sz="2000" i="1" dirty="0">
                        <a:solidFill>
                          <a:schemeClr val="bg2"/>
                        </a:solidFill>
                        <a:latin typeface="Cambria Math" panose="02040503050406030204" pitchFamily="18" charset="0"/>
                      </a:rPr>
                      <m:t>)</m:t>
                    </m:r>
                  </m:oMath>
                </a14:m>
                <a:r>
                  <a:rPr lang="es-ES" sz="2000" dirty="0">
                    <a:solidFill>
                      <a:schemeClr val="bg2"/>
                    </a:solidFill>
                    <a:latin typeface="Josefin Sans" panose="020B0604020202020204" charset="0"/>
                  </a:rPr>
                  <a:t>, donde </a:t>
                </a:r>
                <a14:m>
                  <m:oMath xmlns:m="http://schemas.openxmlformats.org/officeDocument/2006/math">
                    <m:sSub>
                      <m:sSubPr>
                        <m:ctrlPr>
                          <a:rPr lang="es-ES" sz="2000" i="1">
                            <a:solidFill>
                              <a:schemeClr val="bg2"/>
                            </a:solidFill>
                            <a:latin typeface="Cambria Math" panose="02040503050406030204" pitchFamily="18" charset="0"/>
                          </a:rPr>
                        </m:ctrlPr>
                      </m:sSubPr>
                      <m:e>
                        <m:r>
                          <a:rPr lang="es-419" sz="2000" i="1">
                            <a:solidFill>
                              <a:schemeClr val="bg2"/>
                            </a:solidFill>
                            <a:latin typeface="Cambria Math" panose="02040503050406030204" pitchFamily="18" charset="0"/>
                          </a:rPr>
                          <m:t>𝑤</m:t>
                        </m:r>
                      </m:e>
                      <m:sub>
                        <m:r>
                          <a:rPr lang="es-419" sz="2000" i="1">
                            <a:solidFill>
                              <a:schemeClr val="bg2"/>
                            </a:solidFill>
                            <a:latin typeface="Cambria Math" panose="02040503050406030204" pitchFamily="18" charset="0"/>
                          </a:rPr>
                          <m:t>𝑖</m:t>
                        </m:r>
                        <m:r>
                          <a:rPr lang="es-419" sz="2000" i="1">
                            <a:solidFill>
                              <a:schemeClr val="bg2"/>
                            </a:solidFill>
                            <a:latin typeface="Cambria Math" panose="02040503050406030204" pitchFamily="18" charset="0"/>
                          </a:rPr>
                          <m:t>,</m:t>
                        </m:r>
                        <m:r>
                          <a:rPr lang="es-419" sz="2000" i="1">
                            <a:solidFill>
                              <a:schemeClr val="bg2"/>
                            </a:solidFill>
                            <a:latin typeface="Cambria Math" panose="02040503050406030204" pitchFamily="18" charset="0"/>
                          </a:rPr>
                          <m:t>𝑞</m:t>
                        </m:r>
                      </m:sub>
                    </m:sSub>
                    <m:r>
                      <a:rPr lang="es-419" sz="2000" i="1">
                        <a:solidFill>
                          <a:schemeClr val="bg2"/>
                        </a:solidFill>
                        <a:latin typeface="Cambria Math" panose="02040503050406030204" pitchFamily="18" charset="0"/>
                      </a:rPr>
                      <m:t>≥0</m:t>
                    </m:r>
                  </m:oMath>
                </a14:m>
                <a:r>
                  <a:rPr lang="es-419" sz="2000" dirty="0">
                    <a:solidFill>
                      <a:schemeClr val="bg2"/>
                    </a:solidFill>
                    <a:latin typeface="Josefin Sans" panose="020B0604020202020204" charset="0"/>
                  </a:rPr>
                  <a:t>. Entonces, el vector consulta </a:t>
                </a:r>
                <a14:m>
                  <m:oMath xmlns:m="http://schemas.openxmlformats.org/officeDocument/2006/math">
                    <m:r>
                      <a:rPr lang="es-419" sz="2000" i="1" dirty="0">
                        <a:solidFill>
                          <a:schemeClr val="bg2"/>
                        </a:solidFill>
                        <a:latin typeface="Cambria Math" panose="02040503050406030204" pitchFamily="18" charset="0"/>
                      </a:rPr>
                      <m:t>𝑞</m:t>
                    </m:r>
                  </m:oMath>
                </a14:m>
                <a:r>
                  <a:rPr lang="es-419" sz="2000" dirty="0">
                    <a:solidFill>
                      <a:schemeClr val="bg2"/>
                    </a:solidFill>
                    <a:latin typeface="Josefin Sans" panose="020B0604020202020204" charset="0"/>
                  </a:rPr>
                  <a:t> se define como </a:t>
                </a:r>
                <a14:m>
                  <m:oMath xmlns:m="http://schemas.openxmlformats.org/officeDocument/2006/math">
                    <m:acc>
                      <m:accPr>
                        <m:chr m:val="⃗"/>
                        <m:ctrlPr>
                          <a:rPr lang="es-419" sz="2000" i="1">
                            <a:solidFill>
                              <a:schemeClr val="bg2"/>
                            </a:solidFill>
                            <a:latin typeface="Cambria Math" panose="02040503050406030204" pitchFamily="18" charset="0"/>
                          </a:rPr>
                        </m:ctrlPr>
                      </m:accPr>
                      <m:e>
                        <m:r>
                          <a:rPr lang="es-419" sz="2000" i="1">
                            <a:solidFill>
                              <a:schemeClr val="bg2"/>
                            </a:solidFill>
                            <a:latin typeface="Cambria Math" panose="02040503050406030204" pitchFamily="18" charset="0"/>
                          </a:rPr>
                          <m:t>𝑞</m:t>
                        </m:r>
                      </m:e>
                    </m:acc>
                    <m:r>
                      <a:rPr lang="es-419" sz="2000" i="1">
                        <a:solidFill>
                          <a:schemeClr val="bg2"/>
                        </a:solidFill>
                        <a:latin typeface="Cambria Math" panose="02040503050406030204" pitchFamily="18" charset="0"/>
                      </a:rPr>
                      <m:t>=(</m:t>
                    </m:r>
                    <m:sSub>
                      <m:sSubPr>
                        <m:ctrlPr>
                          <a:rPr lang="es-419" sz="2000" i="1">
                            <a:solidFill>
                              <a:schemeClr val="bg2"/>
                            </a:solidFill>
                            <a:latin typeface="Cambria Math" panose="02040503050406030204" pitchFamily="18" charset="0"/>
                          </a:rPr>
                        </m:ctrlPr>
                      </m:sSubPr>
                      <m:e>
                        <m:r>
                          <a:rPr lang="es-419" sz="2000" i="1">
                            <a:solidFill>
                              <a:schemeClr val="bg2"/>
                            </a:solidFill>
                            <a:latin typeface="Cambria Math" panose="02040503050406030204" pitchFamily="18" charset="0"/>
                          </a:rPr>
                          <m:t>𝑤</m:t>
                        </m:r>
                      </m:e>
                      <m:sub>
                        <m:r>
                          <a:rPr lang="es-419" sz="2000" i="1">
                            <a:solidFill>
                              <a:schemeClr val="bg2"/>
                            </a:solidFill>
                            <a:latin typeface="Cambria Math" panose="02040503050406030204" pitchFamily="18" charset="0"/>
                          </a:rPr>
                          <m:t>1</m:t>
                        </m:r>
                        <m:r>
                          <a:rPr lang="es-419" sz="2000" i="1">
                            <a:solidFill>
                              <a:schemeClr val="bg2"/>
                            </a:solidFill>
                            <a:latin typeface="Cambria Math" panose="02040503050406030204" pitchFamily="18" charset="0"/>
                          </a:rPr>
                          <m:t>𝑞</m:t>
                        </m:r>
                      </m:sub>
                    </m:sSub>
                    <m:r>
                      <a:rPr lang="es-419" sz="2000" i="1">
                        <a:solidFill>
                          <a:schemeClr val="bg2"/>
                        </a:solidFill>
                        <a:latin typeface="Cambria Math" panose="02040503050406030204" pitchFamily="18" charset="0"/>
                      </a:rPr>
                      <m:t>,</m:t>
                    </m:r>
                    <m:sSub>
                      <m:sSubPr>
                        <m:ctrlPr>
                          <a:rPr lang="es-419" sz="2000" i="1">
                            <a:solidFill>
                              <a:schemeClr val="bg2"/>
                            </a:solidFill>
                            <a:latin typeface="Cambria Math" panose="02040503050406030204" pitchFamily="18" charset="0"/>
                          </a:rPr>
                        </m:ctrlPr>
                      </m:sSubPr>
                      <m:e>
                        <m:r>
                          <a:rPr lang="es-419" sz="2000" i="1">
                            <a:solidFill>
                              <a:schemeClr val="bg2"/>
                            </a:solidFill>
                            <a:latin typeface="Cambria Math" panose="02040503050406030204" pitchFamily="18" charset="0"/>
                          </a:rPr>
                          <m:t>𝑤</m:t>
                        </m:r>
                      </m:e>
                      <m:sub>
                        <m:r>
                          <a:rPr lang="es-419" sz="2000" i="1">
                            <a:solidFill>
                              <a:schemeClr val="bg2"/>
                            </a:solidFill>
                            <a:latin typeface="Cambria Math" panose="02040503050406030204" pitchFamily="18" charset="0"/>
                          </a:rPr>
                          <m:t>2</m:t>
                        </m:r>
                        <m:r>
                          <a:rPr lang="es-419" sz="2000" i="1">
                            <a:solidFill>
                              <a:schemeClr val="bg2"/>
                            </a:solidFill>
                            <a:latin typeface="Cambria Math" panose="02040503050406030204" pitchFamily="18" charset="0"/>
                          </a:rPr>
                          <m:t>𝑞</m:t>
                        </m:r>
                      </m:sub>
                    </m:sSub>
                    <m:r>
                      <a:rPr lang="es-419" sz="2000" i="1">
                        <a:solidFill>
                          <a:schemeClr val="bg2"/>
                        </a:solidFill>
                        <a:latin typeface="Cambria Math" panose="02040503050406030204" pitchFamily="18" charset="0"/>
                      </a:rPr>
                      <m:t>, …,</m:t>
                    </m:r>
                    <m:sSub>
                      <m:sSubPr>
                        <m:ctrlPr>
                          <a:rPr lang="es-419" sz="2000" i="1">
                            <a:solidFill>
                              <a:schemeClr val="bg2"/>
                            </a:solidFill>
                            <a:latin typeface="Cambria Math" panose="02040503050406030204" pitchFamily="18" charset="0"/>
                          </a:rPr>
                        </m:ctrlPr>
                      </m:sSubPr>
                      <m:e>
                        <m:r>
                          <a:rPr lang="es-419" sz="2000" i="1">
                            <a:solidFill>
                              <a:schemeClr val="bg2"/>
                            </a:solidFill>
                            <a:latin typeface="Cambria Math" panose="02040503050406030204" pitchFamily="18" charset="0"/>
                          </a:rPr>
                          <m:t>𝑤</m:t>
                        </m:r>
                      </m:e>
                      <m:sub>
                        <m:r>
                          <a:rPr lang="es-419" sz="2000" i="1">
                            <a:solidFill>
                              <a:schemeClr val="bg2"/>
                            </a:solidFill>
                            <a:latin typeface="Cambria Math" panose="02040503050406030204" pitchFamily="18" charset="0"/>
                          </a:rPr>
                          <m:t>𝑛𝑞</m:t>
                        </m:r>
                      </m:sub>
                    </m:sSub>
                    <m:r>
                      <a:rPr lang="es-419" sz="2000" i="1">
                        <a:solidFill>
                          <a:schemeClr val="bg2"/>
                        </a:solidFill>
                        <a:latin typeface="Cambria Math" panose="02040503050406030204" pitchFamily="18" charset="0"/>
                      </a:rPr>
                      <m:t>)</m:t>
                    </m:r>
                  </m:oMath>
                </a14:m>
                <a:r>
                  <a:rPr lang="es-419" sz="2000" dirty="0">
                    <a:solidFill>
                      <a:schemeClr val="bg2"/>
                    </a:solidFill>
                    <a:latin typeface="Josefin Sans" panose="020B0604020202020204" charset="0"/>
                  </a:rPr>
                  <a:t> donde </a:t>
                </a:r>
                <a14:m>
                  <m:oMath xmlns:m="http://schemas.openxmlformats.org/officeDocument/2006/math">
                    <m:r>
                      <a:rPr lang="es-419" sz="2000" i="1" dirty="0">
                        <a:solidFill>
                          <a:schemeClr val="bg2"/>
                        </a:solidFill>
                        <a:latin typeface="Cambria Math" panose="02040503050406030204" pitchFamily="18" charset="0"/>
                      </a:rPr>
                      <m:t>𝑛</m:t>
                    </m:r>
                  </m:oMath>
                </a14:m>
                <a:r>
                  <a:rPr lang="es-419" sz="2000" dirty="0">
                    <a:solidFill>
                      <a:schemeClr val="bg2"/>
                    </a:solidFill>
                    <a:latin typeface="Josefin Sans" panose="020B0604020202020204" charset="0"/>
                  </a:rPr>
                  <a:t> es la cantidad total de términos indexados en el sistema. El vector de un documento </a:t>
                </a:r>
                <a14:m>
                  <m:oMath xmlns:m="http://schemas.openxmlformats.org/officeDocument/2006/math">
                    <m:sSub>
                      <m:sSubPr>
                        <m:ctrlPr>
                          <a:rPr lang="es-419" sz="2000" i="1">
                            <a:solidFill>
                              <a:schemeClr val="bg2"/>
                            </a:solidFill>
                            <a:latin typeface="Cambria Math" panose="02040503050406030204" pitchFamily="18" charset="0"/>
                          </a:rPr>
                        </m:ctrlPr>
                      </m:sSubPr>
                      <m:e>
                        <m:r>
                          <a:rPr lang="es-419" sz="2000" i="1">
                            <a:solidFill>
                              <a:schemeClr val="bg2"/>
                            </a:solidFill>
                            <a:latin typeface="Cambria Math" panose="02040503050406030204" pitchFamily="18" charset="0"/>
                          </a:rPr>
                          <m:t>𝑑</m:t>
                        </m:r>
                      </m:e>
                      <m:sub>
                        <m:r>
                          <a:rPr lang="es-419" sz="2000" i="1">
                            <a:solidFill>
                              <a:schemeClr val="bg2"/>
                            </a:solidFill>
                            <a:latin typeface="Cambria Math" panose="02040503050406030204" pitchFamily="18" charset="0"/>
                          </a:rPr>
                          <m:t>𝑗</m:t>
                        </m:r>
                      </m:sub>
                    </m:sSub>
                    <m:r>
                      <a:rPr lang="es-419" sz="2000" i="1">
                        <a:solidFill>
                          <a:schemeClr val="bg2"/>
                        </a:solidFill>
                        <a:latin typeface="Cambria Math" panose="02040503050406030204" pitchFamily="18" charset="0"/>
                      </a:rPr>
                      <m:t> </m:t>
                    </m:r>
                  </m:oMath>
                </a14:m>
                <a:r>
                  <a:rPr lang="es-419" sz="2000" dirty="0">
                    <a:solidFill>
                      <a:schemeClr val="bg2"/>
                    </a:solidFill>
                    <a:latin typeface="Josefin Sans" panose="020B0604020202020204" charset="0"/>
                  </a:rPr>
                  <a:t>se representa por </a:t>
                </a:r>
                <a14:m>
                  <m:oMath xmlns:m="http://schemas.openxmlformats.org/officeDocument/2006/math">
                    <m:acc>
                      <m:accPr>
                        <m:chr m:val="⃗"/>
                        <m:ctrlPr>
                          <a:rPr lang="es-419" sz="2000" i="1" dirty="0">
                            <a:solidFill>
                              <a:schemeClr val="bg2"/>
                            </a:solidFill>
                            <a:latin typeface="Cambria Math" panose="02040503050406030204" pitchFamily="18" charset="0"/>
                          </a:rPr>
                        </m:ctrlPr>
                      </m:accPr>
                      <m:e>
                        <m:sSub>
                          <m:sSubPr>
                            <m:ctrlPr>
                              <a:rPr lang="es-419" sz="2000" i="1">
                                <a:solidFill>
                                  <a:schemeClr val="bg2"/>
                                </a:solidFill>
                                <a:latin typeface="Cambria Math" panose="02040503050406030204" pitchFamily="18" charset="0"/>
                              </a:rPr>
                            </m:ctrlPr>
                          </m:sSubPr>
                          <m:e>
                            <m:r>
                              <a:rPr lang="es-419" sz="2000" i="1">
                                <a:solidFill>
                                  <a:schemeClr val="bg2"/>
                                </a:solidFill>
                                <a:latin typeface="Cambria Math" panose="02040503050406030204" pitchFamily="18" charset="0"/>
                              </a:rPr>
                              <m:t>𝑑</m:t>
                            </m:r>
                          </m:e>
                          <m:sub>
                            <m:r>
                              <a:rPr lang="es-419" sz="2000" i="1">
                                <a:solidFill>
                                  <a:schemeClr val="bg2"/>
                                </a:solidFill>
                                <a:latin typeface="Cambria Math" panose="02040503050406030204" pitchFamily="18" charset="0"/>
                              </a:rPr>
                              <m:t>𝑗</m:t>
                            </m:r>
                          </m:sub>
                        </m:sSub>
                      </m:e>
                    </m:acc>
                    <m:r>
                      <a:rPr lang="es-419" sz="2000" i="1" dirty="0">
                        <a:solidFill>
                          <a:schemeClr val="bg2"/>
                        </a:solidFill>
                        <a:latin typeface="Cambria Math" panose="02040503050406030204" pitchFamily="18" charset="0"/>
                      </a:rPr>
                      <m:t>=(</m:t>
                    </m:r>
                    <m:sSub>
                      <m:sSubPr>
                        <m:ctrlPr>
                          <a:rPr lang="es-419" sz="2000" i="1">
                            <a:solidFill>
                              <a:schemeClr val="bg2"/>
                            </a:solidFill>
                            <a:latin typeface="Cambria Math" panose="02040503050406030204" pitchFamily="18" charset="0"/>
                          </a:rPr>
                        </m:ctrlPr>
                      </m:sSubPr>
                      <m:e>
                        <m:r>
                          <a:rPr lang="es-419" sz="2000" i="1">
                            <a:solidFill>
                              <a:schemeClr val="bg2"/>
                            </a:solidFill>
                            <a:latin typeface="Cambria Math" panose="02040503050406030204" pitchFamily="18" charset="0"/>
                          </a:rPr>
                          <m:t>𝑤</m:t>
                        </m:r>
                      </m:e>
                      <m:sub>
                        <m:r>
                          <a:rPr lang="es-419" sz="2000" i="1">
                            <a:solidFill>
                              <a:schemeClr val="bg2"/>
                            </a:solidFill>
                            <a:latin typeface="Cambria Math" panose="02040503050406030204" pitchFamily="18" charset="0"/>
                          </a:rPr>
                          <m:t>1</m:t>
                        </m:r>
                        <m:r>
                          <a:rPr lang="es-419" sz="2000" i="1">
                            <a:solidFill>
                              <a:schemeClr val="bg2"/>
                            </a:solidFill>
                            <a:latin typeface="Cambria Math" panose="02040503050406030204" pitchFamily="18" charset="0"/>
                          </a:rPr>
                          <m:t>𝑗</m:t>
                        </m:r>
                      </m:sub>
                    </m:sSub>
                    <m:r>
                      <a:rPr lang="es-419" sz="2000" i="1">
                        <a:solidFill>
                          <a:schemeClr val="bg2"/>
                        </a:solidFill>
                        <a:latin typeface="Cambria Math" panose="02040503050406030204" pitchFamily="18" charset="0"/>
                      </a:rPr>
                      <m:t>,</m:t>
                    </m:r>
                    <m:sSub>
                      <m:sSubPr>
                        <m:ctrlPr>
                          <a:rPr lang="es-419" sz="2000" i="1">
                            <a:solidFill>
                              <a:schemeClr val="bg2"/>
                            </a:solidFill>
                            <a:latin typeface="Cambria Math" panose="02040503050406030204" pitchFamily="18" charset="0"/>
                          </a:rPr>
                        </m:ctrlPr>
                      </m:sSubPr>
                      <m:e>
                        <m:r>
                          <a:rPr lang="es-419" sz="2000" i="1">
                            <a:solidFill>
                              <a:schemeClr val="bg2"/>
                            </a:solidFill>
                            <a:latin typeface="Cambria Math" panose="02040503050406030204" pitchFamily="18" charset="0"/>
                          </a:rPr>
                          <m:t>𝑤</m:t>
                        </m:r>
                      </m:e>
                      <m:sub>
                        <m:r>
                          <a:rPr lang="es-419" sz="2000" i="1">
                            <a:solidFill>
                              <a:schemeClr val="bg2"/>
                            </a:solidFill>
                            <a:latin typeface="Cambria Math" panose="02040503050406030204" pitchFamily="18" charset="0"/>
                          </a:rPr>
                          <m:t>2</m:t>
                        </m:r>
                        <m:r>
                          <a:rPr lang="es-419" sz="2000" i="1">
                            <a:solidFill>
                              <a:schemeClr val="bg2"/>
                            </a:solidFill>
                            <a:latin typeface="Cambria Math" panose="02040503050406030204" pitchFamily="18" charset="0"/>
                          </a:rPr>
                          <m:t>𝑗</m:t>
                        </m:r>
                      </m:sub>
                    </m:sSub>
                    <m:r>
                      <a:rPr lang="es-419" sz="2000" i="1">
                        <a:solidFill>
                          <a:schemeClr val="bg2"/>
                        </a:solidFill>
                        <a:latin typeface="Cambria Math" panose="02040503050406030204" pitchFamily="18" charset="0"/>
                      </a:rPr>
                      <m:t>, …,</m:t>
                    </m:r>
                    <m:sSub>
                      <m:sSubPr>
                        <m:ctrlPr>
                          <a:rPr lang="es-419" sz="2000" i="1">
                            <a:solidFill>
                              <a:schemeClr val="bg2"/>
                            </a:solidFill>
                            <a:latin typeface="Cambria Math" panose="02040503050406030204" pitchFamily="18" charset="0"/>
                          </a:rPr>
                        </m:ctrlPr>
                      </m:sSubPr>
                      <m:e>
                        <m:r>
                          <a:rPr lang="es-419" sz="2000" i="1">
                            <a:solidFill>
                              <a:schemeClr val="bg2"/>
                            </a:solidFill>
                            <a:latin typeface="Cambria Math" panose="02040503050406030204" pitchFamily="18" charset="0"/>
                          </a:rPr>
                          <m:t>𝑤</m:t>
                        </m:r>
                      </m:e>
                      <m:sub>
                        <m:r>
                          <a:rPr lang="es-419" sz="2000" i="1">
                            <a:solidFill>
                              <a:schemeClr val="bg2"/>
                            </a:solidFill>
                            <a:latin typeface="Cambria Math" panose="02040503050406030204" pitchFamily="18" charset="0"/>
                          </a:rPr>
                          <m:t>𝑛𝑗</m:t>
                        </m:r>
                      </m:sub>
                    </m:sSub>
                    <m:r>
                      <a:rPr lang="es-419" sz="2000" i="1">
                        <a:solidFill>
                          <a:schemeClr val="bg2"/>
                        </a:solidFill>
                        <a:latin typeface="Cambria Math" panose="02040503050406030204" pitchFamily="18" charset="0"/>
                      </a:rPr>
                      <m:t>)</m:t>
                    </m:r>
                  </m:oMath>
                </a14:m>
                <a:r>
                  <a:rPr lang="es-419" sz="2000" dirty="0">
                    <a:solidFill>
                      <a:schemeClr val="bg2"/>
                    </a:solidFill>
                    <a:latin typeface="Josefin Sans" panose="020B0604020202020204" charset="0"/>
                  </a:rPr>
                  <a:t>.</a:t>
                </a:r>
              </a:p>
              <a:p>
                <a:pPr marL="0" indent="0"/>
                <a:endParaRPr lang="es-419" sz="2000" dirty="0">
                  <a:solidFill>
                    <a:schemeClr val="bg2"/>
                  </a:solidFill>
                  <a:latin typeface="Josefin Sans" panose="020B0604020202020204" charset="0"/>
                </a:endParaRPr>
              </a:p>
              <a:p>
                <a:pPr marL="0" indent="0"/>
                <a14:m>
                  <m:oMathPara xmlns:m="http://schemas.openxmlformats.org/officeDocument/2006/math">
                    <m:oMathParaPr>
                      <m:jc m:val="centerGroup"/>
                    </m:oMathParaPr>
                    <m:oMath xmlns:m="http://schemas.openxmlformats.org/officeDocument/2006/math">
                      <m:acc>
                        <m:accPr>
                          <m:chr m:val="⃗"/>
                          <m:ctrlPr>
                            <a:rPr lang="es-419" sz="2000" b="1" i="1" smtClean="0">
                              <a:solidFill>
                                <a:schemeClr val="accent4">
                                  <a:lumMod val="75000"/>
                                </a:schemeClr>
                              </a:solidFill>
                              <a:latin typeface="Cambria Math" panose="02040503050406030204" pitchFamily="18" charset="0"/>
                            </a:rPr>
                          </m:ctrlPr>
                        </m:accPr>
                        <m:e>
                          <m:r>
                            <a:rPr lang="es-419" sz="2000" b="1" i="1">
                              <a:solidFill>
                                <a:schemeClr val="accent4">
                                  <a:lumMod val="75000"/>
                                </a:schemeClr>
                              </a:solidFill>
                              <a:latin typeface="Cambria Math" panose="02040503050406030204" pitchFamily="18" charset="0"/>
                            </a:rPr>
                            <m:t>𝒒</m:t>
                          </m:r>
                        </m:e>
                      </m:acc>
                      <m:r>
                        <a:rPr lang="es-419" sz="2000" b="1" i="1">
                          <a:solidFill>
                            <a:schemeClr val="accent4">
                              <a:lumMod val="75000"/>
                            </a:schemeClr>
                          </a:solidFill>
                          <a:latin typeface="Cambria Math" panose="02040503050406030204" pitchFamily="18" charset="0"/>
                        </a:rPr>
                        <m:t>=(</m:t>
                      </m:r>
                      <m:sSub>
                        <m:sSubPr>
                          <m:ctrlPr>
                            <a:rPr lang="es-419" sz="2000" b="1" i="1">
                              <a:solidFill>
                                <a:schemeClr val="accent4">
                                  <a:lumMod val="75000"/>
                                </a:schemeClr>
                              </a:solidFill>
                              <a:latin typeface="Cambria Math" panose="02040503050406030204" pitchFamily="18" charset="0"/>
                            </a:rPr>
                          </m:ctrlPr>
                        </m:sSubPr>
                        <m:e>
                          <m:r>
                            <a:rPr lang="es-419" sz="2000" b="1" i="1">
                              <a:solidFill>
                                <a:schemeClr val="accent4">
                                  <a:lumMod val="75000"/>
                                </a:schemeClr>
                              </a:solidFill>
                              <a:latin typeface="Cambria Math" panose="02040503050406030204" pitchFamily="18" charset="0"/>
                            </a:rPr>
                            <m:t>𝒘</m:t>
                          </m:r>
                        </m:e>
                        <m:sub>
                          <m:r>
                            <a:rPr lang="es-419" sz="2000" b="1" i="1">
                              <a:solidFill>
                                <a:schemeClr val="accent4">
                                  <a:lumMod val="75000"/>
                                </a:schemeClr>
                              </a:solidFill>
                              <a:latin typeface="Cambria Math" panose="02040503050406030204" pitchFamily="18" charset="0"/>
                            </a:rPr>
                            <m:t>𝟏</m:t>
                          </m:r>
                          <m:r>
                            <a:rPr lang="es-419" sz="2000" b="1" i="1">
                              <a:solidFill>
                                <a:schemeClr val="accent4">
                                  <a:lumMod val="75000"/>
                                </a:schemeClr>
                              </a:solidFill>
                              <a:latin typeface="Cambria Math" panose="02040503050406030204" pitchFamily="18" charset="0"/>
                            </a:rPr>
                            <m:t>𝒒</m:t>
                          </m:r>
                        </m:sub>
                      </m:sSub>
                      <m:r>
                        <a:rPr lang="es-419" sz="2000" b="1" i="1">
                          <a:solidFill>
                            <a:schemeClr val="accent4">
                              <a:lumMod val="75000"/>
                            </a:schemeClr>
                          </a:solidFill>
                          <a:latin typeface="Cambria Math" panose="02040503050406030204" pitchFamily="18" charset="0"/>
                        </a:rPr>
                        <m:t>,</m:t>
                      </m:r>
                      <m:sSub>
                        <m:sSubPr>
                          <m:ctrlPr>
                            <a:rPr lang="es-419" sz="2000" b="1" i="1">
                              <a:solidFill>
                                <a:schemeClr val="accent4">
                                  <a:lumMod val="75000"/>
                                </a:schemeClr>
                              </a:solidFill>
                              <a:latin typeface="Cambria Math" panose="02040503050406030204" pitchFamily="18" charset="0"/>
                            </a:rPr>
                          </m:ctrlPr>
                        </m:sSubPr>
                        <m:e>
                          <m:r>
                            <a:rPr lang="es-419" sz="2000" b="1" i="1">
                              <a:solidFill>
                                <a:schemeClr val="accent4">
                                  <a:lumMod val="75000"/>
                                </a:schemeClr>
                              </a:solidFill>
                              <a:latin typeface="Cambria Math" panose="02040503050406030204" pitchFamily="18" charset="0"/>
                            </a:rPr>
                            <m:t>𝒘</m:t>
                          </m:r>
                        </m:e>
                        <m:sub>
                          <m:r>
                            <a:rPr lang="es-419" sz="2000" b="1" i="1">
                              <a:solidFill>
                                <a:schemeClr val="accent4">
                                  <a:lumMod val="75000"/>
                                </a:schemeClr>
                              </a:solidFill>
                              <a:latin typeface="Cambria Math" panose="02040503050406030204" pitchFamily="18" charset="0"/>
                            </a:rPr>
                            <m:t>𝟐</m:t>
                          </m:r>
                          <m:r>
                            <a:rPr lang="es-419" sz="2000" b="1" i="1">
                              <a:solidFill>
                                <a:schemeClr val="accent4">
                                  <a:lumMod val="75000"/>
                                </a:schemeClr>
                              </a:solidFill>
                              <a:latin typeface="Cambria Math" panose="02040503050406030204" pitchFamily="18" charset="0"/>
                            </a:rPr>
                            <m:t>𝒒</m:t>
                          </m:r>
                        </m:sub>
                      </m:sSub>
                      <m:r>
                        <a:rPr lang="es-419" sz="2000" b="1" i="1">
                          <a:solidFill>
                            <a:schemeClr val="accent4">
                              <a:lumMod val="75000"/>
                            </a:schemeClr>
                          </a:solidFill>
                          <a:latin typeface="Cambria Math" panose="02040503050406030204" pitchFamily="18" charset="0"/>
                        </a:rPr>
                        <m:t>, …,</m:t>
                      </m:r>
                      <m:sSub>
                        <m:sSubPr>
                          <m:ctrlPr>
                            <a:rPr lang="es-419" sz="2000" b="1" i="1">
                              <a:solidFill>
                                <a:schemeClr val="accent4">
                                  <a:lumMod val="75000"/>
                                </a:schemeClr>
                              </a:solidFill>
                              <a:latin typeface="Cambria Math" panose="02040503050406030204" pitchFamily="18" charset="0"/>
                            </a:rPr>
                          </m:ctrlPr>
                        </m:sSubPr>
                        <m:e>
                          <m:r>
                            <a:rPr lang="es-419" sz="2000" b="1" i="1">
                              <a:solidFill>
                                <a:schemeClr val="accent4">
                                  <a:lumMod val="75000"/>
                                </a:schemeClr>
                              </a:solidFill>
                              <a:latin typeface="Cambria Math" panose="02040503050406030204" pitchFamily="18" charset="0"/>
                            </a:rPr>
                            <m:t>𝒘</m:t>
                          </m:r>
                        </m:e>
                        <m:sub>
                          <m:r>
                            <a:rPr lang="es-419" sz="2000" b="1" i="1">
                              <a:solidFill>
                                <a:schemeClr val="accent4">
                                  <a:lumMod val="75000"/>
                                </a:schemeClr>
                              </a:solidFill>
                              <a:latin typeface="Cambria Math" panose="02040503050406030204" pitchFamily="18" charset="0"/>
                            </a:rPr>
                            <m:t>𝒏𝒒</m:t>
                          </m:r>
                        </m:sub>
                      </m:sSub>
                      <m:r>
                        <a:rPr lang="es-419" sz="2000" b="1" i="1">
                          <a:solidFill>
                            <a:schemeClr val="accent4">
                              <a:lumMod val="75000"/>
                            </a:schemeClr>
                          </a:solidFill>
                          <a:latin typeface="Cambria Math" panose="02040503050406030204" pitchFamily="18" charset="0"/>
                        </a:rPr>
                        <m:t>)</m:t>
                      </m:r>
                    </m:oMath>
                  </m:oMathPara>
                </a14:m>
                <a:endParaRPr lang="es-419" sz="2000" b="1" dirty="0">
                  <a:solidFill>
                    <a:schemeClr val="accent4">
                      <a:lumMod val="75000"/>
                    </a:schemeClr>
                  </a:solidFill>
                  <a:latin typeface="Josefin Sans" panose="020B0604020202020204" charset="0"/>
                </a:endParaRPr>
              </a:p>
              <a:p>
                <a:pPr marL="0" indent="0"/>
                <a14:m>
                  <m:oMathPara xmlns:m="http://schemas.openxmlformats.org/officeDocument/2006/math">
                    <m:oMathParaPr>
                      <m:jc m:val="centerGroup"/>
                    </m:oMathParaPr>
                    <m:oMath xmlns:m="http://schemas.openxmlformats.org/officeDocument/2006/math">
                      <m:acc>
                        <m:accPr>
                          <m:chr m:val="⃗"/>
                          <m:ctrlPr>
                            <a:rPr lang="es-419" sz="2000" b="1" i="1" dirty="0">
                              <a:solidFill>
                                <a:schemeClr val="accent4">
                                  <a:lumMod val="75000"/>
                                </a:schemeClr>
                              </a:solidFill>
                              <a:latin typeface="Cambria Math" panose="02040503050406030204" pitchFamily="18" charset="0"/>
                            </a:rPr>
                          </m:ctrlPr>
                        </m:accPr>
                        <m:e>
                          <m:sSub>
                            <m:sSubPr>
                              <m:ctrlPr>
                                <a:rPr lang="es-419" sz="2000" b="1" i="1">
                                  <a:solidFill>
                                    <a:schemeClr val="accent4">
                                      <a:lumMod val="75000"/>
                                    </a:schemeClr>
                                  </a:solidFill>
                                  <a:latin typeface="Cambria Math" panose="02040503050406030204" pitchFamily="18" charset="0"/>
                                </a:rPr>
                              </m:ctrlPr>
                            </m:sSubPr>
                            <m:e>
                              <m:r>
                                <a:rPr lang="es-419" sz="2000" b="1" i="1">
                                  <a:solidFill>
                                    <a:schemeClr val="accent4">
                                      <a:lumMod val="75000"/>
                                    </a:schemeClr>
                                  </a:solidFill>
                                  <a:latin typeface="Cambria Math" panose="02040503050406030204" pitchFamily="18" charset="0"/>
                                </a:rPr>
                                <m:t>𝒅</m:t>
                              </m:r>
                            </m:e>
                            <m:sub>
                              <m:r>
                                <a:rPr lang="es-419" sz="2000" b="1" i="1">
                                  <a:solidFill>
                                    <a:schemeClr val="accent4">
                                      <a:lumMod val="75000"/>
                                    </a:schemeClr>
                                  </a:solidFill>
                                  <a:latin typeface="Cambria Math" panose="02040503050406030204" pitchFamily="18" charset="0"/>
                                </a:rPr>
                                <m:t>𝒋</m:t>
                              </m:r>
                            </m:sub>
                          </m:sSub>
                        </m:e>
                      </m:acc>
                      <m:r>
                        <a:rPr lang="es-419" sz="2000" b="1" i="1" dirty="0">
                          <a:solidFill>
                            <a:schemeClr val="accent4">
                              <a:lumMod val="75000"/>
                            </a:schemeClr>
                          </a:solidFill>
                          <a:latin typeface="Cambria Math" panose="02040503050406030204" pitchFamily="18" charset="0"/>
                        </a:rPr>
                        <m:t>=(</m:t>
                      </m:r>
                      <m:sSub>
                        <m:sSubPr>
                          <m:ctrlPr>
                            <a:rPr lang="es-419" sz="2000" b="1" i="1">
                              <a:solidFill>
                                <a:schemeClr val="accent4">
                                  <a:lumMod val="75000"/>
                                </a:schemeClr>
                              </a:solidFill>
                              <a:latin typeface="Cambria Math" panose="02040503050406030204" pitchFamily="18" charset="0"/>
                            </a:rPr>
                          </m:ctrlPr>
                        </m:sSubPr>
                        <m:e>
                          <m:r>
                            <a:rPr lang="es-419" sz="2000" b="1" i="1">
                              <a:solidFill>
                                <a:schemeClr val="accent4">
                                  <a:lumMod val="75000"/>
                                </a:schemeClr>
                              </a:solidFill>
                              <a:latin typeface="Cambria Math" panose="02040503050406030204" pitchFamily="18" charset="0"/>
                            </a:rPr>
                            <m:t>𝒘</m:t>
                          </m:r>
                        </m:e>
                        <m:sub>
                          <m:r>
                            <a:rPr lang="es-419" sz="2000" b="1" i="1">
                              <a:solidFill>
                                <a:schemeClr val="accent4">
                                  <a:lumMod val="75000"/>
                                </a:schemeClr>
                              </a:solidFill>
                              <a:latin typeface="Cambria Math" panose="02040503050406030204" pitchFamily="18" charset="0"/>
                            </a:rPr>
                            <m:t>𝟏</m:t>
                          </m:r>
                          <m:r>
                            <a:rPr lang="es-419" sz="2000" b="1" i="1">
                              <a:solidFill>
                                <a:schemeClr val="accent4">
                                  <a:lumMod val="75000"/>
                                </a:schemeClr>
                              </a:solidFill>
                              <a:latin typeface="Cambria Math" panose="02040503050406030204" pitchFamily="18" charset="0"/>
                            </a:rPr>
                            <m:t>𝒋</m:t>
                          </m:r>
                        </m:sub>
                      </m:sSub>
                      <m:r>
                        <a:rPr lang="es-419" sz="2000" b="1" i="1">
                          <a:solidFill>
                            <a:schemeClr val="accent4">
                              <a:lumMod val="75000"/>
                            </a:schemeClr>
                          </a:solidFill>
                          <a:latin typeface="Cambria Math" panose="02040503050406030204" pitchFamily="18" charset="0"/>
                        </a:rPr>
                        <m:t>,</m:t>
                      </m:r>
                      <m:sSub>
                        <m:sSubPr>
                          <m:ctrlPr>
                            <a:rPr lang="es-419" sz="2000" b="1" i="1">
                              <a:solidFill>
                                <a:schemeClr val="accent4">
                                  <a:lumMod val="75000"/>
                                </a:schemeClr>
                              </a:solidFill>
                              <a:latin typeface="Cambria Math" panose="02040503050406030204" pitchFamily="18" charset="0"/>
                            </a:rPr>
                          </m:ctrlPr>
                        </m:sSubPr>
                        <m:e>
                          <m:r>
                            <a:rPr lang="es-419" sz="2000" b="1" i="1">
                              <a:solidFill>
                                <a:schemeClr val="accent4">
                                  <a:lumMod val="75000"/>
                                </a:schemeClr>
                              </a:solidFill>
                              <a:latin typeface="Cambria Math" panose="02040503050406030204" pitchFamily="18" charset="0"/>
                            </a:rPr>
                            <m:t>𝒘</m:t>
                          </m:r>
                        </m:e>
                        <m:sub>
                          <m:r>
                            <a:rPr lang="es-419" sz="2000" b="1" i="1">
                              <a:solidFill>
                                <a:schemeClr val="accent4">
                                  <a:lumMod val="75000"/>
                                </a:schemeClr>
                              </a:solidFill>
                              <a:latin typeface="Cambria Math" panose="02040503050406030204" pitchFamily="18" charset="0"/>
                            </a:rPr>
                            <m:t>𝟐</m:t>
                          </m:r>
                          <m:r>
                            <a:rPr lang="es-419" sz="2000" b="1" i="1">
                              <a:solidFill>
                                <a:schemeClr val="accent4">
                                  <a:lumMod val="75000"/>
                                </a:schemeClr>
                              </a:solidFill>
                              <a:latin typeface="Cambria Math" panose="02040503050406030204" pitchFamily="18" charset="0"/>
                            </a:rPr>
                            <m:t>𝒋</m:t>
                          </m:r>
                        </m:sub>
                      </m:sSub>
                      <m:r>
                        <a:rPr lang="es-419" sz="2000" b="1" i="1">
                          <a:solidFill>
                            <a:schemeClr val="accent4">
                              <a:lumMod val="75000"/>
                            </a:schemeClr>
                          </a:solidFill>
                          <a:latin typeface="Cambria Math" panose="02040503050406030204" pitchFamily="18" charset="0"/>
                        </a:rPr>
                        <m:t>, …,</m:t>
                      </m:r>
                      <m:sSub>
                        <m:sSubPr>
                          <m:ctrlPr>
                            <a:rPr lang="es-419" sz="2000" b="1" i="1">
                              <a:solidFill>
                                <a:schemeClr val="accent4">
                                  <a:lumMod val="75000"/>
                                </a:schemeClr>
                              </a:solidFill>
                              <a:latin typeface="Cambria Math" panose="02040503050406030204" pitchFamily="18" charset="0"/>
                            </a:rPr>
                          </m:ctrlPr>
                        </m:sSubPr>
                        <m:e>
                          <m:r>
                            <a:rPr lang="es-419" sz="2000" b="1" i="1">
                              <a:solidFill>
                                <a:schemeClr val="accent4">
                                  <a:lumMod val="75000"/>
                                </a:schemeClr>
                              </a:solidFill>
                              <a:latin typeface="Cambria Math" panose="02040503050406030204" pitchFamily="18" charset="0"/>
                            </a:rPr>
                            <m:t>𝒘</m:t>
                          </m:r>
                        </m:e>
                        <m:sub>
                          <m:r>
                            <a:rPr lang="es-419" sz="2000" b="1" i="1">
                              <a:solidFill>
                                <a:schemeClr val="accent4">
                                  <a:lumMod val="75000"/>
                                </a:schemeClr>
                              </a:solidFill>
                              <a:latin typeface="Cambria Math" panose="02040503050406030204" pitchFamily="18" charset="0"/>
                            </a:rPr>
                            <m:t>𝒏𝒋</m:t>
                          </m:r>
                        </m:sub>
                      </m:sSub>
                      <m:r>
                        <a:rPr lang="es-419" sz="2000" b="1" i="1">
                          <a:solidFill>
                            <a:schemeClr val="accent4">
                              <a:lumMod val="75000"/>
                            </a:schemeClr>
                          </a:solidFill>
                          <a:latin typeface="Cambria Math" panose="02040503050406030204" pitchFamily="18" charset="0"/>
                        </a:rPr>
                        <m:t>)</m:t>
                      </m:r>
                    </m:oMath>
                  </m:oMathPara>
                </a14:m>
                <a:endParaRPr lang="es-419" sz="2000" b="1" dirty="0">
                  <a:solidFill>
                    <a:schemeClr val="accent4">
                      <a:lumMod val="75000"/>
                    </a:schemeClr>
                  </a:solidFill>
                  <a:latin typeface="Josefin Sans" panose="020B0604020202020204" charset="0"/>
                </a:endParaRPr>
              </a:p>
              <a:p>
                <a:pPr marL="0" indent="0" algn="l"/>
                <a:endParaRPr lang="es-ES" sz="2000" b="1" dirty="0">
                  <a:solidFill>
                    <a:schemeClr val="bg2"/>
                  </a:solidFill>
                  <a:latin typeface="Josefin Sans" panose="020B0604020202020204" charset="0"/>
                </a:endParaRPr>
              </a:p>
            </p:txBody>
          </p:sp>
        </mc:Choice>
        <mc:Fallback xmlns="">
          <p:sp>
            <p:nvSpPr>
              <p:cNvPr id="8" name="Marcador de contenido 2">
                <a:extLst>
                  <a:ext uri="{FF2B5EF4-FFF2-40B4-BE49-F238E27FC236}">
                    <a16:creationId xmlns:a16="http://schemas.microsoft.com/office/drawing/2014/main" id="{34AB2DB8-DBA6-4394-892C-D2B2F08BC0AE}"/>
                  </a:ext>
                </a:extLst>
              </p:cNvPr>
              <p:cNvSpPr txBox="1">
                <a:spLocks noRot="1" noChangeAspect="1" noMove="1" noResize="1" noEditPoints="1" noAdjustHandles="1" noChangeArrowheads="1" noChangeShapeType="1" noTextEdit="1"/>
              </p:cNvSpPr>
              <p:nvPr/>
            </p:nvSpPr>
            <p:spPr>
              <a:xfrm>
                <a:off x="720000" y="1420237"/>
                <a:ext cx="7886700" cy="3083539"/>
              </a:xfrm>
              <a:prstGeom prst="rect">
                <a:avLst/>
              </a:prstGeom>
              <a:blipFill>
                <a:blip r:embed="rId3"/>
                <a:stretch>
                  <a:fillRect l="-773" t="-11265" r="-850" b="-2372"/>
                </a:stretch>
              </a:blipFill>
              <a:ln>
                <a:noFill/>
              </a:ln>
            </p:spPr>
            <p:txBody>
              <a:bodyPr/>
              <a:lstStyle/>
              <a:p>
                <a:r>
                  <a:rPr lang="es-ES">
                    <a:noFill/>
                  </a:rPr>
                  <a:t> </a:t>
                </a:r>
              </a:p>
            </p:txBody>
          </p:sp>
        </mc:Fallback>
      </mc:AlternateContent>
    </p:spTree>
    <p:extLst>
      <p:ext uri="{BB962C8B-B14F-4D97-AF65-F5344CB8AC3E}">
        <p14:creationId xmlns:p14="http://schemas.microsoft.com/office/powerpoint/2010/main" val="380090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355317"/>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t>FUNCIÓN DE RANKING</a:t>
            </a:r>
            <a:endParaRPr sz="2400" dirty="0"/>
          </a:p>
        </p:txBody>
      </p:sp>
      <p:sp>
        <p:nvSpPr>
          <p:cNvPr id="7" name="TextBox 6">
            <a:extLst>
              <a:ext uri="{FF2B5EF4-FFF2-40B4-BE49-F238E27FC236}">
                <a16:creationId xmlns:a16="http://schemas.microsoft.com/office/drawing/2014/main" id="{77075B7A-A468-47F6-8A03-A68C0BD77E6E}"/>
              </a:ext>
            </a:extLst>
          </p:cNvPr>
          <p:cNvSpPr txBox="1"/>
          <p:nvPr/>
        </p:nvSpPr>
        <p:spPr>
          <a:xfrm>
            <a:off x="8724900" y="4790933"/>
            <a:ext cx="373309" cy="261610"/>
          </a:xfrm>
          <a:prstGeom prst="rect">
            <a:avLst/>
          </a:prstGeom>
          <a:noFill/>
        </p:spPr>
        <p:txBody>
          <a:bodyPr wrap="square" rtlCol="0">
            <a:spAutoFit/>
          </a:bodyPr>
          <a:lstStyle/>
          <a:p>
            <a:r>
              <a:rPr lang="es-ES" sz="1100" dirty="0">
                <a:solidFill>
                  <a:schemeClr val="dk2"/>
                </a:solidFill>
                <a:latin typeface="Josefin Sans"/>
                <a:sym typeface="Josefin Sans"/>
              </a:rPr>
              <a:t>16</a:t>
            </a:r>
          </a:p>
        </p:txBody>
      </p:sp>
      <mc:AlternateContent xmlns:mc="http://schemas.openxmlformats.org/markup-compatibility/2006" xmlns:a14="http://schemas.microsoft.com/office/drawing/2010/main">
        <mc:Choice Requires="a14">
          <p:sp>
            <p:nvSpPr>
              <p:cNvPr id="9" name="Marcador de contenido 2">
                <a:extLst>
                  <a:ext uri="{FF2B5EF4-FFF2-40B4-BE49-F238E27FC236}">
                    <a16:creationId xmlns:a16="http://schemas.microsoft.com/office/drawing/2014/main" id="{E87734D6-BE3C-4C92-840A-F01635DA3529}"/>
                  </a:ext>
                </a:extLst>
              </p:cNvPr>
              <p:cNvSpPr txBox="1">
                <a:spLocks/>
              </p:cNvSpPr>
              <p:nvPr/>
            </p:nvSpPr>
            <p:spPr>
              <a:xfrm>
                <a:off x="720000" y="970587"/>
                <a:ext cx="7886700" cy="27646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r>
                  <a:rPr lang="es-ES" sz="1800" dirty="0">
                    <a:solidFill>
                      <a:schemeClr val="bg2"/>
                    </a:solidFill>
                    <a:latin typeface="Josefin Sans" panose="020B0604020202020204" charset="0"/>
                  </a:rPr>
                  <a:t>La correlación </a:t>
                </a:r>
                <a:r>
                  <a:rPr lang="es-419" sz="1800" dirty="0">
                    <a:solidFill>
                      <a:schemeClr val="bg2"/>
                    </a:solidFill>
                    <a:latin typeface="Josefin Sans" panose="020B0604020202020204" charset="0"/>
                  </a:rPr>
                  <a:t>se calcula utilizando el coseno del ángulo comprendido </a:t>
                </a:r>
                <a:r>
                  <a:rPr lang="es-ES" sz="1800" dirty="0">
                    <a:solidFill>
                      <a:schemeClr val="bg2"/>
                    </a:solidFill>
                    <a:latin typeface="Josefin Sans" panose="020B0604020202020204" charset="0"/>
                  </a:rPr>
                  <a:t>entre los vectores documentos </a:t>
                </a:r>
                <a14:m>
                  <m:oMath xmlns:m="http://schemas.openxmlformats.org/officeDocument/2006/math">
                    <m:sSub>
                      <m:sSubPr>
                        <m:ctrlPr>
                          <a:rPr lang="es-419" sz="1800" i="1">
                            <a:solidFill>
                              <a:schemeClr val="bg2"/>
                            </a:solidFill>
                            <a:latin typeface="Cambria Math" panose="02040503050406030204" pitchFamily="18" charset="0"/>
                          </a:rPr>
                        </m:ctrlPr>
                      </m:sSubPr>
                      <m:e>
                        <m:r>
                          <a:rPr lang="es-419" sz="1800" i="1">
                            <a:solidFill>
                              <a:schemeClr val="bg2"/>
                            </a:solidFill>
                            <a:latin typeface="Cambria Math" panose="02040503050406030204" pitchFamily="18" charset="0"/>
                          </a:rPr>
                          <m:t>𝑑</m:t>
                        </m:r>
                      </m:e>
                      <m:sub>
                        <m:r>
                          <a:rPr lang="es-419" sz="1800" i="1">
                            <a:solidFill>
                              <a:schemeClr val="bg2"/>
                            </a:solidFill>
                            <a:latin typeface="Cambria Math" panose="02040503050406030204" pitchFamily="18" charset="0"/>
                          </a:rPr>
                          <m:t>𝑗</m:t>
                        </m:r>
                      </m:sub>
                    </m:sSub>
                    <m:r>
                      <a:rPr lang="es-419" sz="1800" i="1">
                        <a:solidFill>
                          <a:schemeClr val="bg2"/>
                        </a:solidFill>
                        <a:latin typeface="Cambria Math" panose="02040503050406030204" pitchFamily="18" charset="0"/>
                      </a:rPr>
                      <m:t> </m:t>
                    </m:r>
                  </m:oMath>
                </a14:m>
                <a:r>
                  <a:rPr lang="es-ES" sz="1800" dirty="0">
                    <a:solidFill>
                      <a:schemeClr val="bg2"/>
                    </a:solidFill>
                    <a:latin typeface="Josefin Sans" panose="020B0604020202020204" charset="0"/>
                  </a:rPr>
                  <a:t>y la consulta </a:t>
                </a:r>
                <a14:m>
                  <m:oMath xmlns:m="http://schemas.openxmlformats.org/officeDocument/2006/math">
                    <m:r>
                      <a:rPr lang="es-419" sz="1800" i="1" dirty="0">
                        <a:solidFill>
                          <a:schemeClr val="bg2"/>
                        </a:solidFill>
                        <a:latin typeface="Cambria Math" panose="02040503050406030204" pitchFamily="18" charset="0"/>
                      </a:rPr>
                      <m:t>𝑞</m:t>
                    </m:r>
                  </m:oMath>
                </a14:m>
                <a:r>
                  <a:rPr lang="es-419" sz="1800" dirty="0">
                    <a:solidFill>
                      <a:schemeClr val="bg2"/>
                    </a:solidFill>
                    <a:latin typeface="Josefin Sans" panose="020B0604020202020204" charset="0"/>
                  </a:rPr>
                  <a:t>.</a:t>
                </a:r>
              </a:p>
              <a:p>
                <a:pPr marL="0" indent="0"/>
                <a:r>
                  <a:rPr lang="es-419" dirty="0">
                    <a:solidFill>
                      <a:schemeClr val="bg2"/>
                    </a:solidFill>
                    <a:latin typeface="Josefin Sans" panose="020B0604020202020204" charset="0"/>
                  </a:rPr>
                  <a:t>                        </a:t>
                </a:r>
                <a:endParaRPr lang="es-419" sz="1800" dirty="0">
                  <a:solidFill>
                    <a:schemeClr val="bg2"/>
                  </a:solidFill>
                  <a:latin typeface="Josefin Sans" panose="020B0604020202020204" charset="0"/>
                </a:endParaRPr>
              </a:p>
              <a:p>
                <a:pPr marL="0" indent="0"/>
                <a:endParaRPr lang="es-419" dirty="0">
                  <a:solidFill>
                    <a:schemeClr val="bg2"/>
                  </a:solidFill>
                  <a:latin typeface="Josefin Sans" panose="020B0604020202020204" charset="0"/>
                </a:endParaRPr>
              </a:p>
              <a:p>
                <a:pPr marL="342900" lvl="1" indent="0"/>
                <a:endParaRPr lang="es-ES" dirty="0">
                  <a:solidFill>
                    <a:schemeClr val="bg2"/>
                  </a:solidFill>
                  <a:latin typeface="Josefin Sans" panose="020B0604020202020204" charset="0"/>
                </a:endParaRPr>
              </a:p>
              <a:p>
                <a:pPr marL="342900" lvl="1" indent="0"/>
                <a:endParaRPr lang="es-419" dirty="0">
                  <a:solidFill>
                    <a:schemeClr val="bg2"/>
                  </a:solidFill>
                  <a:latin typeface="Josefin Sans" panose="020B0604020202020204" charset="0"/>
                </a:endParaRPr>
              </a:p>
              <a:p>
                <a:pPr marL="342900" lvl="1" indent="0"/>
                <a:r>
                  <a:rPr lang="es-419" dirty="0">
                    <a:solidFill>
                      <a:schemeClr val="bg2"/>
                    </a:solidFill>
                    <a:latin typeface="Josefin Sans" panose="020B0604020202020204" charset="0"/>
                  </a:rPr>
                  <a:t>                                         </a:t>
                </a:r>
              </a:p>
              <a:p>
                <a:pPr marL="342900" lvl="1" indent="0"/>
                <a:r>
                  <a:rPr lang="es-419" dirty="0">
                    <a:solidFill>
                      <a:schemeClr val="bg2"/>
                    </a:solidFill>
                    <a:latin typeface="Josefin Sans" panose="020B0604020202020204" charset="0"/>
                  </a:rPr>
                  <a:t>                                          </a:t>
                </a:r>
                <a:br>
                  <a:rPr lang="es-ES" dirty="0">
                    <a:solidFill>
                      <a:schemeClr val="bg2"/>
                    </a:solidFill>
                    <a:latin typeface="Josefin Sans" panose="020B0604020202020204" charset="0"/>
                  </a:rPr>
                </a:br>
                <a:endParaRPr lang="es-ES" dirty="0">
                  <a:solidFill>
                    <a:schemeClr val="bg2"/>
                  </a:solidFill>
                  <a:latin typeface="Josefin Sans" panose="020B0604020202020204" charset="0"/>
                </a:endParaRPr>
              </a:p>
            </p:txBody>
          </p:sp>
        </mc:Choice>
        <mc:Fallback xmlns="">
          <p:sp>
            <p:nvSpPr>
              <p:cNvPr id="9" name="Marcador de contenido 2">
                <a:extLst>
                  <a:ext uri="{FF2B5EF4-FFF2-40B4-BE49-F238E27FC236}">
                    <a16:creationId xmlns:a16="http://schemas.microsoft.com/office/drawing/2014/main" id="{E87734D6-BE3C-4C92-840A-F01635DA3529}"/>
                  </a:ext>
                </a:extLst>
              </p:cNvPr>
              <p:cNvSpPr txBox="1">
                <a:spLocks noRot="1" noChangeAspect="1" noMove="1" noResize="1" noEditPoints="1" noAdjustHandles="1" noChangeArrowheads="1" noChangeShapeType="1" noTextEdit="1"/>
              </p:cNvSpPr>
              <p:nvPr/>
            </p:nvSpPr>
            <p:spPr>
              <a:xfrm>
                <a:off x="720000" y="970587"/>
                <a:ext cx="7886700" cy="2764631"/>
              </a:xfrm>
              <a:prstGeom prst="rect">
                <a:avLst/>
              </a:prstGeom>
              <a:blipFill>
                <a:blip r:embed="rId3"/>
                <a:stretch>
                  <a:fillRect t="-881"/>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3">
                <a:extLst>
                  <a:ext uri="{FF2B5EF4-FFF2-40B4-BE49-F238E27FC236}">
                    <a16:creationId xmlns:a16="http://schemas.microsoft.com/office/drawing/2014/main" id="{A35D5111-F5F6-4506-ACA2-3C18EC2B2AE5}"/>
                  </a:ext>
                </a:extLst>
              </p:cNvPr>
              <p:cNvSpPr txBox="1"/>
              <p:nvPr/>
            </p:nvSpPr>
            <p:spPr>
              <a:xfrm>
                <a:off x="382614" y="1777651"/>
                <a:ext cx="3822898" cy="11024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sz="1800" b="1" i="1" smtClean="0">
                          <a:solidFill>
                            <a:schemeClr val="bg2"/>
                          </a:solidFill>
                          <a:latin typeface="Cambria Math" panose="02040503050406030204" pitchFamily="18" charset="0"/>
                        </a:rPr>
                        <m:t>𝒔𝒊𝒎</m:t>
                      </m:r>
                      <m:d>
                        <m:dPr>
                          <m:ctrlPr>
                            <a:rPr lang="es-419" sz="1800" b="1" i="1">
                              <a:solidFill>
                                <a:schemeClr val="bg2"/>
                              </a:solidFill>
                              <a:latin typeface="Cambria Math" panose="02040503050406030204" pitchFamily="18" charset="0"/>
                            </a:rPr>
                          </m:ctrlPr>
                        </m:dPr>
                        <m:e>
                          <m:sSub>
                            <m:sSubPr>
                              <m:ctrlPr>
                                <a:rPr lang="es-419" sz="1800" b="1" i="1">
                                  <a:solidFill>
                                    <a:schemeClr val="bg2"/>
                                  </a:solidFill>
                                  <a:latin typeface="Cambria Math" panose="02040503050406030204" pitchFamily="18" charset="0"/>
                                </a:rPr>
                              </m:ctrlPr>
                            </m:sSubPr>
                            <m:e>
                              <m:r>
                                <a:rPr lang="es-419" sz="1800" b="1" i="1">
                                  <a:solidFill>
                                    <a:schemeClr val="bg2"/>
                                  </a:solidFill>
                                  <a:latin typeface="Cambria Math" panose="02040503050406030204" pitchFamily="18" charset="0"/>
                                </a:rPr>
                                <m:t>𝒅</m:t>
                              </m:r>
                            </m:e>
                            <m:sub>
                              <m:r>
                                <a:rPr lang="es-419" sz="1800" b="1" i="1">
                                  <a:solidFill>
                                    <a:schemeClr val="bg2"/>
                                  </a:solidFill>
                                  <a:latin typeface="Cambria Math" panose="02040503050406030204" pitchFamily="18" charset="0"/>
                                </a:rPr>
                                <m:t>𝒋</m:t>
                              </m:r>
                            </m:sub>
                          </m:sSub>
                          <m:r>
                            <a:rPr lang="es-419" sz="1800" b="1" i="1">
                              <a:solidFill>
                                <a:schemeClr val="bg2"/>
                              </a:solidFill>
                              <a:latin typeface="Cambria Math" panose="02040503050406030204" pitchFamily="18" charset="0"/>
                            </a:rPr>
                            <m:t>, </m:t>
                          </m:r>
                          <m:r>
                            <a:rPr lang="es-419" sz="1800" b="1" i="1">
                              <a:solidFill>
                                <a:schemeClr val="bg2"/>
                              </a:solidFill>
                              <a:latin typeface="Cambria Math" panose="02040503050406030204" pitchFamily="18" charset="0"/>
                            </a:rPr>
                            <m:t>𝒒</m:t>
                          </m:r>
                        </m:e>
                      </m:d>
                      <m:r>
                        <a:rPr lang="es-419" sz="1800" b="1" i="1">
                          <a:solidFill>
                            <a:schemeClr val="bg2"/>
                          </a:solidFill>
                          <a:latin typeface="Cambria Math" panose="02040503050406030204" pitchFamily="18" charset="0"/>
                        </a:rPr>
                        <m:t>= </m:t>
                      </m:r>
                      <m:f>
                        <m:fPr>
                          <m:ctrlPr>
                            <a:rPr lang="es-419" sz="1800" b="1" i="1">
                              <a:solidFill>
                                <a:schemeClr val="bg2"/>
                              </a:solidFill>
                              <a:latin typeface="Cambria Math" panose="02040503050406030204" pitchFamily="18" charset="0"/>
                            </a:rPr>
                          </m:ctrlPr>
                        </m:fPr>
                        <m:num>
                          <m:acc>
                            <m:accPr>
                              <m:chr m:val="⃗"/>
                              <m:ctrlPr>
                                <a:rPr lang="es-419" sz="1800" b="1" i="1">
                                  <a:solidFill>
                                    <a:schemeClr val="bg2"/>
                                  </a:solidFill>
                                  <a:latin typeface="Cambria Math" panose="02040503050406030204" pitchFamily="18" charset="0"/>
                                </a:rPr>
                              </m:ctrlPr>
                            </m:accPr>
                            <m:e>
                              <m:sSub>
                                <m:sSubPr>
                                  <m:ctrlPr>
                                    <a:rPr lang="es-419" sz="1800" b="1" i="1">
                                      <a:solidFill>
                                        <a:schemeClr val="bg2"/>
                                      </a:solidFill>
                                      <a:latin typeface="Cambria Math" panose="02040503050406030204" pitchFamily="18" charset="0"/>
                                    </a:rPr>
                                  </m:ctrlPr>
                                </m:sSubPr>
                                <m:e>
                                  <m:r>
                                    <a:rPr lang="es-419" sz="1800" b="1" i="1">
                                      <a:solidFill>
                                        <a:schemeClr val="bg2"/>
                                      </a:solidFill>
                                      <a:latin typeface="Cambria Math" panose="02040503050406030204" pitchFamily="18" charset="0"/>
                                    </a:rPr>
                                    <m:t>𝒅</m:t>
                                  </m:r>
                                </m:e>
                                <m:sub>
                                  <m:r>
                                    <a:rPr lang="es-419" sz="1800" b="1" i="1">
                                      <a:solidFill>
                                        <a:schemeClr val="bg2"/>
                                      </a:solidFill>
                                      <a:latin typeface="Cambria Math" panose="02040503050406030204" pitchFamily="18" charset="0"/>
                                    </a:rPr>
                                    <m:t>𝒋</m:t>
                                  </m:r>
                                </m:sub>
                              </m:sSub>
                            </m:e>
                          </m:acc>
                          <m:r>
                            <a:rPr lang="es-419" sz="1800" b="1" i="1">
                              <a:solidFill>
                                <a:schemeClr val="bg2"/>
                              </a:solidFill>
                              <a:latin typeface="Cambria Math" panose="02040503050406030204" pitchFamily="18" charset="0"/>
                            </a:rPr>
                            <m:t> . </m:t>
                          </m:r>
                          <m:acc>
                            <m:accPr>
                              <m:chr m:val="⃗"/>
                              <m:ctrlPr>
                                <a:rPr lang="es-419" sz="1800" b="1" i="1">
                                  <a:solidFill>
                                    <a:schemeClr val="bg2"/>
                                  </a:solidFill>
                                  <a:latin typeface="Cambria Math" panose="02040503050406030204" pitchFamily="18" charset="0"/>
                                </a:rPr>
                              </m:ctrlPr>
                            </m:accPr>
                            <m:e>
                              <m:r>
                                <a:rPr lang="es-419" sz="1800" b="1" i="1">
                                  <a:solidFill>
                                    <a:schemeClr val="bg2"/>
                                  </a:solidFill>
                                  <a:latin typeface="Cambria Math" panose="02040503050406030204" pitchFamily="18" charset="0"/>
                                </a:rPr>
                                <m:t>𝒒</m:t>
                              </m:r>
                            </m:e>
                          </m:acc>
                        </m:num>
                        <m:den>
                          <m:d>
                            <m:dPr>
                              <m:begChr m:val="|"/>
                              <m:endChr m:val="|"/>
                              <m:ctrlPr>
                                <a:rPr lang="es-419" sz="1800" b="1" i="1">
                                  <a:solidFill>
                                    <a:schemeClr val="bg2"/>
                                  </a:solidFill>
                                  <a:latin typeface="Cambria Math" panose="02040503050406030204" pitchFamily="18" charset="0"/>
                                </a:rPr>
                              </m:ctrlPr>
                            </m:dPr>
                            <m:e>
                              <m:acc>
                                <m:accPr>
                                  <m:chr m:val="⃗"/>
                                  <m:ctrlPr>
                                    <a:rPr lang="es-419" sz="1800" b="1" i="1">
                                      <a:solidFill>
                                        <a:schemeClr val="bg2"/>
                                      </a:solidFill>
                                      <a:latin typeface="Cambria Math" panose="02040503050406030204" pitchFamily="18" charset="0"/>
                                    </a:rPr>
                                  </m:ctrlPr>
                                </m:accPr>
                                <m:e>
                                  <m:sSub>
                                    <m:sSubPr>
                                      <m:ctrlPr>
                                        <a:rPr lang="es-419" sz="1800" b="1" i="1">
                                          <a:solidFill>
                                            <a:schemeClr val="bg2"/>
                                          </a:solidFill>
                                          <a:latin typeface="Cambria Math" panose="02040503050406030204" pitchFamily="18" charset="0"/>
                                        </a:rPr>
                                      </m:ctrlPr>
                                    </m:sSubPr>
                                    <m:e>
                                      <m:r>
                                        <a:rPr lang="es-419" sz="1800" b="1" i="1">
                                          <a:solidFill>
                                            <a:schemeClr val="bg2"/>
                                          </a:solidFill>
                                          <a:latin typeface="Cambria Math" panose="02040503050406030204" pitchFamily="18" charset="0"/>
                                        </a:rPr>
                                        <m:t>𝒅</m:t>
                                      </m:r>
                                    </m:e>
                                    <m:sub>
                                      <m:r>
                                        <a:rPr lang="es-419" sz="1800" b="1" i="1">
                                          <a:solidFill>
                                            <a:schemeClr val="bg2"/>
                                          </a:solidFill>
                                          <a:latin typeface="Cambria Math" panose="02040503050406030204" pitchFamily="18" charset="0"/>
                                        </a:rPr>
                                        <m:t>𝒋</m:t>
                                      </m:r>
                                    </m:sub>
                                  </m:sSub>
                                </m:e>
                              </m:acc>
                            </m:e>
                          </m:d>
                          <m:r>
                            <a:rPr lang="es-419" sz="1800" b="1" i="1">
                              <a:solidFill>
                                <a:schemeClr val="bg2"/>
                              </a:solidFill>
                              <a:latin typeface="Cambria Math" panose="02040503050406030204" pitchFamily="18" charset="0"/>
                            </a:rPr>
                            <m:t>. |</m:t>
                          </m:r>
                          <m:acc>
                            <m:accPr>
                              <m:chr m:val="⃗"/>
                              <m:ctrlPr>
                                <a:rPr lang="es-419" sz="1800" b="1" i="1">
                                  <a:solidFill>
                                    <a:schemeClr val="bg2"/>
                                  </a:solidFill>
                                  <a:latin typeface="Cambria Math" panose="02040503050406030204" pitchFamily="18" charset="0"/>
                                </a:rPr>
                              </m:ctrlPr>
                            </m:accPr>
                            <m:e>
                              <m:r>
                                <a:rPr lang="es-419" sz="1800" b="1" i="1">
                                  <a:solidFill>
                                    <a:schemeClr val="bg2"/>
                                  </a:solidFill>
                                  <a:latin typeface="Cambria Math" panose="02040503050406030204" pitchFamily="18" charset="0"/>
                                </a:rPr>
                                <m:t>𝒒</m:t>
                              </m:r>
                            </m:e>
                          </m:acc>
                          <m:r>
                            <a:rPr lang="es-419" sz="1800" b="1" i="1">
                              <a:solidFill>
                                <a:schemeClr val="bg2"/>
                              </a:solidFill>
                              <a:latin typeface="Cambria Math" panose="02040503050406030204" pitchFamily="18" charset="0"/>
                            </a:rPr>
                            <m:t>| </m:t>
                          </m:r>
                        </m:den>
                      </m:f>
                    </m:oMath>
                  </m:oMathPara>
                </a14:m>
                <a:endParaRPr lang="es-419" sz="1800" b="1" i="1" dirty="0">
                  <a:solidFill>
                    <a:schemeClr val="bg2"/>
                  </a:solidFill>
                  <a:latin typeface="Cambria Math" panose="02040503050406030204" pitchFamily="18" charset="0"/>
                </a:endParaRPr>
              </a:p>
              <a:p>
                <a:endParaRPr lang="es-US" sz="1800" b="1" dirty="0">
                  <a:solidFill>
                    <a:schemeClr val="bg2"/>
                  </a:solidFill>
                </a:endParaRPr>
              </a:p>
            </p:txBody>
          </p:sp>
        </mc:Choice>
        <mc:Fallback xmlns="">
          <p:sp>
            <p:nvSpPr>
              <p:cNvPr id="10" name="CuadroTexto 3">
                <a:extLst>
                  <a:ext uri="{FF2B5EF4-FFF2-40B4-BE49-F238E27FC236}">
                    <a16:creationId xmlns:a16="http://schemas.microsoft.com/office/drawing/2014/main" id="{A35D5111-F5F6-4506-ACA2-3C18EC2B2AE5}"/>
                  </a:ext>
                </a:extLst>
              </p:cNvPr>
              <p:cNvSpPr txBox="1">
                <a:spLocks noRot="1" noChangeAspect="1" noMove="1" noResize="1" noEditPoints="1" noAdjustHandles="1" noChangeArrowheads="1" noChangeShapeType="1" noTextEdit="1"/>
              </p:cNvSpPr>
              <p:nvPr/>
            </p:nvSpPr>
            <p:spPr>
              <a:xfrm>
                <a:off x="382614" y="1777651"/>
                <a:ext cx="3822898" cy="1102418"/>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Rectángulo 18">
                <a:extLst>
                  <a:ext uri="{FF2B5EF4-FFF2-40B4-BE49-F238E27FC236}">
                    <a16:creationId xmlns:a16="http://schemas.microsoft.com/office/drawing/2014/main" id="{38A5D688-0F21-469A-8C40-654E96B56003}"/>
                  </a:ext>
                </a:extLst>
              </p:cNvPr>
              <p:cNvSpPr/>
              <p:nvPr/>
            </p:nvSpPr>
            <p:spPr>
              <a:xfrm>
                <a:off x="1075035" y="2698786"/>
                <a:ext cx="4114396" cy="9903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419" sz="1800" b="1" i="1" smtClean="0">
                          <a:solidFill>
                            <a:schemeClr val="bg2"/>
                          </a:solidFill>
                          <a:latin typeface="Cambria Math" panose="02040503050406030204" pitchFamily="18" charset="0"/>
                        </a:rPr>
                        <m:t>𝒔𝒊𝒎</m:t>
                      </m:r>
                      <m:d>
                        <m:dPr>
                          <m:ctrlPr>
                            <a:rPr lang="es-419" sz="1800" b="1" i="1">
                              <a:solidFill>
                                <a:schemeClr val="bg2"/>
                              </a:solidFill>
                              <a:latin typeface="Cambria Math" panose="02040503050406030204" pitchFamily="18" charset="0"/>
                            </a:rPr>
                          </m:ctrlPr>
                        </m:dPr>
                        <m:e>
                          <m:sSub>
                            <m:sSubPr>
                              <m:ctrlPr>
                                <a:rPr lang="es-419" sz="1800" b="1" i="1">
                                  <a:solidFill>
                                    <a:schemeClr val="bg2"/>
                                  </a:solidFill>
                                  <a:latin typeface="Cambria Math" panose="02040503050406030204" pitchFamily="18" charset="0"/>
                                </a:rPr>
                              </m:ctrlPr>
                            </m:sSubPr>
                            <m:e>
                              <m:r>
                                <a:rPr lang="es-419" sz="1800" b="1" i="1">
                                  <a:solidFill>
                                    <a:schemeClr val="bg2"/>
                                  </a:solidFill>
                                  <a:latin typeface="Cambria Math" panose="02040503050406030204" pitchFamily="18" charset="0"/>
                                </a:rPr>
                                <m:t>𝒅</m:t>
                              </m:r>
                            </m:e>
                            <m:sub>
                              <m:r>
                                <a:rPr lang="es-419" sz="1800" b="1" i="1">
                                  <a:solidFill>
                                    <a:schemeClr val="bg2"/>
                                  </a:solidFill>
                                  <a:latin typeface="Cambria Math" panose="02040503050406030204" pitchFamily="18" charset="0"/>
                                </a:rPr>
                                <m:t>𝒋</m:t>
                              </m:r>
                            </m:sub>
                          </m:sSub>
                          <m:r>
                            <a:rPr lang="es-419" sz="1800" b="1" i="1">
                              <a:solidFill>
                                <a:schemeClr val="bg2"/>
                              </a:solidFill>
                              <a:latin typeface="Cambria Math" panose="02040503050406030204" pitchFamily="18" charset="0"/>
                            </a:rPr>
                            <m:t>, </m:t>
                          </m:r>
                          <m:r>
                            <a:rPr lang="es-419" sz="1800" b="1" i="1">
                              <a:solidFill>
                                <a:schemeClr val="bg2"/>
                              </a:solidFill>
                              <a:latin typeface="Cambria Math" panose="02040503050406030204" pitchFamily="18" charset="0"/>
                            </a:rPr>
                            <m:t>𝒒</m:t>
                          </m:r>
                        </m:e>
                      </m:d>
                      <m:r>
                        <a:rPr lang="es-419" sz="1800" b="1" i="1">
                          <a:solidFill>
                            <a:schemeClr val="bg2"/>
                          </a:solidFill>
                          <a:latin typeface="Cambria Math" panose="02040503050406030204" pitchFamily="18" charset="0"/>
                        </a:rPr>
                        <m:t>= </m:t>
                      </m:r>
                      <m:f>
                        <m:fPr>
                          <m:ctrlPr>
                            <a:rPr lang="es-US" sz="1800" b="1" i="1" dirty="0">
                              <a:solidFill>
                                <a:schemeClr val="bg2"/>
                              </a:solidFill>
                              <a:latin typeface="Cambria Math" panose="02040503050406030204" pitchFamily="18" charset="0"/>
                            </a:rPr>
                          </m:ctrlPr>
                        </m:fPr>
                        <m:num>
                          <m:nary>
                            <m:naryPr>
                              <m:chr m:val="∑"/>
                              <m:ctrlPr>
                                <a:rPr lang="es-US" sz="1800" b="1" i="1" dirty="0">
                                  <a:solidFill>
                                    <a:schemeClr val="bg2"/>
                                  </a:solidFill>
                                  <a:latin typeface="Cambria Math" panose="02040503050406030204" pitchFamily="18" charset="0"/>
                                </a:rPr>
                              </m:ctrlPr>
                            </m:naryPr>
                            <m:sub>
                              <m:r>
                                <m:rPr>
                                  <m:brk m:alnAt="23"/>
                                </m:rPr>
                                <a:rPr lang="es-419" sz="1800" b="1" i="1" dirty="0">
                                  <a:solidFill>
                                    <a:schemeClr val="bg2"/>
                                  </a:solidFill>
                                  <a:latin typeface="Cambria Math" panose="02040503050406030204" pitchFamily="18" charset="0"/>
                                </a:rPr>
                                <m:t>𝒊</m:t>
                              </m:r>
                              <m:r>
                                <a:rPr lang="es-419" sz="1800" b="1" i="1" dirty="0">
                                  <a:solidFill>
                                    <a:schemeClr val="bg2"/>
                                  </a:solidFill>
                                  <a:latin typeface="Cambria Math" panose="02040503050406030204" pitchFamily="18" charset="0"/>
                                </a:rPr>
                                <m:t>=</m:t>
                              </m:r>
                              <m:r>
                                <a:rPr lang="es-419" sz="1800" b="1" i="1" dirty="0">
                                  <a:solidFill>
                                    <a:schemeClr val="bg2"/>
                                  </a:solidFill>
                                  <a:latin typeface="Cambria Math" panose="02040503050406030204" pitchFamily="18" charset="0"/>
                                </a:rPr>
                                <m:t>𝟏</m:t>
                              </m:r>
                            </m:sub>
                            <m:sup>
                              <m:r>
                                <a:rPr lang="es-419" sz="1800" b="1" i="1" dirty="0">
                                  <a:solidFill>
                                    <a:schemeClr val="bg2"/>
                                  </a:solidFill>
                                  <a:latin typeface="Cambria Math" panose="02040503050406030204" pitchFamily="18" charset="0"/>
                                </a:rPr>
                                <m:t>𝒏</m:t>
                              </m:r>
                            </m:sup>
                            <m:e>
                              <m:sSub>
                                <m:sSubPr>
                                  <m:ctrlPr>
                                    <a:rPr lang="es-US" sz="1800" b="1" i="1" dirty="0">
                                      <a:solidFill>
                                        <a:schemeClr val="bg2"/>
                                      </a:solidFill>
                                      <a:latin typeface="Cambria Math" panose="02040503050406030204" pitchFamily="18" charset="0"/>
                                    </a:rPr>
                                  </m:ctrlPr>
                                </m:sSubPr>
                                <m:e>
                                  <m:r>
                                    <a:rPr lang="es-419" sz="1800" b="1" i="1" dirty="0">
                                      <a:solidFill>
                                        <a:schemeClr val="bg2"/>
                                      </a:solidFill>
                                      <a:latin typeface="Cambria Math" panose="02040503050406030204" pitchFamily="18" charset="0"/>
                                    </a:rPr>
                                    <m:t>𝒘</m:t>
                                  </m:r>
                                </m:e>
                                <m:sub>
                                  <m:r>
                                    <a:rPr lang="es-419" sz="1800" b="1" i="1" dirty="0">
                                      <a:solidFill>
                                        <a:schemeClr val="bg2"/>
                                      </a:solidFill>
                                      <a:latin typeface="Cambria Math" panose="02040503050406030204" pitchFamily="18" charset="0"/>
                                    </a:rPr>
                                    <m:t>𝒊</m:t>
                                  </m:r>
                                  <m:r>
                                    <a:rPr lang="es-419" sz="1800" b="1" i="1" dirty="0">
                                      <a:solidFill>
                                        <a:schemeClr val="bg2"/>
                                      </a:solidFill>
                                      <a:latin typeface="Cambria Math" panose="02040503050406030204" pitchFamily="18" charset="0"/>
                                    </a:rPr>
                                    <m:t>,</m:t>
                                  </m:r>
                                  <m:r>
                                    <a:rPr lang="es-419" sz="1800" b="1" i="1" dirty="0">
                                      <a:solidFill>
                                        <a:schemeClr val="bg2"/>
                                      </a:solidFill>
                                      <a:latin typeface="Cambria Math" panose="02040503050406030204" pitchFamily="18" charset="0"/>
                                    </a:rPr>
                                    <m:t>𝒋</m:t>
                                  </m:r>
                                </m:sub>
                              </m:sSub>
                              <m:r>
                                <a:rPr lang="es-419" sz="1800" b="1" i="1" dirty="0">
                                  <a:solidFill>
                                    <a:schemeClr val="bg2"/>
                                  </a:solidFill>
                                  <a:latin typeface="Cambria Math" panose="02040503050406030204" pitchFamily="18" charset="0"/>
                                </a:rPr>
                                <m:t> </m:t>
                              </m:r>
                              <m:r>
                                <a:rPr lang="es-419" sz="1800" b="1" i="1" dirty="0">
                                  <a:solidFill>
                                    <a:schemeClr val="bg2"/>
                                  </a:solidFill>
                                  <a:latin typeface="Cambria Math" panose="02040503050406030204" pitchFamily="18" charset="0"/>
                                  <a:ea typeface="Cambria Math" panose="02040503050406030204" pitchFamily="18" charset="0"/>
                                </a:rPr>
                                <m:t>× </m:t>
                              </m:r>
                              <m:sSub>
                                <m:sSubPr>
                                  <m:ctrlPr>
                                    <a:rPr lang="es-419" sz="1800" b="1" i="1" dirty="0">
                                      <a:solidFill>
                                        <a:schemeClr val="bg2"/>
                                      </a:solidFill>
                                      <a:latin typeface="Cambria Math" panose="02040503050406030204" pitchFamily="18" charset="0"/>
                                      <a:ea typeface="Cambria Math" panose="02040503050406030204" pitchFamily="18" charset="0"/>
                                    </a:rPr>
                                  </m:ctrlPr>
                                </m:sSubPr>
                                <m:e>
                                  <m:r>
                                    <a:rPr lang="es-419" sz="1800" b="1" i="1" dirty="0">
                                      <a:solidFill>
                                        <a:schemeClr val="bg2"/>
                                      </a:solidFill>
                                      <a:latin typeface="Cambria Math" panose="02040503050406030204" pitchFamily="18" charset="0"/>
                                      <a:ea typeface="Cambria Math" panose="02040503050406030204" pitchFamily="18" charset="0"/>
                                    </a:rPr>
                                    <m:t>𝒘</m:t>
                                  </m:r>
                                </m:e>
                                <m:sub>
                                  <m:r>
                                    <a:rPr lang="es-419" sz="1800" b="1" i="1" dirty="0">
                                      <a:solidFill>
                                        <a:schemeClr val="bg2"/>
                                      </a:solidFill>
                                      <a:latin typeface="Cambria Math" panose="02040503050406030204" pitchFamily="18" charset="0"/>
                                      <a:ea typeface="Cambria Math" panose="02040503050406030204" pitchFamily="18" charset="0"/>
                                    </a:rPr>
                                    <m:t>𝒊𝒒</m:t>
                                  </m:r>
                                </m:sub>
                              </m:sSub>
                              <m:r>
                                <a:rPr lang="es-419" sz="1800" b="1" i="1" dirty="0">
                                  <a:solidFill>
                                    <a:schemeClr val="bg2"/>
                                  </a:solidFill>
                                  <a:latin typeface="Cambria Math" panose="02040503050406030204" pitchFamily="18" charset="0"/>
                                </a:rPr>
                                <m:t> </m:t>
                              </m:r>
                            </m:e>
                          </m:nary>
                        </m:num>
                        <m:den>
                          <m:rad>
                            <m:radPr>
                              <m:degHide m:val="on"/>
                              <m:ctrlPr>
                                <a:rPr lang="es-US" sz="1800" b="1" i="1" dirty="0">
                                  <a:solidFill>
                                    <a:schemeClr val="bg2"/>
                                  </a:solidFill>
                                  <a:latin typeface="Cambria Math" panose="02040503050406030204" pitchFamily="18" charset="0"/>
                                </a:rPr>
                              </m:ctrlPr>
                            </m:radPr>
                            <m:deg/>
                            <m:e>
                              <m:nary>
                                <m:naryPr>
                                  <m:chr m:val="∑"/>
                                  <m:ctrlPr>
                                    <a:rPr lang="es-US" sz="1800" b="1" i="1" dirty="0">
                                      <a:solidFill>
                                        <a:schemeClr val="bg2"/>
                                      </a:solidFill>
                                      <a:latin typeface="Cambria Math" panose="02040503050406030204" pitchFamily="18" charset="0"/>
                                    </a:rPr>
                                  </m:ctrlPr>
                                </m:naryPr>
                                <m:sub>
                                  <m:r>
                                    <m:rPr>
                                      <m:brk m:alnAt="23"/>
                                    </m:rPr>
                                    <a:rPr lang="es-419" sz="1800" b="1" i="1" dirty="0">
                                      <a:solidFill>
                                        <a:schemeClr val="bg2"/>
                                      </a:solidFill>
                                      <a:latin typeface="Cambria Math" panose="02040503050406030204" pitchFamily="18" charset="0"/>
                                    </a:rPr>
                                    <m:t>𝒊</m:t>
                                  </m:r>
                                  <m:r>
                                    <a:rPr lang="es-419" sz="1800" b="1" i="1" dirty="0">
                                      <a:solidFill>
                                        <a:schemeClr val="bg2"/>
                                      </a:solidFill>
                                      <a:latin typeface="Cambria Math" panose="02040503050406030204" pitchFamily="18" charset="0"/>
                                    </a:rPr>
                                    <m:t>=</m:t>
                                  </m:r>
                                  <m:r>
                                    <a:rPr lang="es-419" sz="1800" b="1" i="1" dirty="0">
                                      <a:solidFill>
                                        <a:schemeClr val="bg2"/>
                                      </a:solidFill>
                                      <a:latin typeface="Cambria Math" panose="02040503050406030204" pitchFamily="18" charset="0"/>
                                    </a:rPr>
                                    <m:t>𝟏</m:t>
                                  </m:r>
                                </m:sub>
                                <m:sup>
                                  <m:r>
                                    <a:rPr lang="es-419" sz="1800" b="1" i="1" dirty="0">
                                      <a:solidFill>
                                        <a:schemeClr val="bg2"/>
                                      </a:solidFill>
                                      <a:latin typeface="Cambria Math" panose="02040503050406030204" pitchFamily="18" charset="0"/>
                                    </a:rPr>
                                    <m:t>𝒏</m:t>
                                  </m:r>
                                </m:sup>
                                <m:e>
                                  <m:sSubSup>
                                    <m:sSubSupPr>
                                      <m:ctrlPr>
                                        <a:rPr lang="es-US" sz="1800" b="1" i="1" dirty="0">
                                          <a:solidFill>
                                            <a:schemeClr val="bg2"/>
                                          </a:solidFill>
                                          <a:latin typeface="Cambria Math" panose="02040503050406030204" pitchFamily="18" charset="0"/>
                                        </a:rPr>
                                      </m:ctrlPr>
                                    </m:sSubSupPr>
                                    <m:e>
                                      <m:r>
                                        <a:rPr lang="es-419" sz="1800" b="1" i="1" dirty="0">
                                          <a:solidFill>
                                            <a:schemeClr val="bg2"/>
                                          </a:solidFill>
                                          <a:latin typeface="Cambria Math" panose="02040503050406030204" pitchFamily="18" charset="0"/>
                                        </a:rPr>
                                        <m:t>𝒘</m:t>
                                      </m:r>
                                    </m:e>
                                    <m:sub>
                                      <m:r>
                                        <a:rPr lang="es-419" sz="1800" b="1" i="1" dirty="0">
                                          <a:solidFill>
                                            <a:schemeClr val="bg2"/>
                                          </a:solidFill>
                                          <a:latin typeface="Cambria Math" panose="02040503050406030204" pitchFamily="18" charset="0"/>
                                        </a:rPr>
                                        <m:t>𝒊</m:t>
                                      </m:r>
                                      <m:r>
                                        <a:rPr lang="es-419" sz="1800" b="1" i="1" dirty="0">
                                          <a:solidFill>
                                            <a:schemeClr val="bg2"/>
                                          </a:solidFill>
                                          <a:latin typeface="Cambria Math" panose="02040503050406030204" pitchFamily="18" charset="0"/>
                                        </a:rPr>
                                        <m:t>,</m:t>
                                      </m:r>
                                      <m:r>
                                        <a:rPr lang="es-419" sz="1800" b="1" i="1" dirty="0">
                                          <a:solidFill>
                                            <a:schemeClr val="bg2"/>
                                          </a:solidFill>
                                          <a:latin typeface="Cambria Math" panose="02040503050406030204" pitchFamily="18" charset="0"/>
                                        </a:rPr>
                                        <m:t>𝒋</m:t>
                                      </m:r>
                                    </m:sub>
                                    <m:sup>
                                      <m:r>
                                        <a:rPr lang="es-419" sz="1800" b="1" i="1" dirty="0">
                                          <a:solidFill>
                                            <a:schemeClr val="bg2"/>
                                          </a:solidFill>
                                          <a:latin typeface="Cambria Math" panose="02040503050406030204" pitchFamily="18" charset="0"/>
                                        </a:rPr>
                                        <m:t>𝟐</m:t>
                                      </m:r>
                                    </m:sup>
                                  </m:sSubSup>
                                </m:e>
                              </m:nary>
                            </m:e>
                          </m:rad>
                          <m:r>
                            <a:rPr lang="es-419" sz="1800" b="1" i="1" dirty="0">
                              <a:solidFill>
                                <a:schemeClr val="bg2"/>
                              </a:solidFill>
                              <a:latin typeface="Cambria Math" panose="02040503050406030204" pitchFamily="18" charset="0"/>
                            </a:rPr>
                            <m:t> </m:t>
                          </m:r>
                          <m:r>
                            <a:rPr lang="es-419" sz="1800" b="1" i="1" dirty="0">
                              <a:solidFill>
                                <a:schemeClr val="bg2"/>
                              </a:solidFill>
                              <a:latin typeface="Cambria Math" panose="02040503050406030204" pitchFamily="18" charset="0"/>
                              <a:ea typeface="Cambria Math" panose="02040503050406030204" pitchFamily="18" charset="0"/>
                            </a:rPr>
                            <m:t>× </m:t>
                          </m:r>
                          <m:rad>
                            <m:radPr>
                              <m:degHide m:val="on"/>
                              <m:ctrlPr>
                                <a:rPr lang="es-419" sz="1800" b="1" i="1" dirty="0">
                                  <a:solidFill>
                                    <a:schemeClr val="bg2"/>
                                  </a:solidFill>
                                  <a:latin typeface="Cambria Math" panose="02040503050406030204" pitchFamily="18" charset="0"/>
                                  <a:ea typeface="Cambria Math" panose="02040503050406030204" pitchFamily="18" charset="0"/>
                                </a:rPr>
                              </m:ctrlPr>
                            </m:radPr>
                            <m:deg/>
                            <m:e>
                              <m:nary>
                                <m:naryPr>
                                  <m:chr m:val="∑"/>
                                  <m:ctrlPr>
                                    <a:rPr lang="es-419" sz="1800" b="1" i="1" dirty="0">
                                      <a:solidFill>
                                        <a:schemeClr val="bg2"/>
                                      </a:solidFill>
                                      <a:latin typeface="Cambria Math" panose="02040503050406030204" pitchFamily="18" charset="0"/>
                                      <a:ea typeface="Cambria Math" panose="02040503050406030204" pitchFamily="18" charset="0"/>
                                    </a:rPr>
                                  </m:ctrlPr>
                                </m:naryPr>
                                <m:sub>
                                  <m:r>
                                    <m:rPr>
                                      <m:brk m:alnAt="23"/>
                                    </m:rPr>
                                    <a:rPr lang="es-419" sz="1800" b="1" i="1" dirty="0">
                                      <a:solidFill>
                                        <a:schemeClr val="bg2"/>
                                      </a:solidFill>
                                      <a:latin typeface="Cambria Math" panose="02040503050406030204" pitchFamily="18" charset="0"/>
                                      <a:ea typeface="Cambria Math" panose="02040503050406030204" pitchFamily="18" charset="0"/>
                                    </a:rPr>
                                    <m:t>𝒋</m:t>
                                  </m:r>
                                  <m:r>
                                    <a:rPr lang="es-419" sz="1800" b="1" i="1" dirty="0">
                                      <a:solidFill>
                                        <a:schemeClr val="bg2"/>
                                      </a:solidFill>
                                      <a:latin typeface="Cambria Math" panose="02040503050406030204" pitchFamily="18" charset="0"/>
                                      <a:ea typeface="Cambria Math" panose="02040503050406030204" pitchFamily="18" charset="0"/>
                                    </a:rPr>
                                    <m:t>=</m:t>
                                  </m:r>
                                  <m:r>
                                    <a:rPr lang="es-419" sz="1800" b="1" i="1" dirty="0">
                                      <a:solidFill>
                                        <a:schemeClr val="bg2"/>
                                      </a:solidFill>
                                      <a:latin typeface="Cambria Math" panose="02040503050406030204" pitchFamily="18" charset="0"/>
                                      <a:ea typeface="Cambria Math" panose="02040503050406030204" pitchFamily="18" charset="0"/>
                                    </a:rPr>
                                    <m:t>𝟏</m:t>
                                  </m:r>
                                </m:sub>
                                <m:sup>
                                  <m:r>
                                    <a:rPr lang="es-419" sz="1800" b="1" i="1" dirty="0">
                                      <a:solidFill>
                                        <a:schemeClr val="bg2"/>
                                      </a:solidFill>
                                      <a:latin typeface="Cambria Math" panose="02040503050406030204" pitchFamily="18" charset="0"/>
                                      <a:ea typeface="Cambria Math" panose="02040503050406030204" pitchFamily="18" charset="0"/>
                                    </a:rPr>
                                    <m:t>𝒏</m:t>
                                  </m:r>
                                </m:sup>
                                <m:e>
                                  <m:sSubSup>
                                    <m:sSubSupPr>
                                      <m:ctrlPr>
                                        <a:rPr lang="es-419" sz="1800" b="1" i="1" dirty="0">
                                          <a:solidFill>
                                            <a:schemeClr val="bg2"/>
                                          </a:solidFill>
                                          <a:latin typeface="Cambria Math" panose="02040503050406030204" pitchFamily="18" charset="0"/>
                                          <a:ea typeface="Cambria Math" panose="02040503050406030204" pitchFamily="18" charset="0"/>
                                        </a:rPr>
                                      </m:ctrlPr>
                                    </m:sSubSupPr>
                                    <m:e>
                                      <m:r>
                                        <a:rPr lang="es-419" sz="1800" b="1" i="1" dirty="0">
                                          <a:solidFill>
                                            <a:schemeClr val="bg2"/>
                                          </a:solidFill>
                                          <a:latin typeface="Cambria Math" panose="02040503050406030204" pitchFamily="18" charset="0"/>
                                          <a:ea typeface="Cambria Math" panose="02040503050406030204" pitchFamily="18" charset="0"/>
                                        </a:rPr>
                                        <m:t>𝒘</m:t>
                                      </m:r>
                                    </m:e>
                                    <m:sub>
                                      <m:r>
                                        <a:rPr lang="es-419" sz="1800" b="1" i="1" dirty="0">
                                          <a:solidFill>
                                            <a:schemeClr val="bg2"/>
                                          </a:solidFill>
                                          <a:latin typeface="Cambria Math" panose="02040503050406030204" pitchFamily="18" charset="0"/>
                                          <a:ea typeface="Cambria Math" panose="02040503050406030204" pitchFamily="18" charset="0"/>
                                        </a:rPr>
                                        <m:t>𝒊</m:t>
                                      </m:r>
                                      <m:r>
                                        <a:rPr lang="es-419" sz="1800" b="1" i="1" dirty="0">
                                          <a:solidFill>
                                            <a:schemeClr val="bg2"/>
                                          </a:solidFill>
                                          <a:latin typeface="Cambria Math" panose="02040503050406030204" pitchFamily="18" charset="0"/>
                                          <a:ea typeface="Cambria Math" panose="02040503050406030204" pitchFamily="18" charset="0"/>
                                        </a:rPr>
                                        <m:t>,</m:t>
                                      </m:r>
                                      <m:r>
                                        <a:rPr lang="es-419" sz="1800" b="1" i="1" dirty="0">
                                          <a:solidFill>
                                            <a:schemeClr val="bg2"/>
                                          </a:solidFill>
                                          <a:latin typeface="Cambria Math" panose="02040503050406030204" pitchFamily="18" charset="0"/>
                                          <a:ea typeface="Cambria Math" panose="02040503050406030204" pitchFamily="18" charset="0"/>
                                        </a:rPr>
                                        <m:t>𝒒</m:t>
                                      </m:r>
                                    </m:sub>
                                    <m:sup>
                                      <m:r>
                                        <a:rPr lang="es-419" sz="1800" b="1" i="1" dirty="0">
                                          <a:solidFill>
                                            <a:schemeClr val="bg2"/>
                                          </a:solidFill>
                                          <a:latin typeface="Cambria Math" panose="02040503050406030204" pitchFamily="18" charset="0"/>
                                          <a:ea typeface="Cambria Math" panose="02040503050406030204" pitchFamily="18" charset="0"/>
                                        </a:rPr>
                                        <m:t>𝟐</m:t>
                                      </m:r>
                                    </m:sup>
                                  </m:sSubSup>
                                </m:e>
                              </m:nary>
                            </m:e>
                          </m:rad>
                        </m:den>
                      </m:f>
                    </m:oMath>
                  </m:oMathPara>
                </a14:m>
                <a:endParaRPr lang="es-US" sz="1800" b="1" dirty="0">
                  <a:solidFill>
                    <a:schemeClr val="bg2"/>
                  </a:solidFill>
                </a:endParaRPr>
              </a:p>
            </p:txBody>
          </p:sp>
        </mc:Choice>
        <mc:Fallback xmlns="">
          <p:sp>
            <p:nvSpPr>
              <p:cNvPr id="11" name="Rectángulo 18">
                <a:extLst>
                  <a:ext uri="{FF2B5EF4-FFF2-40B4-BE49-F238E27FC236}">
                    <a16:creationId xmlns:a16="http://schemas.microsoft.com/office/drawing/2014/main" id="{38A5D688-0F21-469A-8C40-654E96B56003}"/>
                  </a:ext>
                </a:extLst>
              </p:cNvPr>
              <p:cNvSpPr>
                <a:spLocks noRot="1" noChangeAspect="1" noMove="1" noResize="1" noEditPoints="1" noAdjustHandles="1" noChangeArrowheads="1" noChangeShapeType="1" noTextEdit="1"/>
              </p:cNvSpPr>
              <p:nvPr/>
            </p:nvSpPr>
            <p:spPr>
              <a:xfrm>
                <a:off x="1075035" y="2698786"/>
                <a:ext cx="4114396" cy="990336"/>
              </a:xfrm>
              <a:prstGeom prst="rect">
                <a:avLst/>
              </a:prstGeom>
              <a:blipFill>
                <a:blip r:embed="rId5"/>
                <a:stretch>
                  <a:fillRect/>
                </a:stretch>
              </a:blipFill>
            </p:spPr>
            <p:txBody>
              <a:bodyPr/>
              <a:lstStyle/>
              <a:p>
                <a:r>
                  <a:rPr lang="es-ES">
                    <a:noFill/>
                  </a:rPr>
                  <a:t> </a:t>
                </a:r>
              </a:p>
            </p:txBody>
          </p:sp>
        </mc:Fallback>
      </mc:AlternateContent>
      <p:grpSp>
        <p:nvGrpSpPr>
          <p:cNvPr id="12" name="Grupo 22">
            <a:extLst>
              <a:ext uri="{FF2B5EF4-FFF2-40B4-BE49-F238E27FC236}">
                <a16:creationId xmlns:a16="http://schemas.microsoft.com/office/drawing/2014/main" id="{1D6CCC75-8C85-4D33-A310-D10EF08DD5EA}"/>
              </a:ext>
            </a:extLst>
          </p:cNvPr>
          <p:cNvGrpSpPr/>
          <p:nvPr/>
        </p:nvGrpSpPr>
        <p:grpSpPr>
          <a:xfrm>
            <a:off x="5840672" y="2011163"/>
            <a:ext cx="1980422" cy="1701140"/>
            <a:chOff x="1754155" y="2937583"/>
            <a:chExt cx="2640563" cy="2268186"/>
          </a:xfrm>
        </p:grpSpPr>
        <p:grpSp>
          <p:nvGrpSpPr>
            <p:cNvPr id="13" name="Grupo 16">
              <a:extLst>
                <a:ext uri="{FF2B5EF4-FFF2-40B4-BE49-F238E27FC236}">
                  <a16:creationId xmlns:a16="http://schemas.microsoft.com/office/drawing/2014/main" id="{DC6754C8-B050-4D66-8F19-1599E4F4E200}"/>
                </a:ext>
              </a:extLst>
            </p:cNvPr>
            <p:cNvGrpSpPr/>
            <p:nvPr/>
          </p:nvGrpSpPr>
          <p:grpSpPr>
            <a:xfrm>
              <a:off x="1754155" y="3057633"/>
              <a:ext cx="2640563" cy="2108718"/>
              <a:chOff x="1772816" y="3209731"/>
              <a:chExt cx="2640563" cy="2108718"/>
            </a:xfrm>
          </p:grpSpPr>
          <p:cxnSp>
            <p:nvCxnSpPr>
              <p:cNvPr id="17" name="Conector recto de flecha 6">
                <a:extLst>
                  <a:ext uri="{FF2B5EF4-FFF2-40B4-BE49-F238E27FC236}">
                    <a16:creationId xmlns:a16="http://schemas.microsoft.com/office/drawing/2014/main" id="{E14E16F6-020F-4151-A6EA-8C7131139872}"/>
                  </a:ext>
                </a:extLst>
              </p:cNvPr>
              <p:cNvCxnSpPr>
                <a:cxnSpLocks/>
              </p:cNvCxnSpPr>
              <p:nvPr/>
            </p:nvCxnSpPr>
            <p:spPr>
              <a:xfrm flipV="1">
                <a:off x="1772816" y="4966368"/>
                <a:ext cx="2640563" cy="101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Conector recto de flecha 8">
                <a:extLst>
                  <a:ext uri="{FF2B5EF4-FFF2-40B4-BE49-F238E27FC236}">
                    <a16:creationId xmlns:a16="http://schemas.microsoft.com/office/drawing/2014/main" id="{D58ED43A-213E-42C3-8B8A-2CA30DD6A805}"/>
                  </a:ext>
                </a:extLst>
              </p:cNvPr>
              <p:cNvCxnSpPr>
                <a:cxnSpLocks/>
              </p:cNvCxnSpPr>
              <p:nvPr/>
            </p:nvCxnSpPr>
            <p:spPr>
              <a:xfrm flipV="1">
                <a:off x="1782147" y="3209731"/>
                <a:ext cx="1595534" cy="17553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Arco 14">
                <a:extLst>
                  <a:ext uri="{FF2B5EF4-FFF2-40B4-BE49-F238E27FC236}">
                    <a16:creationId xmlns:a16="http://schemas.microsoft.com/office/drawing/2014/main" id="{B1BA49AD-02C7-430C-9627-A28175F43B0C}"/>
                  </a:ext>
                </a:extLst>
              </p:cNvPr>
              <p:cNvSpPr/>
              <p:nvPr/>
            </p:nvSpPr>
            <p:spPr>
              <a:xfrm>
                <a:off x="1884783" y="4611054"/>
                <a:ext cx="438539" cy="707395"/>
              </a:xfrm>
              <a:prstGeom prst="arc">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s-US" sz="1050"/>
              </a:p>
            </p:txBody>
          </p:sp>
        </p:grpSp>
        <mc:AlternateContent xmlns:mc="http://schemas.openxmlformats.org/markup-compatibility/2006" xmlns:a14="http://schemas.microsoft.com/office/drawing/2010/main">
          <mc:Choice Requires="a14">
            <p:sp>
              <p:nvSpPr>
                <p:cNvPr id="14" name="CuadroTexto 17">
                  <a:extLst>
                    <a:ext uri="{FF2B5EF4-FFF2-40B4-BE49-F238E27FC236}">
                      <a16:creationId xmlns:a16="http://schemas.microsoft.com/office/drawing/2014/main" id="{CF844D92-F056-4FAE-9F88-2CAC091CB693}"/>
                    </a:ext>
                  </a:extLst>
                </p:cNvPr>
                <p:cNvSpPr txBox="1"/>
                <p:nvPr/>
              </p:nvSpPr>
              <p:spPr>
                <a:xfrm>
                  <a:off x="2353647" y="4241552"/>
                  <a:ext cx="312576"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sz="1800" i="1">
                            <a:latin typeface="Cambria Math" panose="02040503050406030204" pitchFamily="18" charset="0"/>
                            <a:ea typeface="Cambria Math" panose="02040503050406030204" pitchFamily="18" charset="0"/>
                          </a:rPr>
                          <m:t>𝜃</m:t>
                        </m:r>
                      </m:oMath>
                    </m:oMathPara>
                  </a14:m>
                  <a:endParaRPr lang="es-US" sz="1800" dirty="0"/>
                </a:p>
              </p:txBody>
            </p:sp>
          </mc:Choice>
          <mc:Fallback xmlns="">
            <p:sp>
              <p:nvSpPr>
                <p:cNvPr id="14" name="CuadroTexto 17">
                  <a:extLst>
                    <a:ext uri="{FF2B5EF4-FFF2-40B4-BE49-F238E27FC236}">
                      <a16:creationId xmlns:a16="http://schemas.microsoft.com/office/drawing/2014/main" id="{CF844D92-F056-4FAE-9F88-2CAC091CB693}"/>
                    </a:ext>
                  </a:extLst>
                </p:cNvPr>
                <p:cNvSpPr txBox="1">
                  <a:spLocks noRot="1" noChangeAspect="1" noMove="1" noResize="1" noEditPoints="1" noAdjustHandles="1" noChangeArrowheads="1" noChangeShapeType="1" noTextEdit="1"/>
                </p:cNvSpPr>
                <p:nvPr/>
              </p:nvSpPr>
              <p:spPr>
                <a:xfrm>
                  <a:off x="2353647" y="4241552"/>
                  <a:ext cx="312576" cy="492443"/>
                </a:xfrm>
                <a:prstGeom prst="rect">
                  <a:avLst/>
                </a:prstGeom>
                <a:blipFill>
                  <a:blip r:embed="rId6"/>
                  <a:stretch>
                    <a:fillRect r="-2894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9">
                  <a:extLst>
                    <a:ext uri="{FF2B5EF4-FFF2-40B4-BE49-F238E27FC236}">
                      <a16:creationId xmlns:a16="http://schemas.microsoft.com/office/drawing/2014/main" id="{BC3C2C96-F541-4425-8285-227A18A7F8B5}"/>
                    </a:ext>
                  </a:extLst>
                </p:cNvPr>
                <p:cNvSpPr txBox="1"/>
                <p:nvPr/>
              </p:nvSpPr>
              <p:spPr>
                <a:xfrm>
                  <a:off x="2675552" y="2937583"/>
                  <a:ext cx="312576" cy="5221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419" sz="1800" i="1" smtClean="0">
                                <a:solidFill>
                                  <a:schemeClr val="bg2"/>
                                </a:solidFill>
                                <a:latin typeface="Cambria Math" panose="02040503050406030204" pitchFamily="18" charset="0"/>
                              </a:rPr>
                            </m:ctrlPr>
                          </m:sSubPr>
                          <m:e>
                            <m:r>
                              <a:rPr lang="es-419" sz="1800" i="1">
                                <a:solidFill>
                                  <a:schemeClr val="bg2"/>
                                </a:solidFill>
                                <a:latin typeface="Cambria Math" panose="02040503050406030204" pitchFamily="18" charset="0"/>
                              </a:rPr>
                              <m:t>𝑑</m:t>
                            </m:r>
                          </m:e>
                          <m:sub>
                            <m:r>
                              <a:rPr lang="es-419" sz="1800" i="1">
                                <a:solidFill>
                                  <a:schemeClr val="bg2"/>
                                </a:solidFill>
                                <a:latin typeface="Cambria Math" panose="02040503050406030204" pitchFamily="18" charset="0"/>
                              </a:rPr>
                              <m:t>𝑗</m:t>
                            </m:r>
                          </m:sub>
                        </m:sSub>
                      </m:oMath>
                    </m:oMathPara>
                  </a14:m>
                  <a:endParaRPr lang="es-US" sz="1800" dirty="0">
                    <a:solidFill>
                      <a:schemeClr val="bg2"/>
                    </a:solidFill>
                  </a:endParaRPr>
                </a:p>
              </p:txBody>
            </p:sp>
          </mc:Choice>
          <mc:Fallback xmlns="">
            <p:sp>
              <p:nvSpPr>
                <p:cNvPr id="15" name="CuadroTexto 19">
                  <a:extLst>
                    <a:ext uri="{FF2B5EF4-FFF2-40B4-BE49-F238E27FC236}">
                      <a16:creationId xmlns:a16="http://schemas.microsoft.com/office/drawing/2014/main" id="{BC3C2C96-F541-4425-8285-227A18A7F8B5}"/>
                    </a:ext>
                  </a:extLst>
                </p:cNvPr>
                <p:cNvSpPr txBox="1">
                  <a:spLocks noRot="1" noChangeAspect="1" noMove="1" noResize="1" noEditPoints="1" noAdjustHandles="1" noChangeArrowheads="1" noChangeShapeType="1" noTextEdit="1"/>
                </p:cNvSpPr>
                <p:nvPr/>
              </p:nvSpPr>
              <p:spPr>
                <a:xfrm>
                  <a:off x="2675552" y="2937583"/>
                  <a:ext cx="312576" cy="522195"/>
                </a:xfrm>
                <a:prstGeom prst="rect">
                  <a:avLst/>
                </a:prstGeom>
                <a:blipFill>
                  <a:blip r:embed="rId7"/>
                  <a:stretch>
                    <a:fillRect r="-53846" b="-781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20">
                  <a:extLst>
                    <a:ext uri="{FF2B5EF4-FFF2-40B4-BE49-F238E27FC236}">
                      <a16:creationId xmlns:a16="http://schemas.microsoft.com/office/drawing/2014/main" id="{A941681E-8A15-4D39-AADC-74C57063C5FC}"/>
                    </a:ext>
                  </a:extLst>
                </p:cNvPr>
                <p:cNvSpPr txBox="1"/>
                <p:nvPr/>
              </p:nvSpPr>
              <p:spPr>
                <a:xfrm>
                  <a:off x="3946849" y="4713326"/>
                  <a:ext cx="438539"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419" sz="1800" i="1" dirty="0" smtClean="0">
                            <a:solidFill>
                              <a:schemeClr val="bg2"/>
                            </a:solidFill>
                            <a:latin typeface="Cambria Math" panose="02040503050406030204" pitchFamily="18" charset="0"/>
                          </a:rPr>
                          <m:t>𝑞</m:t>
                        </m:r>
                      </m:oMath>
                    </m:oMathPara>
                  </a14:m>
                  <a:endParaRPr lang="es-US" sz="1800" dirty="0">
                    <a:solidFill>
                      <a:schemeClr val="bg2"/>
                    </a:solidFill>
                  </a:endParaRPr>
                </a:p>
              </p:txBody>
            </p:sp>
          </mc:Choice>
          <mc:Fallback xmlns="">
            <p:sp>
              <p:nvSpPr>
                <p:cNvPr id="16" name="CuadroTexto 20">
                  <a:extLst>
                    <a:ext uri="{FF2B5EF4-FFF2-40B4-BE49-F238E27FC236}">
                      <a16:creationId xmlns:a16="http://schemas.microsoft.com/office/drawing/2014/main" id="{A941681E-8A15-4D39-AADC-74C57063C5FC}"/>
                    </a:ext>
                  </a:extLst>
                </p:cNvPr>
                <p:cNvSpPr txBox="1">
                  <a:spLocks noRot="1" noChangeAspect="1" noMove="1" noResize="1" noEditPoints="1" noAdjustHandles="1" noChangeArrowheads="1" noChangeShapeType="1" noTextEdit="1"/>
                </p:cNvSpPr>
                <p:nvPr/>
              </p:nvSpPr>
              <p:spPr>
                <a:xfrm>
                  <a:off x="3946849" y="4713326"/>
                  <a:ext cx="438539" cy="492443"/>
                </a:xfrm>
                <a:prstGeom prst="rect">
                  <a:avLst/>
                </a:prstGeom>
                <a:blipFill>
                  <a:blip r:embed="rId8"/>
                  <a:stretch>
                    <a:fillRect b="-8197"/>
                  </a:stretch>
                </a:blipFill>
              </p:spPr>
              <p:txBody>
                <a:bodyPr/>
                <a:lstStyle/>
                <a:p>
                  <a:r>
                    <a:rPr lang="es-ES">
                      <a:noFill/>
                    </a:rPr>
                    <a:t> </a:t>
                  </a:r>
                </a:p>
              </p:txBody>
            </p:sp>
          </mc:Fallback>
        </mc:AlternateContent>
      </p:grpSp>
      <mc:AlternateContent xmlns:mc="http://schemas.openxmlformats.org/markup-compatibility/2006" xmlns:a14="http://schemas.microsoft.com/office/drawing/2010/main">
        <mc:Choice Requires="a14">
          <p:sp>
            <p:nvSpPr>
              <p:cNvPr id="20" name="CuadroTexto 24">
                <a:extLst>
                  <a:ext uri="{FF2B5EF4-FFF2-40B4-BE49-F238E27FC236}">
                    <a16:creationId xmlns:a16="http://schemas.microsoft.com/office/drawing/2014/main" id="{DAC5585A-5E53-43F6-B9B4-4B22663A4B96}"/>
                  </a:ext>
                </a:extLst>
              </p:cNvPr>
              <p:cNvSpPr txBox="1"/>
              <p:nvPr/>
            </p:nvSpPr>
            <p:spPr>
              <a:xfrm>
                <a:off x="1243356" y="4061740"/>
                <a:ext cx="5924312" cy="361894"/>
              </a:xfrm>
              <a:prstGeom prst="rect">
                <a:avLst/>
              </a:prstGeom>
              <a:noFill/>
            </p:spPr>
            <p:txBody>
              <a:bodyPr wrap="square" rtlCol="0">
                <a:spAutoFit/>
              </a:bodyPr>
              <a:lstStyle/>
              <a:p>
                <a14:m>
                  <m:oMath xmlns:m="http://schemas.openxmlformats.org/officeDocument/2006/math">
                    <m:d>
                      <m:dPr>
                        <m:begChr m:val="|"/>
                        <m:endChr m:val="|"/>
                        <m:ctrlPr>
                          <a:rPr lang="es-419" b="1" i="1" smtClean="0">
                            <a:solidFill>
                              <a:schemeClr val="bg2"/>
                            </a:solidFill>
                            <a:latin typeface="Cambria Math" panose="02040503050406030204" pitchFamily="18" charset="0"/>
                          </a:rPr>
                        </m:ctrlPr>
                      </m:dPr>
                      <m:e>
                        <m:acc>
                          <m:accPr>
                            <m:chr m:val="⃗"/>
                            <m:ctrlPr>
                              <a:rPr lang="es-419" b="1" i="1">
                                <a:solidFill>
                                  <a:schemeClr val="bg2"/>
                                </a:solidFill>
                                <a:latin typeface="Cambria Math" panose="02040503050406030204" pitchFamily="18" charset="0"/>
                              </a:rPr>
                            </m:ctrlPr>
                          </m:accPr>
                          <m:e>
                            <m:sSub>
                              <m:sSubPr>
                                <m:ctrlPr>
                                  <a:rPr lang="es-419" b="1" i="1">
                                    <a:solidFill>
                                      <a:schemeClr val="bg2"/>
                                    </a:solidFill>
                                    <a:latin typeface="Cambria Math" panose="02040503050406030204" pitchFamily="18" charset="0"/>
                                  </a:rPr>
                                </m:ctrlPr>
                              </m:sSubPr>
                              <m:e>
                                <m:r>
                                  <a:rPr lang="es-419" b="1" i="1">
                                    <a:solidFill>
                                      <a:schemeClr val="bg2"/>
                                    </a:solidFill>
                                    <a:latin typeface="Cambria Math" panose="02040503050406030204" pitchFamily="18" charset="0"/>
                                  </a:rPr>
                                  <m:t>𝒅</m:t>
                                </m:r>
                              </m:e>
                              <m:sub>
                                <m:r>
                                  <a:rPr lang="es-419" b="1" i="1">
                                    <a:solidFill>
                                      <a:schemeClr val="bg2"/>
                                    </a:solidFill>
                                    <a:latin typeface="Cambria Math" panose="02040503050406030204" pitchFamily="18" charset="0"/>
                                  </a:rPr>
                                  <m:t>𝒋</m:t>
                                </m:r>
                              </m:sub>
                            </m:sSub>
                          </m:e>
                        </m:acc>
                      </m:e>
                    </m:d>
                    <m:r>
                      <a:rPr lang="es-419" b="1" i="1">
                        <a:solidFill>
                          <a:schemeClr val="bg2"/>
                        </a:solidFill>
                        <a:latin typeface="Cambria Math" panose="02040503050406030204" pitchFamily="18" charset="0"/>
                      </a:rPr>
                      <m:t>, </m:t>
                    </m:r>
                    <m:d>
                      <m:dPr>
                        <m:begChr m:val="|"/>
                        <m:endChr m:val="|"/>
                        <m:ctrlPr>
                          <a:rPr lang="es-419" b="1" i="1">
                            <a:solidFill>
                              <a:schemeClr val="bg2"/>
                            </a:solidFill>
                            <a:latin typeface="Cambria Math" panose="02040503050406030204" pitchFamily="18" charset="0"/>
                          </a:rPr>
                        </m:ctrlPr>
                      </m:dPr>
                      <m:e>
                        <m:acc>
                          <m:accPr>
                            <m:chr m:val="⃗"/>
                            <m:ctrlPr>
                              <a:rPr lang="es-419" b="1" i="1">
                                <a:solidFill>
                                  <a:schemeClr val="bg2"/>
                                </a:solidFill>
                                <a:latin typeface="Cambria Math" panose="02040503050406030204" pitchFamily="18" charset="0"/>
                              </a:rPr>
                            </m:ctrlPr>
                          </m:accPr>
                          <m:e>
                            <m:r>
                              <a:rPr lang="es-419" b="1" i="1">
                                <a:solidFill>
                                  <a:schemeClr val="bg2"/>
                                </a:solidFill>
                                <a:latin typeface="Cambria Math" panose="02040503050406030204" pitchFamily="18" charset="0"/>
                              </a:rPr>
                              <m:t>𝒒</m:t>
                            </m:r>
                          </m:e>
                        </m:acc>
                      </m:e>
                    </m:d>
                  </m:oMath>
                </a14:m>
                <a:r>
                  <a:rPr lang="es-US" b="1" dirty="0">
                    <a:solidFill>
                      <a:schemeClr val="bg2"/>
                    </a:solidFill>
                  </a:rPr>
                  <a:t> </a:t>
                </a:r>
                <a:r>
                  <a:rPr lang="es-US" dirty="0">
                    <a:latin typeface="Josefin Sans" panose="020B0604020202020204" charset="0"/>
                  </a:rPr>
                  <a:t>normas de los vectores documento y consulta respectivamente</a:t>
                </a:r>
              </a:p>
            </p:txBody>
          </p:sp>
        </mc:Choice>
        <mc:Fallback xmlns="">
          <p:sp>
            <p:nvSpPr>
              <p:cNvPr id="20" name="CuadroTexto 24">
                <a:extLst>
                  <a:ext uri="{FF2B5EF4-FFF2-40B4-BE49-F238E27FC236}">
                    <a16:creationId xmlns:a16="http://schemas.microsoft.com/office/drawing/2014/main" id="{DAC5585A-5E53-43F6-B9B4-4B22663A4B96}"/>
                  </a:ext>
                </a:extLst>
              </p:cNvPr>
              <p:cNvSpPr txBox="1">
                <a:spLocks noRot="1" noChangeAspect="1" noMove="1" noResize="1" noEditPoints="1" noAdjustHandles="1" noChangeArrowheads="1" noChangeShapeType="1" noTextEdit="1"/>
              </p:cNvSpPr>
              <p:nvPr/>
            </p:nvSpPr>
            <p:spPr>
              <a:xfrm>
                <a:off x="1243356" y="4061740"/>
                <a:ext cx="5924312" cy="361894"/>
              </a:xfrm>
              <a:prstGeom prst="rect">
                <a:avLst/>
              </a:prstGeom>
              <a:blipFill>
                <a:blip r:embed="rId9"/>
                <a:stretch>
                  <a:fillRect b="-13333"/>
                </a:stretch>
              </a:blipFill>
            </p:spPr>
            <p:txBody>
              <a:bodyPr/>
              <a:lstStyle/>
              <a:p>
                <a:r>
                  <a:rPr lang="es-ES">
                    <a:noFill/>
                  </a:rPr>
                  <a:t> </a:t>
                </a:r>
              </a:p>
            </p:txBody>
          </p:sp>
        </mc:Fallback>
      </mc:AlternateContent>
    </p:spTree>
    <p:extLst>
      <p:ext uri="{BB962C8B-B14F-4D97-AF65-F5344CB8AC3E}">
        <p14:creationId xmlns:p14="http://schemas.microsoft.com/office/powerpoint/2010/main" val="26419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579742"/>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IDEA GENERAL PARA LA PONDERACIÓN DE TÉRMINOS</a:t>
            </a:r>
            <a:endParaRPr dirty="0"/>
          </a:p>
        </p:txBody>
      </p:sp>
      <mc:AlternateContent xmlns:mc="http://schemas.openxmlformats.org/markup-compatibility/2006" xmlns:a14="http://schemas.microsoft.com/office/drawing/2010/main">
        <mc:Choice Requires="a14">
          <p:sp>
            <p:nvSpPr>
              <p:cNvPr id="217" name="Google Shape;2668;p53">
                <a:extLst>
                  <a:ext uri="{FF2B5EF4-FFF2-40B4-BE49-F238E27FC236}">
                    <a16:creationId xmlns:a16="http://schemas.microsoft.com/office/drawing/2014/main" id="{7F59285D-C954-47D7-A952-9F8FC7E87FE9}"/>
                  </a:ext>
                </a:extLst>
              </p:cNvPr>
              <p:cNvSpPr txBox="1">
                <a:spLocks/>
              </p:cNvSpPr>
              <p:nvPr/>
            </p:nvSpPr>
            <p:spPr>
              <a:xfrm>
                <a:off x="425611" y="1857982"/>
                <a:ext cx="4376628" cy="281900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Calibri" panose="020F0502020204030204" pitchFamily="34" charset="0"/>
                  <a:buChar char="‐"/>
                </a:pPr>
                <a:r>
                  <a:rPr lang="es-ES" sz="1600" dirty="0">
                    <a:solidFill>
                      <a:schemeClr val="dk2"/>
                    </a:solidFill>
                    <a:latin typeface="Josefin Sans"/>
                  </a:rPr>
                  <a:t>Dada una colección 𝐶 de objetos y una descripción vaga de </a:t>
                </a:r>
                <a:r>
                  <a:rPr lang="es-ES" sz="1600" dirty="0">
                    <a:solidFill>
                      <a:schemeClr val="bg2"/>
                    </a:solidFill>
                    <a:latin typeface="Josefin Sans"/>
                  </a:rPr>
                  <a:t>un conjunto 𝐴, el objetivo de un algoritmo de </a:t>
                </a:r>
                <a:r>
                  <a:rPr lang="es-ES" sz="1600" i="1" dirty="0">
                    <a:solidFill>
                      <a:schemeClr val="bg2"/>
                    </a:solidFill>
                    <a:latin typeface="Josefin Sans"/>
                  </a:rPr>
                  <a:t>clustering </a:t>
                </a:r>
                <a:r>
                  <a:rPr lang="es-ES" sz="1600" dirty="0">
                    <a:solidFill>
                      <a:schemeClr val="bg2"/>
                    </a:solidFill>
                    <a:latin typeface="Josefin Sans"/>
                  </a:rPr>
                  <a:t>(agrupamiento) simple puede ser la </a:t>
                </a:r>
                <a:r>
                  <a:rPr lang="es-ES" sz="1600" dirty="0">
                    <a:solidFill>
                      <a:schemeClr val="dk2"/>
                    </a:solidFill>
                    <a:latin typeface="Josefin Sans"/>
                  </a:rPr>
                  <a:t>separación de la colección 𝐶 de objetos en dos conjuntos. </a:t>
                </a:r>
              </a:p>
              <a:p>
                <a:pPr marL="285750" lvl="2" indent="-285750" algn="just">
                  <a:buFont typeface="Calibri" panose="020F0502020204030204" pitchFamily="34" charset="0"/>
                  <a:buChar char="‐"/>
                </a:pPr>
                <a:endParaRPr lang="es-ES" sz="1600" dirty="0">
                  <a:solidFill>
                    <a:schemeClr val="dk2"/>
                  </a:solidFill>
                  <a:latin typeface="Josefin Sans"/>
                </a:endParaRPr>
              </a:p>
              <a:p>
                <a:pPr marL="285750" lvl="2" indent="-285750" algn="just">
                  <a:buFont typeface="Calibri" panose="020F0502020204030204" pitchFamily="34" charset="0"/>
                  <a:buChar char="‐"/>
                </a:pPr>
                <a:r>
                  <a:rPr lang="es-ES" sz="1600" dirty="0">
                    <a:solidFill>
                      <a:schemeClr val="dk2"/>
                    </a:solidFill>
                    <a:latin typeface="Josefin Sans"/>
                  </a:rPr>
                  <a:t>El primero se compone de objetos relacionados al conjunto 𝐴 y el segundo de objetos no relacionados al conjunto </a:t>
                </a:r>
                <a14:m>
                  <m:oMath xmlns:m="http://schemas.openxmlformats.org/officeDocument/2006/math">
                    <m:r>
                      <a:rPr lang="es-ES" sz="1600" i="1" dirty="0" smtClean="0">
                        <a:solidFill>
                          <a:schemeClr val="dk2"/>
                        </a:solidFill>
                        <a:latin typeface="Cambria Math" panose="02040503050406030204" pitchFamily="18" charset="0"/>
                      </a:rPr>
                      <m:t>𝐴</m:t>
                    </m:r>
                  </m:oMath>
                </a14:m>
                <a:r>
                  <a:rPr lang="es-ES" sz="1600" dirty="0">
                    <a:solidFill>
                      <a:schemeClr val="dk2"/>
                    </a:solidFill>
                    <a:latin typeface="Josefin Sans"/>
                  </a:rPr>
                  <a:t>.</a:t>
                </a:r>
              </a:p>
              <a:p>
                <a:pPr lvl="2" algn="just"/>
                <a:r>
                  <a:rPr lang="es-ES" dirty="0">
                    <a:solidFill>
                      <a:schemeClr val="dk2"/>
                    </a:solidFill>
                    <a:latin typeface="Josefin Sans"/>
                  </a:rPr>
                  <a:t> </a:t>
                </a:r>
                <a:br>
                  <a:rPr lang="es-ES" dirty="0">
                    <a:solidFill>
                      <a:schemeClr val="dk2"/>
                    </a:solidFill>
                    <a:latin typeface="Josefin Sans"/>
                  </a:rPr>
                </a:br>
                <a:endParaRPr lang="es-ES" dirty="0">
                  <a:solidFill>
                    <a:schemeClr val="dk2"/>
                  </a:solidFill>
                  <a:latin typeface="Josefin Sans"/>
                </a:endParaRPr>
              </a:p>
              <a:p>
                <a:pPr lvl="2"/>
                <a:endParaRPr lang="es-ES" sz="1600" dirty="0">
                  <a:solidFill>
                    <a:schemeClr val="dk2"/>
                  </a:solidFill>
                  <a:latin typeface="Josefin Sans"/>
                </a:endParaRPr>
              </a:p>
              <a:p>
                <a:pPr lvl="2"/>
                <a:endParaRPr lang="es-ES" sz="1600" dirty="0">
                  <a:solidFill>
                    <a:schemeClr val="dk2"/>
                  </a:solidFill>
                  <a:latin typeface="Josefin Sans"/>
                  <a:sym typeface="Josefin Sans"/>
                </a:endParaRPr>
              </a:p>
            </p:txBody>
          </p:sp>
        </mc:Choice>
        <mc:Fallback xmlns="">
          <p:sp>
            <p:nvSpPr>
              <p:cNvPr id="217" name="Google Shape;2668;p53">
                <a:extLst>
                  <a:ext uri="{FF2B5EF4-FFF2-40B4-BE49-F238E27FC236}">
                    <a16:creationId xmlns:a16="http://schemas.microsoft.com/office/drawing/2014/main" id="{7F59285D-C954-47D7-A952-9F8FC7E87FE9}"/>
                  </a:ext>
                </a:extLst>
              </p:cNvPr>
              <p:cNvSpPr txBox="1">
                <a:spLocks noRot="1" noChangeAspect="1" noMove="1" noResize="1" noEditPoints="1" noAdjustHandles="1" noChangeArrowheads="1" noChangeShapeType="1" noTextEdit="1"/>
              </p:cNvSpPr>
              <p:nvPr/>
            </p:nvSpPr>
            <p:spPr>
              <a:xfrm>
                <a:off x="425611" y="1857982"/>
                <a:ext cx="4376628" cy="2819009"/>
              </a:xfrm>
              <a:prstGeom prst="rect">
                <a:avLst/>
              </a:prstGeom>
              <a:blipFill>
                <a:blip r:embed="rId3"/>
                <a:stretch>
                  <a:fillRect l="-836" t="-12121" r="-1532"/>
                </a:stretch>
              </a:blipFill>
            </p:spPr>
            <p:txBody>
              <a:bodyPr/>
              <a:lstStyle/>
              <a:p>
                <a:r>
                  <a:rPr lang="es-ES">
                    <a:noFill/>
                  </a:rPr>
                  <a:t> </a:t>
                </a:r>
              </a:p>
            </p:txBody>
          </p:sp>
        </mc:Fallback>
      </mc:AlternateContent>
      <p:grpSp>
        <p:nvGrpSpPr>
          <p:cNvPr id="218" name="Google Shape;3755;p60">
            <a:extLst>
              <a:ext uri="{FF2B5EF4-FFF2-40B4-BE49-F238E27FC236}">
                <a16:creationId xmlns:a16="http://schemas.microsoft.com/office/drawing/2014/main" id="{2A4A0A12-F425-4CBE-AFD3-D5AB1D9B779C}"/>
              </a:ext>
            </a:extLst>
          </p:cNvPr>
          <p:cNvGrpSpPr/>
          <p:nvPr/>
        </p:nvGrpSpPr>
        <p:grpSpPr>
          <a:xfrm>
            <a:off x="5184843" y="2571750"/>
            <a:ext cx="3512117" cy="2139727"/>
            <a:chOff x="727564" y="1244980"/>
            <a:chExt cx="2723128" cy="1399944"/>
          </a:xfrm>
        </p:grpSpPr>
        <p:sp>
          <p:nvSpPr>
            <p:cNvPr id="219" name="Google Shape;3756;p60">
              <a:extLst>
                <a:ext uri="{FF2B5EF4-FFF2-40B4-BE49-F238E27FC236}">
                  <a16:creationId xmlns:a16="http://schemas.microsoft.com/office/drawing/2014/main" id="{AB2D1B17-17A3-451B-9E59-492307385359}"/>
                </a:ext>
              </a:extLst>
            </p:cNvPr>
            <p:cNvSpPr/>
            <p:nvPr/>
          </p:nvSpPr>
          <p:spPr>
            <a:xfrm>
              <a:off x="727564" y="1638587"/>
              <a:ext cx="389888" cy="983230"/>
            </a:xfrm>
            <a:custGeom>
              <a:avLst/>
              <a:gdLst/>
              <a:ahLst/>
              <a:cxnLst/>
              <a:rect l="l" t="t" r="r" b="b"/>
              <a:pathLst>
                <a:path w="12165" h="30678" extrusionOk="0">
                  <a:moveTo>
                    <a:pt x="11897" y="1"/>
                  </a:moveTo>
                  <a:lnTo>
                    <a:pt x="1" y="418"/>
                  </a:lnTo>
                  <a:lnTo>
                    <a:pt x="1" y="30678"/>
                  </a:lnTo>
                  <a:lnTo>
                    <a:pt x="12165" y="30678"/>
                  </a:lnTo>
                  <a:lnTo>
                    <a:pt x="118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757;p60">
              <a:extLst>
                <a:ext uri="{FF2B5EF4-FFF2-40B4-BE49-F238E27FC236}">
                  <a16:creationId xmlns:a16="http://schemas.microsoft.com/office/drawing/2014/main" id="{2E1A393D-E262-4922-A51D-E1D6C9CF0602}"/>
                </a:ext>
              </a:extLst>
            </p:cNvPr>
            <p:cNvSpPr/>
            <p:nvPr/>
          </p:nvSpPr>
          <p:spPr>
            <a:xfrm>
              <a:off x="727564" y="1646086"/>
              <a:ext cx="174608" cy="975730"/>
            </a:xfrm>
            <a:custGeom>
              <a:avLst/>
              <a:gdLst/>
              <a:ahLst/>
              <a:cxnLst/>
              <a:rect l="l" t="t" r="r" b="b"/>
              <a:pathLst>
                <a:path w="5448" h="30444" extrusionOk="0">
                  <a:moveTo>
                    <a:pt x="5348" y="1"/>
                  </a:moveTo>
                  <a:lnTo>
                    <a:pt x="1" y="184"/>
                  </a:lnTo>
                  <a:lnTo>
                    <a:pt x="1" y="30444"/>
                  </a:lnTo>
                  <a:lnTo>
                    <a:pt x="5448" y="30444"/>
                  </a:lnTo>
                  <a:lnTo>
                    <a:pt x="534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758;p60">
              <a:extLst>
                <a:ext uri="{FF2B5EF4-FFF2-40B4-BE49-F238E27FC236}">
                  <a16:creationId xmlns:a16="http://schemas.microsoft.com/office/drawing/2014/main" id="{09A2C18D-9DD7-42D1-823C-A393D9275BC1}"/>
                </a:ext>
              </a:extLst>
            </p:cNvPr>
            <p:cNvSpPr/>
            <p:nvPr/>
          </p:nvSpPr>
          <p:spPr>
            <a:xfrm>
              <a:off x="911788" y="1650926"/>
              <a:ext cx="184800" cy="137655"/>
            </a:xfrm>
            <a:custGeom>
              <a:avLst/>
              <a:gdLst/>
              <a:ahLst/>
              <a:cxnLst/>
              <a:rect l="l" t="t" r="r" b="b"/>
              <a:pathLst>
                <a:path w="5766" h="4295" extrusionOk="0">
                  <a:moveTo>
                    <a:pt x="5765" y="0"/>
                  </a:moveTo>
                  <a:lnTo>
                    <a:pt x="1" y="201"/>
                  </a:lnTo>
                  <a:lnTo>
                    <a:pt x="1" y="4294"/>
                  </a:lnTo>
                  <a:lnTo>
                    <a:pt x="5765" y="4294"/>
                  </a:lnTo>
                  <a:lnTo>
                    <a:pt x="5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759;p60">
              <a:extLst>
                <a:ext uri="{FF2B5EF4-FFF2-40B4-BE49-F238E27FC236}">
                  <a16:creationId xmlns:a16="http://schemas.microsoft.com/office/drawing/2014/main" id="{8556294E-23C6-477E-B7B8-F0A01824D292}"/>
                </a:ext>
              </a:extLst>
            </p:cNvPr>
            <p:cNvSpPr/>
            <p:nvPr/>
          </p:nvSpPr>
          <p:spPr>
            <a:xfrm>
              <a:off x="976048" y="1686790"/>
              <a:ext cx="56793" cy="22531"/>
            </a:xfrm>
            <a:custGeom>
              <a:avLst/>
              <a:gdLst/>
              <a:ahLst/>
              <a:cxnLst/>
              <a:rect l="l" t="t" r="r" b="b"/>
              <a:pathLst>
                <a:path w="1772" h="703" extrusionOk="0">
                  <a:moveTo>
                    <a:pt x="1" y="1"/>
                  </a:moveTo>
                  <a:lnTo>
                    <a:pt x="1" y="702"/>
                  </a:lnTo>
                  <a:lnTo>
                    <a:pt x="1772" y="702"/>
                  </a:lnTo>
                  <a:lnTo>
                    <a:pt x="1772" y="67"/>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760;p60">
              <a:extLst>
                <a:ext uri="{FF2B5EF4-FFF2-40B4-BE49-F238E27FC236}">
                  <a16:creationId xmlns:a16="http://schemas.microsoft.com/office/drawing/2014/main" id="{AA0B6763-35CB-4481-8082-BC5FA987B1E3}"/>
                </a:ext>
              </a:extLst>
            </p:cNvPr>
            <p:cNvSpPr/>
            <p:nvPr/>
          </p:nvSpPr>
          <p:spPr>
            <a:xfrm>
              <a:off x="974445" y="1726404"/>
              <a:ext cx="58395" cy="8077"/>
            </a:xfrm>
            <a:custGeom>
              <a:avLst/>
              <a:gdLst/>
              <a:ahLst/>
              <a:cxnLst/>
              <a:rect l="l" t="t" r="r" b="b"/>
              <a:pathLst>
                <a:path w="1822" h="252" extrusionOk="0">
                  <a:moveTo>
                    <a:pt x="1" y="1"/>
                  </a:moveTo>
                  <a:lnTo>
                    <a:pt x="1" y="252"/>
                  </a:lnTo>
                  <a:lnTo>
                    <a:pt x="1822" y="252"/>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761;p60">
              <a:extLst>
                <a:ext uri="{FF2B5EF4-FFF2-40B4-BE49-F238E27FC236}">
                  <a16:creationId xmlns:a16="http://schemas.microsoft.com/office/drawing/2014/main" id="{A7181B14-D952-44D4-9F26-B2C5090A7E2A}"/>
                </a:ext>
              </a:extLst>
            </p:cNvPr>
            <p:cNvSpPr/>
            <p:nvPr/>
          </p:nvSpPr>
          <p:spPr>
            <a:xfrm>
              <a:off x="911788" y="2133951"/>
              <a:ext cx="184800" cy="137655"/>
            </a:xfrm>
            <a:custGeom>
              <a:avLst/>
              <a:gdLst/>
              <a:ahLst/>
              <a:cxnLst/>
              <a:rect l="l" t="t" r="r" b="b"/>
              <a:pathLst>
                <a:path w="5766" h="4295" extrusionOk="0">
                  <a:moveTo>
                    <a:pt x="5765" y="0"/>
                  </a:moveTo>
                  <a:lnTo>
                    <a:pt x="1" y="201"/>
                  </a:lnTo>
                  <a:lnTo>
                    <a:pt x="1" y="4294"/>
                  </a:lnTo>
                  <a:lnTo>
                    <a:pt x="5765" y="4294"/>
                  </a:lnTo>
                  <a:lnTo>
                    <a:pt x="5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762;p60">
              <a:extLst>
                <a:ext uri="{FF2B5EF4-FFF2-40B4-BE49-F238E27FC236}">
                  <a16:creationId xmlns:a16="http://schemas.microsoft.com/office/drawing/2014/main" id="{5CD7F90B-ED22-4699-B15F-0F5B6F2CDB4D}"/>
                </a:ext>
              </a:extLst>
            </p:cNvPr>
            <p:cNvSpPr/>
            <p:nvPr/>
          </p:nvSpPr>
          <p:spPr>
            <a:xfrm>
              <a:off x="976048" y="2169815"/>
              <a:ext cx="56793" cy="22531"/>
            </a:xfrm>
            <a:custGeom>
              <a:avLst/>
              <a:gdLst/>
              <a:ahLst/>
              <a:cxnLst/>
              <a:rect l="l" t="t" r="r" b="b"/>
              <a:pathLst>
                <a:path w="1772" h="703" extrusionOk="0">
                  <a:moveTo>
                    <a:pt x="1" y="1"/>
                  </a:moveTo>
                  <a:lnTo>
                    <a:pt x="1" y="702"/>
                  </a:lnTo>
                  <a:lnTo>
                    <a:pt x="1772" y="702"/>
                  </a:lnTo>
                  <a:lnTo>
                    <a:pt x="1772" y="67"/>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763;p60">
              <a:extLst>
                <a:ext uri="{FF2B5EF4-FFF2-40B4-BE49-F238E27FC236}">
                  <a16:creationId xmlns:a16="http://schemas.microsoft.com/office/drawing/2014/main" id="{F558938D-B084-4F6C-B84D-9DF9009957BE}"/>
                </a:ext>
              </a:extLst>
            </p:cNvPr>
            <p:cNvSpPr/>
            <p:nvPr/>
          </p:nvSpPr>
          <p:spPr>
            <a:xfrm>
              <a:off x="974445" y="2209461"/>
              <a:ext cx="58395" cy="8045"/>
            </a:xfrm>
            <a:custGeom>
              <a:avLst/>
              <a:gdLst/>
              <a:ahLst/>
              <a:cxnLst/>
              <a:rect l="l" t="t" r="r" b="b"/>
              <a:pathLst>
                <a:path w="1822" h="251" extrusionOk="0">
                  <a:moveTo>
                    <a:pt x="1" y="0"/>
                  </a:moveTo>
                  <a:lnTo>
                    <a:pt x="1" y="251"/>
                  </a:lnTo>
                  <a:lnTo>
                    <a:pt x="1822" y="251"/>
                  </a:lnTo>
                  <a:lnTo>
                    <a:pt x="18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764;p60">
              <a:extLst>
                <a:ext uri="{FF2B5EF4-FFF2-40B4-BE49-F238E27FC236}">
                  <a16:creationId xmlns:a16="http://schemas.microsoft.com/office/drawing/2014/main" id="{C9ABC68F-5F07-4A13-AAD1-7006C392CAE6}"/>
                </a:ext>
              </a:extLst>
            </p:cNvPr>
            <p:cNvSpPr/>
            <p:nvPr/>
          </p:nvSpPr>
          <p:spPr>
            <a:xfrm>
              <a:off x="911788" y="1806208"/>
              <a:ext cx="184800" cy="137655"/>
            </a:xfrm>
            <a:custGeom>
              <a:avLst/>
              <a:gdLst/>
              <a:ahLst/>
              <a:cxnLst/>
              <a:rect l="l" t="t" r="r" b="b"/>
              <a:pathLst>
                <a:path w="5766" h="4295" extrusionOk="0">
                  <a:moveTo>
                    <a:pt x="5765" y="1"/>
                  </a:moveTo>
                  <a:lnTo>
                    <a:pt x="1" y="201"/>
                  </a:lnTo>
                  <a:lnTo>
                    <a:pt x="1" y="4295"/>
                  </a:lnTo>
                  <a:lnTo>
                    <a:pt x="5765" y="4295"/>
                  </a:lnTo>
                  <a:lnTo>
                    <a:pt x="57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765;p60">
              <a:extLst>
                <a:ext uri="{FF2B5EF4-FFF2-40B4-BE49-F238E27FC236}">
                  <a16:creationId xmlns:a16="http://schemas.microsoft.com/office/drawing/2014/main" id="{B38D7727-7335-4797-8715-F3BDF2B7DBD4}"/>
                </a:ext>
              </a:extLst>
            </p:cNvPr>
            <p:cNvSpPr/>
            <p:nvPr/>
          </p:nvSpPr>
          <p:spPr>
            <a:xfrm>
              <a:off x="976048" y="1842104"/>
              <a:ext cx="56793" cy="22499"/>
            </a:xfrm>
            <a:custGeom>
              <a:avLst/>
              <a:gdLst/>
              <a:ahLst/>
              <a:cxnLst/>
              <a:rect l="l" t="t" r="r" b="b"/>
              <a:pathLst>
                <a:path w="1772" h="702" extrusionOk="0">
                  <a:moveTo>
                    <a:pt x="1" y="0"/>
                  </a:moveTo>
                  <a:lnTo>
                    <a:pt x="1" y="702"/>
                  </a:lnTo>
                  <a:lnTo>
                    <a:pt x="1772" y="702"/>
                  </a:lnTo>
                  <a:lnTo>
                    <a:pt x="1772" y="67"/>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766;p60">
              <a:extLst>
                <a:ext uri="{FF2B5EF4-FFF2-40B4-BE49-F238E27FC236}">
                  <a16:creationId xmlns:a16="http://schemas.microsoft.com/office/drawing/2014/main" id="{43429286-7C32-49BA-8252-5A28C1F6CD3D}"/>
                </a:ext>
              </a:extLst>
            </p:cNvPr>
            <p:cNvSpPr/>
            <p:nvPr/>
          </p:nvSpPr>
          <p:spPr>
            <a:xfrm>
              <a:off x="974445" y="1881718"/>
              <a:ext cx="58395" cy="8077"/>
            </a:xfrm>
            <a:custGeom>
              <a:avLst/>
              <a:gdLst/>
              <a:ahLst/>
              <a:cxnLst/>
              <a:rect l="l" t="t" r="r" b="b"/>
              <a:pathLst>
                <a:path w="1822" h="252" extrusionOk="0">
                  <a:moveTo>
                    <a:pt x="1" y="0"/>
                  </a:moveTo>
                  <a:lnTo>
                    <a:pt x="1" y="251"/>
                  </a:lnTo>
                  <a:lnTo>
                    <a:pt x="1822" y="251"/>
                  </a:lnTo>
                  <a:lnTo>
                    <a:pt x="18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767;p60">
              <a:extLst>
                <a:ext uri="{FF2B5EF4-FFF2-40B4-BE49-F238E27FC236}">
                  <a16:creationId xmlns:a16="http://schemas.microsoft.com/office/drawing/2014/main" id="{DEEB1400-BCCA-49E1-8BA2-C41527A9DBC2}"/>
                </a:ext>
              </a:extLst>
            </p:cNvPr>
            <p:cNvSpPr/>
            <p:nvPr/>
          </p:nvSpPr>
          <p:spPr>
            <a:xfrm>
              <a:off x="911788" y="2289234"/>
              <a:ext cx="184800" cy="137655"/>
            </a:xfrm>
            <a:custGeom>
              <a:avLst/>
              <a:gdLst/>
              <a:ahLst/>
              <a:cxnLst/>
              <a:rect l="l" t="t" r="r" b="b"/>
              <a:pathLst>
                <a:path w="5766" h="4295" extrusionOk="0">
                  <a:moveTo>
                    <a:pt x="5765" y="1"/>
                  </a:moveTo>
                  <a:lnTo>
                    <a:pt x="1" y="201"/>
                  </a:lnTo>
                  <a:lnTo>
                    <a:pt x="1" y="4295"/>
                  </a:lnTo>
                  <a:lnTo>
                    <a:pt x="5765" y="4295"/>
                  </a:lnTo>
                  <a:lnTo>
                    <a:pt x="57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768;p60">
              <a:extLst>
                <a:ext uri="{FF2B5EF4-FFF2-40B4-BE49-F238E27FC236}">
                  <a16:creationId xmlns:a16="http://schemas.microsoft.com/office/drawing/2014/main" id="{EC4AF144-158B-45A4-BAC6-FD219CC7B1ED}"/>
                </a:ext>
              </a:extLst>
            </p:cNvPr>
            <p:cNvSpPr/>
            <p:nvPr/>
          </p:nvSpPr>
          <p:spPr>
            <a:xfrm>
              <a:off x="976048" y="2325130"/>
              <a:ext cx="56793" cy="22499"/>
            </a:xfrm>
            <a:custGeom>
              <a:avLst/>
              <a:gdLst/>
              <a:ahLst/>
              <a:cxnLst/>
              <a:rect l="l" t="t" r="r" b="b"/>
              <a:pathLst>
                <a:path w="1772" h="702" extrusionOk="0">
                  <a:moveTo>
                    <a:pt x="1" y="0"/>
                  </a:moveTo>
                  <a:lnTo>
                    <a:pt x="1" y="702"/>
                  </a:lnTo>
                  <a:lnTo>
                    <a:pt x="1772" y="702"/>
                  </a:lnTo>
                  <a:lnTo>
                    <a:pt x="1772" y="67"/>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769;p60">
              <a:extLst>
                <a:ext uri="{FF2B5EF4-FFF2-40B4-BE49-F238E27FC236}">
                  <a16:creationId xmlns:a16="http://schemas.microsoft.com/office/drawing/2014/main" id="{54AEBF46-E8EE-4841-A3C0-F53F13E920F8}"/>
                </a:ext>
              </a:extLst>
            </p:cNvPr>
            <p:cNvSpPr/>
            <p:nvPr/>
          </p:nvSpPr>
          <p:spPr>
            <a:xfrm>
              <a:off x="974445" y="2364743"/>
              <a:ext cx="58395" cy="8077"/>
            </a:xfrm>
            <a:custGeom>
              <a:avLst/>
              <a:gdLst/>
              <a:ahLst/>
              <a:cxnLst/>
              <a:rect l="l" t="t" r="r" b="b"/>
              <a:pathLst>
                <a:path w="1822" h="252" extrusionOk="0">
                  <a:moveTo>
                    <a:pt x="1" y="1"/>
                  </a:moveTo>
                  <a:lnTo>
                    <a:pt x="1" y="251"/>
                  </a:lnTo>
                  <a:lnTo>
                    <a:pt x="1822" y="251"/>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770;p60">
              <a:extLst>
                <a:ext uri="{FF2B5EF4-FFF2-40B4-BE49-F238E27FC236}">
                  <a16:creationId xmlns:a16="http://schemas.microsoft.com/office/drawing/2014/main" id="{FB64E7F7-C943-4B32-8062-A2D6B5639D01}"/>
                </a:ext>
              </a:extLst>
            </p:cNvPr>
            <p:cNvSpPr/>
            <p:nvPr/>
          </p:nvSpPr>
          <p:spPr>
            <a:xfrm>
              <a:off x="913935" y="2444548"/>
              <a:ext cx="184255" cy="137655"/>
            </a:xfrm>
            <a:custGeom>
              <a:avLst/>
              <a:gdLst/>
              <a:ahLst/>
              <a:cxnLst/>
              <a:rect l="l" t="t" r="r" b="b"/>
              <a:pathLst>
                <a:path w="5749" h="4295" extrusionOk="0">
                  <a:moveTo>
                    <a:pt x="5748" y="0"/>
                  </a:moveTo>
                  <a:lnTo>
                    <a:pt x="1" y="201"/>
                  </a:lnTo>
                  <a:lnTo>
                    <a:pt x="1" y="4294"/>
                  </a:lnTo>
                  <a:lnTo>
                    <a:pt x="5748" y="4294"/>
                  </a:lnTo>
                  <a:lnTo>
                    <a:pt x="57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771;p60">
              <a:extLst>
                <a:ext uri="{FF2B5EF4-FFF2-40B4-BE49-F238E27FC236}">
                  <a16:creationId xmlns:a16="http://schemas.microsoft.com/office/drawing/2014/main" id="{FC20BD3A-C8E9-4C3F-A433-84F309A7FDF9}"/>
                </a:ext>
              </a:extLst>
            </p:cNvPr>
            <p:cNvSpPr/>
            <p:nvPr/>
          </p:nvSpPr>
          <p:spPr>
            <a:xfrm>
              <a:off x="978195" y="2480412"/>
              <a:ext cx="56793" cy="22531"/>
            </a:xfrm>
            <a:custGeom>
              <a:avLst/>
              <a:gdLst/>
              <a:ahLst/>
              <a:cxnLst/>
              <a:rect l="l" t="t" r="r" b="b"/>
              <a:pathLst>
                <a:path w="1772" h="703" extrusionOk="0">
                  <a:moveTo>
                    <a:pt x="1" y="1"/>
                  </a:moveTo>
                  <a:lnTo>
                    <a:pt x="1" y="702"/>
                  </a:lnTo>
                  <a:lnTo>
                    <a:pt x="1772" y="702"/>
                  </a:lnTo>
                  <a:lnTo>
                    <a:pt x="1772" y="67"/>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772;p60">
              <a:extLst>
                <a:ext uri="{FF2B5EF4-FFF2-40B4-BE49-F238E27FC236}">
                  <a16:creationId xmlns:a16="http://schemas.microsoft.com/office/drawing/2014/main" id="{04F9077F-806B-489F-9955-A60918DFEF70}"/>
                </a:ext>
              </a:extLst>
            </p:cNvPr>
            <p:cNvSpPr/>
            <p:nvPr/>
          </p:nvSpPr>
          <p:spPr>
            <a:xfrm>
              <a:off x="976593" y="2520058"/>
              <a:ext cx="58395" cy="8045"/>
            </a:xfrm>
            <a:custGeom>
              <a:avLst/>
              <a:gdLst/>
              <a:ahLst/>
              <a:cxnLst/>
              <a:rect l="l" t="t" r="r" b="b"/>
              <a:pathLst>
                <a:path w="1822" h="251" extrusionOk="0">
                  <a:moveTo>
                    <a:pt x="0" y="0"/>
                  </a:moveTo>
                  <a:lnTo>
                    <a:pt x="0" y="251"/>
                  </a:lnTo>
                  <a:lnTo>
                    <a:pt x="1822" y="251"/>
                  </a:lnTo>
                  <a:lnTo>
                    <a:pt x="18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773;p60">
              <a:extLst>
                <a:ext uri="{FF2B5EF4-FFF2-40B4-BE49-F238E27FC236}">
                  <a16:creationId xmlns:a16="http://schemas.microsoft.com/office/drawing/2014/main" id="{03B8D969-66D2-49B9-855B-7D6E3308ADD7}"/>
                </a:ext>
              </a:extLst>
            </p:cNvPr>
            <p:cNvSpPr/>
            <p:nvPr/>
          </p:nvSpPr>
          <p:spPr>
            <a:xfrm>
              <a:off x="914480" y="1971137"/>
              <a:ext cx="184223" cy="138200"/>
            </a:xfrm>
            <a:custGeom>
              <a:avLst/>
              <a:gdLst/>
              <a:ahLst/>
              <a:cxnLst/>
              <a:rect l="l" t="t" r="r" b="b"/>
              <a:pathLst>
                <a:path w="5748" h="4312" extrusionOk="0">
                  <a:moveTo>
                    <a:pt x="0" y="1"/>
                  </a:moveTo>
                  <a:lnTo>
                    <a:pt x="0" y="4312"/>
                  </a:lnTo>
                  <a:lnTo>
                    <a:pt x="5748" y="4312"/>
                  </a:lnTo>
                  <a:lnTo>
                    <a:pt x="574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774;p60">
              <a:extLst>
                <a:ext uri="{FF2B5EF4-FFF2-40B4-BE49-F238E27FC236}">
                  <a16:creationId xmlns:a16="http://schemas.microsoft.com/office/drawing/2014/main" id="{E8BA5303-DE44-4F8A-8D29-79B55EAE3D03}"/>
                </a:ext>
              </a:extLst>
            </p:cNvPr>
            <p:cNvSpPr/>
            <p:nvPr/>
          </p:nvSpPr>
          <p:spPr>
            <a:xfrm>
              <a:off x="980887" y="2031648"/>
              <a:ext cx="53043" cy="20929"/>
            </a:xfrm>
            <a:custGeom>
              <a:avLst/>
              <a:gdLst/>
              <a:ahLst/>
              <a:cxnLst/>
              <a:rect l="l" t="t" r="r" b="b"/>
              <a:pathLst>
                <a:path w="1655" h="653" extrusionOk="0">
                  <a:moveTo>
                    <a:pt x="0" y="1"/>
                  </a:moveTo>
                  <a:lnTo>
                    <a:pt x="0" y="652"/>
                  </a:lnTo>
                  <a:lnTo>
                    <a:pt x="1654" y="652"/>
                  </a:lnTo>
                  <a:lnTo>
                    <a:pt x="1654" y="51"/>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775;p60">
              <a:extLst>
                <a:ext uri="{FF2B5EF4-FFF2-40B4-BE49-F238E27FC236}">
                  <a16:creationId xmlns:a16="http://schemas.microsoft.com/office/drawing/2014/main" id="{51F494FB-8774-4878-AB59-DF6E3E384855}"/>
                </a:ext>
              </a:extLst>
            </p:cNvPr>
            <p:cNvSpPr/>
            <p:nvPr/>
          </p:nvSpPr>
          <p:spPr>
            <a:xfrm>
              <a:off x="979253" y="2068601"/>
              <a:ext cx="54677" cy="8077"/>
            </a:xfrm>
            <a:custGeom>
              <a:avLst/>
              <a:gdLst/>
              <a:ahLst/>
              <a:cxnLst/>
              <a:rect l="l" t="t" r="r" b="b"/>
              <a:pathLst>
                <a:path w="1706" h="252" extrusionOk="0">
                  <a:moveTo>
                    <a:pt x="1" y="1"/>
                  </a:moveTo>
                  <a:lnTo>
                    <a:pt x="1" y="251"/>
                  </a:lnTo>
                  <a:lnTo>
                    <a:pt x="1705" y="251"/>
                  </a:lnTo>
                  <a:lnTo>
                    <a:pt x="17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776;p60">
              <a:extLst>
                <a:ext uri="{FF2B5EF4-FFF2-40B4-BE49-F238E27FC236}">
                  <a16:creationId xmlns:a16="http://schemas.microsoft.com/office/drawing/2014/main" id="{85CBA673-E928-4191-9D5D-1C62C9560D23}"/>
                </a:ext>
              </a:extLst>
            </p:cNvPr>
            <p:cNvSpPr/>
            <p:nvPr/>
          </p:nvSpPr>
          <p:spPr>
            <a:xfrm>
              <a:off x="2245741" y="2501821"/>
              <a:ext cx="369537" cy="120540"/>
            </a:xfrm>
            <a:custGeom>
              <a:avLst/>
              <a:gdLst/>
              <a:ahLst/>
              <a:cxnLst/>
              <a:rect l="l" t="t" r="r" b="b"/>
              <a:pathLst>
                <a:path w="11530" h="3761" extrusionOk="0">
                  <a:moveTo>
                    <a:pt x="1" y="1"/>
                  </a:moveTo>
                  <a:lnTo>
                    <a:pt x="1" y="3760"/>
                  </a:lnTo>
                  <a:lnTo>
                    <a:pt x="11530" y="3760"/>
                  </a:lnTo>
                  <a:lnTo>
                    <a:pt x="1153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777;p60">
              <a:extLst>
                <a:ext uri="{FF2B5EF4-FFF2-40B4-BE49-F238E27FC236}">
                  <a16:creationId xmlns:a16="http://schemas.microsoft.com/office/drawing/2014/main" id="{B282D79A-DDC1-4680-A101-3924B3697FE1}"/>
                </a:ext>
              </a:extLst>
            </p:cNvPr>
            <p:cNvSpPr/>
            <p:nvPr/>
          </p:nvSpPr>
          <p:spPr>
            <a:xfrm>
              <a:off x="2230228" y="2468617"/>
              <a:ext cx="397901" cy="33236"/>
            </a:xfrm>
            <a:custGeom>
              <a:avLst/>
              <a:gdLst/>
              <a:ahLst/>
              <a:cxnLst/>
              <a:rect l="l" t="t" r="r" b="b"/>
              <a:pathLst>
                <a:path w="12415" h="1037" extrusionOk="0">
                  <a:moveTo>
                    <a:pt x="0" y="1"/>
                  </a:moveTo>
                  <a:lnTo>
                    <a:pt x="0" y="1037"/>
                  </a:lnTo>
                  <a:lnTo>
                    <a:pt x="12415" y="1037"/>
                  </a:lnTo>
                  <a:lnTo>
                    <a:pt x="1241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778;p60">
              <a:extLst>
                <a:ext uri="{FF2B5EF4-FFF2-40B4-BE49-F238E27FC236}">
                  <a16:creationId xmlns:a16="http://schemas.microsoft.com/office/drawing/2014/main" id="{004F26C9-3E07-412A-B44F-7253901D79E6}"/>
                </a:ext>
              </a:extLst>
            </p:cNvPr>
            <p:cNvSpPr/>
            <p:nvPr/>
          </p:nvSpPr>
          <p:spPr>
            <a:xfrm>
              <a:off x="2421407" y="2468617"/>
              <a:ext cx="206722" cy="153744"/>
            </a:xfrm>
            <a:custGeom>
              <a:avLst/>
              <a:gdLst/>
              <a:ahLst/>
              <a:cxnLst/>
              <a:rect l="l" t="t" r="r" b="b"/>
              <a:pathLst>
                <a:path w="6450" h="4797" extrusionOk="0">
                  <a:moveTo>
                    <a:pt x="0" y="1"/>
                  </a:moveTo>
                  <a:lnTo>
                    <a:pt x="0" y="953"/>
                  </a:lnTo>
                  <a:lnTo>
                    <a:pt x="251" y="4796"/>
                  </a:lnTo>
                  <a:lnTo>
                    <a:pt x="6049" y="4796"/>
                  </a:lnTo>
                  <a:lnTo>
                    <a:pt x="6049" y="1037"/>
                  </a:lnTo>
                  <a:lnTo>
                    <a:pt x="6450" y="1037"/>
                  </a:lnTo>
                  <a:lnTo>
                    <a:pt x="645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779;p60">
              <a:extLst>
                <a:ext uri="{FF2B5EF4-FFF2-40B4-BE49-F238E27FC236}">
                  <a16:creationId xmlns:a16="http://schemas.microsoft.com/office/drawing/2014/main" id="{58B337D2-B697-4DE6-8DB8-22D41670C43F}"/>
                </a:ext>
              </a:extLst>
            </p:cNvPr>
            <p:cNvSpPr/>
            <p:nvPr/>
          </p:nvSpPr>
          <p:spPr>
            <a:xfrm>
              <a:off x="2297694" y="2521660"/>
              <a:ext cx="74452" cy="17692"/>
            </a:xfrm>
            <a:custGeom>
              <a:avLst/>
              <a:gdLst/>
              <a:ahLst/>
              <a:cxnLst/>
              <a:rect l="l" t="t" r="r" b="b"/>
              <a:pathLst>
                <a:path w="2323" h="552" extrusionOk="0">
                  <a:moveTo>
                    <a:pt x="0" y="0"/>
                  </a:moveTo>
                  <a:lnTo>
                    <a:pt x="0" y="552"/>
                  </a:lnTo>
                  <a:lnTo>
                    <a:pt x="2323" y="552"/>
                  </a:lnTo>
                  <a:lnTo>
                    <a:pt x="23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780;p60">
              <a:extLst>
                <a:ext uri="{FF2B5EF4-FFF2-40B4-BE49-F238E27FC236}">
                  <a16:creationId xmlns:a16="http://schemas.microsoft.com/office/drawing/2014/main" id="{F78113C5-27FB-4BB7-8C04-B1AA865901FF}"/>
                </a:ext>
              </a:extLst>
            </p:cNvPr>
            <p:cNvSpPr/>
            <p:nvPr/>
          </p:nvSpPr>
          <p:spPr>
            <a:xfrm>
              <a:off x="2288047" y="2562332"/>
              <a:ext cx="95894" cy="38075"/>
            </a:xfrm>
            <a:custGeom>
              <a:avLst/>
              <a:gdLst/>
              <a:ahLst/>
              <a:cxnLst/>
              <a:rect l="l" t="t" r="r" b="b"/>
              <a:pathLst>
                <a:path w="2992" h="1188" extrusionOk="0">
                  <a:moveTo>
                    <a:pt x="1" y="1"/>
                  </a:moveTo>
                  <a:lnTo>
                    <a:pt x="1" y="1187"/>
                  </a:lnTo>
                  <a:lnTo>
                    <a:pt x="2992" y="1187"/>
                  </a:lnTo>
                  <a:lnTo>
                    <a:pt x="29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781;p60">
              <a:extLst>
                <a:ext uri="{FF2B5EF4-FFF2-40B4-BE49-F238E27FC236}">
                  <a16:creationId xmlns:a16="http://schemas.microsoft.com/office/drawing/2014/main" id="{9531D494-8D98-4D91-A7C2-1EC238581F0A}"/>
                </a:ext>
              </a:extLst>
            </p:cNvPr>
            <p:cNvSpPr/>
            <p:nvPr/>
          </p:nvSpPr>
          <p:spPr>
            <a:xfrm>
              <a:off x="2722901" y="2348141"/>
              <a:ext cx="369504" cy="120508"/>
            </a:xfrm>
            <a:custGeom>
              <a:avLst/>
              <a:gdLst/>
              <a:ahLst/>
              <a:cxnLst/>
              <a:rect l="l" t="t" r="r" b="b"/>
              <a:pathLst>
                <a:path w="11529" h="3760" extrusionOk="0">
                  <a:moveTo>
                    <a:pt x="0" y="1"/>
                  </a:moveTo>
                  <a:lnTo>
                    <a:pt x="0" y="3760"/>
                  </a:lnTo>
                  <a:lnTo>
                    <a:pt x="11529" y="3760"/>
                  </a:lnTo>
                  <a:lnTo>
                    <a:pt x="1152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782;p60">
              <a:extLst>
                <a:ext uri="{FF2B5EF4-FFF2-40B4-BE49-F238E27FC236}">
                  <a16:creationId xmlns:a16="http://schemas.microsoft.com/office/drawing/2014/main" id="{D9A532EA-E996-4733-BE6E-F5D4755DA5F0}"/>
                </a:ext>
              </a:extLst>
            </p:cNvPr>
            <p:cNvSpPr/>
            <p:nvPr/>
          </p:nvSpPr>
          <p:spPr>
            <a:xfrm>
              <a:off x="2707902" y="2314938"/>
              <a:ext cx="397901" cy="33236"/>
            </a:xfrm>
            <a:custGeom>
              <a:avLst/>
              <a:gdLst/>
              <a:ahLst/>
              <a:cxnLst/>
              <a:rect l="l" t="t" r="r" b="b"/>
              <a:pathLst>
                <a:path w="12415" h="1037" extrusionOk="0">
                  <a:moveTo>
                    <a:pt x="0" y="1"/>
                  </a:moveTo>
                  <a:lnTo>
                    <a:pt x="0" y="1037"/>
                  </a:lnTo>
                  <a:lnTo>
                    <a:pt x="12415" y="1037"/>
                  </a:lnTo>
                  <a:lnTo>
                    <a:pt x="1241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783;p60">
              <a:extLst>
                <a:ext uri="{FF2B5EF4-FFF2-40B4-BE49-F238E27FC236}">
                  <a16:creationId xmlns:a16="http://schemas.microsoft.com/office/drawing/2014/main" id="{36F5E101-F913-4A73-864C-AC55770D4BC0}"/>
                </a:ext>
              </a:extLst>
            </p:cNvPr>
            <p:cNvSpPr/>
            <p:nvPr/>
          </p:nvSpPr>
          <p:spPr>
            <a:xfrm>
              <a:off x="2899080" y="2314938"/>
              <a:ext cx="206722" cy="153712"/>
            </a:xfrm>
            <a:custGeom>
              <a:avLst/>
              <a:gdLst/>
              <a:ahLst/>
              <a:cxnLst/>
              <a:rect l="l" t="t" r="r" b="b"/>
              <a:pathLst>
                <a:path w="6450" h="4796" extrusionOk="0">
                  <a:moveTo>
                    <a:pt x="0" y="1"/>
                  </a:moveTo>
                  <a:lnTo>
                    <a:pt x="0" y="953"/>
                  </a:lnTo>
                  <a:lnTo>
                    <a:pt x="234" y="4796"/>
                  </a:lnTo>
                  <a:lnTo>
                    <a:pt x="6032" y="4796"/>
                  </a:lnTo>
                  <a:lnTo>
                    <a:pt x="6032" y="1037"/>
                  </a:lnTo>
                  <a:lnTo>
                    <a:pt x="6450" y="1037"/>
                  </a:lnTo>
                  <a:lnTo>
                    <a:pt x="645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784;p60">
              <a:extLst>
                <a:ext uri="{FF2B5EF4-FFF2-40B4-BE49-F238E27FC236}">
                  <a16:creationId xmlns:a16="http://schemas.microsoft.com/office/drawing/2014/main" id="{D010C3F1-D9EF-4742-B4A3-B557BA3331F0}"/>
                </a:ext>
              </a:extLst>
            </p:cNvPr>
            <p:cNvSpPr/>
            <p:nvPr/>
          </p:nvSpPr>
          <p:spPr>
            <a:xfrm>
              <a:off x="2774822" y="2367436"/>
              <a:ext cx="75029" cy="18236"/>
            </a:xfrm>
            <a:custGeom>
              <a:avLst/>
              <a:gdLst/>
              <a:ahLst/>
              <a:cxnLst/>
              <a:rect l="l" t="t" r="r" b="b"/>
              <a:pathLst>
                <a:path w="2341" h="569" extrusionOk="0">
                  <a:moveTo>
                    <a:pt x="1" y="0"/>
                  </a:moveTo>
                  <a:lnTo>
                    <a:pt x="1" y="568"/>
                  </a:lnTo>
                  <a:lnTo>
                    <a:pt x="2340" y="568"/>
                  </a:lnTo>
                  <a:lnTo>
                    <a:pt x="23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785;p60">
              <a:extLst>
                <a:ext uri="{FF2B5EF4-FFF2-40B4-BE49-F238E27FC236}">
                  <a16:creationId xmlns:a16="http://schemas.microsoft.com/office/drawing/2014/main" id="{8F74D742-B659-4922-B658-15C111914A90}"/>
                </a:ext>
              </a:extLst>
            </p:cNvPr>
            <p:cNvSpPr/>
            <p:nvPr/>
          </p:nvSpPr>
          <p:spPr>
            <a:xfrm>
              <a:off x="2765207" y="2408107"/>
              <a:ext cx="96406" cy="38588"/>
            </a:xfrm>
            <a:custGeom>
              <a:avLst/>
              <a:gdLst/>
              <a:ahLst/>
              <a:cxnLst/>
              <a:rect l="l" t="t" r="r" b="b"/>
              <a:pathLst>
                <a:path w="3008" h="1204" extrusionOk="0">
                  <a:moveTo>
                    <a:pt x="0" y="1"/>
                  </a:moveTo>
                  <a:lnTo>
                    <a:pt x="0" y="1204"/>
                  </a:lnTo>
                  <a:lnTo>
                    <a:pt x="3008" y="1204"/>
                  </a:lnTo>
                  <a:lnTo>
                    <a:pt x="3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786;p60">
              <a:extLst>
                <a:ext uri="{FF2B5EF4-FFF2-40B4-BE49-F238E27FC236}">
                  <a16:creationId xmlns:a16="http://schemas.microsoft.com/office/drawing/2014/main" id="{04B41C8D-13DB-447B-8D23-04E465BA8445}"/>
                </a:ext>
              </a:extLst>
            </p:cNvPr>
            <p:cNvSpPr/>
            <p:nvPr/>
          </p:nvSpPr>
          <p:spPr>
            <a:xfrm>
              <a:off x="2705209" y="2501821"/>
              <a:ext cx="369537" cy="120540"/>
            </a:xfrm>
            <a:custGeom>
              <a:avLst/>
              <a:gdLst/>
              <a:ahLst/>
              <a:cxnLst/>
              <a:rect l="l" t="t" r="r" b="b"/>
              <a:pathLst>
                <a:path w="11530" h="3761" extrusionOk="0">
                  <a:moveTo>
                    <a:pt x="1" y="1"/>
                  </a:moveTo>
                  <a:lnTo>
                    <a:pt x="1" y="3760"/>
                  </a:lnTo>
                  <a:lnTo>
                    <a:pt x="11530" y="3760"/>
                  </a:lnTo>
                  <a:lnTo>
                    <a:pt x="1153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787;p60">
              <a:extLst>
                <a:ext uri="{FF2B5EF4-FFF2-40B4-BE49-F238E27FC236}">
                  <a16:creationId xmlns:a16="http://schemas.microsoft.com/office/drawing/2014/main" id="{5A698B36-4BAB-4255-9165-58F680C1D6BC}"/>
                </a:ext>
              </a:extLst>
            </p:cNvPr>
            <p:cNvSpPr/>
            <p:nvPr/>
          </p:nvSpPr>
          <p:spPr>
            <a:xfrm>
              <a:off x="2689697" y="2468617"/>
              <a:ext cx="398446" cy="33236"/>
            </a:xfrm>
            <a:custGeom>
              <a:avLst/>
              <a:gdLst/>
              <a:ahLst/>
              <a:cxnLst/>
              <a:rect l="l" t="t" r="r" b="b"/>
              <a:pathLst>
                <a:path w="12432" h="1037" extrusionOk="0">
                  <a:moveTo>
                    <a:pt x="0" y="1"/>
                  </a:moveTo>
                  <a:lnTo>
                    <a:pt x="0" y="1037"/>
                  </a:lnTo>
                  <a:lnTo>
                    <a:pt x="12431" y="1037"/>
                  </a:lnTo>
                  <a:lnTo>
                    <a:pt x="124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788;p60">
              <a:extLst>
                <a:ext uri="{FF2B5EF4-FFF2-40B4-BE49-F238E27FC236}">
                  <a16:creationId xmlns:a16="http://schemas.microsoft.com/office/drawing/2014/main" id="{6BE79902-9785-445A-8BA6-E4224386A0E5}"/>
                </a:ext>
              </a:extLst>
            </p:cNvPr>
            <p:cNvSpPr/>
            <p:nvPr/>
          </p:nvSpPr>
          <p:spPr>
            <a:xfrm>
              <a:off x="2881388" y="2468617"/>
              <a:ext cx="206210" cy="153744"/>
            </a:xfrm>
            <a:custGeom>
              <a:avLst/>
              <a:gdLst/>
              <a:ahLst/>
              <a:cxnLst/>
              <a:rect l="l" t="t" r="r" b="b"/>
              <a:pathLst>
                <a:path w="6434" h="4797" extrusionOk="0">
                  <a:moveTo>
                    <a:pt x="1" y="1"/>
                  </a:moveTo>
                  <a:lnTo>
                    <a:pt x="1" y="953"/>
                  </a:lnTo>
                  <a:lnTo>
                    <a:pt x="235" y="4796"/>
                  </a:lnTo>
                  <a:lnTo>
                    <a:pt x="6033" y="4796"/>
                  </a:lnTo>
                  <a:lnTo>
                    <a:pt x="6033" y="1037"/>
                  </a:lnTo>
                  <a:lnTo>
                    <a:pt x="6434" y="1037"/>
                  </a:lnTo>
                  <a:lnTo>
                    <a:pt x="64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789;p60">
              <a:extLst>
                <a:ext uri="{FF2B5EF4-FFF2-40B4-BE49-F238E27FC236}">
                  <a16:creationId xmlns:a16="http://schemas.microsoft.com/office/drawing/2014/main" id="{053F7823-3BED-4A8D-B85A-E3D102A0144D}"/>
                </a:ext>
              </a:extLst>
            </p:cNvPr>
            <p:cNvSpPr/>
            <p:nvPr/>
          </p:nvSpPr>
          <p:spPr>
            <a:xfrm>
              <a:off x="2757162" y="2521660"/>
              <a:ext cx="74997" cy="17692"/>
            </a:xfrm>
            <a:custGeom>
              <a:avLst/>
              <a:gdLst/>
              <a:ahLst/>
              <a:cxnLst/>
              <a:rect l="l" t="t" r="r" b="b"/>
              <a:pathLst>
                <a:path w="2340" h="552" extrusionOk="0">
                  <a:moveTo>
                    <a:pt x="0" y="0"/>
                  </a:moveTo>
                  <a:lnTo>
                    <a:pt x="0" y="552"/>
                  </a:lnTo>
                  <a:lnTo>
                    <a:pt x="2340" y="552"/>
                  </a:lnTo>
                  <a:lnTo>
                    <a:pt x="23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790;p60">
              <a:extLst>
                <a:ext uri="{FF2B5EF4-FFF2-40B4-BE49-F238E27FC236}">
                  <a16:creationId xmlns:a16="http://schemas.microsoft.com/office/drawing/2014/main" id="{6B77B46D-1A42-48DB-9B4A-4EDD3D68B1F7}"/>
                </a:ext>
              </a:extLst>
            </p:cNvPr>
            <p:cNvSpPr/>
            <p:nvPr/>
          </p:nvSpPr>
          <p:spPr>
            <a:xfrm>
              <a:off x="2747515" y="2562332"/>
              <a:ext cx="96438" cy="38075"/>
            </a:xfrm>
            <a:custGeom>
              <a:avLst/>
              <a:gdLst/>
              <a:ahLst/>
              <a:cxnLst/>
              <a:rect l="l" t="t" r="r" b="b"/>
              <a:pathLst>
                <a:path w="3009" h="1188" extrusionOk="0">
                  <a:moveTo>
                    <a:pt x="1" y="1"/>
                  </a:moveTo>
                  <a:lnTo>
                    <a:pt x="1" y="1187"/>
                  </a:lnTo>
                  <a:lnTo>
                    <a:pt x="3008" y="1187"/>
                  </a:lnTo>
                  <a:lnTo>
                    <a:pt x="3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791;p60">
              <a:extLst>
                <a:ext uri="{FF2B5EF4-FFF2-40B4-BE49-F238E27FC236}">
                  <a16:creationId xmlns:a16="http://schemas.microsoft.com/office/drawing/2014/main" id="{433F0ABB-FD79-4FC1-9388-47B1CF3829B8}"/>
                </a:ext>
              </a:extLst>
            </p:cNvPr>
            <p:cNvSpPr/>
            <p:nvPr/>
          </p:nvSpPr>
          <p:spPr>
            <a:xfrm>
              <a:off x="3060804" y="1638074"/>
              <a:ext cx="389888" cy="983198"/>
            </a:xfrm>
            <a:custGeom>
              <a:avLst/>
              <a:gdLst/>
              <a:ahLst/>
              <a:cxnLst/>
              <a:rect l="l" t="t" r="r" b="b"/>
              <a:pathLst>
                <a:path w="12165" h="30677" extrusionOk="0">
                  <a:moveTo>
                    <a:pt x="284" y="0"/>
                  </a:moveTo>
                  <a:lnTo>
                    <a:pt x="0" y="30677"/>
                  </a:lnTo>
                  <a:lnTo>
                    <a:pt x="12164" y="30677"/>
                  </a:lnTo>
                  <a:lnTo>
                    <a:pt x="12164" y="418"/>
                  </a:lnTo>
                  <a:lnTo>
                    <a:pt x="2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792;p60">
              <a:extLst>
                <a:ext uri="{FF2B5EF4-FFF2-40B4-BE49-F238E27FC236}">
                  <a16:creationId xmlns:a16="http://schemas.microsoft.com/office/drawing/2014/main" id="{01BC69DB-4F7C-45DF-ADB4-4E630B16D985}"/>
                </a:ext>
              </a:extLst>
            </p:cNvPr>
            <p:cNvSpPr/>
            <p:nvPr/>
          </p:nvSpPr>
          <p:spPr>
            <a:xfrm>
              <a:off x="3276084" y="1645541"/>
              <a:ext cx="174608" cy="975730"/>
            </a:xfrm>
            <a:custGeom>
              <a:avLst/>
              <a:gdLst/>
              <a:ahLst/>
              <a:cxnLst/>
              <a:rect l="l" t="t" r="r" b="b"/>
              <a:pathLst>
                <a:path w="5448" h="30444" extrusionOk="0">
                  <a:moveTo>
                    <a:pt x="100" y="1"/>
                  </a:moveTo>
                  <a:lnTo>
                    <a:pt x="0" y="30444"/>
                  </a:lnTo>
                  <a:lnTo>
                    <a:pt x="5447" y="30444"/>
                  </a:lnTo>
                  <a:lnTo>
                    <a:pt x="5447" y="185"/>
                  </a:ln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793;p60">
              <a:extLst>
                <a:ext uri="{FF2B5EF4-FFF2-40B4-BE49-F238E27FC236}">
                  <a16:creationId xmlns:a16="http://schemas.microsoft.com/office/drawing/2014/main" id="{DB268194-0DD7-4995-931F-B5DEC1559BC6}"/>
                </a:ext>
              </a:extLst>
            </p:cNvPr>
            <p:cNvSpPr/>
            <p:nvPr/>
          </p:nvSpPr>
          <p:spPr>
            <a:xfrm>
              <a:off x="3082214" y="1650381"/>
              <a:ext cx="184255" cy="137655"/>
            </a:xfrm>
            <a:custGeom>
              <a:avLst/>
              <a:gdLst/>
              <a:ahLst/>
              <a:cxnLst/>
              <a:rect l="l" t="t" r="r" b="b"/>
              <a:pathLst>
                <a:path w="5749" h="4295" extrusionOk="0">
                  <a:moveTo>
                    <a:pt x="1" y="0"/>
                  </a:moveTo>
                  <a:lnTo>
                    <a:pt x="1" y="4294"/>
                  </a:lnTo>
                  <a:lnTo>
                    <a:pt x="5748" y="4294"/>
                  </a:lnTo>
                  <a:lnTo>
                    <a:pt x="5748" y="2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794;p60">
              <a:extLst>
                <a:ext uri="{FF2B5EF4-FFF2-40B4-BE49-F238E27FC236}">
                  <a16:creationId xmlns:a16="http://schemas.microsoft.com/office/drawing/2014/main" id="{90B125E9-09D6-4768-9585-5FC12F612442}"/>
                </a:ext>
              </a:extLst>
            </p:cNvPr>
            <p:cNvSpPr/>
            <p:nvPr/>
          </p:nvSpPr>
          <p:spPr>
            <a:xfrm>
              <a:off x="3145416" y="1686245"/>
              <a:ext cx="56793" cy="22531"/>
            </a:xfrm>
            <a:custGeom>
              <a:avLst/>
              <a:gdLst/>
              <a:ahLst/>
              <a:cxnLst/>
              <a:rect l="l" t="t" r="r" b="b"/>
              <a:pathLst>
                <a:path w="1772" h="703" extrusionOk="0">
                  <a:moveTo>
                    <a:pt x="1771" y="1"/>
                  </a:moveTo>
                  <a:lnTo>
                    <a:pt x="0" y="68"/>
                  </a:lnTo>
                  <a:lnTo>
                    <a:pt x="0" y="703"/>
                  </a:lnTo>
                  <a:lnTo>
                    <a:pt x="1771" y="703"/>
                  </a:lnTo>
                  <a:lnTo>
                    <a:pt x="177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795;p60">
              <a:extLst>
                <a:ext uri="{FF2B5EF4-FFF2-40B4-BE49-F238E27FC236}">
                  <a16:creationId xmlns:a16="http://schemas.microsoft.com/office/drawing/2014/main" id="{6E19EEBB-0DC9-4BBC-A77D-BB99F9F91DC2}"/>
                </a:ext>
              </a:extLst>
            </p:cNvPr>
            <p:cNvSpPr/>
            <p:nvPr/>
          </p:nvSpPr>
          <p:spPr>
            <a:xfrm>
              <a:off x="3145416" y="1725891"/>
              <a:ext cx="58395" cy="8045"/>
            </a:xfrm>
            <a:custGeom>
              <a:avLst/>
              <a:gdLst/>
              <a:ahLst/>
              <a:cxnLst/>
              <a:rect l="l" t="t" r="r" b="b"/>
              <a:pathLst>
                <a:path w="1822" h="251" extrusionOk="0">
                  <a:moveTo>
                    <a:pt x="0" y="0"/>
                  </a:moveTo>
                  <a:lnTo>
                    <a:pt x="0" y="251"/>
                  </a:lnTo>
                  <a:lnTo>
                    <a:pt x="1821" y="251"/>
                  </a:lnTo>
                  <a:lnTo>
                    <a:pt x="182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796;p60">
              <a:extLst>
                <a:ext uri="{FF2B5EF4-FFF2-40B4-BE49-F238E27FC236}">
                  <a16:creationId xmlns:a16="http://schemas.microsoft.com/office/drawing/2014/main" id="{EB17A127-5CC8-4CD6-B0A9-17A1D2A4EF02}"/>
                </a:ext>
              </a:extLst>
            </p:cNvPr>
            <p:cNvSpPr/>
            <p:nvPr/>
          </p:nvSpPr>
          <p:spPr>
            <a:xfrm>
              <a:off x="3082214" y="2133406"/>
              <a:ext cx="184255" cy="137655"/>
            </a:xfrm>
            <a:custGeom>
              <a:avLst/>
              <a:gdLst/>
              <a:ahLst/>
              <a:cxnLst/>
              <a:rect l="l" t="t" r="r" b="b"/>
              <a:pathLst>
                <a:path w="5749" h="4295" extrusionOk="0">
                  <a:moveTo>
                    <a:pt x="1" y="0"/>
                  </a:moveTo>
                  <a:lnTo>
                    <a:pt x="1" y="4295"/>
                  </a:lnTo>
                  <a:lnTo>
                    <a:pt x="5748" y="4295"/>
                  </a:lnTo>
                  <a:lnTo>
                    <a:pt x="5748" y="2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797;p60">
              <a:extLst>
                <a:ext uri="{FF2B5EF4-FFF2-40B4-BE49-F238E27FC236}">
                  <a16:creationId xmlns:a16="http://schemas.microsoft.com/office/drawing/2014/main" id="{1BEF08F9-62E9-450E-ABED-FDBFE4EBD346}"/>
                </a:ext>
              </a:extLst>
            </p:cNvPr>
            <p:cNvSpPr/>
            <p:nvPr/>
          </p:nvSpPr>
          <p:spPr>
            <a:xfrm>
              <a:off x="3145416" y="2169270"/>
              <a:ext cx="56793" cy="22531"/>
            </a:xfrm>
            <a:custGeom>
              <a:avLst/>
              <a:gdLst/>
              <a:ahLst/>
              <a:cxnLst/>
              <a:rect l="l" t="t" r="r" b="b"/>
              <a:pathLst>
                <a:path w="1772" h="703" extrusionOk="0">
                  <a:moveTo>
                    <a:pt x="1771" y="1"/>
                  </a:moveTo>
                  <a:lnTo>
                    <a:pt x="0" y="68"/>
                  </a:lnTo>
                  <a:lnTo>
                    <a:pt x="0" y="703"/>
                  </a:lnTo>
                  <a:lnTo>
                    <a:pt x="1771" y="703"/>
                  </a:lnTo>
                  <a:lnTo>
                    <a:pt x="177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798;p60">
              <a:extLst>
                <a:ext uri="{FF2B5EF4-FFF2-40B4-BE49-F238E27FC236}">
                  <a16:creationId xmlns:a16="http://schemas.microsoft.com/office/drawing/2014/main" id="{FA26FEEA-6266-44A9-A902-24FEEBFB7638}"/>
                </a:ext>
              </a:extLst>
            </p:cNvPr>
            <p:cNvSpPr/>
            <p:nvPr/>
          </p:nvSpPr>
          <p:spPr>
            <a:xfrm>
              <a:off x="3145416" y="2208916"/>
              <a:ext cx="58395" cy="8045"/>
            </a:xfrm>
            <a:custGeom>
              <a:avLst/>
              <a:gdLst/>
              <a:ahLst/>
              <a:cxnLst/>
              <a:rect l="l" t="t" r="r" b="b"/>
              <a:pathLst>
                <a:path w="1822" h="251" extrusionOk="0">
                  <a:moveTo>
                    <a:pt x="0" y="0"/>
                  </a:moveTo>
                  <a:lnTo>
                    <a:pt x="0" y="251"/>
                  </a:lnTo>
                  <a:lnTo>
                    <a:pt x="1821" y="251"/>
                  </a:lnTo>
                  <a:lnTo>
                    <a:pt x="182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799;p60">
              <a:extLst>
                <a:ext uri="{FF2B5EF4-FFF2-40B4-BE49-F238E27FC236}">
                  <a16:creationId xmlns:a16="http://schemas.microsoft.com/office/drawing/2014/main" id="{B6C19234-6114-4244-BF8D-FCBB5BA31BC7}"/>
                </a:ext>
              </a:extLst>
            </p:cNvPr>
            <p:cNvSpPr/>
            <p:nvPr/>
          </p:nvSpPr>
          <p:spPr>
            <a:xfrm>
              <a:off x="3082214" y="1805663"/>
              <a:ext cx="184255" cy="137655"/>
            </a:xfrm>
            <a:custGeom>
              <a:avLst/>
              <a:gdLst/>
              <a:ahLst/>
              <a:cxnLst/>
              <a:rect l="l" t="t" r="r" b="b"/>
              <a:pathLst>
                <a:path w="5749" h="4295" extrusionOk="0">
                  <a:moveTo>
                    <a:pt x="1" y="1"/>
                  </a:moveTo>
                  <a:lnTo>
                    <a:pt x="1" y="4295"/>
                  </a:lnTo>
                  <a:lnTo>
                    <a:pt x="5748" y="4295"/>
                  </a:lnTo>
                  <a:lnTo>
                    <a:pt x="5748" y="2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800;p60">
              <a:extLst>
                <a:ext uri="{FF2B5EF4-FFF2-40B4-BE49-F238E27FC236}">
                  <a16:creationId xmlns:a16="http://schemas.microsoft.com/office/drawing/2014/main" id="{07C18382-1D39-4017-AAA9-23A03BC5FA36}"/>
                </a:ext>
              </a:extLst>
            </p:cNvPr>
            <p:cNvSpPr/>
            <p:nvPr/>
          </p:nvSpPr>
          <p:spPr>
            <a:xfrm>
              <a:off x="3145416" y="1841559"/>
              <a:ext cx="56793" cy="22531"/>
            </a:xfrm>
            <a:custGeom>
              <a:avLst/>
              <a:gdLst/>
              <a:ahLst/>
              <a:cxnLst/>
              <a:rect l="l" t="t" r="r" b="b"/>
              <a:pathLst>
                <a:path w="1772" h="703" extrusionOk="0">
                  <a:moveTo>
                    <a:pt x="1771" y="0"/>
                  </a:moveTo>
                  <a:lnTo>
                    <a:pt x="0" y="67"/>
                  </a:lnTo>
                  <a:lnTo>
                    <a:pt x="0" y="702"/>
                  </a:lnTo>
                  <a:lnTo>
                    <a:pt x="1771" y="702"/>
                  </a:lnTo>
                  <a:lnTo>
                    <a:pt x="177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801;p60">
              <a:extLst>
                <a:ext uri="{FF2B5EF4-FFF2-40B4-BE49-F238E27FC236}">
                  <a16:creationId xmlns:a16="http://schemas.microsoft.com/office/drawing/2014/main" id="{8AEF8372-914F-4EC7-AB62-D06B6AF1A2A0}"/>
                </a:ext>
              </a:extLst>
            </p:cNvPr>
            <p:cNvSpPr/>
            <p:nvPr/>
          </p:nvSpPr>
          <p:spPr>
            <a:xfrm>
              <a:off x="3145416" y="1881173"/>
              <a:ext cx="58395" cy="8077"/>
            </a:xfrm>
            <a:custGeom>
              <a:avLst/>
              <a:gdLst/>
              <a:ahLst/>
              <a:cxnLst/>
              <a:rect l="l" t="t" r="r" b="b"/>
              <a:pathLst>
                <a:path w="1822" h="252" extrusionOk="0">
                  <a:moveTo>
                    <a:pt x="0" y="1"/>
                  </a:moveTo>
                  <a:lnTo>
                    <a:pt x="0" y="251"/>
                  </a:lnTo>
                  <a:lnTo>
                    <a:pt x="1821" y="251"/>
                  </a:lnTo>
                  <a:lnTo>
                    <a:pt x="182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802;p60">
              <a:extLst>
                <a:ext uri="{FF2B5EF4-FFF2-40B4-BE49-F238E27FC236}">
                  <a16:creationId xmlns:a16="http://schemas.microsoft.com/office/drawing/2014/main" id="{2E763FD2-64BB-453D-BF1E-0D54DDB1D422}"/>
                </a:ext>
              </a:extLst>
            </p:cNvPr>
            <p:cNvSpPr/>
            <p:nvPr/>
          </p:nvSpPr>
          <p:spPr>
            <a:xfrm>
              <a:off x="3082214" y="2288689"/>
              <a:ext cx="184255" cy="137687"/>
            </a:xfrm>
            <a:custGeom>
              <a:avLst/>
              <a:gdLst/>
              <a:ahLst/>
              <a:cxnLst/>
              <a:rect l="l" t="t" r="r" b="b"/>
              <a:pathLst>
                <a:path w="5749" h="4296" extrusionOk="0">
                  <a:moveTo>
                    <a:pt x="1" y="1"/>
                  </a:moveTo>
                  <a:lnTo>
                    <a:pt x="1" y="4295"/>
                  </a:lnTo>
                  <a:lnTo>
                    <a:pt x="5748" y="4295"/>
                  </a:lnTo>
                  <a:lnTo>
                    <a:pt x="5748" y="2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803;p60">
              <a:extLst>
                <a:ext uri="{FF2B5EF4-FFF2-40B4-BE49-F238E27FC236}">
                  <a16:creationId xmlns:a16="http://schemas.microsoft.com/office/drawing/2014/main" id="{D25B0A62-E34D-4587-8ABD-C7F55AF2E584}"/>
                </a:ext>
              </a:extLst>
            </p:cNvPr>
            <p:cNvSpPr/>
            <p:nvPr/>
          </p:nvSpPr>
          <p:spPr>
            <a:xfrm>
              <a:off x="3145416" y="2324585"/>
              <a:ext cx="56793" cy="22531"/>
            </a:xfrm>
            <a:custGeom>
              <a:avLst/>
              <a:gdLst/>
              <a:ahLst/>
              <a:cxnLst/>
              <a:rect l="l" t="t" r="r" b="b"/>
              <a:pathLst>
                <a:path w="1772" h="703" extrusionOk="0">
                  <a:moveTo>
                    <a:pt x="1771" y="0"/>
                  </a:moveTo>
                  <a:lnTo>
                    <a:pt x="0" y="67"/>
                  </a:lnTo>
                  <a:lnTo>
                    <a:pt x="0" y="702"/>
                  </a:lnTo>
                  <a:lnTo>
                    <a:pt x="1771" y="702"/>
                  </a:lnTo>
                  <a:lnTo>
                    <a:pt x="177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804;p60">
              <a:extLst>
                <a:ext uri="{FF2B5EF4-FFF2-40B4-BE49-F238E27FC236}">
                  <a16:creationId xmlns:a16="http://schemas.microsoft.com/office/drawing/2014/main" id="{93EA14BE-7EC5-4344-84D5-C05A88648F60}"/>
                </a:ext>
              </a:extLst>
            </p:cNvPr>
            <p:cNvSpPr/>
            <p:nvPr/>
          </p:nvSpPr>
          <p:spPr>
            <a:xfrm>
              <a:off x="3145416" y="2364199"/>
              <a:ext cx="58395" cy="8077"/>
            </a:xfrm>
            <a:custGeom>
              <a:avLst/>
              <a:gdLst/>
              <a:ahLst/>
              <a:cxnLst/>
              <a:rect l="l" t="t" r="r" b="b"/>
              <a:pathLst>
                <a:path w="1822" h="252" extrusionOk="0">
                  <a:moveTo>
                    <a:pt x="0" y="1"/>
                  </a:moveTo>
                  <a:lnTo>
                    <a:pt x="0" y="251"/>
                  </a:lnTo>
                  <a:lnTo>
                    <a:pt x="1821" y="251"/>
                  </a:lnTo>
                  <a:lnTo>
                    <a:pt x="182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805;p60">
              <a:extLst>
                <a:ext uri="{FF2B5EF4-FFF2-40B4-BE49-F238E27FC236}">
                  <a16:creationId xmlns:a16="http://schemas.microsoft.com/office/drawing/2014/main" id="{1F834FFE-BB4B-4F9B-A895-BAAD3DF54006}"/>
                </a:ext>
              </a:extLst>
            </p:cNvPr>
            <p:cNvSpPr/>
            <p:nvPr/>
          </p:nvSpPr>
          <p:spPr>
            <a:xfrm>
              <a:off x="3080066" y="2444003"/>
              <a:ext cx="184255" cy="137655"/>
            </a:xfrm>
            <a:custGeom>
              <a:avLst/>
              <a:gdLst/>
              <a:ahLst/>
              <a:cxnLst/>
              <a:rect l="l" t="t" r="r" b="b"/>
              <a:pathLst>
                <a:path w="5749" h="4295" extrusionOk="0">
                  <a:moveTo>
                    <a:pt x="1" y="0"/>
                  </a:moveTo>
                  <a:lnTo>
                    <a:pt x="1" y="4294"/>
                  </a:lnTo>
                  <a:lnTo>
                    <a:pt x="5748" y="4294"/>
                  </a:lnTo>
                  <a:lnTo>
                    <a:pt x="5748" y="2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806;p60">
              <a:extLst>
                <a:ext uri="{FF2B5EF4-FFF2-40B4-BE49-F238E27FC236}">
                  <a16:creationId xmlns:a16="http://schemas.microsoft.com/office/drawing/2014/main" id="{000E1E67-BB95-46B7-B1EA-9A84DCBFA6FA}"/>
                </a:ext>
              </a:extLst>
            </p:cNvPr>
            <p:cNvSpPr/>
            <p:nvPr/>
          </p:nvSpPr>
          <p:spPr>
            <a:xfrm>
              <a:off x="3143814" y="2479867"/>
              <a:ext cx="56248" cy="22531"/>
            </a:xfrm>
            <a:custGeom>
              <a:avLst/>
              <a:gdLst/>
              <a:ahLst/>
              <a:cxnLst/>
              <a:rect l="l" t="t" r="r" b="b"/>
              <a:pathLst>
                <a:path w="1755" h="703" extrusionOk="0">
                  <a:moveTo>
                    <a:pt x="1754" y="1"/>
                  </a:moveTo>
                  <a:lnTo>
                    <a:pt x="0" y="68"/>
                  </a:lnTo>
                  <a:lnTo>
                    <a:pt x="0" y="703"/>
                  </a:lnTo>
                  <a:lnTo>
                    <a:pt x="1754" y="703"/>
                  </a:lnTo>
                  <a:lnTo>
                    <a:pt x="175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807;p60">
              <a:extLst>
                <a:ext uri="{FF2B5EF4-FFF2-40B4-BE49-F238E27FC236}">
                  <a16:creationId xmlns:a16="http://schemas.microsoft.com/office/drawing/2014/main" id="{454734B1-B894-43FB-B1BB-546D18738527}"/>
                </a:ext>
              </a:extLst>
            </p:cNvPr>
            <p:cNvSpPr/>
            <p:nvPr/>
          </p:nvSpPr>
          <p:spPr>
            <a:xfrm>
              <a:off x="3143814" y="2519513"/>
              <a:ext cx="57850" cy="8045"/>
            </a:xfrm>
            <a:custGeom>
              <a:avLst/>
              <a:gdLst/>
              <a:ahLst/>
              <a:cxnLst/>
              <a:rect l="l" t="t" r="r" b="b"/>
              <a:pathLst>
                <a:path w="1805" h="251" extrusionOk="0">
                  <a:moveTo>
                    <a:pt x="0" y="0"/>
                  </a:moveTo>
                  <a:lnTo>
                    <a:pt x="0" y="251"/>
                  </a:lnTo>
                  <a:lnTo>
                    <a:pt x="1805" y="251"/>
                  </a:lnTo>
                  <a:lnTo>
                    <a:pt x="180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808;p60">
              <a:extLst>
                <a:ext uri="{FF2B5EF4-FFF2-40B4-BE49-F238E27FC236}">
                  <a16:creationId xmlns:a16="http://schemas.microsoft.com/office/drawing/2014/main" id="{F5EC5BB6-3113-45F6-A36C-A4D241193D44}"/>
                </a:ext>
              </a:extLst>
            </p:cNvPr>
            <p:cNvSpPr/>
            <p:nvPr/>
          </p:nvSpPr>
          <p:spPr>
            <a:xfrm>
              <a:off x="3079553" y="1970625"/>
              <a:ext cx="184768" cy="138168"/>
            </a:xfrm>
            <a:custGeom>
              <a:avLst/>
              <a:gdLst/>
              <a:ahLst/>
              <a:cxnLst/>
              <a:rect l="l" t="t" r="r" b="b"/>
              <a:pathLst>
                <a:path w="5765" h="4311" extrusionOk="0">
                  <a:moveTo>
                    <a:pt x="0" y="0"/>
                  </a:moveTo>
                  <a:lnTo>
                    <a:pt x="0" y="4311"/>
                  </a:lnTo>
                  <a:lnTo>
                    <a:pt x="5764" y="4311"/>
                  </a:lnTo>
                  <a:lnTo>
                    <a:pt x="576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809;p60">
              <a:extLst>
                <a:ext uri="{FF2B5EF4-FFF2-40B4-BE49-F238E27FC236}">
                  <a16:creationId xmlns:a16="http://schemas.microsoft.com/office/drawing/2014/main" id="{0C9982DD-BCDE-4609-A668-97FB7BE26A14}"/>
                </a:ext>
              </a:extLst>
            </p:cNvPr>
            <p:cNvSpPr/>
            <p:nvPr/>
          </p:nvSpPr>
          <p:spPr>
            <a:xfrm>
              <a:off x="3144326" y="2031135"/>
              <a:ext cx="53043" cy="20897"/>
            </a:xfrm>
            <a:custGeom>
              <a:avLst/>
              <a:gdLst/>
              <a:ahLst/>
              <a:cxnLst/>
              <a:rect l="l" t="t" r="r" b="b"/>
              <a:pathLst>
                <a:path w="1655" h="652" extrusionOk="0">
                  <a:moveTo>
                    <a:pt x="1655" y="0"/>
                  </a:moveTo>
                  <a:lnTo>
                    <a:pt x="1" y="50"/>
                  </a:lnTo>
                  <a:lnTo>
                    <a:pt x="1" y="652"/>
                  </a:lnTo>
                  <a:lnTo>
                    <a:pt x="1655" y="652"/>
                  </a:lnTo>
                  <a:lnTo>
                    <a:pt x="165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810;p60">
              <a:extLst>
                <a:ext uri="{FF2B5EF4-FFF2-40B4-BE49-F238E27FC236}">
                  <a16:creationId xmlns:a16="http://schemas.microsoft.com/office/drawing/2014/main" id="{5565B4FD-9A8F-4B7F-B651-A36D8DD2302F}"/>
                </a:ext>
              </a:extLst>
            </p:cNvPr>
            <p:cNvSpPr/>
            <p:nvPr/>
          </p:nvSpPr>
          <p:spPr>
            <a:xfrm>
              <a:off x="3144326" y="2068089"/>
              <a:ext cx="54677" cy="8045"/>
            </a:xfrm>
            <a:custGeom>
              <a:avLst/>
              <a:gdLst/>
              <a:ahLst/>
              <a:cxnLst/>
              <a:rect l="l" t="t" r="r" b="b"/>
              <a:pathLst>
                <a:path w="1706" h="251" extrusionOk="0">
                  <a:moveTo>
                    <a:pt x="1" y="0"/>
                  </a:moveTo>
                  <a:lnTo>
                    <a:pt x="1" y="251"/>
                  </a:lnTo>
                  <a:lnTo>
                    <a:pt x="1705" y="251"/>
                  </a:lnTo>
                  <a:lnTo>
                    <a:pt x="170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811;p60">
              <a:extLst>
                <a:ext uri="{FF2B5EF4-FFF2-40B4-BE49-F238E27FC236}">
                  <a16:creationId xmlns:a16="http://schemas.microsoft.com/office/drawing/2014/main" id="{D16D0757-A498-4AAB-9DE8-8DD3D3E06ECB}"/>
                </a:ext>
              </a:extLst>
            </p:cNvPr>
            <p:cNvSpPr/>
            <p:nvPr/>
          </p:nvSpPr>
          <p:spPr>
            <a:xfrm>
              <a:off x="1497117" y="1455998"/>
              <a:ext cx="1011049" cy="577285"/>
            </a:xfrm>
            <a:custGeom>
              <a:avLst/>
              <a:gdLst/>
              <a:ahLst/>
              <a:cxnLst/>
              <a:rect l="l" t="t" r="r" b="b"/>
              <a:pathLst>
                <a:path w="31546" h="18012" extrusionOk="0">
                  <a:moveTo>
                    <a:pt x="1103" y="0"/>
                  </a:moveTo>
                  <a:cubicBezTo>
                    <a:pt x="485" y="0"/>
                    <a:pt x="0" y="518"/>
                    <a:pt x="34" y="1136"/>
                  </a:cubicBezTo>
                  <a:lnTo>
                    <a:pt x="969" y="16909"/>
                  </a:lnTo>
                  <a:cubicBezTo>
                    <a:pt x="1003" y="17477"/>
                    <a:pt x="1454" y="17912"/>
                    <a:pt x="2022" y="17912"/>
                  </a:cubicBezTo>
                  <a:lnTo>
                    <a:pt x="30443" y="18012"/>
                  </a:lnTo>
                  <a:cubicBezTo>
                    <a:pt x="31028" y="18012"/>
                    <a:pt x="31513" y="17527"/>
                    <a:pt x="31513" y="16943"/>
                  </a:cubicBezTo>
                  <a:lnTo>
                    <a:pt x="31546" y="4645"/>
                  </a:lnTo>
                  <a:cubicBezTo>
                    <a:pt x="31546" y="4060"/>
                    <a:pt x="31061" y="3576"/>
                    <a:pt x="30477" y="3576"/>
                  </a:cubicBezTo>
                  <a:lnTo>
                    <a:pt x="12999" y="3643"/>
                  </a:lnTo>
                  <a:cubicBezTo>
                    <a:pt x="12715" y="3643"/>
                    <a:pt x="12448" y="3526"/>
                    <a:pt x="12248" y="3325"/>
                  </a:cubicBezTo>
                  <a:lnTo>
                    <a:pt x="9223" y="334"/>
                  </a:lnTo>
                  <a:cubicBezTo>
                    <a:pt x="9023" y="134"/>
                    <a:pt x="8755" y="17"/>
                    <a:pt x="8471" y="17"/>
                  </a:cubicBezTo>
                  <a:lnTo>
                    <a:pt x="1103"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812;p60">
              <a:extLst>
                <a:ext uri="{FF2B5EF4-FFF2-40B4-BE49-F238E27FC236}">
                  <a16:creationId xmlns:a16="http://schemas.microsoft.com/office/drawing/2014/main" id="{75092EFB-5305-461B-9D24-62AFF87191A1}"/>
                </a:ext>
              </a:extLst>
            </p:cNvPr>
            <p:cNvSpPr/>
            <p:nvPr/>
          </p:nvSpPr>
          <p:spPr>
            <a:xfrm>
              <a:off x="1497117" y="1455998"/>
              <a:ext cx="1011049" cy="577285"/>
            </a:xfrm>
            <a:custGeom>
              <a:avLst/>
              <a:gdLst/>
              <a:ahLst/>
              <a:cxnLst/>
              <a:rect l="l" t="t" r="r" b="b"/>
              <a:pathLst>
                <a:path w="31546" h="18012" extrusionOk="0">
                  <a:moveTo>
                    <a:pt x="1103" y="0"/>
                  </a:moveTo>
                  <a:cubicBezTo>
                    <a:pt x="485" y="0"/>
                    <a:pt x="0" y="518"/>
                    <a:pt x="34" y="1136"/>
                  </a:cubicBezTo>
                  <a:lnTo>
                    <a:pt x="969" y="16909"/>
                  </a:lnTo>
                  <a:cubicBezTo>
                    <a:pt x="1003" y="17477"/>
                    <a:pt x="1454" y="17912"/>
                    <a:pt x="2022" y="17912"/>
                  </a:cubicBezTo>
                  <a:lnTo>
                    <a:pt x="30443" y="18012"/>
                  </a:lnTo>
                  <a:cubicBezTo>
                    <a:pt x="31028" y="18012"/>
                    <a:pt x="31513" y="17527"/>
                    <a:pt x="31513" y="16943"/>
                  </a:cubicBezTo>
                  <a:lnTo>
                    <a:pt x="31546" y="4645"/>
                  </a:lnTo>
                  <a:cubicBezTo>
                    <a:pt x="31546" y="4060"/>
                    <a:pt x="31061" y="3576"/>
                    <a:pt x="30477" y="3576"/>
                  </a:cubicBezTo>
                  <a:lnTo>
                    <a:pt x="12999" y="3643"/>
                  </a:lnTo>
                  <a:cubicBezTo>
                    <a:pt x="12715" y="3643"/>
                    <a:pt x="12448" y="3526"/>
                    <a:pt x="12248" y="3325"/>
                  </a:cubicBezTo>
                  <a:lnTo>
                    <a:pt x="9223" y="334"/>
                  </a:lnTo>
                  <a:cubicBezTo>
                    <a:pt x="9023" y="134"/>
                    <a:pt x="8755" y="17"/>
                    <a:pt x="8471" y="17"/>
                  </a:cubicBezTo>
                  <a:lnTo>
                    <a:pt x="11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813;p60">
              <a:extLst>
                <a:ext uri="{FF2B5EF4-FFF2-40B4-BE49-F238E27FC236}">
                  <a16:creationId xmlns:a16="http://schemas.microsoft.com/office/drawing/2014/main" id="{858C0205-2AC9-4225-9ECA-F131032182B6}"/>
                </a:ext>
              </a:extLst>
            </p:cNvPr>
            <p:cNvSpPr/>
            <p:nvPr/>
          </p:nvSpPr>
          <p:spPr>
            <a:xfrm>
              <a:off x="1508879" y="1265877"/>
              <a:ext cx="613725" cy="632475"/>
            </a:xfrm>
            <a:custGeom>
              <a:avLst/>
              <a:gdLst/>
              <a:ahLst/>
              <a:cxnLst/>
              <a:rect l="l" t="t" r="r" b="b"/>
              <a:pathLst>
                <a:path w="19149" h="19734" extrusionOk="0">
                  <a:moveTo>
                    <a:pt x="9341" y="1"/>
                  </a:moveTo>
                  <a:lnTo>
                    <a:pt x="1" y="12265"/>
                  </a:lnTo>
                  <a:lnTo>
                    <a:pt x="9792" y="19733"/>
                  </a:lnTo>
                  <a:lnTo>
                    <a:pt x="19149" y="7469"/>
                  </a:lnTo>
                  <a:lnTo>
                    <a:pt x="93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814;p60">
              <a:extLst>
                <a:ext uri="{FF2B5EF4-FFF2-40B4-BE49-F238E27FC236}">
                  <a16:creationId xmlns:a16="http://schemas.microsoft.com/office/drawing/2014/main" id="{F22D6339-8310-47F4-8077-9D8499D11F97}"/>
                </a:ext>
              </a:extLst>
            </p:cNvPr>
            <p:cNvSpPr/>
            <p:nvPr/>
          </p:nvSpPr>
          <p:spPr>
            <a:xfrm>
              <a:off x="1507277" y="1265877"/>
              <a:ext cx="616418" cy="634077"/>
            </a:xfrm>
            <a:custGeom>
              <a:avLst/>
              <a:gdLst/>
              <a:ahLst/>
              <a:cxnLst/>
              <a:rect l="l" t="t" r="r" b="b"/>
              <a:pathLst>
                <a:path w="19233" h="19784" extrusionOk="0">
                  <a:moveTo>
                    <a:pt x="9391" y="1"/>
                  </a:moveTo>
                  <a:lnTo>
                    <a:pt x="9391" y="1"/>
                  </a:lnTo>
                  <a:cubicBezTo>
                    <a:pt x="9391" y="1"/>
                    <a:pt x="9422" y="32"/>
                    <a:pt x="9500" y="85"/>
                  </a:cubicBezTo>
                  <a:lnTo>
                    <a:pt x="9500" y="85"/>
                  </a:lnTo>
                  <a:cubicBezTo>
                    <a:pt x="9424" y="23"/>
                    <a:pt x="9391" y="1"/>
                    <a:pt x="9391" y="1"/>
                  </a:cubicBezTo>
                  <a:close/>
                  <a:moveTo>
                    <a:pt x="9500" y="85"/>
                  </a:moveTo>
                  <a:lnTo>
                    <a:pt x="9500" y="85"/>
                  </a:lnTo>
                  <a:cubicBezTo>
                    <a:pt x="9517" y="99"/>
                    <a:pt x="9536" y="116"/>
                    <a:pt x="9558" y="134"/>
                  </a:cubicBezTo>
                  <a:lnTo>
                    <a:pt x="9791" y="302"/>
                  </a:lnTo>
                  <a:lnTo>
                    <a:pt x="9791" y="302"/>
                  </a:lnTo>
                  <a:lnTo>
                    <a:pt x="9575" y="134"/>
                  </a:lnTo>
                  <a:cubicBezTo>
                    <a:pt x="9546" y="116"/>
                    <a:pt x="9521" y="100"/>
                    <a:pt x="9500" y="85"/>
                  </a:cubicBezTo>
                  <a:close/>
                  <a:moveTo>
                    <a:pt x="9341" y="51"/>
                  </a:moveTo>
                  <a:lnTo>
                    <a:pt x="9207" y="218"/>
                  </a:lnTo>
                  <a:lnTo>
                    <a:pt x="8706" y="886"/>
                  </a:lnTo>
                  <a:lnTo>
                    <a:pt x="6784" y="3376"/>
                  </a:lnTo>
                  <a:lnTo>
                    <a:pt x="17" y="12248"/>
                  </a:lnTo>
                  <a:lnTo>
                    <a:pt x="1" y="12265"/>
                  </a:lnTo>
                  <a:lnTo>
                    <a:pt x="17" y="12281"/>
                  </a:lnTo>
                  <a:lnTo>
                    <a:pt x="9825" y="19767"/>
                  </a:lnTo>
                  <a:lnTo>
                    <a:pt x="9859" y="19784"/>
                  </a:lnTo>
                  <a:lnTo>
                    <a:pt x="9875" y="19750"/>
                  </a:lnTo>
                  <a:lnTo>
                    <a:pt x="19215" y="7486"/>
                  </a:lnTo>
                  <a:lnTo>
                    <a:pt x="19232" y="7469"/>
                  </a:lnTo>
                  <a:lnTo>
                    <a:pt x="19215" y="7453"/>
                  </a:lnTo>
                  <a:lnTo>
                    <a:pt x="12081" y="2022"/>
                  </a:lnTo>
                  <a:lnTo>
                    <a:pt x="10093" y="519"/>
                  </a:lnTo>
                  <a:lnTo>
                    <a:pt x="9791" y="302"/>
                  </a:lnTo>
                  <a:lnTo>
                    <a:pt x="9791" y="302"/>
                  </a:lnTo>
                  <a:lnTo>
                    <a:pt x="10093" y="535"/>
                  </a:lnTo>
                  <a:lnTo>
                    <a:pt x="12064" y="2056"/>
                  </a:lnTo>
                  <a:lnTo>
                    <a:pt x="19155" y="7466"/>
                  </a:lnTo>
                  <a:lnTo>
                    <a:pt x="19155" y="7466"/>
                  </a:lnTo>
                  <a:lnTo>
                    <a:pt x="9852" y="19682"/>
                  </a:lnTo>
                  <a:lnTo>
                    <a:pt x="9852" y="19682"/>
                  </a:lnTo>
                  <a:lnTo>
                    <a:pt x="84" y="12260"/>
                  </a:lnTo>
                  <a:lnTo>
                    <a:pt x="84" y="12260"/>
                  </a:lnTo>
                  <a:lnTo>
                    <a:pt x="6801" y="3409"/>
                  </a:lnTo>
                  <a:lnTo>
                    <a:pt x="8706" y="903"/>
                  </a:lnTo>
                  <a:lnTo>
                    <a:pt x="9207" y="235"/>
                  </a:lnTo>
                  <a:lnTo>
                    <a:pt x="9341" y="5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815;p60">
              <a:extLst>
                <a:ext uri="{FF2B5EF4-FFF2-40B4-BE49-F238E27FC236}">
                  <a16:creationId xmlns:a16="http://schemas.microsoft.com/office/drawing/2014/main" id="{4CACE3B2-C1DE-4058-9F3C-EDE0E30B01FA}"/>
                </a:ext>
              </a:extLst>
            </p:cNvPr>
            <p:cNvSpPr/>
            <p:nvPr/>
          </p:nvSpPr>
          <p:spPr>
            <a:xfrm>
              <a:off x="1538878" y="1294786"/>
              <a:ext cx="553215" cy="575169"/>
            </a:xfrm>
            <a:custGeom>
              <a:avLst/>
              <a:gdLst/>
              <a:ahLst/>
              <a:cxnLst/>
              <a:rect l="l" t="t" r="r" b="b"/>
              <a:pathLst>
                <a:path w="17261" h="17946" extrusionOk="0">
                  <a:moveTo>
                    <a:pt x="8689" y="1"/>
                  </a:moveTo>
                  <a:lnTo>
                    <a:pt x="0" y="11413"/>
                  </a:lnTo>
                  <a:lnTo>
                    <a:pt x="8572" y="17946"/>
                  </a:lnTo>
                  <a:lnTo>
                    <a:pt x="17260" y="6534"/>
                  </a:lnTo>
                  <a:lnTo>
                    <a:pt x="86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816;p60">
              <a:extLst>
                <a:ext uri="{FF2B5EF4-FFF2-40B4-BE49-F238E27FC236}">
                  <a16:creationId xmlns:a16="http://schemas.microsoft.com/office/drawing/2014/main" id="{B9CF18EA-AB91-4C12-8BE4-2093FD48A9C7}"/>
                </a:ext>
              </a:extLst>
            </p:cNvPr>
            <p:cNvSpPr/>
            <p:nvPr/>
          </p:nvSpPr>
          <p:spPr>
            <a:xfrm>
              <a:off x="1739703" y="1508464"/>
              <a:ext cx="352390" cy="365787"/>
            </a:xfrm>
            <a:custGeom>
              <a:avLst/>
              <a:gdLst/>
              <a:ahLst/>
              <a:cxnLst/>
              <a:rect l="l" t="t" r="r" b="b"/>
              <a:pathLst>
                <a:path w="10995" h="11413" extrusionOk="0">
                  <a:moveTo>
                    <a:pt x="10994" y="1"/>
                  </a:moveTo>
                  <a:lnTo>
                    <a:pt x="4712" y="402"/>
                  </a:lnTo>
                  <a:lnTo>
                    <a:pt x="5213" y="3443"/>
                  </a:lnTo>
                  <a:lnTo>
                    <a:pt x="5213" y="3443"/>
                  </a:lnTo>
                  <a:lnTo>
                    <a:pt x="0" y="3359"/>
                  </a:lnTo>
                  <a:lnTo>
                    <a:pt x="0" y="3359"/>
                  </a:lnTo>
                  <a:lnTo>
                    <a:pt x="2306" y="11413"/>
                  </a:lnTo>
                  <a:lnTo>
                    <a:pt x="1099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817;p60">
              <a:extLst>
                <a:ext uri="{FF2B5EF4-FFF2-40B4-BE49-F238E27FC236}">
                  <a16:creationId xmlns:a16="http://schemas.microsoft.com/office/drawing/2014/main" id="{3C4A688C-5865-482B-9D6B-7CC02F110703}"/>
                </a:ext>
              </a:extLst>
            </p:cNvPr>
            <p:cNvSpPr/>
            <p:nvPr/>
          </p:nvSpPr>
          <p:spPr>
            <a:xfrm>
              <a:off x="1735921" y="1475805"/>
              <a:ext cx="94291" cy="72657"/>
            </a:xfrm>
            <a:custGeom>
              <a:avLst/>
              <a:gdLst/>
              <a:ahLst/>
              <a:cxnLst/>
              <a:rect l="l" t="t" r="r" b="b"/>
              <a:pathLst>
                <a:path w="2942" h="2267" extrusionOk="0">
                  <a:moveTo>
                    <a:pt x="1473" y="0"/>
                  </a:moveTo>
                  <a:cubicBezTo>
                    <a:pt x="1132" y="0"/>
                    <a:pt x="796" y="156"/>
                    <a:pt x="569" y="452"/>
                  </a:cubicBezTo>
                  <a:cubicBezTo>
                    <a:pt x="1" y="1210"/>
                    <a:pt x="552" y="2267"/>
                    <a:pt x="1461" y="2267"/>
                  </a:cubicBezTo>
                  <a:cubicBezTo>
                    <a:pt x="1514" y="2267"/>
                    <a:pt x="1567" y="2263"/>
                    <a:pt x="1622" y="2256"/>
                  </a:cubicBezTo>
                  <a:cubicBezTo>
                    <a:pt x="2608" y="2122"/>
                    <a:pt x="2942" y="853"/>
                    <a:pt x="2157" y="234"/>
                  </a:cubicBezTo>
                  <a:cubicBezTo>
                    <a:pt x="1951" y="76"/>
                    <a:pt x="1711" y="0"/>
                    <a:pt x="14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818;p60">
              <a:extLst>
                <a:ext uri="{FF2B5EF4-FFF2-40B4-BE49-F238E27FC236}">
                  <a16:creationId xmlns:a16="http://schemas.microsoft.com/office/drawing/2014/main" id="{314AE09B-A6DE-418B-BF37-15E7A9735C9F}"/>
                </a:ext>
              </a:extLst>
            </p:cNvPr>
            <p:cNvSpPr/>
            <p:nvPr/>
          </p:nvSpPr>
          <p:spPr>
            <a:xfrm>
              <a:off x="1852135" y="1261582"/>
              <a:ext cx="709587" cy="577862"/>
            </a:xfrm>
            <a:custGeom>
              <a:avLst/>
              <a:gdLst/>
              <a:ahLst/>
              <a:cxnLst/>
              <a:rect l="l" t="t" r="r" b="b"/>
              <a:pathLst>
                <a:path w="22140" h="18030" extrusionOk="0">
                  <a:moveTo>
                    <a:pt x="703" y="1"/>
                  </a:moveTo>
                  <a:lnTo>
                    <a:pt x="1" y="17144"/>
                  </a:lnTo>
                  <a:lnTo>
                    <a:pt x="21438" y="18029"/>
                  </a:lnTo>
                  <a:lnTo>
                    <a:pt x="22140" y="887"/>
                  </a:lnTo>
                  <a:lnTo>
                    <a:pt x="7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819;p60">
              <a:extLst>
                <a:ext uri="{FF2B5EF4-FFF2-40B4-BE49-F238E27FC236}">
                  <a16:creationId xmlns:a16="http://schemas.microsoft.com/office/drawing/2014/main" id="{E2036011-7470-4B04-8526-0F3CBE176643}"/>
                </a:ext>
              </a:extLst>
            </p:cNvPr>
            <p:cNvSpPr/>
            <p:nvPr/>
          </p:nvSpPr>
          <p:spPr>
            <a:xfrm>
              <a:off x="1850532" y="1260525"/>
              <a:ext cx="711190" cy="579464"/>
            </a:xfrm>
            <a:custGeom>
              <a:avLst/>
              <a:gdLst/>
              <a:ahLst/>
              <a:cxnLst/>
              <a:rect l="l" t="t" r="r" b="b"/>
              <a:pathLst>
                <a:path w="22190" h="18080" extrusionOk="0">
                  <a:moveTo>
                    <a:pt x="22090" y="903"/>
                  </a:moveTo>
                  <a:cubicBezTo>
                    <a:pt x="22156" y="920"/>
                    <a:pt x="22190" y="920"/>
                    <a:pt x="22190" y="920"/>
                  </a:cubicBezTo>
                  <a:cubicBezTo>
                    <a:pt x="22190" y="920"/>
                    <a:pt x="22156" y="903"/>
                    <a:pt x="22090" y="903"/>
                  </a:cubicBezTo>
                  <a:close/>
                  <a:moveTo>
                    <a:pt x="719" y="1"/>
                  </a:moveTo>
                  <a:lnTo>
                    <a:pt x="719" y="34"/>
                  </a:lnTo>
                  <a:cubicBezTo>
                    <a:pt x="502" y="5130"/>
                    <a:pt x="268" y="10978"/>
                    <a:pt x="18" y="17177"/>
                  </a:cubicBezTo>
                  <a:lnTo>
                    <a:pt x="1" y="17210"/>
                  </a:lnTo>
                  <a:lnTo>
                    <a:pt x="34" y="17210"/>
                  </a:lnTo>
                  <a:lnTo>
                    <a:pt x="21488" y="18079"/>
                  </a:lnTo>
                  <a:lnTo>
                    <a:pt x="21521" y="18079"/>
                  </a:lnTo>
                  <a:lnTo>
                    <a:pt x="21521" y="18062"/>
                  </a:lnTo>
                  <a:cubicBezTo>
                    <a:pt x="21722" y="12883"/>
                    <a:pt x="21889" y="8589"/>
                    <a:pt x="22006" y="5598"/>
                  </a:cubicBezTo>
                  <a:cubicBezTo>
                    <a:pt x="22073" y="4094"/>
                    <a:pt x="22123" y="2925"/>
                    <a:pt x="22156" y="2123"/>
                  </a:cubicBezTo>
                  <a:cubicBezTo>
                    <a:pt x="22156" y="1738"/>
                    <a:pt x="22173" y="1421"/>
                    <a:pt x="22190" y="1220"/>
                  </a:cubicBezTo>
                  <a:cubicBezTo>
                    <a:pt x="22190" y="1020"/>
                    <a:pt x="22190" y="920"/>
                    <a:pt x="22190" y="920"/>
                  </a:cubicBezTo>
                  <a:cubicBezTo>
                    <a:pt x="22190" y="920"/>
                    <a:pt x="22190" y="1020"/>
                    <a:pt x="22173" y="1220"/>
                  </a:cubicBezTo>
                  <a:cubicBezTo>
                    <a:pt x="22173" y="1437"/>
                    <a:pt x="22156" y="1738"/>
                    <a:pt x="22140" y="2139"/>
                  </a:cubicBezTo>
                  <a:cubicBezTo>
                    <a:pt x="22106" y="2941"/>
                    <a:pt x="22056" y="4111"/>
                    <a:pt x="21989" y="5615"/>
                  </a:cubicBezTo>
                  <a:cubicBezTo>
                    <a:pt x="21856" y="8599"/>
                    <a:pt x="21673" y="12864"/>
                    <a:pt x="21456" y="18028"/>
                  </a:cubicBezTo>
                  <a:lnTo>
                    <a:pt x="21456" y="18028"/>
                  </a:lnTo>
                  <a:lnTo>
                    <a:pt x="86" y="17145"/>
                  </a:lnTo>
                  <a:lnTo>
                    <a:pt x="86" y="17145"/>
                  </a:lnTo>
                  <a:cubicBezTo>
                    <a:pt x="335" y="10972"/>
                    <a:pt x="568" y="5148"/>
                    <a:pt x="785" y="69"/>
                  </a:cubicBezTo>
                  <a:lnTo>
                    <a:pt x="785" y="69"/>
                  </a:lnTo>
                  <a:lnTo>
                    <a:pt x="16242" y="686"/>
                  </a:lnTo>
                  <a:lnTo>
                    <a:pt x="20619" y="853"/>
                  </a:lnTo>
                  <a:lnTo>
                    <a:pt x="21789" y="903"/>
                  </a:lnTo>
                  <a:lnTo>
                    <a:pt x="22090" y="903"/>
                  </a:lnTo>
                  <a:lnTo>
                    <a:pt x="21806" y="886"/>
                  </a:lnTo>
                  <a:lnTo>
                    <a:pt x="20636" y="836"/>
                  </a:lnTo>
                  <a:lnTo>
                    <a:pt x="16258" y="652"/>
                  </a:lnTo>
                  <a:lnTo>
                    <a:pt x="7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820;p60">
              <a:extLst>
                <a:ext uri="{FF2B5EF4-FFF2-40B4-BE49-F238E27FC236}">
                  <a16:creationId xmlns:a16="http://schemas.microsoft.com/office/drawing/2014/main" id="{DDAC9267-98BD-4773-B75F-C9769FF81F75}"/>
                </a:ext>
              </a:extLst>
            </p:cNvPr>
            <p:cNvSpPr/>
            <p:nvPr/>
          </p:nvSpPr>
          <p:spPr>
            <a:xfrm>
              <a:off x="1876781" y="1296934"/>
              <a:ext cx="659236" cy="506614"/>
            </a:xfrm>
            <a:custGeom>
              <a:avLst/>
              <a:gdLst/>
              <a:ahLst/>
              <a:cxnLst/>
              <a:rect l="l" t="t" r="r" b="b"/>
              <a:pathLst>
                <a:path w="20569" h="15807" extrusionOk="0">
                  <a:moveTo>
                    <a:pt x="619" y="1"/>
                  </a:moveTo>
                  <a:lnTo>
                    <a:pt x="1" y="14988"/>
                  </a:lnTo>
                  <a:lnTo>
                    <a:pt x="19951" y="15807"/>
                  </a:lnTo>
                  <a:lnTo>
                    <a:pt x="20569" y="819"/>
                  </a:lnTo>
                  <a:lnTo>
                    <a:pt x="6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821;p60">
              <a:extLst>
                <a:ext uri="{FF2B5EF4-FFF2-40B4-BE49-F238E27FC236}">
                  <a16:creationId xmlns:a16="http://schemas.microsoft.com/office/drawing/2014/main" id="{3A33DDD2-01F1-408B-BB3F-0D5400407DCF}"/>
                </a:ext>
              </a:extLst>
            </p:cNvPr>
            <p:cNvSpPr/>
            <p:nvPr/>
          </p:nvSpPr>
          <p:spPr>
            <a:xfrm>
              <a:off x="1876781" y="1488112"/>
              <a:ext cx="639430" cy="315436"/>
            </a:xfrm>
            <a:custGeom>
              <a:avLst/>
              <a:gdLst/>
              <a:ahLst/>
              <a:cxnLst/>
              <a:rect l="l" t="t" r="r" b="b"/>
              <a:pathLst>
                <a:path w="19951" h="9842" extrusionOk="0">
                  <a:moveTo>
                    <a:pt x="7352" y="1"/>
                  </a:moveTo>
                  <a:lnTo>
                    <a:pt x="1" y="9023"/>
                  </a:lnTo>
                  <a:lnTo>
                    <a:pt x="19951" y="9842"/>
                  </a:lnTo>
                  <a:lnTo>
                    <a:pt x="14487" y="3008"/>
                  </a:lnTo>
                  <a:lnTo>
                    <a:pt x="11429" y="5999"/>
                  </a:lnTo>
                  <a:lnTo>
                    <a:pt x="73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822;p60">
              <a:extLst>
                <a:ext uri="{FF2B5EF4-FFF2-40B4-BE49-F238E27FC236}">
                  <a16:creationId xmlns:a16="http://schemas.microsoft.com/office/drawing/2014/main" id="{0E2954F5-24B6-42B8-9732-E48DFB226A7E}"/>
                </a:ext>
              </a:extLst>
            </p:cNvPr>
            <p:cNvSpPr/>
            <p:nvPr/>
          </p:nvSpPr>
          <p:spPr>
            <a:xfrm>
              <a:off x="2193852" y="1407186"/>
              <a:ext cx="118329" cy="100637"/>
            </a:xfrm>
            <a:custGeom>
              <a:avLst/>
              <a:gdLst/>
              <a:ahLst/>
              <a:cxnLst/>
              <a:rect l="l" t="t" r="r" b="b"/>
              <a:pathLst>
                <a:path w="3692" h="3140" extrusionOk="0">
                  <a:moveTo>
                    <a:pt x="2073" y="1"/>
                  </a:moveTo>
                  <a:cubicBezTo>
                    <a:pt x="722" y="1"/>
                    <a:pt x="1" y="1627"/>
                    <a:pt x="935" y="2626"/>
                  </a:cubicBezTo>
                  <a:cubicBezTo>
                    <a:pt x="1255" y="2980"/>
                    <a:pt x="1667" y="3139"/>
                    <a:pt x="2073" y="3139"/>
                  </a:cubicBezTo>
                  <a:cubicBezTo>
                    <a:pt x="2855" y="3139"/>
                    <a:pt x="3614" y="2552"/>
                    <a:pt x="3658" y="1640"/>
                  </a:cubicBezTo>
                  <a:cubicBezTo>
                    <a:pt x="3692" y="771"/>
                    <a:pt x="3023" y="36"/>
                    <a:pt x="2154" y="3"/>
                  </a:cubicBezTo>
                  <a:cubicBezTo>
                    <a:pt x="2127" y="1"/>
                    <a:pt x="2100" y="1"/>
                    <a:pt x="20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823;p60">
              <a:extLst>
                <a:ext uri="{FF2B5EF4-FFF2-40B4-BE49-F238E27FC236}">
                  <a16:creationId xmlns:a16="http://schemas.microsoft.com/office/drawing/2014/main" id="{A59E2BFF-453A-4C66-9F61-B52207A09836}"/>
                </a:ext>
              </a:extLst>
            </p:cNvPr>
            <p:cNvSpPr/>
            <p:nvPr/>
          </p:nvSpPr>
          <p:spPr>
            <a:xfrm>
              <a:off x="1664193" y="1526123"/>
              <a:ext cx="1021786" cy="809743"/>
            </a:xfrm>
            <a:custGeom>
              <a:avLst/>
              <a:gdLst/>
              <a:ahLst/>
              <a:cxnLst/>
              <a:rect l="l" t="t" r="r" b="b"/>
              <a:pathLst>
                <a:path w="31881" h="25265" extrusionOk="0">
                  <a:moveTo>
                    <a:pt x="29040" y="1"/>
                  </a:moveTo>
                  <a:lnTo>
                    <a:pt x="0" y="3994"/>
                  </a:lnTo>
                  <a:lnTo>
                    <a:pt x="3075" y="25264"/>
                  </a:lnTo>
                  <a:lnTo>
                    <a:pt x="31880" y="21204"/>
                  </a:lnTo>
                  <a:lnTo>
                    <a:pt x="2904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824;p60">
              <a:extLst>
                <a:ext uri="{FF2B5EF4-FFF2-40B4-BE49-F238E27FC236}">
                  <a16:creationId xmlns:a16="http://schemas.microsoft.com/office/drawing/2014/main" id="{E832AE80-FAAA-44F6-B0A4-23B3D5C5AE34}"/>
                </a:ext>
              </a:extLst>
            </p:cNvPr>
            <p:cNvSpPr/>
            <p:nvPr/>
          </p:nvSpPr>
          <p:spPr>
            <a:xfrm>
              <a:off x="1678648" y="1440998"/>
              <a:ext cx="1056592" cy="864324"/>
            </a:xfrm>
            <a:custGeom>
              <a:avLst/>
              <a:gdLst/>
              <a:ahLst/>
              <a:cxnLst/>
              <a:rect l="l" t="t" r="r" b="b"/>
              <a:pathLst>
                <a:path w="32967" h="26968" extrusionOk="0">
                  <a:moveTo>
                    <a:pt x="28706" y="0"/>
                  </a:moveTo>
                  <a:lnTo>
                    <a:pt x="0" y="5949"/>
                  </a:lnTo>
                  <a:lnTo>
                    <a:pt x="4495" y="26968"/>
                  </a:lnTo>
                  <a:lnTo>
                    <a:pt x="32966" y="20970"/>
                  </a:lnTo>
                  <a:lnTo>
                    <a:pt x="2870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825;p60">
              <a:extLst>
                <a:ext uri="{FF2B5EF4-FFF2-40B4-BE49-F238E27FC236}">
                  <a16:creationId xmlns:a16="http://schemas.microsoft.com/office/drawing/2014/main" id="{AEED098B-58F3-4B30-9B7A-46714F509D8B}"/>
                </a:ext>
              </a:extLst>
            </p:cNvPr>
            <p:cNvSpPr/>
            <p:nvPr/>
          </p:nvSpPr>
          <p:spPr>
            <a:xfrm>
              <a:off x="1630990" y="1365488"/>
              <a:ext cx="1111750" cy="960186"/>
            </a:xfrm>
            <a:custGeom>
              <a:avLst/>
              <a:gdLst/>
              <a:ahLst/>
              <a:cxnLst/>
              <a:rect l="l" t="t" r="r" b="b"/>
              <a:pathLst>
                <a:path w="34688" h="29959" extrusionOk="0">
                  <a:moveTo>
                    <a:pt x="27653" y="0"/>
                  </a:moveTo>
                  <a:lnTo>
                    <a:pt x="0" y="9725"/>
                  </a:lnTo>
                  <a:lnTo>
                    <a:pt x="7269" y="29959"/>
                  </a:lnTo>
                  <a:lnTo>
                    <a:pt x="34687" y="20218"/>
                  </a:lnTo>
                  <a:lnTo>
                    <a:pt x="276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826;p60">
              <a:extLst>
                <a:ext uri="{FF2B5EF4-FFF2-40B4-BE49-F238E27FC236}">
                  <a16:creationId xmlns:a16="http://schemas.microsoft.com/office/drawing/2014/main" id="{298B3544-36D5-4519-964D-AA94152C78D1}"/>
                </a:ext>
              </a:extLst>
            </p:cNvPr>
            <p:cNvSpPr/>
            <p:nvPr/>
          </p:nvSpPr>
          <p:spPr>
            <a:xfrm>
              <a:off x="1629387" y="1365488"/>
              <a:ext cx="1114411" cy="961276"/>
            </a:xfrm>
            <a:custGeom>
              <a:avLst/>
              <a:gdLst/>
              <a:ahLst/>
              <a:cxnLst/>
              <a:rect l="l" t="t" r="r" b="b"/>
              <a:pathLst>
                <a:path w="34771" h="29993" extrusionOk="0">
                  <a:moveTo>
                    <a:pt x="27703" y="0"/>
                  </a:moveTo>
                  <a:lnTo>
                    <a:pt x="27703" y="0"/>
                  </a:lnTo>
                  <a:lnTo>
                    <a:pt x="27703" y="0"/>
                  </a:lnTo>
                  <a:close/>
                  <a:moveTo>
                    <a:pt x="27703" y="0"/>
                  </a:moveTo>
                  <a:lnTo>
                    <a:pt x="34" y="9691"/>
                  </a:lnTo>
                  <a:lnTo>
                    <a:pt x="0" y="9708"/>
                  </a:lnTo>
                  <a:lnTo>
                    <a:pt x="17" y="9742"/>
                  </a:lnTo>
                  <a:lnTo>
                    <a:pt x="7235" y="29825"/>
                  </a:lnTo>
                  <a:cubicBezTo>
                    <a:pt x="7252" y="29875"/>
                    <a:pt x="7268" y="29925"/>
                    <a:pt x="7285" y="29959"/>
                  </a:cubicBezTo>
                  <a:lnTo>
                    <a:pt x="7302" y="29992"/>
                  </a:lnTo>
                  <a:lnTo>
                    <a:pt x="7335" y="29992"/>
                  </a:lnTo>
                  <a:lnTo>
                    <a:pt x="34737" y="20234"/>
                  </a:lnTo>
                  <a:lnTo>
                    <a:pt x="34771" y="20234"/>
                  </a:lnTo>
                  <a:lnTo>
                    <a:pt x="34754" y="20201"/>
                  </a:lnTo>
                  <a:lnTo>
                    <a:pt x="27703" y="0"/>
                  </a:lnTo>
                  <a:lnTo>
                    <a:pt x="34695" y="20193"/>
                  </a:lnTo>
                  <a:lnTo>
                    <a:pt x="34695" y="20193"/>
                  </a:lnTo>
                  <a:lnTo>
                    <a:pt x="7342" y="29911"/>
                  </a:lnTo>
                  <a:lnTo>
                    <a:pt x="7342" y="29911"/>
                  </a:lnTo>
                  <a:cubicBezTo>
                    <a:pt x="7328" y="29871"/>
                    <a:pt x="7315" y="29832"/>
                    <a:pt x="7302" y="29792"/>
                  </a:cubicBezTo>
                  <a:lnTo>
                    <a:pt x="96" y="9742"/>
                  </a:lnTo>
                  <a:lnTo>
                    <a:pt x="96" y="9742"/>
                  </a:lnTo>
                  <a:lnTo>
                    <a:pt x="277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827;p60">
              <a:extLst>
                <a:ext uri="{FF2B5EF4-FFF2-40B4-BE49-F238E27FC236}">
                  <a16:creationId xmlns:a16="http://schemas.microsoft.com/office/drawing/2014/main" id="{14E388EB-3B09-4A95-B06F-5E785AF8DFD8}"/>
                </a:ext>
              </a:extLst>
            </p:cNvPr>
            <p:cNvSpPr/>
            <p:nvPr/>
          </p:nvSpPr>
          <p:spPr>
            <a:xfrm>
              <a:off x="2356602" y="1490804"/>
              <a:ext cx="187460" cy="496455"/>
            </a:xfrm>
            <a:custGeom>
              <a:avLst/>
              <a:gdLst/>
              <a:ahLst/>
              <a:cxnLst/>
              <a:rect l="l" t="t" r="r" b="b"/>
              <a:pathLst>
                <a:path w="5849" h="15490" extrusionOk="0">
                  <a:moveTo>
                    <a:pt x="51" y="0"/>
                  </a:moveTo>
                  <a:cubicBezTo>
                    <a:pt x="51" y="0"/>
                    <a:pt x="51" y="0"/>
                    <a:pt x="51" y="0"/>
                  </a:cubicBezTo>
                  <a:cubicBezTo>
                    <a:pt x="0" y="17"/>
                    <a:pt x="1237" y="3509"/>
                    <a:pt x="2824" y="7786"/>
                  </a:cubicBezTo>
                  <a:cubicBezTo>
                    <a:pt x="4408" y="12053"/>
                    <a:pt x="5742" y="15489"/>
                    <a:pt x="5798" y="15489"/>
                  </a:cubicBezTo>
                  <a:cubicBezTo>
                    <a:pt x="5798" y="15489"/>
                    <a:pt x="5798" y="15489"/>
                    <a:pt x="5798" y="15489"/>
                  </a:cubicBezTo>
                  <a:cubicBezTo>
                    <a:pt x="5848" y="15472"/>
                    <a:pt x="4612" y="11980"/>
                    <a:pt x="3025" y="7703"/>
                  </a:cubicBezTo>
                  <a:cubicBezTo>
                    <a:pt x="1441" y="3452"/>
                    <a:pt x="107"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828;p60">
              <a:extLst>
                <a:ext uri="{FF2B5EF4-FFF2-40B4-BE49-F238E27FC236}">
                  <a16:creationId xmlns:a16="http://schemas.microsoft.com/office/drawing/2014/main" id="{97ED441F-49E4-46F9-A704-CE4244899EFE}"/>
                </a:ext>
              </a:extLst>
            </p:cNvPr>
            <p:cNvSpPr/>
            <p:nvPr/>
          </p:nvSpPr>
          <p:spPr>
            <a:xfrm>
              <a:off x="2281092" y="1525610"/>
              <a:ext cx="187460" cy="495910"/>
            </a:xfrm>
            <a:custGeom>
              <a:avLst/>
              <a:gdLst/>
              <a:ahLst/>
              <a:cxnLst/>
              <a:rect l="l" t="t" r="r" b="b"/>
              <a:pathLst>
                <a:path w="5849" h="15473" extrusionOk="0">
                  <a:moveTo>
                    <a:pt x="51" y="0"/>
                  </a:moveTo>
                  <a:cubicBezTo>
                    <a:pt x="51" y="0"/>
                    <a:pt x="51" y="0"/>
                    <a:pt x="51" y="0"/>
                  </a:cubicBezTo>
                  <a:cubicBezTo>
                    <a:pt x="1" y="17"/>
                    <a:pt x="1237" y="3509"/>
                    <a:pt x="2824" y="7770"/>
                  </a:cubicBezTo>
                  <a:cubicBezTo>
                    <a:pt x="4404" y="12027"/>
                    <a:pt x="5719" y="15473"/>
                    <a:pt x="5781" y="15473"/>
                  </a:cubicBezTo>
                  <a:cubicBezTo>
                    <a:pt x="5781" y="15473"/>
                    <a:pt x="5781" y="15473"/>
                    <a:pt x="5782" y="15472"/>
                  </a:cubicBezTo>
                  <a:cubicBezTo>
                    <a:pt x="5849" y="15456"/>
                    <a:pt x="4595" y="11980"/>
                    <a:pt x="3008" y="7703"/>
                  </a:cubicBezTo>
                  <a:cubicBezTo>
                    <a:pt x="1425" y="3436"/>
                    <a:pt x="107"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829;p60">
              <a:extLst>
                <a:ext uri="{FF2B5EF4-FFF2-40B4-BE49-F238E27FC236}">
                  <a16:creationId xmlns:a16="http://schemas.microsoft.com/office/drawing/2014/main" id="{7814181B-31CE-4F49-8EFA-5EE4C0374876}"/>
                </a:ext>
              </a:extLst>
            </p:cNvPr>
            <p:cNvSpPr/>
            <p:nvPr/>
          </p:nvSpPr>
          <p:spPr>
            <a:xfrm>
              <a:off x="2046005" y="1624132"/>
              <a:ext cx="185858" cy="495910"/>
            </a:xfrm>
            <a:custGeom>
              <a:avLst/>
              <a:gdLst/>
              <a:ahLst/>
              <a:cxnLst/>
              <a:rect l="l" t="t" r="r" b="b"/>
              <a:pathLst>
                <a:path w="5799" h="15473" extrusionOk="0">
                  <a:moveTo>
                    <a:pt x="51" y="0"/>
                  </a:moveTo>
                  <a:cubicBezTo>
                    <a:pt x="51" y="0"/>
                    <a:pt x="51" y="0"/>
                    <a:pt x="51" y="1"/>
                  </a:cubicBezTo>
                  <a:cubicBezTo>
                    <a:pt x="0" y="17"/>
                    <a:pt x="1237" y="3493"/>
                    <a:pt x="2824" y="7770"/>
                  </a:cubicBezTo>
                  <a:cubicBezTo>
                    <a:pt x="4346" y="11871"/>
                    <a:pt x="5622" y="15204"/>
                    <a:pt x="5784" y="15457"/>
                  </a:cubicBezTo>
                  <a:lnTo>
                    <a:pt x="5784" y="15457"/>
                  </a:lnTo>
                  <a:cubicBezTo>
                    <a:pt x="5757" y="15202"/>
                    <a:pt x="4538" y="11825"/>
                    <a:pt x="3008" y="7703"/>
                  </a:cubicBezTo>
                  <a:cubicBezTo>
                    <a:pt x="1428" y="3446"/>
                    <a:pt x="113" y="0"/>
                    <a:pt x="51" y="0"/>
                  </a:cubicBezTo>
                  <a:close/>
                  <a:moveTo>
                    <a:pt x="5784" y="15457"/>
                  </a:moveTo>
                  <a:cubicBezTo>
                    <a:pt x="5785" y="15467"/>
                    <a:pt x="5784" y="15472"/>
                    <a:pt x="5782" y="15473"/>
                  </a:cubicBezTo>
                  <a:lnTo>
                    <a:pt x="5797" y="15473"/>
                  </a:lnTo>
                  <a:cubicBezTo>
                    <a:pt x="5794" y="15472"/>
                    <a:pt x="5790" y="15467"/>
                    <a:pt x="5784" y="15457"/>
                  </a:cubicBezTo>
                  <a:close/>
                  <a:moveTo>
                    <a:pt x="5797" y="15473"/>
                  </a:moveTo>
                  <a:cubicBezTo>
                    <a:pt x="5797" y="15473"/>
                    <a:pt x="5798" y="15473"/>
                    <a:pt x="5798" y="15473"/>
                  </a:cubicBezTo>
                  <a:cubicBezTo>
                    <a:pt x="5798" y="15473"/>
                    <a:pt x="5798" y="15473"/>
                    <a:pt x="5798" y="1547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830;p60">
              <a:extLst>
                <a:ext uri="{FF2B5EF4-FFF2-40B4-BE49-F238E27FC236}">
                  <a16:creationId xmlns:a16="http://schemas.microsoft.com/office/drawing/2014/main" id="{B3358868-9610-487E-A896-06B83737AF22}"/>
                </a:ext>
              </a:extLst>
            </p:cNvPr>
            <p:cNvSpPr/>
            <p:nvPr/>
          </p:nvSpPr>
          <p:spPr>
            <a:xfrm>
              <a:off x="2120425" y="1594133"/>
              <a:ext cx="188005" cy="495942"/>
            </a:xfrm>
            <a:custGeom>
              <a:avLst/>
              <a:gdLst/>
              <a:ahLst/>
              <a:cxnLst/>
              <a:rect l="l" t="t" r="r" b="b"/>
              <a:pathLst>
                <a:path w="5866" h="15474" extrusionOk="0">
                  <a:moveTo>
                    <a:pt x="69" y="1"/>
                  </a:moveTo>
                  <a:cubicBezTo>
                    <a:pt x="68" y="1"/>
                    <a:pt x="68" y="1"/>
                    <a:pt x="68" y="1"/>
                  </a:cubicBezTo>
                  <a:cubicBezTo>
                    <a:pt x="1" y="18"/>
                    <a:pt x="1254" y="3493"/>
                    <a:pt x="2841" y="7770"/>
                  </a:cubicBezTo>
                  <a:cubicBezTo>
                    <a:pt x="4425" y="12037"/>
                    <a:pt x="5742" y="15473"/>
                    <a:pt x="5798" y="15473"/>
                  </a:cubicBezTo>
                  <a:cubicBezTo>
                    <a:pt x="5799" y="15473"/>
                    <a:pt x="5799" y="15473"/>
                    <a:pt x="5799" y="15473"/>
                  </a:cubicBezTo>
                  <a:cubicBezTo>
                    <a:pt x="5866" y="15456"/>
                    <a:pt x="4613" y="11981"/>
                    <a:pt x="3025" y="7704"/>
                  </a:cubicBezTo>
                  <a:cubicBezTo>
                    <a:pt x="1445" y="3447"/>
                    <a:pt x="131" y="1"/>
                    <a:pt x="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831;p60">
              <a:extLst>
                <a:ext uri="{FF2B5EF4-FFF2-40B4-BE49-F238E27FC236}">
                  <a16:creationId xmlns:a16="http://schemas.microsoft.com/office/drawing/2014/main" id="{F45B6BE3-9B57-4DB4-BB69-4936A2C110C4}"/>
                </a:ext>
              </a:extLst>
            </p:cNvPr>
            <p:cNvSpPr/>
            <p:nvPr/>
          </p:nvSpPr>
          <p:spPr>
            <a:xfrm>
              <a:off x="2195422" y="1563622"/>
              <a:ext cx="187460" cy="496455"/>
            </a:xfrm>
            <a:custGeom>
              <a:avLst/>
              <a:gdLst/>
              <a:ahLst/>
              <a:cxnLst/>
              <a:rect l="l" t="t" r="r" b="b"/>
              <a:pathLst>
                <a:path w="5849" h="15490" extrusionOk="0">
                  <a:moveTo>
                    <a:pt x="67" y="1"/>
                  </a:moveTo>
                  <a:cubicBezTo>
                    <a:pt x="67" y="1"/>
                    <a:pt x="67" y="1"/>
                    <a:pt x="67" y="1"/>
                  </a:cubicBezTo>
                  <a:cubicBezTo>
                    <a:pt x="0" y="17"/>
                    <a:pt x="1253" y="3509"/>
                    <a:pt x="2841" y="7787"/>
                  </a:cubicBezTo>
                  <a:cubicBezTo>
                    <a:pt x="4424" y="12037"/>
                    <a:pt x="5742" y="15489"/>
                    <a:pt x="5798" y="15489"/>
                  </a:cubicBezTo>
                  <a:cubicBezTo>
                    <a:pt x="5798" y="15489"/>
                    <a:pt x="5798" y="15489"/>
                    <a:pt x="5798" y="15489"/>
                  </a:cubicBezTo>
                  <a:cubicBezTo>
                    <a:pt x="5848" y="15456"/>
                    <a:pt x="4612" y="11981"/>
                    <a:pt x="3024" y="7703"/>
                  </a:cubicBezTo>
                  <a:cubicBezTo>
                    <a:pt x="1441" y="3436"/>
                    <a:pt x="123"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832;p60">
              <a:extLst>
                <a:ext uri="{FF2B5EF4-FFF2-40B4-BE49-F238E27FC236}">
                  <a16:creationId xmlns:a16="http://schemas.microsoft.com/office/drawing/2014/main" id="{23B9E665-0B36-4ADE-8DCF-F1860E9DFEC0}"/>
                </a:ext>
              </a:extLst>
            </p:cNvPr>
            <p:cNvSpPr/>
            <p:nvPr/>
          </p:nvSpPr>
          <p:spPr>
            <a:xfrm>
              <a:off x="1959246" y="1648778"/>
              <a:ext cx="187460" cy="496454"/>
            </a:xfrm>
            <a:custGeom>
              <a:avLst/>
              <a:gdLst/>
              <a:ahLst/>
              <a:cxnLst/>
              <a:rect l="l" t="t" r="r" b="b"/>
              <a:pathLst>
                <a:path w="5849" h="15490" extrusionOk="0">
                  <a:moveTo>
                    <a:pt x="51" y="0"/>
                  </a:moveTo>
                  <a:cubicBezTo>
                    <a:pt x="51" y="0"/>
                    <a:pt x="51" y="0"/>
                    <a:pt x="51" y="0"/>
                  </a:cubicBezTo>
                  <a:cubicBezTo>
                    <a:pt x="1" y="34"/>
                    <a:pt x="1237" y="3509"/>
                    <a:pt x="2824" y="7786"/>
                  </a:cubicBezTo>
                  <a:cubicBezTo>
                    <a:pt x="4408" y="12053"/>
                    <a:pt x="5725" y="15489"/>
                    <a:pt x="5781" y="15489"/>
                  </a:cubicBezTo>
                  <a:cubicBezTo>
                    <a:pt x="5782" y="15489"/>
                    <a:pt x="5782" y="15489"/>
                    <a:pt x="5782" y="15489"/>
                  </a:cubicBezTo>
                  <a:cubicBezTo>
                    <a:pt x="5849" y="15472"/>
                    <a:pt x="4596" y="11980"/>
                    <a:pt x="3008" y="7720"/>
                  </a:cubicBezTo>
                  <a:cubicBezTo>
                    <a:pt x="1425" y="3452"/>
                    <a:pt x="107"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833;p60">
              <a:extLst>
                <a:ext uri="{FF2B5EF4-FFF2-40B4-BE49-F238E27FC236}">
                  <a16:creationId xmlns:a16="http://schemas.microsoft.com/office/drawing/2014/main" id="{2961E5D0-5EF5-4905-8F4E-926B0D526C5A}"/>
                </a:ext>
              </a:extLst>
            </p:cNvPr>
            <p:cNvSpPr/>
            <p:nvPr/>
          </p:nvSpPr>
          <p:spPr>
            <a:xfrm>
              <a:off x="1876236" y="1679290"/>
              <a:ext cx="187460" cy="496454"/>
            </a:xfrm>
            <a:custGeom>
              <a:avLst/>
              <a:gdLst/>
              <a:ahLst/>
              <a:cxnLst/>
              <a:rect l="l" t="t" r="r" b="b"/>
              <a:pathLst>
                <a:path w="5849" h="15490" extrusionOk="0">
                  <a:moveTo>
                    <a:pt x="51" y="1"/>
                  </a:moveTo>
                  <a:cubicBezTo>
                    <a:pt x="51" y="1"/>
                    <a:pt x="51" y="1"/>
                    <a:pt x="51" y="1"/>
                  </a:cubicBezTo>
                  <a:cubicBezTo>
                    <a:pt x="1" y="17"/>
                    <a:pt x="1237" y="3509"/>
                    <a:pt x="2825" y="7787"/>
                  </a:cubicBezTo>
                  <a:cubicBezTo>
                    <a:pt x="4408" y="12037"/>
                    <a:pt x="5726" y="15489"/>
                    <a:pt x="5782" y="15489"/>
                  </a:cubicBezTo>
                  <a:cubicBezTo>
                    <a:pt x="5782" y="15489"/>
                    <a:pt x="5782" y="15489"/>
                    <a:pt x="5782" y="15489"/>
                  </a:cubicBezTo>
                  <a:cubicBezTo>
                    <a:pt x="5849" y="15473"/>
                    <a:pt x="4596" y="11981"/>
                    <a:pt x="3008" y="7703"/>
                  </a:cubicBezTo>
                  <a:cubicBezTo>
                    <a:pt x="1425" y="3436"/>
                    <a:pt x="107"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834;p60">
              <a:extLst>
                <a:ext uri="{FF2B5EF4-FFF2-40B4-BE49-F238E27FC236}">
                  <a16:creationId xmlns:a16="http://schemas.microsoft.com/office/drawing/2014/main" id="{F13BE57C-BA68-45A3-BBE4-1D3CC0FB4A11}"/>
                </a:ext>
              </a:extLst>
            </p:cNvPr>
            <p:cNvSpPr/>
            <p:nvPr/>
          </p:nvSpPr>
          <p:spPr>
            <a:xfrm>
              <a:off x="1793259" y="1709802"/>
              <a:ext cx="185826" cy="496454"/>
            </a:xfrm>
            <a:custGeom>
              <a:avLst/>
              <a:gdLst/>
              <a:ahLst/>
              <a:cxnLst/>
              <a:rect l="l" t="t" r="r" b="b"/>
              <a:pathLst>
                <a:path w="5798" h="15490" extrusionOk="0">
                  <a:moveTo>
                    <a:pt x="51" y="1"/>
                  </a:moveTo>
                  <a:cubicBezTo>
                    <a:pt x="50" y="1"/>
                    <a:pt x="50" y="1"/>
                    <a:pt x="50" y="1"/>
                  </a:cubicBezTo>
                  <a:cubicBezTo>
                    <a:pt x="0" y="18"/>
                    <a:pt x="1236" y="3510"/>
                    <a:pt x="2824" y="7770"/>
                  </a:cubicBezTo>
                  <a:cubicBezTo>
                    <a:pt x="4346" y="11873"/>
                    <a:pt x="5623" y="15222"/>
                    <a:pt x="5783" y="15475"/>
                  </a:cubicBezTo>
                  <a:lnTo>
                    <a:pt x="5783" y="15475"/>
                  </a:lnTo>
                  <a:cubicBezTo>
                    <a:pt x="5762" y="15219"/>
                    <a:pt x="4541" y="11836"/>
                    <a:pt x="3008" y="7704"/>
                  </a:cubicBezTo>
                  <a:cubicBezTo>
                    <a:pt x="1424" y="3437"/>
                    <a:pt x="107" y="1"/>
                    <a:pt x="51" y="1"/>
                  </a:cubicBezTo>
                  <a:close/>
                  <a:moveTo>
                    <a:pt x="5783" y="15475"/>
                  </a:moveTo>
                  <a:cubicBezTo>
                    <a:pt x="5784" y="15484"/>
                    <a:pt x="5783" y="15489"/>
                    <a:pt x="5781" y="15490"/>
                  </a:cubicBezTo>
                  <a:lnTo>
                    <a:pt x="5797" y="15490"/>
                  </a:lnTo>
                  <a:cubicBezTo>
                    <a:pt x="5794" y="15489"/>
                    <a:pt x="5790" y="15484"/>
                    <a:pt x="5783" y="15475"/>
                  </a:cubicBezTo>
                  <a:close/>
                  <a:moveTo>
                    <a:pt x="5797" y="15490"/>
                  </a:moveTo>
                  <a:lnTo>
                    <a:pt x="5797" y="15490"/>
                  </a:lnTo>
                  <a:cubicBezTo>
                    <a:pt x="5797" y="15490"/>
                    <a:pt x="5797" y="15490"/>
                    <a:pt x="5797" y="15490"/>
                  </a:cubicBezTo>
                  <a:cubicBezTo>
                    <a:pt x="5798" y="15490"/>
                    <a:pt x="5798" y="15490"/>
                    <a:pt x="5798" y="1549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835;p60">
              <a:extLst>
                <a:ext uri="{FF2B5EF4-FFF2-40B4-BE49-F238E27FC236}">
                  <a16:creationId xmlns:a16="http://schemas.microsoft.com/office/drawing/2014/main" id="{9132BD06-C8B5-41B1-BD51-610CCF4304DF}"/>
                </a:ext>
              </a:extLst>
            </p:cNvPr>
            <p:cNvSpPr/>
            <p:nvPr/>
          </p:nvSpPr>
          <p:spPr>
            <a:xfrm>
              <a:off x="1478367" y="1744640"/>
              <a:ext cx="1140660" cy="667249"/>
            </a:xfrm>
            <a:custGeom>
              <a:avLst/>
              <a:gdLst/>
              <a:ahLst/>
              <a:cxnLst/>
              <a:rect l="l" t="t" r="r" b="b"/>
              <a:pathLst>
                <a:path w="35590" h="20819" extrusionOk="0">
                  <a:moveTo>
                    <a:pt x="719" y="0"/>
                  </a:moveTo>
                  <a:cubicBezTo>
                    <a:pt x="318" y="0"/>
                    <a:pt x="0" y="351"/>
                    <a:pt x="34" y="769"/>
                  </a:cubicBezTo>
                  <a:lnTo>
                    <a:pt x="2356" y="20117"/>
                  </a:lnTo>
                  <a:cubicBezTo>
                    <a:pt x="2390" y="20468"/>
                    <a:pt x="2690" y="20719"/>
                    <a:pt x="3025" y="20719"/>
                  </a:cubicBezTo>
                  <a:lnTo>
                    <a:pt x="33284" y="20819"/>
                  </a:lnTo>
                  <a:cubicBezTo>
                    <a:pt x="33651" y="20819"/>
                    <a:pt x="33952" y="20535"/>
                    <a:pt x="33969" y="20184"/>
                  </a:cubicBezTo>
                  <a:lnTo>
                    <a:pt x="35556" y="835"/>
                  </a:lnTo>
                  <a:cubicBezTo>
                    <a:pt x="35590" y="451"/>
                    <a:pt x="35272" y="100"/>
                    <a:pt x="34871" y="100"/>
                  </a:cubicBezTo>
                  <a:lnTo>
                    <a:pt x="71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836;p60">
              <a:extLst>
                <a:ext uri="{FF2B5EF4-FFF2-40B4-BE49-F238E27FC236}">
                  <a16:creationId xmlns:a16="http://schemas.microsoft.com/office/drawing/2014/main" id="{044C6613-F4D1-48C9-86BD-E8CEDA22206F}"/>
                </a:ext>
              </a:extLst>
            </p:cNvPr>
            <p:cNvSpPr/>
            <p:nvPr/>
          </p:nvSpPr>
          <p:spPr>
            <a:xfrm>
              <a:off x="2633449" y="1596281"/>
              <a:ext cx="62145" cy="116790"/>
            </a:xfrm>
            <a:custGeom>
              <a:avLst/>
              <a:gdLst/>
              <a:ahLst/>
              <a:cxnLst/>
              <a:rect l="l" t="t" r="r" b="b"/>
              <a:pathLst>
                <a:path w="1939" h="3644" extrusionOk="0">
                  <a:moveTo>
                    <a:pt x="1020" y="1"/>
                  </a:moveTo>
                  <a:lnTo>
                    <a:pt x="1" y="719"/>
                  </a:lnTo>
                  <a:lnTo>
                    <a:pt x="602" y="3643"/>
                  </a:lnTo>
                  <a:lnTo>
                    <a:pt x="1939" y="2457"/>
                  </a:lnTo>
                  <a:lnTo>
                    <a:pt x="1020" y="1"/>
                  </a:ln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837;p60">
              <a:extLst>
                <a:ext uri="{FF2B5EF4-FFF2-40B4-BE49-F238E27FC236}">
                  <a16:creationId xmlns:a16="http://schemas.microsoft.com/office/drawing/2014/main" id="{6D41DF52-F41E-47CB-98D6-3D6B9A77DFF5}"/>
                </a:ext>
              </a:extLst>
            </p:cNvPr>
            <p:cNvSpPr/>
            <p:nvPr/>
          </p:nvSpPr>
          <p:spPr>
            <a:xfrm>
              <a:off x="2673608" y="2235165"/>
              <a:ext cx="333673" cy="107111"/>
            </a:xfrm>
            <a:custGeom>
              <a:avLst/>
              <a:gdLst/>
              <a:ahLst/>
              <a:cxnLst/>
              <a:rect l="l" t="t" r="r" b="b"/>
              <a:pathLst>
                <a:path w="10411" h="3342" extrusionOk="0">
                  <a:moveTo>
                    <a:pt x="4245" y="0"/>
                  </a:moveTo>
                  <a:lnTo>
                    <a:pt x="1" y="2055"/>
                  </a:lnTo>
                  <a:cubicBezTo>
                    <a:pt x="222" y="2407"/>
                    <a:pt x="768" y="2535"/>
                    <a:pt x="1244" y="2535"/>
                  </a:cubicBezTo>
                  <a:cubicBezTo>
                    <a:pt x="1378" y="2535"/>
                    <a:pt x="1507" y="2525"/>
                    <a:pt x="1622" y="2506"/>
                  </a:cubicBezTo>
                  <a:cubicBezTo>
                    <a:pt x="2156" y="2440"/>
                    <a:pt x="2641" y="2206"/>
                    <a:pt x="3176" y="2139"/>
                  </a:cubicBezTo>
                  <a:cubicBezTo>
                    <a:pt x="3296" y="2124"/>
                    <a:pt x="3417" y="2116"/>
                    <a:pt x="3538" y="2116"/>
                  </a:cubicBezTo>
                  <a:cubicBezTo>
                    <a:pt x="4083" y="2116"/>
                    <a:pt x="4618" y="2269"/>
                    <a:pt x="5097" y="2556"/>
                  </a:cubicBezTo>
                  <a:cubicBezTo>
                    <a:pt x="5398" y="2740"/>
                    <a:pt x="5682" y="2957"/>
                    <a:pt x="5999" y="3125"/>
                  </a:cubicBezTo>
                  <a:cubicBezTo>
                    <a:pt x="6249" y="3269"/>
                    <a:pt x="6529" y="3341"/>
                    <a:pt x="6808" y="3341"/>
                  </a:cubicBezTo>
                  <a:cubicBezTo>
                    <a:pt x="6884" y="3341"/>
                    <a:pt x="6960" y="3336"/>
                    <a:pt x="7035" y="3325"/>
                  </a:cubicBezTo>
                  <a:cubicBezTo>
                    <a:pt x="7436" y="3225"/>
                    <a:pt x="7737" y="2924"/>
                    <a:pt x="8038" y="2657"/>
                  </a:cubicBezTo>
                  <a:cubicBezTo>
                    <a:pt x="8328" y="2397"/>
                    <a:pt x="8659" y="2166"/>
                    <a:pt x="9020" y="2166"/>
                  </a:cubicBezTo>
                  <a:cubicBezTo>
                    <a:pt x="9055" y="2166"/>
                    <a:pt x="9089" y="2168"/>
                    <a:pt x="9124" y="2172"/>
                  </a:cubicBezTo>
                  <a:cubicBezTo>
                    <a:pt x="9324" y="2206"/>
                    <a:pt x="9525" y="2272"/>
                    <a:pt x="9725" y="2339"/>
                  </a:cubicBezTo>
                  <a:cubicBezTo>
                    <a:pt x="9785" y="2364"/>
                    <a:pt x="9848" y="2376"/>
                    <a:pt x="9910" y="2376"/>
                  </a:cubicBezTo>
                  <a:cubicBezTo>
                    <a:pt x="10058" y="2376"/>
                    <a:pt x="10204" y="2311"/>
                    <a:pt x="10310" y="2206"/>
                  </a:cubicBezTo>
                  <a:cubicBezTo>
                    <a:pt x="10377" y="2072"/>
                    <a:pt x="10410" y="1922"/>
                    <a:pt x="10360" y="1771"/>
                  </a:cubicBezTo>
                  <a:cubicBezTo>
                    <a:pt x="10293" y="1320"/>
                    <a:pt x="10043" y="919"/>
                    <a:pt x="9692" y="652"/>
                  </a:cubicBezTo>
                  <a:lnTo>
                    <a:pt x="424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838;p60">
              <a:extLst>
                <a:ext uri="{FF2B5EF4-FFF2-40B4-BE49-F238E27FC236}">
                  <a16:creationId xmlns:a16="http://schemas.microsoft.com/office/drawing/2014/main" id="{E226A38D-725D-4F7E-AD07-878C4FBF5BC2}"/>
                </a:ext>
              </a:extLst>
            </p:cNvPr>
            <p:cNvSpPr/>
            <p:nvPr/>
          </p:nvSpPr>
          <p:spPr>
            <a:xfrm>
              <a:off x="2726651" y="1832970"/>
              <a:ext cx="270983" cy="769585"/>
            </a:xfrm>
            <a:custGeom>
              <a:avLst/>
              <a:gdLst/>
              <a:ahLst/>
              <a:cxnLst/>
              <a:rect l="l" t="t" r="r" b="b"/>
              <a:pathLst>
                <a:path w="8455" h="24012" extrusionOk="0">
                  <a:moveTo>
                    <a:pt x="5648" y="1"/>
                  </a:moveTo>
                  <a:lnTo>
                    <a:pt x="1821" y="34"/>
                  </a:lnTo>
                  <a:cubicBezTo>
                    <a:pt x="1821" y="34"/>
                    <a:pt x="1821" y="51"/>
                    <a:pt x="1805" y="68"/>
                  </a:cubicBezTo>
                  <a:lnTo>
                    <a:pt x="0" y="118"/>
                  </a:lnTo>
                  <a:lnTo>
                    <a:pt x="802" y="23677"/>
                  </a:lnTo>
                  <a:lnTo>
                    <a:pt x="3158" y="23861"/>
                  </a:lnTo>
                  <a:lnTo>
                    <a:pt x="3141" y="16075"/>
                  </a:lnTo>
                  <a:lnTo>
                    <a:pt x="3141" y="16075"/>
                  </a:lnTo>
                  <a:cubicBezTo>
                    <a:pt x="4628" y="19834"/>
                    <a:pt x="6349" y="24011"/>
                    <a:pt x="6349" y="24011"/>
                  </a:cubicBezTo>
                  <a:lnTo>
                    <a:pt x="8455" y="23025"/>
                  </a:lnTo>
                  <a:cubicBezTo>
                    <a:pt x="8455" y="23025"/>
                    <a:pt x="4979" y="11179"/>
                    <a:pt x="4912" y="10795"/>
                  </a:cubicBezTo>
                  <a:cubicBezTo>
                    <a:pt x="4862" y="10461"/>
                    <a:pt x="5397" y="2156"/>
                    <a:pt x="5648" y="1"/>
                  </a:cubicBezTo>
                  <a:close/>
                </a:path>
              </a:pathLst>
            </a:custGeom>
            <a:solidFill>
              <a:srgbClr val="D89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839;p60">
              <a:extLst>
                <a:ext uri="{FF2B5EF4-FFF2-40B4-BE49-F238E27FC236}">
                  <a16:creationId xmlns:a16="http://schemas.microsoft.com/office/drawing/2014/main" id="{770E712C-73F5-4F15-A238-9596E0FF6CF8}"/>
                </a:ext>
              </a:extLst>
            </p:cNvPr>
            <p:cNvSpPr/>
            <p:nvPr/>
          </p:nvSpPr>
          <p:spPr>
            <a:xfrm>
              <a:off x="2775367" y="2161803"/>
              <a:ext cx="57337" cy="201370"/>
            </a:xfrm>
            <a:custGeom>
              <a:avLst/>
              <a:gdLst/>
              <a:ahLst/>
              <a:cxnLst/>
              <a:rect l="l" t="t" r="r" b="b"/>
              <a:pathLst>
                <a:path w="1789" h="6283" extrusionOk="0">
                  <a:moveTo>
                    <a:pt x="67" y="0"/>
                  </a:moveTo>
                  <a:cubicBezTo>
                    <a:pt x="67" y="17"/>
                    <a:pt x="67" y="33"/>
                    <a:pt x="51" y="50"/>
                  </a:cubicBezTo>
                  <a:cubicBezTo>
                    <a:pt x="51" y="100"/>
                    <a:pt x="34" y="167"/>
                    <a:pt x="34" y="251"/>
                  </a:cubicBezTo>
                  <a:cubicBezTo>
                    <a:pt x="1" y="485"/>
                    <a:pt x="1" y="718"/>
                    <a:pt x="17" y="952"/>
                  </a:cubicBezTo>
                  <a:cubicBezTo>
                    <a:pt x="34" y="1303"/>
                    <a:pt x="84" y="1654"/>
                    <a:pt x="168" y="1988"/>
                  </a:cubicBezTo>
                  <a:cubicBezTo>
                    <a:pt x="218" y="2189"/>
                    <a:pt x="285" y="2389"/>
                    <a:pt x="351" y="2590"/>
                  </a:cubicBezTo>
                  <a:cubicBezTo>
                    <a:pt x="435" y="2790"/>
                    <a:pt x="502" y="3008"/>
                    <a:pt x="585" y="3208"/>
                  </a:cubicBezTo>
                  <a:cubicBezTo>
                    <a:pt x="903" y="4060"/>
                    <a:pt x="1204" y="4829"/>
                    <a:pt x="1421" y="5380"/>
                  </a:cubicBezTo>
                  <a:lnTo>
                    <a:pt x="1688" y="6048"/>
                  </a:lnTo>
                  <a:cubicBezTo>
                    <a:pt x="1705" y="6132"/>
                    <a:pt x="1738" y="6199"/>
                    <a:pt x="1788" y="6282"/>
                  </a:cubicBezTo>
                  <a:cubicBezTo>
                    <a:pt x="1772" y="6199"/>
                    <a:pt x="1738" y="6115"/>
                    <a:pt x="1705" y="6032"/>
                  </a:cubicBezTo>
                  <a:cubicBezTo>
                    <a:pt x="1655" y="5865"/>
                    <a:pt x="1571" y="5647"/>
                    <a:pt x="1471" y="5363"/>
                  </a:cubicBezTo>
                  <a:cubicBezTo>
                    <a:pt x="1270" y="4812"/>
                    <a:pt x="986" y="4043"/>
                    <a:pt x="652" y="3191"/>
                  </a:cubicBezTo>
                  <a:cubicBezTo>
                    <a:pt x="485" y="2790"/>
                    <a:pt x="351" y="2389"/>
                    <a:pt x="234" y="1972"/>
                  </a:cubicBezTo>
                  <a:cubicBezTo>
                    <a:pt x="151" y="1637"/>
                    <a:pt x="101" y="1303"/>
                    <a:pt x="67" y="952"/>
                  </a:cubicBezTo>
                  <a:cubicBezTo>
                    <a:pt x="51" y="718"/>
                    <a:pt x="51" y="485"/>
                    <a:pt x="51" y="251"/>
                  </a:cubicBezTo>
                  <a:cubicBezTo>
                    <a:pt x="67" y="84"/>
                    <a:pt x="84" y="0"/>
                    <a:pt x="67" y="0"/>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840;p60">
              <a:extLst>
                <a:ext uri="{FF2B5EF4-FFF2-40B4-BE49-F238E27FC236}">
                  <a16:creationId xmlns:a16="http://schemas.microsoft.com/office/drawing/2014/main" id="{60D092AC-24DB-4A30-8A25-966FF33A6F27}"/>
                </a:ext>
              </a:extLst>
            </p:cNvPr>
            <p:cNvSpPr/>
            <p:nvPr/>
          </p:nvSpPr>
          <p:spPr>
            <a:xfrm>
              <a:off x="2800526" y="2280612"/>
              <a:ext cx="28973" cy="158071"/>
            </a:xfrm>
            <a:custGeom>
              <a:avLst/>
              <a:gdLst/>
              <a:ahLst/>
              <a:cxnLst/>
              <a:rect l="l" t="t" r="r" b="b"/>
              <a:pathLst>
                <a:path w="904" h="4932" extrusionOk="0">
                  <a:moveTo>
                    <a:pt x="20" y="0"/>
                  </a:moveTo>
                  <a:cubicBezTo>
                    <a:pt x="19" y="0"/>
                    <a:pt x="18" y="1"/>
                    <a:pt x="18" y="2"/>
                  </a:cubicBezTo>
                  <a:cubicBezTo>
                    <a:pt x="1" y="69"/>
                    <a:pt x="853" y="4931"/>
                    <a:pt x="853" y="4931"/>
                  </a:cubicBezTo>
                  <a:cubicBezTo>
                    <a:pt x="853" y="4864"/>
                    <a:pt x="903" y="2308"/>
                    <a:pt x="903" y="2308"/>
                  </a:cubicBezTo>
                  <a:cubicBezTo>
                    <a:pt x="903" y="2308"/>
                    <a:pt x="80" y="0"/>
                    <a:pt x="20" y="0"/>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841;p60">
              <a:extLst>
                <a:ext uri="{FF2B5EF4-FFF2-40B4-BE49-F238E27FC236}">
                  <a16:creationId xmlns:a16="http://schemas.microsoft.com/office/drawing/2014/main" id="{B7BA6DE5-F50F-44B5-BE02-61067ADF458F}"/>
                </a:ext>
              </a:extLst>
            </p:cNvPr>
            <p:cNvSpPr/>
            <p:nvPr/>
          </p:nvSpPr>
          <p:spPr>
            <a:xfrm>
              <a:off x="2680595" y="2582683"/>
              <a:ext cx="147815" cy="31185"/>
            </a:xfrm>
            <a:custGeom>
              <a:avLst/>
              <a:gdLst/>
              <a:ahLst/>
              <a:cxnLst/>
              <a:rect l="l" t="t" r="r" b="b"/>
              <a:pathLst>
                <a:path w="4612" h="973" extrusionOk="0">
                  <a:moveTo>
                    <a:pt x="2122" y="1"/>
                  </a:moveTo>
                  <a:lnTo>
                    <a:pt x="2105" y="268"/>
                  </a:lnTo>
                  <a:cubicBezTo>
                    <a:pt x="2105" y="268"/>
                    <a:pt x="0" y="703"/>
                    <a:pt x="501" y="870"/>
                  </a:cubicBezTo>
                  <a:cubicBezTo>
                    <a:pt x="737" y="948"/>
                    <a:pt x="1619" y="972"/>
                    <a:pt x="2504" y="972"/>
                  </a:cubicBezTo>
                  <a:cubicBezTo>
                    <a:pt x="3310" y="972"/>
                    <a:pt x="4118" y="953"/>
                    <a:pt x="4445" y="937"/>
                  </a:cubicBezTo>
                  <a:lnTo>
                    <a:pt x="4595" y="937"/>
                  </a:lnTo>
                  <a:lnTo>
                    <a:pt x="4612" y="51"/>
                  </a:lnTo>
                  <a:lnTo>
                    <a:pt x="212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842;p60">
              <a:extLst>
                <a:ext uri="{FF2B5EF4-FFF2-40B4-BE49-F238E27FC236}">
                  <a16:creationId xmlns:a16="http://schemas.microsoft.com/office/drawing/2014/main" id="{BC449D5F-204D-4A5E-B074-37AF70771928}"/>
                </a:ext>
              </a:extLst>
            </p:cNvPr>
            <p:cNvSpPr/>
            <p:nvPr/>
          </p:nvSpPr>
          <p:spPr>
            <a:xfrm>
              <a:off x="2799468" y="2589029"/>
              <a:ext cx="28941" cy="22082"/>
            </a:xfrm>
            <a:custGeom>
              <a:avLst/>
              <a:gdLst/>
              <a:ahLst/>
              <a:cxnLst/>
              <a:rect l="l" t="t" r="r" b="b"/>
              <a:pathLst>
                <a:path w="903" h="689" extrusionOk="0">
                  <a:moveTo>
                    <a:pt x="828" y="0"/>
                  </a:moveTo>
                  <a:cubicBezTo>
                    <a:pt x="649" y="0"/>
                    <a:pt x="464" y="53"/>
                    <a:pt x="318" y="170"/>
                  </a:cubicBezTo>
                  <a:cubicBezTo>
                    <a:pt x="151" y="304"/>
                    <a:pt x="34" y="488"/>
                    <a:pt x="0" y="688"/>
                  </a:cubicBezTo>
                  <a:lnTo>
                    <a:pt x="886" y="688"/>
                  </a:lnTo>
                  <a:lnTo>
                    <a:pt x="903" y="3"/>
                  </a:lnTo>
                  <a:cubicBezTo>
                    <a:pt x="878" y="1"/>
                    <a:pt x="853" y="0"/>
                    <a:pt x="828"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843;p60">
              <a:extLst>
                <a:ext uri="{FF2B5EF4-FFF2-40B4-BE49-F238E27FC236}">
                  <a16:creationId xmlns:a16="http://schemas.microsoft.com/office/drawing/2014/main" id="{1852F2A4-8E04-4897-B804-B61DC5126ED5}"/>
                </a:ext>
              </a:extLst>
            </p:cNvPr>
            <p:cNvSpPr/>
            <p:nvPr/>
          </p:nvSpPr>
          <p:spPr>
            <a:xfrm>
              <a:off x="2691300" y="2599285"/>
              <a:ext cx="136565" cy="14775"/>
            </a:xfrm>
            <a:custGeom>
              <a:avLst/>
              <a:gdLst/>
              <a:ahLst/>
              <a:cxnLst/>
              <a:rect l="l" t="t" r="r" b="b"/>
              <a:pathLst>
                <a:path w="4261" h="461" extrusionOk="0">
                  <a:moveTo>
                    <a:pt x="735" y="1"/>
                  </a:moveTo>
                  <a:cubicBezTo>
                    <a:pt x="735" y="1"/>
                    <a:pt x="0" y="201"/>
                    <a:pt x="84" y="335"/>
                  </a:cubicBezTo>
                  <a:cubicBezTo>
                    <a:pt x="150" y="412"/>
                    <a:pt x="1396" y="460"/>
                    <a:pt x="2598" y="460"/>
                  </a:cubicBezTo>
                  <a:cubicBezTo>
                    <a:pt x="3221" y="460"/>
                    <a:pt x="3833" y="447"/>
                    <a:pt x="4261" y="419"/>
                  </a:cubicBezTo>
                  <a:lnTo>
                    <a:pt x="4261" y="352"/>
                  </a:lnTo>
                  <a:lnTo>
                    <a:pt x="953" y="318"/>
                  </a:lnTo>
                  <a:cubicBezTo>
                    <a:pt x="953" y="318"/>
                    <a:pt x="886" y="18"/>
                    <a:pt x="735"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844;p60">
              <a:extLst>
                <a:ext uri="{FF2B5EF4-FFF2-40B4-BE49-F238E27FC236}">
                  <a16:creationId xmlns:a16="http://schemas.microsoft.com/office/drawing/2014/main" id="{4BA8AE65-7DAA-46F5-9B06-4BDE9C44D80C}"/>
                </a:ext>
              </a:extLst>
            </p:cNvPr>
            <p:cNvSpPr/>
            <p:nvPr/>
          </p:nvSpPr>
          <p:spPr>
            <a:xfrm>
              <a:off x="2695562" y="2608387"/>
              <a:ext cx="132302" cy="3109"/>
            </a:xfrm>
            <a:custGeom>
              <a:avLst/>
              <a:gdLst/>
              <a:ahLst/>
              <a:cxnLst/>
              <a:rect l="l" t="t" r="r" b="b"/>
              <a:pathLst>
                <a:path w="4128" h="97" extrusionOk="0">
                  <a:moveTo>
                    <a:pt x="1" y="1"/>
                  </a:moveTo>
                  <a:lnTo>
                    <a:pt x="118" y="18"/>
                  </a:lnTo>
                  <a:lnTo>
                    <a:pt x="569" y="34"/>
                  </a:lnTo>
                  <a:cubicBezTo>
                    <a:pt x="953" y="68"/>
                    <a:pt x="1488" y="84"/>
                    <a:pt x="2056" y="84"/>
                  </a:cubicBezTo>
                  <a:cubicBezTo>
                    <a:pt x="2349" y="93"/>
                    <a:pt x="2628" y="97"/>
                    <a:pt x="2883" y="97"/>
                  </a:cubicBezTo>
                  <a:cubicBezTo>
                    <a:pt x="3138" y="97"/>
                    <a:pt x="3368" y="93"/>
                    <a:pt x="3560" y="84"/>
                  </a:cubicBezTo>
                  <a:lnTo>
                    <a:pt x="4011" y="84"/>
                  </a:lnTo>
                  <a:lnTo>
                    <a:pt x="4128" y="68"/>
                  </a:lnTo>
                  <a:lnTo>
                    <a:pt x="2073" y="68"/>
                  </a:lnTo>
                  <a:cubicBezTo>
                    <a:pt x="1488" y="51"/>
                    <a:pt x="953" y="34"/>
                    <a:pt x="569" y="18"/>
                  </a:cubicBezTo>
                  <a:lnTo>
                    <a:pt x="1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845;p60">
              <a:extLst>
                <a:ext uri="{FF2B5EF4-FFF2-40B4-BE49-F238E27FC236}">
                  <a16:creationId xmlns:a16="http://schemas.microsoft.com/office/drawing/2014/main" id="{D216F3BB-6F95-4A4C-B9D2-E6B752C940FE}"/>
                </a:ext>
              </a:extLst>
            </p:cNvPr>
            <p:cNvSpPr/>
            <p:nvPr/>
          </p:nvSpPr>
          <p:spPr>
            <a:xfrm>
              <a:off x="2714312" y="2598228"/>
              <a:ext cx="8077" cy="12884"/>
            </a:xfrm>
            <a:custGeom>
              <a:avLst/>
              <a:gdLst/>
              <a:ahLst/>
              <a:cxnLst/>
              <a:rect l="l" t="t" r="r" b="b"/>
              <a:pathLst>
                <a:path w="252" h="402" extrusionOk="0">
                  <a:moveTo>
                    <a:pt x="1" y="0"/>
                  </a:moveTo>
                  <a:lnTo>
                    <a:pt x="1" y="0"/>
                  </a:lnTo>
                  <a:cubicBezTo>
                    <a:pt x="134" y="101"/>
                    <a:pt x="218" y="251"/>
                    <a:pt x="235" y="401"/>
                  </a:cubicBezTo>
                  <a:cubicBezTo>
                    <a:pt x="251" y="234"/>
                    <a:pt x="151" y="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846;p60">
              <a:extLst>
                <a:ext uri="{FF2B5EF4-FFF2-40B4-BE49-F238E27FC236}">
                  <a16:creationId xmlns:a16="http://schemas.microsoft.com/office/drawing/2014/main" id="{BA099A01-8C71-4CCA-8178-BDDF4D63B340}"/>
                </a:ext>
              </a:extLst>
            </p:cNvPr>
            <p:cNvSpPr/>
            <p:nvPr/>
          </p:nvSpPr>
          <p:spPr>
            <a:xfrm>
              <a:off x="2741105" y="2592875"/>
              <a:ext cx="4840" cy="6570"/>
            </a:xfrm>
            <a:custGeom>
              <a:avLst/>
              <a:gdLst/>
              <a:ahLst/>
              <a:cxnLst/>
              <a:rect l="l" t="t" r="r" b="b"/>
              <a:pathLst>
                <a:path w="151" h="205" extrusionOk="0">
                  <a:moveTo>
                    <a:pt x="17" y="0"/>
                  </a:moveTo>
                  <a:cubicBezTo>
                    <a:pt x="0" y="0"/>
                    <a:pt x="34" y="50"/>
                    <a:pt x="67" y="117"/>
                  </a:cubicBezTo>
                  <a:cubicBezTo>
                    <a:pt x="96" y="161"/>
                    <a:pt x="125" y="204"/>
                    <a:pt x="143" y="204"/>
                  </a:cubicBezTo>
                  <a:cubicBezTo>
                    <a:pt x="146" y="204"/>
                    <a:pt x="148" y="203"/>
                    <a:pt x="151" y="201"/>
                  </a:cubicBezTo>
                  <a:cubicBezTo>
                    <a:pt x="151" y="201"/>
                    <a:pt x="134" y="151"/>
                    <a:pt x="84" y="101"/>
                  </a:cubicBezTo>
                  <a:cubicBezTo>
                    <a:pt x="50" y="34"/>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847;p60">
              <a:extLst>
                <a:ext uri="{FF2B5EF4-FFF2-40B4-BE49-F238E27FC236}">
                  <a16:creationId xmlns:a16="http://schemas.microsoft.com/office/drawing/2014/main" id="{ED7748CB-9C92-4C28-B097-C036BE31C071}"/>
                </a:ext>
              </a:extLst>
            </p:cNvPr>
            <p:cNvSpPr/>
            <p:nvPr/>
          </p:nvSpPr>
          <p:spPr>
            <a:xfrm>
              <a:off x="2746971" y="2591657"/>
              <a:ext cx="5416" cy="4615"/>
            </a:xfrm>
            <a:custGeom>
              <a:avLst/>
              <a:gdLst/>
              <a:ahLst/>
              <a:cxnLst/>
              <a:rect l="l" t="t" r="r" b="b"/>
              <a:pathLst>
                <a:path w="169" h="144" extrusionOk="0">
                  <a:moveTo>
                    <a:pt x="12" y="1"/>
                  </a:moveTo>
                  <a:cubicBezTo>
                    <a:pt x="8" y="1"/>
                    <a:pt x="4" y="2"/>
                    <a:pt x="1" y="5"/>
                  </a:cubicBezTo>
                  <a:cubicBezTo>
                    <a:pt x="1" y="5"/>
                    <a:pt x="34" y="38"/>
                    <a:pt x="68" y="88"/>
                  </a:cubicBezTo>
                  <a:cubicBezTo>
                    <a:pt x="109" y="116"/>
                    <a:pt x="139" y="143"/>
                    <a:pt x="157" y="143"/>
                  </a:cubicBezTo>
                  <a:cubicBezTo>
                    <a:pt x="161" y="143"/>
                    <a:pt x="165" y="142"/>
                    <a:pt x="168" y="139"/>
                  </a:cubicBezTo>
                  <a:cubicBezTo>
                    <a:pt x="168" y="139"/>
                    <a:pt x="135" y="105"/>
                    <a:pt x="101" y="55"/>
                  </a:cubicBezTo>
                  <a:cubicBezTo>
                    <a:pt x="60" y="28"/>
                    <a:pt x="31"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848;p60">
              <a:extLst>
                <a:ext uri="{FF2B5EF4-FFF2-40B4-BE49-F238E27FC236}">
                  <a16:creationId xmlns:a16="http://schemas.microsoft.com/office/drawing/2014/main" id="{EADB972A-DBA8-450B-9754-190C23946D3A}"/>
                </a:ext>
              </a:extLst>
            </p:cNvPr>
            <p:cNvSpPr/>
            <p:nvPr/>
          </p:nvSpPr>
          <p:spPr>
            <a:xfrm>
              <a:off x="2748605" y="2583228"/>
              <a:ext cx="9134" cy="1538"/>
            </a:xfrm>
            <a:custGeom>
              <a:avLst/>
              <a:gdLst/>
              <a:ahLst/>
              <a:cxnLst/>
              <a:rect l="l" t="t" r="r" b="b"/>
              <a:pathLst>
                <a:path w="285" h="48" extrusionOk="0">
                  <a:moveTo>
                    <a:pt x="284" y="1"/>
                  </a:moveTo>
                  <a:cubicBezTo>
                    <a:pt x="234" y="1"/>
                    <a:pt x="184" y="17"/>
                    <a:pt x="134" y="17"/>
                  </a:cubicBezTo>
                  <a:lnTo>
                    <a:pt x="0" y="17"/>
                  </a:lnTo>
                  <a:cubicBezTo>
                    <a:pt x="35" y="38"/>
                    <a:pt x="76" y="48"/>
                    <a:pt x="118" y="48"/>
                  </a:cubicBezTo>
                  <a:cubicBezTo>
                    <a:pt x="176" y="48"/>
                    <a:pt x="236" y="30"/>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849;p60">
              <a:extLst>
                <a:ext uri="{FF2B5EF4-FFF2-40B4-BE49-F238E27FC236}">
                  <a16:creationId xmlns:a16="http://schemas.microsoft.com/office/drawing/2014/main" id="{7786CEB0-AE36-4E19-B970-C510664F4CA8}"/>
                </a:ext>
              </a:extLst>
            </p:cNvPr>
            <p:cNvSpPr/>
            <p:nvPr/>
          </p:nvSpPr>
          <p:spPr>
            <a:xfrm>
              <a:off x="2728253" y="2585183"/>
              <a:ext cx="15031" cy="8782"/>
            </a:xfrm>
            <a:custGeom>
              <a:avLst/>
              <a:gdLst/>
              <a:ahLst/>
              <a:cxnLst/>
              <a:rect l="l" t="t" r="r" b="b"/>
              <a:pathLst>
                <a:path w="469" h="274" extrusionOk="0">
                  <a:moveTo>
                    <a:pt x="151" y="29"/>
                  </a:moveTo>
                  <a:cubicBezTo>
                    <a:pt x="179" y="29"/>
                    <a:pt x="206" y="33"/>
                    <a:pt x="234" y="40"/>
                  </a:cubicBezTo>
                  <a:cubicBezTo>
                    <a:pt x="284" y="57"/>
                    <a:pt x="334" y="90"/>
                    <a:pt x="368" y="140"/>
                  </a:cubicBezTo>
                  <a:cubicBezTo>
                    <a:pt x="389" y="162"/>
                    <a:pt x="404" y="190"/>
                    <a:pt x="416" y="221"/>
                  </a:cubicBezTo>
                  <a:lnTo>
                    <a:pt x="416" y="221"/>
                  </a:lnTo>
                  <a:cubicBezTo>
                    <a:pt x="387" y="219"/>
                    <a:pt x="348" y="215"/>
                    <a:pt x="301" y="207"/>
                  </a:cubicBezTo>
                  <a:cubicBezTo>
                    <a:pt x="251" y="190"/>
                    <a:pt x="201" y="174"/>
                    <a:pt x="134" y="157"/>
                  </a:cubicBezTo>
                  <a:cubicBezTo>
                    <a:pt x="117" y="140"/>
                    <a:pt x="84" y="140"/>
                    <a:pt x="50" y="123"/>
                  </a:cubicBezTo>
                  <a:cubicBezTo>
                    <a:pt x="17" y="107"/>
                    <a:pt x="17" y="73"/>
                    <a:pt x="34" y="57"/>
                  </a:cubicBezTo>
                  <a:cubicBezTo>
                    <a:pt x="73" y="37"/>
                    <a:pt x="112" y="29"/>
                    <a:pt x="151" y="29"/>
                  </a:cubicBezTo>
                  <a:close/>
                  <a:moveTo>
                    <a:pt x="139" y="1"/>
                  </a:moveTo>
                  <a:cubicBezTo>
                    <a:pt x="99" y="1"/>
                    <a:pt x="57" y="8"/>
                    <a:pt x="17" y="23"/>
                  </a:cubicBezTo>
                  <a:cubicBezTo>
                    <a:pt x="0" y="40"/>
                    <a:pt x="0" y="73"/>
                    <a:pt x="0" y="90"/>
                  </a:cubicBezTo>
                  <a:cubicBezTo>
                    <a:pt x="0" y="107"/>
                    <a:pt x="17" y="123"/>
                    <a:pt x="34" y="140"/>
                  </a:cubicBezTo>
                  <a:cubicBezTo>
                    <a:pt x="67" y="157"/>
                    <a:pt x="100" y="174"/>
                    <a:pt x="134" y="190"/>
                  </a:cubicBezTo>
                  <a:cubicBezTo>
                    <a:pt x="184" y="207"/>
                    <a:pt x="251" y="224"/>
                    <a:pt x="301" y="224"/>
                  </a:cubicBezTo>
                  <a:cubicBezTo>
                    <a:pt x="326" y="232"/>
                    <a:pt x="351" y="236"/>
                    <a:pt x="378" y="236"/>
                  </a:cubicBezTo>
                  <a:cubicBezTo>
                    <a:pt x="392" y="236"/>
                    <a:pt x="406" y="235"/>
                    <a:pt x="421" y="233"/>
                  </a:cubicBezTo>
                  <a:lnTo>
                    <a:pt x="421" y="233"/>
                  </a:lnTo>
                  <a:cubicBezTo>
                    <a:pt x="425" y="246"/>
                    <a:pt x="430" y="260"/>
                    <a:pt x="435" y="274"/>
                  </a:cubicBezTo>
                  <a:cubicBezTo>
                    <a:pt x="435" y="259"/>
                    <a:pt x="435" y="245"/>
                    <a:pt x="435" y="231"/>
                  </a:cubicBezTo>
                  <a:lnTo>
                    <a:pt x="435" y="231"/>
                  </a:lnTo>
                  <a:cubicBezTo>
                    <a:pt x="445" y="229"/>
                    <a:pt x="456" y="227"/>
                    <a:pt x="468" y="224"/>
                  </a:cubicBezTo>
                  <a:cubicBezTo>
                    <a:pt x="468" y="224"/>
                    <a:pt x="456" y="224"/>
                    <a:pt x="434" y="222"/>
                  </a:cubicBezTo>
                  <a:lnTo>
                    <a:pt x="434" y="222"/>
                  </a:lnTo>
                  <a:cubicBezTo>
                    <a:pt x="417" y="189"/>
                    <a:pt x="401" y="156"/>
                    <a:pt x="384" y="123"/>
                  </a:cubicBezTo>
                  <a:cubicBezTo>
                    <a:pt x="326" y="42"/>
                    <a:pt x="235" y="1"/>
                    <a:pt x="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850;p60">
              <a:extLst>
                <a:ext uri="{FF2B5EF4-FFF2-40B4-BE49-F238E27FC236}">
                  <a16:creationId xmlns:a16="http://schemas.microsoft.com/office/drawing/2014/main" id="{1F745208-76DA-4546-945E-CD6C18A51840}"/>
                </a:ext>
              </a:extLst>
            </p:cNvPr>
            <p:cNvSpPr/>
            <p:nvPr/>
          </p:nvSpPr>
          <p:spPr>
            <a:xfrm>
              <a:off x="2741105" y="2582683"/>
              <a:ext cx="7532" cy="10224"/>
            </a:xfrm>
            <a:custGeom>
              <a:avLst/>
              <a:gdLst/>
              <a:ahLst/>
              <a:cxnLst/>
              <a:rect l="l" t="t" r="r" b="b"/>
              <a:pathLst>
                <a:path w="235" h="319" extrusionOk="0">
                  <a:moveTo>
                    <a:pt x="184" y="1"/>
                  </a:moveTo>
                  <a:cubicBezTo>
                    <a:pt x="134" y="1"/>
                    <a:pt x="84" y="34"/>
                    <a:pt x="50" y="84"/>
                  </a:cubicBezTo>
                  <a:cubicBezTo>
                    <a:pt x="17" y="118"/>
                    <a:pt x="17" y="168"/>
                    <a:pt x="0" y="201"/>
                  </a:cubicBezTo>
                  <a:cubicBezTo>
                    <a:pt x="0" y="235"/>
                    <a:pt x="0" y="285"/>
                    <a:pt x="17" y="318"/>
                  </a:cubicBezTo>
                  <a:cubicBezTo>
                    <a:pt x="17" y="285"/>
                    <a:pt x="17" y="235"/>
                    <a:pt x="17" y="201"/>
                  </a:cubicBezTo>
                  <a:cubicBezTo>
                    <a:pt x="34" y="168"/>
                    <a:pt x="50" y="135"/>
                    <a:pt x="67" y="101"/>
                  </a:cubicBezTo>
                  <a:cubicBezTo>
                    <a:pt x="100" y="68"/>
                    <a:pt x="134" y="34"/>
                    <a:pt x="184" y="34"/>
                  </a:cubicBezTo>
                  <a:cubicBezTo>
                    <a:pt x="217" y="51"/>
                    <a:pt x="201" y="101"/>
                    <a:pt x="184" y="135"/>
                  </a:cubicBezTo>
                  <a:cubicBezTo>
                    <a:pt x="167" y="168"/>
                    <a:pt x="134" y="201"/>
                    <a:pt x="117" y="235"/>
                  </a:cubicBezTo>
                  <a:cubicBezTo>
                    <a:pt x="67" y="285"/>
                    <a:pt x="34" y="302"/>
                    <a:pt x="34" y="318"/>
                  </a:cubicBezTo>
                  <a:cubicBezTo>
                    <a:pt x="67" y="302"/>
                    <a:pt x="100" y="268"/>
                    <a:pt x="117" y="252"/>
                  </a:cubicBezTo>
                  <a:cubicBezTo>
                    <a:pt x="151" y="218"/>
                    <a:pt x="184" y="185"/>
                    <a:pt x="201" y="151"/>
                  </a:cubicBezTo>
                  <a:cubicBezTo>
                    <a:pt x="217" y="135"/>
                    <a:pt x="234" y="101"/>
                    <a:pt x="234" y="84"/>
                  </a:cubicBezTo>
                  <a:cubicBezTo>
                    <a:pt x="234" y="51"/>
                    <a:pt x="217" y="18"/>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851;p60">
              <a:extLst>
                <a:ext uri="{FF2B5EF4-FFF2-40B4-BE49-F238E27FC236}">
                  <a16:creationId xmlns:a16="http://schemas.microsoft.com/office/drawing/2014/main" id="{2EF9314E-40AB-47DF-9611-3AD43FBDFC47}"/>
                </a:ext>
              </a:extLst>
            </p:cNvPr>
            <p:cNvSpPr/>
            <p:nvPr/>
          </p:nvSpPr>
          <p:spPr>
            <a:xfrm>
              <a:off x="2799468" y="2588036"/>
              <a:ext cx="28396" cy="23076"/>
            </a:xfrm>
            <a:custGeom>
              <a:avLst/>
              <a:gdLst/>
              <a:ahLst/>
              <a:cxnLst/>
              <a:rect l="l" t="t" r="r" b="b"/>
              <a:pathLst>
                <a:path w="886" h="720" extrusionOk="0">
                  <a:moveTo>
                    <a:pt x="702" y="1"/>
                  </a:moveTo>
                  <a:cubicBezTo>
                    <a:pt x="385" y="18"/>
                    <a:pt x="117" y="235"/>
                    <a:pt x="34" y="536"/>
                  </a:cubicBezTo>
                  <a:cubicBezTo>
                    <a:pt x="17" y="569"/>
                    <a:pt x="0" y="619"/>
                    <a:pt x="0" y="669"/>
                  </a:cubicBezTo>
                  <a:cubicBezTo>
                    <a:pt x="0" y="686"/>
                    <a:pt x="0" y="703"/>
                    <a:pt x="0" y="719"/>
                  </a:cubicBezTo>
                  <a:cubicBezTo>
                    <a:pt x="0" y="719"/>
                    <a:pt x="0" y="636"/>
                    <a:pt x="51" y="536"/>
                  </a:cubicBezTo>
                  <a:cubicBezTo>
                    <a:pt x="151" y="252"/>
                    <a:pt x="401" y="51"/>
                    <a:pt x="702" y="34"/>
                  </a:cubicBezTo>
                  <a:cubicBezTo>
                    <a:pt x="761" y="26"/>
                    <a:pt x="807" y="26"/>
                    <a:pt x="838" y="26"/>
                  </a:cubicBezTo>
                  <a:cubicBezTo>
                    <a:pt x="869" y="26"/>
                    <a:pt x="886" y="26"/>
                    <a:pt x="886" y="18"/>
                  </a:cubicBezTo>
                  <a:lnTo>
                    <a:pt x="836" y="18"/>
                  </a:lnTo>
                  <a:cubicBezTo>
                    <a:pt x="802" y="1"/>
                    <a:pt x="752" y="1"/>
                    <a:pt x="7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852;p60">
              <a:extLst>
                <a:ext uri="{FF2B5EF4-FFF2-40B4-BE49-F238E27FC236}">
                  <a16:creationId xmlns:a16="http://schemas.microsoft.com/office/drawing/2014/main" id="{EC3AF931-3549-4C68-ABF7-4B727BC2B38A}"/>
                </a:ext>
              </a:extLst>
            </p:cNvPr>
            <p:cNvSpPr/>
            <p:nvPr/>
          </p:nvSpPr>
          <p:spPr>
            <a:xfrm>
              <a:off x="2766265" y="2603035"/>
              <a:ext cx="23044" cy="1314"/>
            </a:xfrm>
            <a:custGeom>
              <a:avLst/>
              <a:gdLst/>
              <a:ahLst/>
              <a:cxnLst/>
              <a:rect l="l" t="t" r="r" b="b"/>
              <a:pathLst>
                <a:path w="719" h="41" extrusionOk="0">
                  <a:moveTo>
                    <a:pt x="0" y="1"/>
                  </a:moveTo>
                  <a:cubicBezTo>
                    <a:pt x="129" y="28"/>
                    <a:pt x="263" y="41"/>
                    <a:pt x="396" y="41"/>
                  </a:cubicBezTo>
                  <a:cubicBezTo>
                    <a:pt x="505" y="41"/>
                    <a:pt x="614" y="33"/>
                    <a:pt x="719" y="18"/>
                  </a:cubicBezTo>
                  <a:cubicBezTo>
                    <a:pt x="719" y="12"/>
                    <a:pt x="700" y="10"/>
                    <a:pt x="668" y="10"/>
                  </a:cubicBezTo>
                  <a:cubicBezTo>
                    <a:pt x="604" y="10"/>
                    <a:pt x="485" y="18"/>
                    <a:pt x="351" y="18"/>
                  </a:cubicBezTo>
                  <a:cubicBezTo>
                    <a:pt x="151" y="18"/>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853;p60">
              <a:extLst>
                <a:ext uri="{FF2B5EF4-FFF2-40B4-BE49-F238E27FC236}">
                  <a16:creationId xmlns:a16="http://schemas.microsoft.com/office/drawing/2014/main" id="{024334BD-2035-46E9-AB84-7E5A64B1B4D8}"/>
                </a:ext>
              </a:extLst>
            </p:cNvPr>
            <p:cNvSpPr/>
            <p:nvPr/>
          </p:nvSpPr>
          <p:spPr>
            <a:xfrm>
              <a:off x="2802129" y="2603580"/>
              <a:ext cx="3269" cy="4455"/>
            </a:xfrm>
            <a:custGeom>
              <a:avLst/>
              <a:gdLst/>
              <a:ahLst/>
              <a:cxnLst/>
              <a:rect l="l" t="t" r="r" b="b"/>
              <a:pathLst>
                <a:path w="102" h="139" extrusionOk="0">
                  <a:moveTo>
                    <a:pt x="85" y="1"/>
                  </a:moveTo>
                  <a:cubicBezTo>
                    <a:pt x="85" y="1"/>
                    <a:pt x="51" y="17"/>
                    <a:pt x="34" y="67"/>
                  </a:cubicBezTo>
                  <a:cubicBezTo>
                    <a:pt x="1" y="101"/>
                    <a:pt x="18" y="134"/>
                    <a:pt x="18" y="134"/>
                  </a:cubicBezTo>
                  <a:cubicBezTo>
                    <a:pt x="21" y="137"/>
                    <a:pt x="23" y="139"/>
                    <a:pt x="25" y="139"/>
                  </a:cubicBezTo>
                  <a:cubicBezTo>
                    <a:pt x="35" y="139"/>
                    <a:pt x="37" y="109"/>
                    <a:pt x="51" y="67"/>
                  </a:cubicBezTo>
                  <a:cubicBezTo>
                    <a:pt x="68" y="34"/>
                    <a:pt x="101" y="1"/>
                    <a:pt x="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854;p60">
              <a:extLst>
                <a:ext uri="{FF2B5EF4-FFF2-40B4-BE49-F238E27FC236}">
                  <a16:creationId xmlns:a16="http://schemas.microsoft.com/office/drawing/2014/main" id="{98BC9BDA-2B59-47CE-8BD5-D365DF19FFE6}"/>
                </a:ext>
              </a:extLst>
            </p:cNvPr>
            <p:cNvSpPr/>
            <p:nvPr/>
          </p:nvSpPr>
          <p:spPr>
            <a:xfrm>
              <a:off x="2807513" y="2596401"/>
              <a:ext cx="3750" cy="3141"/>
            </a:xfrm>
            <a:custGeom>
              <a:avLst/>
              <a:gdLst/>
              <a:ahLst/>
              <a:cxnLst/>
              <a:rect l="l" t="t" r="r" b="b"/>
              <a:pathLst>
                <a:path w="117" h="98" extrusionOk="0">
                  <a:moveTo>
                    <a:pt x="97" y="1"/>
                  </a:moveTo>
                  <a:cubicBezTo>
                    <a:pt x="90" y="1"/>
                    <a:pt x="75" y="16"/>
                    <a:pt x="50" y="41"/>
                  </a:cubicBezTo>
                  <a:cubicBezTo>
                    <a:pt x="17" y="57"/>
                    <a:pt x="0" y="91"/>
                    <a:pt x="17" y="91"/>
                  </a:cubicBezTo>
                  <a:cubicBezTo>
                    <a:pt x="17" y="95"/>
                    <a:pt x="19" y="97"/>
                    <a:pt x="23" y="97"/>
                  </a:cubicBezTo>
                  <a:cubicBezTo>
                    <a:pt x="33" y="97"/>
                    <a:pt x="55" y="82"/>
                    <a:pt x="67" y="57"/>
                  </a:cubicBezTo>
                  <a:cubicBezTo>
                    <a:pt x="100" y="24"/>
                    <a:pt x="117" y="7"/>
                    <a:pt x="100" y="7"/>
                  </a:cubicBezTo>
                  <a:cubicBezTo>
                    <a:pt x="100" y="3"/>
                    <a:pt x="99" y="1"/>
                    <a:pt x="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855;p60">
              <a:extLst>
                <a:ext uri="{FF2B5EF4-FFF2-40B4-BE49-F238E27FC236}">
                  <a16:creationId xmlns:a16="http://schemas.microsoft.com/office/drawing/2014/main" id="{7AD159D3-A865-4F07-8C88-08474F5C59A1}"/>
                </a:ext>
              </a:extLst>
            </p:cNvPr>
            <p:cNvSpPr/>
            <p:nvPr/>
          </p:nvSpPr>
          <p:spPr>
            <a:xfrm>
              <a:off x="2814468" y="2592651"/>
              <a:ext cx="4840" cy="2083"/>
            </a:xfrm>
            <a:custGeom>
              <a:avLst/>
              <a:gdLst/>
              <a:ahLst/>
              <a:cxnLst/>
              <a:rect l="l" t="t" r="r" b="b"/>
              <a:pathLst>
                <a:path w="151" h="65" extrusionOk="0">
                  <a:moveTo>
                    <a:pt x="106" y="0"/>
                  </a:moveTo>
                  <a:cubicBezTo>
                    <a:pt x="95" y="0"/>
                    <a:pt x="82" y="2"/>
                    <a:pt x="67" y="7"/>
                  </a:cubicBezTo>
                  <a:cubicBezTo>
                    <a:pt x="34" y="24"/>
                    <a:pt x="0" y="57"/>
                    <a:pt x="17" y="57"/>
                  </a:cubicBezTo>
                  <a:cubicBezTo>
                    <a:pt x="17" y="62"/>
                    <a:pt x="20" y="64"/>
                    <a:pt x="25" y="64"/>
                  </a:cubicBezTo>
                  <a:cubicBezTo>
                    <a:pt x="37" y="64"/>
                    <a:pt x="60" y="53"/>
                    <a:pt x="84" y="41"/>
                  </a:cubicBezTo>
                  <a:cubicBezTo>
                    <a:pt x="117" y="24"/>
                    <a:pt x="151" y="24"/>
                    <a:pt x="151" y="24"/>
                  </a:cubicBezTo>
                  <a:cubicBezTo>
                    <a:pt x="151" y="12"/>
                    <a:pt x="134" y="0"/>
                    <a:pt x="1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856;p60">
              <a:extLst>
                <a:ext uri="{FF2B5EF4-FFF2-40B4-BE49-F238E27FC236}">
                  <a16:creationId xmlns:a16="http://schemas.microsoft.com/office/drawing/2014/main" id="{51DA1B3A-DB16-4360-AF5B-5BF27FBFF799}"/>
                </a:ext>
              </a:extLst>
            </p:cNvPr>
            <p:cNvSpPr/>
            <p:nvPr/>
          </p:nvSpPr>
          <p:spPr>
            <a:xfrm>
              <a:off x="2823025" y="2591401"/>
              <a:ext cx="2724" cy="1506"/>
            </a:xfrm>
            <a:custGeom>
              <a:avLst/>
              <a:gdLst/>
              <a:ahLst/>
              <a:cxnLst/>
              <a:rect l="l" t="t" r="r" b="b"/>
              <a:pathLst>
                <a:path w="85" h="47" extrusionOk="0">
                  <a:moveTo>
                    <a:pt x="57" y="0"/>
                  </a:moveTo>
                  <a:cubicBezTo>
                    <a:pt x="51" y="0"/>
                    <a:pt x="42" y="5"/>
                    <a:pt x="34" y="13"/>
                  </a:cubicBezTo>
                  <a:cubicBezTo>
                    <a:pt x="17" y="13"/>
                    <a:pt x="1" y="30"/>
                    <a:pt x="1" y="46"/>
                  </a:cubicBezTo>
                  <a:lnTo>
                    <a:pt x="51" y="46"/>
                  </a:lnTo>
                  <a:cubicBezTo>
                    <a:pt x="67" y="30"/>
                    <a:pt x="84" y="13"/>
                    <a:pt x="67" y="13"/>
                  </a:cubicBezTo>
                  <a:cubicBezTo>
                    <a:pt x="67" y="5"/>
                    <a:pt x="63" y="0"/>
                    <a:pt x="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857;p60">
              <a:extLst>
                <a:ext uri="{FF2B5EF4-FFF2-40B4-BE49-F238E27FC236}">
                  <a16:creationId xmlns:a16="http://schemas.microsoft.com/office/drawing/2014/main" id="{41422B86-05FE-4E46-B3D0-D20F783FDC17}"/>
                </a:ext>
              </a:extLst>
            </p:cNvPr>
            <p:cNvSpPr/>
            <p:nvPr/>
          </p:nvSpPr>
          <p:spPr>
            <a:xfrm>
              <a:off x="2878151" y="2562332"/>
              <a:ext cx="132879" cy="82593"/>
            </a:xfrm>
            <a:custGeom>
              <a:avLst/>
              <a:gdLst/>
              <a:ahLst/>
              <a:cxnLst/>
              <a:rect l="l" t="t" r="r" b="b"/>
              <a:pathLst>
                <a:path w="4146" h="2577" extrusionOk="0">
                  <a:moveTo>
                    <a:pt x="3761" y="1"/>
                  </a:moveTo>
                  <a:lnTo>
                    <a:pt x="1505" y="1070"/>
                  </a:lnTo>
                  <a:lnTo>
                    <a:pt x="1622" y="1304"/>
                  </a:lnTo>
                  <a:cubicBezTo>
                    <a:pt x="1622" y="1304"/>
                    <a:pt x="0" y="2577"/>
                    <a:pt x="418" y="2577"/>
                  </a:cubicBezTo>
                  <a:cubicBezTo>
                    <a:pt x="428" y="2577"/>
                    <a:pt x="440" y="2576"/>
                    <a:pt x="453" y="2574"/>
                  </a:cubicBezTo>
                  <a:cubicBezTo>
                    <a:pt x="921" y="2491"/>
                    <a:pt x="3410" y="1187"/>
                    <a:pt x="4012" y="870"/>
                  </a:cubicBezTo>
                  <a:lnTo>
                    <a:pt x="4145" y="786"/>
                  </a:lnTo>
                  <a:lnTo>
                    <a:pt x="376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858;p60">
              <a:extLst>
                <a:ext uri="{FF2B5EF4-FFF2-40B4-BE49-F238E27FC236}">
                  <a16:creationId xmlns:a16="http://schemas.microsoft.com/office/drawing/2014/main" id="{F3F71375-B4F8-4B3A-80A5-8EA376CA8E27}"/>
                </a:ext>
              </a:extLst>
            </p:cNvPr>
            <p:cNvSpPr/>
            <p:nvPr/>
          </p:nvSpPr>
          <p:spPr>
            <a:xfrm>
              <a:off x="2982602" y="2566626"/>
              <a:ext cx="27883" cy="32691"/>
            </a:xfrm>
            <a:custGeom>
              <a:avLst/>
              <a:gdLst/>
              <a:ahLst/>
              <a:cxnLst/>
              <a:rect l="l" t="t" r="r" b="b"/>
              <a:pathLst>
                <a:path w="870" h="1020" extrusionOk="0">
                  <a:moveTo>
                    <a:pt x="569" y="1"/>
                  </a:moveTo>
                  <a:cubicBezTo>
                    <a:pt x="368" y="67"/>
                    <a:pt x="218" y="218"/>
                    <a:pt x="118" y="418"/>
                  </a:cubicBezTo>
                  <a:cubicBezTo>
                    <a:pt x="34" y="602"/>
                    <a:pt x="1" y="819"/>
                    <a:pt x="68" y="1020"/>
                  </a:cubicBezTo>
                  <a:lnTo>
                    <a:pt x="870" y="619"/>
                  </a:lnTo>
                  <a:lnTo>
                    <a:pt x="569"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859;p60">
              <a:extLst>
                <a:ext uri="{FF2B5EF4-FFF2-40B4-BE49-F238E27FC236}">
                  <a16:creationId xmlns:a16="http://schemas.microsoft.com/office/drawing/2014/main" id="{CEFB2CD9-A413-4F29-8C74-BD529D2BF15A}"/>
                </a:ext>
              </a:extLst>
            </p:cNvPr>
            <p:cNvSpPr/>
            <p:nvPr/>
          </p:nvSpPr>
          <p:spPr>
            <a:xfrm>
              <a:off x="2885683" y="2585920"/>
              <a:ext cx="125348" cy="59004"/>
            </a:xfrm>
            <a:custGeom>
              <a:avLst/>
              <a:gdLst/>
              <a:ahLst/>
              <a:cxnLst/>
              <a:rect l="l" t="t" r="r" b="b"/>
              <a:pathLst>
                <a:path w="3911" h="1841" extrusionOk="0">
                  <a:moveTo>
                    <a:pt x="3877" y="0"/>
                  </a:moveTo>
                  <a:lnTo>
                    <a:pt x="903" y="1454"/>
                  </a:lnTo>
                  <a:cubicBezTo>
                    <a:pt x="903" y="1454"/>
                    <a:pt x="737" y="1247"/>
                    <a:pt x="607" y="1247"/>
                  </a:cubicBezTo>
                  <a:cubicBezTo>
                    <a:pt x="593" y="1247"/>
                    <a:pt x="581" y="1249"/>
                    <a:pt x="569" y="1253"/>
                  </a:cubicBezTo>
                  <a:cubicBezTo>
                    <a:pt x="569" y="1253"/>
                    <a:pt x="0" y="1771"/>
                    <a:pt x="134" y="1838"/>
                  </a:cubicBezTo>
                  <a:cubicBezTo>
                    <a:pt x="138" y="1840"/>
                    <a:pt x="143" y="1841"/>
                    <a:pt x="150" y="1841"/>
                  </a:cubicBezTo>
                  <a:cubicBezTo>
                    <a:pt x="402" y="1841"/>
                    <a:pt x="2853" y="668"/>
                    <a:pt x="3910" y="50"/>
                  </a:cubicBezTo>
                  <a:lnTo>
                    <a:pt x="3877"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860;p60">
              <a:extLst>
                <a:ext uri="{FF2B5EF4-FFF2-40B4-BE49-F238E27FC236}">
                  <a16:creationId xmlns:a16="http://schemas.microsoft.com/office/drawing/2014/main" id="{85EA01D3-1D0A-4418-8680-6AE9A2735FED}"/>
                </a:ext>
              </a:extLst>
            </p:cNvPr>
            <p:cNvSpPr/>
            <p:nvPr/>
          </p:nvSpPr>
          <p:spPr>
            <a:xfrm>
              <a:off x="2889433" y="2585376"/>
              <a:ext cx="121598" cy="58395"/>
            </a:xfrm>
            <a:custGeom>
              <a:avLst/>
              <a:gdLst/>
              <a:ahLst/>
              <a:cxnLst/>
              <a:rect l="l" t="t" r="r" b="b"/>
              <a:pathLst>
                <a:path w="3794" h="1822" extrusionOk="0">
                  <a:moveTo>
                    <a:pt x="3793" y="0"/>
                  </a:moveTo>
                  <a:cubicBezTo>
                    <a:pt x="3793" y="0"/>
                    <a:pt x="3777" y="17"/>
                    <a:pt x="3760" y="17"/>
                  </a:cubicBezTo>
                  <a:lnTo>
                    <a:pt x="3643" y="67"/>
                  </a:lnTo>
                  <a:lnTo>
                    <a:pt x="3242" y="284"/>
                  </a:lnTo>
                  <a:cubicBezTo>
                    <a:pt x="2908" y="452"/>
                    <a:pt x="2440" y="685"/>
                    <a:pt x="1905" y="936"/>
                  </a:cubicBezTo>
                  <a:cubicBezTo>
                    <a:pt x="1387" y="1187"/>
                    <a:pt x="903" y="1404"/>
                    <a:pt x="552" y="1571"/>
                  </a:cubicBezTo>
                  <a:lnTo>
                    <a:pt x="151" y="1755"/>
                  </a:lnTo>
                  <a:lnTo>
                    <a:pt x="569" y="1588"/>
                  </a:lnTo>
                  <a:cubicBezTo>
                    <a:pt x="919" y="1437"/>
                    <a:pt x="1404" y="1220"/>
                    <a:pt x="1922" y="970"/>
                  </a:cubicBezTo>
                  <a:cubicBezTo>
                    <a:pt x="2457" y="719"/>
                    <a:pt x="2924" y="468"/>
                    <a:pt x="3259" y="301"/>
                  </a:cubicBezTo>
                  <a:lnTo>
                    <a:pt x="3660" y="84"/>
                  </a:lnTo>
                  <a:lnTo>
                    <a:pt x="3760" y="34"/>
                  </a:lnTo>
                  <a:cubicBezTo>
                    <a:pt x="3777" y="17"/>
                    <a:pt x="3793" y="17"/>
                    <a:pt x="3793" y="0"/>
                  </a:cubicBezTo>
                  <a:close/>
                  <a:moveTo>
                    <a:pt x="34" y="1805"/>
                  </a:moveTo>
                  <a:cubicBezTo>
                    <a:pt x="17" y="1805"/>
                    <a:pt x="17" y="1822"/>
                    <a:pt x="0" y="1822"/>
                  </a:cubicBezTo>
                  <a:cubicBezTo>
                    <a:pt x="17" y="1822"/>
                    <a:pt x="17" y="1822"/>
                    <a:pt x="34" y="18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861;p60">
              <a:extLst>
                <a:ext uri="{FF2B5EF4-FFF2-40B4-BE49-F238E27FC236}">
                  <a16:creationId xmlns:a16="http://schemas.microsoft.com/office/drawing/2014/main" id="{1AADC80F-A2C3-46CB-BC81-3381BA0454B3}"/>
                </a:ext>
              </a:extLst>
            </p:cNvPr>
            <p:cNvSpPr/>
            <p:nvPr/>
          </p:nvSpPr>
          <p:spPr>
            <a:xfrm>
              <a:off x="2903343" y="2625534"/>
              <a:ext cx="11826" cy="8077"/>
            </a:xfrm>
            <a:custGeom>
              <a:avLst/>
              <a:gdLst/>
              <a:ahLst/>
              <a:cxnLst/>
              <a:rect l="l" t="t" r="r" b="b"/>
              <a:pathLst>
                <a:path w="369" h="252" extrusionOk="0">
                  <a:moveTo>
                    <a:pt x="1" y="1"/>
                  </a:moveTo>
                  <a:cubicBezTo>
                    <a:pt x="68" y="34"/>
                    <a:pt x="135" y="51"/>
                    <a:pt x="201" y="101"/>
                  </a:cubicBezTo>
                  <a:cubicBezTo>
                    <a:pt x="268" y="134"/>
                    <a:pt x="318" y="201"/>
                    <a:pt x="368" y="251"/>
                  </a:cubicBezTo>
                  <a:cubicBezTo>
                    <a:pt x="318" y="101"/>
                    <a:pt x="15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862;p60">
              <a:extLst>
                <a:ext uri="{FF2B5EF4-FFF2-40B4-BE49-F238E27FC236}">
                  <a16:creationId xmlns:a16="http://schemas.microsoft.com/office/drawing/2014/main" id="{1DA1C572-7EAF-47D7-B855-42C70FD71EE6}"/>
                </a:ext>
              </a:extLst>
            </p:cNvPr>
            <p:cNvSpPr/>
            <p:nvPr/>
          </p:nvSpPr>
          <p:spPr>
            <a:xfrm>
              <a:off x="2924784" y="2608387"/>
              <a:ext cx="6987" cy="4487"/>
            </a:xfrm>
            <a:custGeom>
              <a:avLst/>
              <a:gdLst/>
              <a:ahLst/>
              <a:cxnLst/>
              <a:rect l="l" t="t" r="r" b="b"/>
              <a:pathLst>
                <a:path w="218" h="140" extrusionOk="0">
                  <a:moveTo>
                    <a:pt x="0" y="1"/>
                  </a:moveTo>
                  <a:cubicBezTo>
                    <a:pt x="0" y="18"/>
                    <a:pt x="34" y="51"/>
                    <a:pt x="100" y="84"/>
                  </a:cubicBezTo>
                  <a:cubicBezTo>
                    <a:pt x="141" y="112"/>
                    <a:pt x="182" y="139"/>
                    <a:pt x="196" y="139"/>
                  </a:cubicBezTo>
                  <a:cubicBezTo>
                    <a:pt x="199" y="139"/>
                    <a:pt x="201" y="138"/>
                    <a:pt x="201" y="135"/>
                  </a:cubicBezTo>
                  <a:cubicBezTo>
                    <a:pt x="217" y="135"/>
                    <a:pt x="167" y="101"/>
                    <a:pt x="117" y="68"/>
                  </a:cubicBezTo>
                  <a:cubicBezTo>
                    <a:pt x="50" y="18"/>
                    <a:pt x="0"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863;p60">
              <a:extLst>
                <a:ext uri="{FF2B5EF4-FFF2-40B4-BE49-F238E27FC236}">
                  <a16:creationId xmlns:a16="http://schemas.microsoft.com/office/drawing/2014/main" id="{5EC44563-C288-42D0-93BF-0ABBE102EAB1}"/>
                </a:ext>
              </a:extLst>
            </p:cNvPr>
            <p:cNvSpPr/>
            <p:nvPr/>
          </p:nvSpPr>
          <p:spPr>
            <a:xfrm>
              <a:off x="2929047" y="2604958"/>
              <a:ext cx="7019" cy="2083"/>
            </a:xfrm>
            <a:custGeom>
              <a:avLst/>
              <a:gdLst/>
              <a:ahLst/>
              <a:cxnLst/>
              <a:rect l="l" t="t" r="r" b="b"/>
              <a:pathLst>
                <a:path w="219" h="65" extrusionOk="0">
                  <a:moveTo>
                    <a:pt x="26" y="1"/>
                  </a:moveTo>
                  <a:cubicBezTo>
                    <a:pt x="20" y="1"/>
                    <a:pt x="18" y="3"/>
                    <a:pt x="18" y="8"/>
                  </a:cubicBezTo>
                  <a:cubicBezTo>
                    <a:pt x="1" y="8"/>
                    <a:pt x="51" y="24"/>
                    <a:pt x="101" y="41"/>
                  </a:cubicBezTo>
                  <a:cubicBezTo>
                    <a:pt x="148" y="53"/>
                    <a:pt x="179" y="65"/>
                    <a:pt x="199" y="65"/>
                  </a:cubicBezTo>
                  <a:cubicBezTo>
                    <a:pt x="207" y="65"/>
                    <a:pt x="213" y="63"/>
                    <a:pt x="218" y="58"/>
                  </a:cubicBezTo>
                  <a:cubicBezTo>
                    <a:pt x="218" y="58"/>
                    <a:pt x="168" y="41"/>
                    <a:pt x="118" y="24"/>
                  </a:cubicBezTo>
                  <a:cubicBezTo>
                    <a:pt x="71" y="13"/>
                    <a:pt x="4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864;p60">
              <a:extLst>
                <a:ext uri="{FF2B5EF4-FFF2-40B4-BE49-F238E27FC236}">
                  <a16:creationId xmlns:a16="http://schemas.microsoft.com/office/drawing/2014/main" id="{47F7A1AD-FB33-46B3-A3CA-584D11C72E56}"/>
                </a:ext>
              </a:extLst>
            </p:cNvPr>
            <p:cNvSpPr/>
            <p:nvPr/>
          </p:nvSpPr>
          <p:spPr>
            <a:xfrm>
              <a:off x="2928534" y="2598228"/>
              <a:ext cx="8045" cy="3782"/>
            </a:xfrm>
            <a:custGeom>
              <a:avLst/>
              <a:gdLst/>
              <a:ahLst/>
              <a:cxnLst/>
              <a:rect l="l" t="t" r="r" b="b"/>
              <a:pathLst>
                <a:path w="251" h="118" extrusionOk="0">
                  <a:moveTo>
                    <a:pt x="234" y="0"/>
                  </a:moveTo>
                  <a:lnTo>
                    <a:pt x="234" y="0"/>
                  </a:lnTo>
                  <a:cubicBezTo>
                    <a:pt x="201" y="17"/>
                    <a:pt x="151" y="17"/>
                    <a:pt x="117" y="51"/>
                  </a:cubicBezTo>
                  <a:cubicBezTo>
                    <a:pt x="50" y="84"/>
                    <a:pt x="0" y="117"/>
                    <a:pt x="0" y="117"/>
                  </a:cubicBezTo>
                  <a:cubicBezTo>
                    <a:pt x="50" y="117"/>
                    <a:pt x="100" y="101"/>
                    <a:pt x="134" y="84"/>
                  </a:cubicBezTo>
                  <a:cubicBezTo>
                    <a:pt x="201" y="51"/>
                    <a:pt x="251" y="17"/>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865;p60">
              <a:extLst>
                <a:ext uri="{FF2B5EF4-FFF2-40B4-BE49-F238E27FC236}">
                  <a16:creationId xmlns:a16="http://schemas.microsoft.com/office/drawing/2014/main" id="{47903FEA-29C2-4CBB-B96F-C8FF77C73533}"/>
                </a:ext>
              </a:extLst>
            </p:cNvPr>
            <p:cNvSpPr/>
            <p:nvPr/>
          </p:nvSpPr>
          <p:spPr>
            <a:xfrm>
              <a:off x="2926931" y="2592875"/>
              <a:ext cx="8589" cy="4840"/>
            </a:xfrm>
            <a:custGeom>
              <a:avLst/>
              <a:gdLst/>
              <a:ahLst/>
              <a:cxnLst/>
              <a:rect l="l" t="t" r="r" b="b"/>
              <a:pathLst>
                <a:path w="268" h="151" extrusionOk="0">
                  <a:moveTo>
                    <a:pt x="251" y="0"/>
                  </a:moveTo>
                  <a:cubicBezTo>
                    <a:pt x="167" y="50"/>
                    <a:pt x="84" y="101"/>
                    <a:pt x="0" y="151"/>
                  </a:cubicBezTo>
                  <a:cubicBezTo>
                    <a:pt x="50" y="151"/>
                    <a:pt x="100" y="134"/>
                    <a:pt x="150" y="101"/>
                  </a:cubicBezTo>
                  <a:cubicBezTo>
                    <a:pt x="217" y="67"/>
                    <a:pt x="267" y="1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866;p60">
              <a:extLst>
                <a:ext uri="{FF2B5EF4-FFF2-40B4-BE49-F238E27FC236}">
                  <a16:creationId xmlns:a16="http://schemas.microsoft.com/office/drawing/2014/main" id="{846F0285-64E2-498B-92ED-EC4364EAAF3A}"/>
                </a:ext>
              </a:extLst>
            </p:cNvPr>
            <p:cNvSpPr/>
            <p:nvPr/>
          </p:nvSpPr>
          <p:spPr>
            <a:xfrm>
              <a:off x="2910329" y="2604638"/>
              <a:ext cx="15544" cy="6698"/>
            </a:xfrm>
            <a:custGeom>
              <a:avLst/>
              <a:gdLst/>
              <a:ahLst/>
              <a:cxnLst/>
              <a:rect l="l" t="t" r="r" b="b"/>
              <a:pathLst>
                <a:path w="485" h="209" extrusionOk="0">
                  <a:moveTo>
                    <a:pt x="248" y="27"/>
                  </a:moveTo>
                  <a:cubicBezTo>
                    <a:pt x="288" y="27"/>
                    <a:pt x="332" y="39"/>
                    <a:pt x="368" y="51"/>
                  </a:cubicBezTo>
                  <a:cubicBezTo>
                    <a:pt x="390" y="62"/>
                    <a:pt x="420" y="81"/>
                    <a:pt x="447" y="107"/>
                  </a:cubicBezTo>
                  <a:lnTo>
                    <a:pt x="447" y="107"/>
                  </a:lnTo>
                  <a:cubicBezTo>
                    <a:pt x="422" y="118"/>
                    <a:pt x="385" y="135"/>
                    <a:pt x="334" y="151"/>
                  </a:cubicBezTo>
                  <a:cubicBezTo>
                    <a:pt x="284" y="151"/>
                    <a:pt x="234" y="168"/>
                    <a:pt x="167" y="168"/>
                  </a:cubicBezTo>
                  <a:cubicBezTo>
                    <a:pt x="134" y="185"/>
                    <a:pt x="100" y="185"/>
                    <a:pt x="67" y="185"/>
                  </a:cubicBezTo>
                  <a:cubicBezTo>
                    <a:pt x="34" y="168"/>
                    <a:pt x="17" y="151"/>
                    <a:pt x="34" y="118"/>
                  </a:cubicBezTo>
                  <a:cubicBezTo>
                    <a:pt x="67" y="68"/>
                    <a:pt x="134" y="34"/>
                    <a:pt x="201" y="34"/>
                  </a:cubicBezTo>
                  <a:cubicBezTo>
                    <a:pt x="215" y="29"/>
                    <a:pt x="231" y="27"/>
                    <a:pt x="248" y="27"/>
                  </a:cubicBezTo>
                  <a:close/>
                  <a:moveTo>
                    <a:pt x="239" y="0"/>
                  </a:moveTo>
                  <a:cubicBezTo>
                    <a:pt x="153" y="0"/>
                    <a:pt x="66" y="41"/>
                    <a:pt x="0" y="118"/>
                  </a:cubicBezTo>
                  <a:cubicBezTo>
                    <a:pt x="0" y="135"/>
                    <a:pt x="0" y="168"/>
                    <a:pt x="17" y="185"/>
                  </a:cubicBezTo>
                  <a:cubicBezTo>
                    <a:pt x="34" y="201"/>
                    <a:pt x="50" y="201"/>
                    <a:pt x="67" y="201"/>
                  </a:cubicBezTo>
                  <a:cubicBezTo>
                    <a:pt x="78" y="207"/>
                    <a:pt x="89" y="209"/>
                    <a:pt x="100" y="209"/>
                  </a:cubicBezTo>
                  <a:cubicBezTo>
                    <a:pt x="123" y="209"/>
                    <a:pt x="145" y="201"/>
                    <a:pt x="167" y="201"/>
                  </a:cubicBezTo>
                  <a:cubicBezTo>
                    <a:pt x="234" y="201"/>
                    <a:pt x="284" y="185"/>
                    <a:pt x="351" y="168"/>
                  </a:cubicBezTo>
                  <a:cubicBezTo>
                    <a:pt x="389" y="156"/>
                    <a:pt x="426" y="134"/>
                    <a:pt x="457" y="116"/>
                  </a:cubicBezTo>
                  <a:lnTo>
                    <a:pt x="457" y="116"/>
                  </a:lnTo>
                  <a:cubicBezTo>
                    <a:pt x="467" y="127"/>
                    <a:pt x="476" y="139"/>
                    <a:pt x="485" y="151"/>
                  </a:cubicBezTo>
                  <a:cubicBezTo>
                    <a:pt x="485" y="151"/>
                    <a:pt x="485" y="137"/>
                    <a:pt x="471" y="108"/>
                  </a:cubicBezTo>
                  <a:lnTo>
                    <a:pt x="471" y="108"/>
                  </a:lnTo>
                  <a:cubicBezTo>
                    <a:pt x="476" y="106"/>
                    <a:pt x="480" y="103"/>
                    <a:pt x="485" y="101"/>
                  </a:cubicBezTo>
                  <a:cubicBezTo>
                    <a:pt x="485" y="98"/>
                    <a:pt x="483" y="97"/>
                    <a:pt x="480" y="97"/>
                  </a:cubicBezTo>
                  <a:cubicBezTo>
                    <a:pt x="476" y="97"/>
                    <a:pt x="472" y="98"/>
                    <a:pt x="466" y="100"/>
                  </a:cubicBezTo>
                  <a:lnTo>
                    <a:pt x="466" y="100"/>
                  </a:lnTo>
                  <a:cubicBezTo>
                    <a:pt x="433" y="83"/>
                    <a:pt x="400" y="51"/>
                    <a:pt x="368" y="34"/>
                  </a:cubicBezTo>
                  <a:cubicBezTo>
                    <a:pt x="328" y="11"/>
                    <a:pt x="283" y="0"/>
                    <a:pt x="2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867;p60">
              <a:extLst>
                <a:ext uri="{FF2B5EF4-FFF2-40B4-BE49-F238E27FC236}">
                  <a16:creationId xmlns:a16="http://schemas.microsoft.com/office/drawing/2014/main" id="{E01C7E24-B24C-4D96-BD6C-E303025BDE5A}"/>
                </a:ext>
              </a:extLst>
            </p:cNvPr>
            <p:cNvSpPr/>
            <p:nvPr/>
          </p:nvSpPr>
          <p:spPr>
            <a:xfrm>
              <a:off x="2922092" y="2597170"/>
              <a:ext cx="5929" cy="11250"/>
            </a:xfrm>
            <a:custGeom>
              <a:avLst/>
              <a:gdLst/>
              <a:ahLst/>
              <a:cxnLst/>
              <a:rect l="l" t="t" r="r" b="b"/>
              <a:pathLst>
                <a:path w="185" h="351" extrusionOk="0">
                  <a:moveTo>
                    <a:pt x="101" y="0"/>
                  </a:moveTo>
                  <a:cubicBezTo>
                    <a:pt x="51" y="33"/>
                    <a:pt x="17" y="84"/>
                    <a:pt x="17" y="134"/>
                  </a:cubicBezTo>
                  <a:cubicBezTo>
                    <a:pt x="1" y="184"/>
                    <a:pt x="17" y="217"/>
                    <a:pt x="17" y="267"/>
                  </a:cubicBezTo>
                  <a:cubicBezTo>
                    <a:pt x="34" y="301"/>
                    <a:pt x="51" y="334"/>
                    <a:pt x="84" y="351"/>
                  </a:cubicBezTo>
                  <a:cubicBezTo>
                    <a:pt x="68" y="317"/>
                    <a:pt x="51" y="284"/>
                    <a:pt x="51" y="251"/>
                  </a:cubicBezTo>
                  <a:cubicBezTo>
                    <a:pt x="34" y="217"/>
                    <a:pt x="34" y="184"/>
                    <a:pt x="34" y="134"/>
                  </a:cubicBezTo>
                  <a:cubicBezTo>
                    <a:pt x="51" y="100"/>
                    <a:pt x="68" y="50"/>
                    <a:pt x="101" y="33"/>
                  </a:cubicBezTo>
                  <a:cubicBezTo>
                    <a:pt x="106" y="32"/>
                    <a:pt x="111" y="31"/>
                    <a:pt x="116" y="31"/>
                  </a:cubicBezTo>
                  <a:cubicBezTo>
                    <a:pt x="151" y="31"/>
                    <a:pt x="151" y="87"/>
                    <a:pt x="151" y="117"/>
                  </a:cubicBezTo>
                  <a:cubicBezTo>
                    <a:pt x="151" y="167"/>
                    <a:pt x="151" y="201"/>
                    <a:pt x="134" y="234"/>
                  </a:cubicBezTo>
                  <a:cubicBezTo>
                    <a:pt x="118" y="301"/>
                    <a:pt x="101" y="351"/>
                    <a:pt x="101" y="351"/>
                  </a:cubicBezTo>
                  <a:cubicBezTo>
                    <a:pt x="118" y="317"/>
                    <a:pt x="151" y="284"/>
                    <a:pt x="151" y="251"/>
                  </a:cubicBezTo>
                  <a:cubicBezTo>
                    <a:pt x="168" y="201"/>
                    <a:pt x="184" y="167"/>
                    <a:pt x="184" y="134"/>
                  </a:cubicBezTo>
                  <a:cubicBezTo>
                    <a:pt x="184" y="100"/>
                    <a:pt x="184" y="84"/>
                    <a:pt x="168" y="50"/>
                  </a:cubicBezTo>
                  <a:cubicBezTo>
                    <a:pt x="168" y="17"/>
                    <a:pt x="134" y="0"/>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868;p60">
              <a:extLst>
                <a:ext uri="{FF2B5EF4-FFF2-40B4-BE49-F238E27FC236}">
                  <a16:creationId xmlns:a16="http://schemas.microsoft.com/office/drawing/2014/main" id="{BA8AB984-8B02-4C56-8074-85663E461319}"/>
                </a:ext>
              </a:extLst>
            </p:cNvPr>
            <p:cNvSpPr/>
            <p:nvPr/>
          </p:nvSpPr>
          <p:spPr>
            <a:xfrm>
              <a:off x="2981545" y="2566626"/>
              <a:ext cx="18781" cy="32178"/>
            </a:xfrm>
            <a:custGeom>
              <a:avLst/>
              <a:gdLst/>
              <a:ahLst/>
              <a:cxnLst/>
              <a:rect l="l" t="t" r="r" b="b"/>
              <a:pathLst>
                <a:path w="586" h="1004" extrusionOk="0">
                  <a:moveTo>
                    <a:pt x="535" y="1"/>
                  </a:moveTo>
                  <a:cubicBezTo>
                    <a:pt x="502" y="17"/>
                    <a:pt x="451" y="34"/>
                    <a:pt x="418" y="67"/>
                  </a:cubicBezTo>
                  <a:cubicBezTo>
                    <a:pt x="151" y="218"/>
                    <a:pt x="0" y="519"/>
                    <a:pt x="34" y="836"/>
                  </a:cubicBezTo>
                  <a:cubicBezTo>
                    <a:pt x="50" y="869"/>
                    <a:pt x="67" y="920"/>
                    <a:pt x="67" y="970"/>
                  </a:cubicBezTo>
                  <a:cubicBezTo>
                    <a:pt x="84" y="986"/>
                    <a:pt x="84" y="1003"/>
                    <a:pt x="101" y="1003"/>
                  </a:cubicBezTo>
                  <a:cubicBezTo>
                    <a:pt x="101" y="1003"/>
                    <a:pt x="67" y="936"/>
                    <a:pt x="67" y="836"/>
                  </a:cubicBezTo>
                  <a:cubicBezTo>
                    <a:pt x="34" y="535"/>
                    <a:pt x="167" y="235"/>
                    <a:pt x="418" y="84"/>
                  </a:cubicBezTo>
                  <a:cubicBezTo>
                    <a:pt x="518" y="17"/>
                    <a:pt x="585" y="1"/>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869;p60">
              <a:extLst>
                <a:ext uri="{FF2B5EF4-FFF2-40B4-BE49-F238E27FC236}">
                  <a16:creationId xmlns:a16="http://schemas.microsoft.com/office/drawing/2014/main" id="{A35DD581-D8C9-4FBB-99B2-2711E9E240F4}"/>
                </a:ext>
              </a:extLst>
            </p:cNvPr>
            <p:cNvSpPr/>
            <p:nvPr/>
          </p:nvSpPr>
          <p:spPr>
            <a:xfrm>
              <a:off x="2951001" y="2596625"/>
              <a:ext cx="21474" cy="10192"/>
            </a:xfrm>
            <a:custGeom>
              <a:avLst/>
              <a:gdLst/>
              <a:ahLst/>
              <a:cxnLst/>
              <a:rect l="l" t="t" r="r" b="b"/>
              <a:pathLst>
                <a:path w="670" h="318" extrusionOk="0">
                  <a:moveTo>
                    <a:pt x="669" y="0"/>
                  </a:moveTo>
                  <a:cubicBezTo>
                    <a:pt x="653" y="0"/>
                    <a:pt x="519" y="84"/>
                    <a:pt x="335" y="167"/>
                  </a:cubicBezTo>
                  <a:cubicBezTo>
                    <a:pt x="168" y="251"/>
                    <a:pt x="1" y="318"/>
                    <a:pt x="18" y="318"/>
                  </a:cubicBezTo>
                  <a:cubicBezTo>
                    <a:pt x="252" y="251"/>
                    <a:pt x="469" y="151"/>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870;p60">
              <a:extLst>
                <a:ext uri="{FF2B5EF4-FFF2-40B4-BE49-F238E27FC236}">
                  <a16:creationId xmlns:a16="http://schemas.microsoft.com/office/drawing/2014/main" id="{B7388D87-9153-48BE-AECE-FEEDE6F072DC}"/>
                </a:ext>
              </a:extLst>
            </p:cNvPr>
            <p:cNvSpPr/>
            <p:nvPr/>
          </p:nvSpPr>
          <p:spPr>
            <a:xfrm>
              <a:off x="2985294" y="2590183"/>
              <a:ext cx="1635" cy="4872"/>
            </a:xfrm>
            <a:custGeom>
              <a:avLst/>
              <a:gdLst/>
              <a:ahLst/>
              <a:cxnLst/>
              <a:rect l="l" t="t" r="r" b="b"/>
              <a:pathLst>
                <a:path w="51" h="152" extrusionOk="0">
                  <a:moveTo>
                    <a:pt x="34" y="1"/>
                  </a:moveTo>
                  <a:cubicBezTo>
                    <a:pt x="34" y="1"/>
                    <a:pt x="0" y="34"/>
                    <a:pt x="17" y="68"/>
                  </a:cubicBezTo>
                  <a:cubicBezTo>
                    <a:pt x="17" y="118"/>
                    <a:pt x="34" y="151"/>
                    <a:pt x="34" y="151"/>
                  </a:cubicBezTo>
                  <a:cubicBezTo>
                    <a:pt x="50" y="151"/>
                    <a:pt x="34" y="118"/>
                    <a:pt x="34" y="68"/>
                  </a:cubicBezTo>
                  <a:cubicBezTo>
                    <a:pt x="34" y="34"/>
                    <a:pt x="50"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871;p60">
              <a:extLst>
                <a:ext uri="{FF2B5EF4-FFF2-40B4-BE49-F238E27FC236}">
                  <a16:creationId xmlns:a16="http://schemas.microsoft.com/office/drawing/2014/main" id="{50BDED49-BE9E-465A-9848-76C072B62168}"/>
                </a:ext>
              </a:extLst>
            </p:cNvPr>
            <p:cNvSpPr/>
            <p:nvPr/>
          </p:nvSpPr>
          <p:spPr>
            <a:xfrm>
              <a:off x="2986897" y="2580953"/>
              <a:ext cx="2179" cy="3910"/>
            </a:xfrm>
            <a:custGeom>
              <a:avLst/>
              <a:gdLst/>
              <a:ahLst/>
              <a:cxnLst/>
              <a:rect l="l" t="t" r="r" b="b"/>
              <a:pathLst>
                <a:path w="68" h="122" extrusionOk="0">
                  <a:moveTo>
                    <a:pt x="49" y="0"/>
                  </a:moveTo>
                  <a:cubicBezTo>
                    <a:pt x="44" y="0"/>
                    <a:pt x="31" y="28"/>
                    <a:pt x="17" y="55"/>
                  </a:cubicBezTo>
                  <a:cubicBezTo>
                    <a:pt x="0" y="88"/>
                    <a:pt x="0" y="122"/>
                    <a:pt x="0" y="122"/>
                  </a:cubicBezTo>
                  <a:cubicBezTo>
                    <a:pt x="17" y="122"/>
                    <a:pt x="34" y="105"/>
                    <a:pt x="51" y="72"/>
                  </a:cubicBezTo>
                  <a:cubicBezTo>
                    <a:pt x="51" y="38"/>
                    <a:pt x="67" y="5"/>
                    <a:pt x="51" y="5"/>
                  </a:cubicBezTo>
                  <a:cubicBezTo>
                    <a:pt x="51" y="2"/>
                    <a:pt x="50"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872;p60">
              <a:extLst>
                <a:ext uri="{FF2B5EF4-FFF2-40B4-BE49-F238E27FC236}">
                  <a16:creationId xmlns:a16="http://schemas.microsoft.com/office/drawing/2014/main" id="{ABC7965B-1DBC-49F4-A991-10DF1777A0AE}"/>
                </a:ext>
              </a:extLst>
            </p:cNvPr>
            <p:cNvSpPr/>
            <p:nvPr/>
          </p:nvSpPr>
          <p:spPr>
            <a:xfrm>
              <a:off x="2991192" y="2574126"/>
              <a:ext cx="3782" cy="3397"/>
            </a:xfrm>
            <a:custGeom>
              <a:avLst/>
              <a:gdLst/>
              <a:ahLst/>
              <a:cxnLst/>
              <a:rect l="l" t="t" r="r" b="b"/>
              <a:pathLst>
                <a:path w="118" h="106" extrusionOk="0">
                  <a:moveTo>
                    <a:pt x="117" y="1"/>
                  </a:moveTo>
                  <a:cubicBezTo>
                    <a:pt x="100" y="1"/>
                    <a:pt x="67" y="1"/>
                    <a:pt x="34" y="34"/>
                  </a:cubicBezTo>
                  <a:cubicBezTo>
                    <a:pt x="0" y="67"/>
                    <a:pt x="0" y="101"/>
                    <a:pt x="0" y="101"/>
                  </a:cubicBezTo>
                  <a:cubicBezTo>
                    <a:pt x="3" y="104"/>
                    <a:pt x="6" y="105"/>
                    <a:pt x="9" y="105"/>
                  </a:cubicBezTo>
                  <a:cubicBezTo>
                    <a:pt x="23" y="105"/>
                    <a:pt x="37" y="78"/>
                    <a:pt x="50" y="51"/>
                  </a:cubicBezTo>
                  <a:cubicBezTo>
                    <a:pt x="84" y="34"/>
                    <a:pt x="117" y="17"/>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873;p60">
              <a:extLst>
                <a:ext uri="{FF2B5EF4-FFF2-40B4-BE49-F238E27FC236}">
                  <a16:creationId xmlns:a16="http://schemas.microsoft.com/office/drawing/2014/main" id="{AA009E69-034A-423E-AD1F-C8BB3968CCEE}"/>
                </a:ext>
              </a:extLst>
            </p:cNvPr>
            <p:cNvSpPr/>
            <p:nvPr/>
          </p:nvSpPr>
          <p:spPr>
            <a:xfrm>
              <a:off x="2997602" y="2570152"/>
              <a:ext cx="2179" cy="2083"/>
            </a:xfrm>
            <a:custGeom>
              <a:avLst/>
              <a:gdLst/>
              <a:ahLst/>
              <a:cxnLst/>
              <a:rect l="l" t="t" r="r" b="b"/>
              <a:pathLst>
                <a:path w="68" h="65" extrusionOk="0">
                  <a:moveTo>
                    <a:pt x="47" y="1"/>
                  </a:moveTo>
                  <a:cubicBezTo>
                    <a:pt x="41" y="1"/>
                    <a:pt x="29" y="12"/>
                    <a:pt x="17" y="24"/>
                  </a:cubicBezTo>
                  <a:cubicBezTo>
                    <a:pt x="1" y="41"/>
                    <a:pt x="1" y="58"/>
                    <a:pt x="1" y="58"/>
                  </a:cubicBezTo>
                  <a:cubicBezTo>
                    <a:pt x="1" y="63"/>
                    <a:pt x="2" y="65"/>
                    <a:pt x="4" y="65"/>
                  </a:cubicBezTo>
                  <a:cubicBezTo>
                    <a:pt x="10" y="65"/>
                    <a:pt x="22" y="53"/>
                    <a:pt x="34" y="41"/>
                  </a:cubicBezTo>
                  <a:cubicBezTo>
                    <a:pt x="51" y="24"/>
                    <a:pt x="67" y="8"/>
                    <a:pt x="51" y="8"/>
                  </a:cubicBezTo>
                  <a:cubicBezTo>
                    <a:pt x="51" y="3"/>
                    <a:pt x="49"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874;p60">
              <a:extLst>
                <a:ext uri="{FF2B5EF4-FFF2-40B4-BE49-F238E27FC236}">
                  <a16:creationId xmlns:a16="http://schemas.microsoft.com/office/drawing/2014/main" id="{FC419543-3FF6-4A89-A126-2BC66EE2DC7E}"/>
                </a:ext>
              </a:extLst>
            </p:cNvPr>
            <p:cNvSpPr/>
            <p:nvPr/>
          </p:nvSpPr>
          <p:spPr>
            <a:xfrm>
              <a:off x="2648449" y="1526476"/>
              <a:ext cx="352390" cy="780033"/>
            </a:xfrm>
            <a:custGeom>
              <a:avLst/>
              <a:gdLst/>
              <a:ahLst/>
              <a:cxnLst/>
              <a:rect l="l" t="t" r="r" b="b"/>
              <a:pathLst>
                <a:path w="10995" h="24338" extrusionOk="0">
                  <a:moveTo>
                    <a:pt x="5977" y="0"/>
                  </a:moveTo>
                  <a:cubicBezTo>
                    <a:pt x="5917" y="0"/>
                    <a:pt x="5858" y="2"/>
                    <a:pt x="5798" y="7"/>
                  </a:cubicBezTo>
                  <a:lnTo>
                    <a:pt x="3676" y="140"/>
                  </a:lnTo>
                  <a:cubicBezTo>
                    <a:pt x="3676" y="140"/>
                    <a:pt x="3624" y="129"/>
                    <a:pt x="3524" y="129"/>
                  </a:cubicBezTo>
                  <a:cubicBezTo>
                    <a:pt x="3179" y="129"/>
                    <a:pt x="2276" y="260"/>
                    <a:pt x="1070" y="1427"/>
                  </a:cubicBezTo>
                  <a:lnTo>
                    <a:pt x="1" y="2413"/>
                  </a:lnTo>
                  <a:lnTo>
                    <a:pt x="1354" y="4986"/>
                  </a:lnTo>
                  <a:lnTo>
                    <a:pt x="1421" y="6139"/>
                  </a:lnTo>
                  <a:lnTo>
                    <a:pt x="2390" y="9313"/>
                  </a:lnTo>
                  <a:lnTo>
                    <a:pt x="2123" y="10717"/>
                  </a:lnTo>
                  <a:cubicBezTo>
                    <a:pt x="2022" y="11786"/>
                    <a:pt x="585" y="24017"/>
                    <a:pt x="786" y="24201"/>
                  </a:cubicBezTo>
                  <a:cubicBezTo>
                    <a:pt x="800" y="24215"/>
                    <a:pt x="826" y="24222"/>
                    <a:pt x="864" y="24222"/>
                  </a:cubicBezTo>
                  <a:cubicBezTo>
                    <a:pt x="1288" y="24222"/>
                    <a:pt x="3120" y="23382"/>
                    <a:pt x="4146" y="23382"/>
                  </a:cubicBezTo>
                  <a:cubicBezTo>
                    <a:pt x="4380" y="23382"/>
                    <a:pt x="4572" y="23426"/>
                    <a:pt x="4696" y="23532"/>
                  </a:cubicBezTo>
                  <a:cubicBezTo>
                    <a:pt x="5255" y="24001"/>
                    <a:pt x="6260" y="24337"/>
                    <a:pt x="7072" y="24337"/>
                  </a:cubicBezTo>
                  <a:cubicBezTo>
                    <a:pt x="7303" y="24337"/>
                    <a:pt x="7518" y="24310"/>
                    <a:pt x="7703" y="24251"/>
                  </a:cubicBezTo>
                  <a:cubicBezTo>
                    <a:pt x="8320" y="24049"/>
                    <a:pt x="9173" y="23071"/>
                    <a:pt x="10085" y="23071"/>
                  </a:cubicBezTo>
                  <a:cubicBezTo>
                    <a:pt x="10384" y="23071"/>
                    <a:pt x="10689" y="23176"/>
                    <a:pt x="10995" y="23449"/>
                  </a:cubicBezTo>
                  <a:cubicBezTo>
                    <a:pt x="10995" y="23449"/>
                    <a:pt x="10594" y="12605"/>
                    <a:pt x="7987" y="8896"/>
                  </a:cubicBezTo>
                  <a:cubicBezTo>
                    <a:pt x="6935" y="7091"/>
                    <a:pt x="6667" y="7292"/>
                    <a:pt x="7018" y="6239"/>
                  </a:cubicBezTo>
                  <a:lnTo>
                    <a:pt x="8054" y="2814"/>
                  </a:lnTo>
                  <a:lnTo>
                    <a:pt x="7620" y="658"/>
                  </a:lnTo>
                  <a:cubicBezTo>
                    <a:pt x="7178" y="232"/>
                    <a:pt x="6584" y="0"/>
                    <a:pt x="59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875;p60">
              <a:extLst>
                <a:ext uri="{FF2B5EF4-FFF2-40B4-BE49-F238E27FC236}">
                  <a16:creationId xmlns:a16="http://schemas.microsoft.com/office/drawing/2014/main" id="{078A1F79-B02D-4810-8D29-B340285A184F}"/>
                </a:ext>
              </a:extLst>
            </p:cNvPr>
            <p:cNvSpPr/>
            <p:nvPr/>
          </p:nvSpPr>
          <p:spPr>
            <a:xfrm>
              <a:off x="2806968" y="1530963"/>
              <a:ext cx="130700" cy="147302"/>
            </a:xfrm>
            <a:custGeom>
              <a:avLst/>
              <a:gdLst/>
              <a:ahLst/>
              <a:cxnLst/>
              <a:rect l="l" t="t" r="r" b="b"/>
              <a:pathLst>
                <a:path w="4078" h="4596" extrusionOk="0">
                  <a:moveTo>
                    <a:pt x="1855" y="0"/>
                  </a:moveTo>
                  <a:lnTo>
                    <a:pt x="0" y="3409"/>
                  </a:lnTo>
                  <a:lnTo>
                    <a:pt x="2523" y="4595"/>
                  </a:lnTo>
                  <a:cubicBezTo>
                    <a:pt x="2523" y="4595"/>
                    <a:pt x="3593" y="2974"/>
                    <a:pt x="3760" y="2189"/>
                  </a:cubicBezTo>
                  <a:cubicBezTo>
                    <a:pt x="4077" y="602"/>
                    <a:pt x="1855" y="0"/>
                    <a:pt x="18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876;p60">
              <a:extLst>
                <a:ext uri="{FF2B5EF4-FFF2-40B4-BE49-F238E27FC236}">
                  <a16:creationId xmlns:a16="http://schemas.microsoft.com/office/drawing/2014/main" id="{604FF372-8830-4509-8FCB-21178741C1AD}"/>
                </a:ext>
              </a:extLst>
            </p:cNvPr>
            <p:cNvSpPr/>
            <p:nvPr/>
          </p:nvSpPr>
          <p:spPr>
            <a:xfrm>
              <a:off x="2703607" y="1827970"/>
              <a:ext cx="119450" cy="199095"/>
            </a:xfrm>
            <a:custGeom>
              <a:avLst/>
              <a:gdLst/>
              <a:ahLst/>
              <a:cxnLst/>
              <a:rect l="l" t="t" r="r" b="b"/>
              <a:pathLst>
                <a:path w="3727" h="6212" extrusionOk="0">
                  <a:moveTo>
                    <a:pt x="579" y="535"/>
                  </a:moveTo>
                  <a:lnTo>
                    <a:pt x="569" y="541"/>
                  </a:lnTo>
                  <a:cubicBezTo>
                    <a:pt x="569" y="542"/>
                    <a:pt x="569" y="543"/>
                    <a:pt x="569" y="544"/>
                  </a:cubicBezTo>
                  <a:lnTo>
                    <a:pt x="569" y="544"/>
                  </a:lnTo>
                  <a:cubicBezTo>
                    <a:pt x="572" y="541"/>
                    <a:pt x="576" y="538"/>
                    <a:pt x="579" y="535"/>
                  </a:cubicBezTo>
                  <a:close/>
                  <a:moveTo>
                    <a:pt x="569" y="544"/>
                  </a:moveTo>
                  <a:lnTo>
                    <a:pt x="569" y="544"/>
                  </a:lnTo>
                  <a:cubicBezTo>
                    <a:pt x="563" y="549"/>
                    <a:pt x="557" y="553"/>
                    <a:pt x="552" y="558"/>
                  </a:cubicBezTo>
                  <a:cubicBezTo>
                    <a:pt x="552" y="558"/>
                    <a:pt x="567" y="558"/>
                    <a:pt x="569" y="544"/>
                  </a:cubicBezTo>
                  <a:close/>
                  <a:moveTo>
                    <a:pt x="1" y="4969"/>
                  </a:moveTo>
                  <a:cubicBezTo>
                    <a:pt x="1" y="4977"/>
                    <a:pt x="4" y="4981"/>
                    <a:pt x="8" y="4983"/>
                  </a:cubicBezTo>
                  <a:lnTo>
                    <a:pt x="8" y="4983"/>
                  </a:lnTo>
                  <a:cubicBezTo>
                    <a:pt x="3" y="4978"/>
                    <a:pt x="1" y="4974"/>
                    <a:pt x="1" y="4969"/>
                  </a:cubicBezTo>
                  <a:close/>
                  <a:moveTo>
                    <a:pt x="1976" y="0"/>
                  </a:moveTo>
                  <a:cubicBezTo>
                    <a:pt x="1600" y="0"/>
                    <a:pt x="1241" y="101"/>
                    <a:pt x="920" y="291"/>
                  </a:cubicBezTo>
                  <a:cubicBezTo>
                    <a:pt x="796" y="368"/>
                    <a:pt x="687" y="445"/>
                    <a:pt x="579" y="535"/>
                  </a:cubicBezTo>
                  <a:lnTo>
                    <a:pt x="579" y="535"/>
                  </a:lnTo>
                  <a:lnTo>
                    <a:pt x="652" y="491"/>
                  </a:lnTo>
                  <a:cubicBezTo>
                    <a:pt x="736" y="441"/>
                    <a:pt x="836" y="374"/>
                    <a:pt x="936" y="324"/>
                  </a:cubicBezTo>
                  <a:cubicBezTo>
                    <a:pt x="1277" y="138"/>
                    <a:pt x="1662" y="38"/>
                    <a:pt x="2049" y="38"/>
                  </a:cubicBezTo>
                  <a:cubicBezTo>
                    <a:pt x="2079" y="38"/>
                    <a:pt x="2109" y="39"/>
                    <a:pt x="2139" y="40"/>
                  </a:cubicBezTo>
                  <a:cubicBezTo>
                    <a:pt x="2423" y="57"/>
                    <a:pt x="2691" y="140"/>
                    <a:pt x="2941" y="291"/>
                  </a:cubicBezTo>
                  <a:cubicBezTo>
                    <a:pt x="3225" y="458"/>
                    <a:pt x="3443" y="725"/>
                    <a:pt x="3560" y="1026"/>
                  </a:cubicBezTo>
                  <a:cubicBezTo>
                    <a:pt x="3626" y="1193"/>
                    <a:pt x="3660" y="1360"/>
                    <a:pt x="3643" y="1527"/>
                  </a:cubicBezTo>
                  <a:cubicBezTo>
                    <a:pt x="3626" y="1711"/>
                    <a:pt x="3576" y="1895"/>
                    <a:pt x="3493" y="2062"/>
                  </a:cubicBezTo>
                  <a:cubicBezTo>
                    <a:pt x="3309" y="2379"/>
                    <a:pt x="3025" y="2680"/>
                    <a:pt x="2841" y="3031"/>
                  </a:cubicBezTo>
                  <a:cubicBezTo>
                    <a:pt x="2741" y="3215"/>
                    <a:pt x="2674" y="3415"/>
                    <a:pt x="2657" y="3616"/>
                  </a:cubicBezTo>
                  <a:cubicBezTo>
                    <a:pt x="2641" y="3816"/>
                    <a:pt x="2641" y="4000"/>
                    <a:pt x="2657" y="4200"/>
                  </a:cubicBezTo>
                  <a:cubicBezTo>
                    <a:pt x="2707" y="4568"/>
                    <a:pt x="2707" y="4919"/>
                    <a:pt x="2657" y="5286"/>
                  </a:cubicBezTo>
                  <a:cubicBezTo>
                    <a:pt x="2624" y="5454"/>
                    <a:pt x="2557" y="5604"/>
                    <a:pt x="2473" y="5754"/>
                  </a:cubicBezTo>
                  <a:cubicBezTo>
                    <a:pt x="2390" y="5888"/>
                    <a:pt x="2290" y="6005"/>
                    <a:pt x="2139" y="6072"/>
                  </a:cubicBezTo>
                  <a:cubicBezTo>
                    <a:pt x="2042" y="6127"/>
                    <a:pt x="1923" y="6160"/>
                    <a:pt x="1799" y="6160"/>
                  </a:cubicBezTo>
                  <a:cubicBezTo>
                    <a:pt x="1773" y="6160"/>
                    <a:pt x="1747" y="6158"/>
                    <a:pt x="1722" y="6155"/>
                  </a:cubicBezTo>
                  <a:cubicBezTo>
                    <a:pt x="1588" y="6122"/>
                    <a:pt x="1471" y="6088"/>
                    <a:pt x="1354" y="6005"/>
                  </a:cubicBezTo>
                  <a:cubicBezTo>
                    <a:pt x="1153" y="5871"/>
                    <a:pt x="970" y="5721"/>
                    <a:pt x="803" y="5554"/>
                  </a:cubicBezTo>
                  <a:cubicBezTo>
                    <a:pt x="669" y="5437"/>
                    <a:pt x="535" y="5320"/>
                    <a:pt x="402" y="5203"/>
                  </a:cubicBezTo>
                  <a:cubicBezTo>
                    <a:pt x="301" y="5136"/>
                    <a:pt x="201" y="5069"/>
                    <a:pt x="101" y="5019"/>
                  </a:cubicBezTo>
                  <a:cubicBezTo>
                    <a:pt x="84" y="5002"/>
                    <a:pt x="51" y="5002"/>
                    <a:pt x="17" y="4986"/>
                  </a:cubicBezTo>
                  <a:cubicBezTo>
                    <a:pt x="17" y="4986"/>
                    <a:pt x="13" y="4986"/>
                    <a:pt x="8" y="4983"/>
                  </a:cubicBezTo>
                  <a:lnTo>
                    <a:pt x="8" y="4983"/>
                  </a:lnTo>
                  <a:cubicBezTo>
                    <a:pt x="22" y="4996"/>
                    <a:pt x="53" y="5012"/>
                    <a:pt x="101" y="5036"/>
                  </a:cubicBezTo>
                  <a:cubicBezTo>
                    <a:pt x="201" y="5086"/>
                    <a:pt x="285" y="5153"/>
                    <a:pt x="385" y="5220"/>
                  </a:cubicBezTo>
                  <a:cubicBezTo>
                    <a:pt x="519" y="5337"/>
                    <a:pt x="652" y="5454"/>
                    <a:pt x="786" y="5587"/>
                  </a:cubicBezTo>
                  <a:cubicBezTo>
                    <a:pt x="936" y="5754"/>
                    <a:pt x="1120" y="5921"/>
                    <a:pt x="1321" y="6055"/>
                  </a:cubicBezTo>
                  <a:cubicBezTo>
                    <a:pt x="1438" y="6122"/>
                    <a:pt x="1571" y="6172"/>
                    <a:pt x="1722" y="6205"/>
                  </a:cubicBezTo>
                  <a:cubicBezTo>
                    <a:pt x="1755" y="6209"/>
                    <a:pt x="1790" y="6211"/>
                    <a:pt x="1825" y="6211"/>
                  </a:cubicBezTo>
                  <a:cubicBezTo>
                    <a:pt x="1945" y="6211"/>
                    <a:pt x="2069" y="6187"/>
                    <a:pt x="2173" y="6122"/>
                  </a:cubicBezTo>
                  <a:cubicBezTo>
                    <a:pt x="2323" y="6038"/>
                    <a:pt x="2440" y="5921"/>
                    <a:pt x="2524" y="5788"/>
                  </a:cubicBezTo>
                  <a:cubicBezTo>
                    <a:pt x="2624" y="5637"/>
                    <a:pt x="2674" y="5470"/>
                    <a:pt x="2724" y="5303"/>
                  </a:cubicBezTo>
                  <a:cubicBezTo>
                    <a:pt x="2774" y="4936"/>
                    <a:pt x="2774" y="4568"/>
                    <a:pt x="2724" y="4200"/>
                  </a:cubicBezTo>
                  <a:cubicBezTo>
                    <a:pt x="2657" y="3816"/>
                    <a:pt x="2724" y="3415"/>
                    <a:pt x="2891" y="3064"/>
                  </a:cubicBezTo>
                  <a:cubicBezTo>
                    <a:pt x="3092" y="2713"/>
                    <a:pt x="3359" y="2429"/>
                    <a:pt x="3543" y="2078"/>
                  </a:cubicBezTo>
                  <a:cubicBezTo>
                    <a:pt x="3643" y="1911"/>
                    <a:pt x="3693" y="1728"/>
                    <a:pt x="3710" y="1544"/>
                  </a:cubicBezTo>
                  <a:cubicBezTo>
                    <a:pt x="3727" y="1360"/>
                    <a:pt x="3693" y="1176"/>
                    <a:pt x="3626" y="1009"/>
                  </a:cubicBezTo>
                  <a:cubicBezTo>
                    <a:pt x="3493" y="692"/>
                    <a:pt x="3259" y="424"/>
                    <a:pt x="2975" y="241"/>
                  </a:cubicBezTo>
                  <a:cubicBezTo>
                    <a:pt x="2724" y="90"/>
                    <a:pt x="2423" y="7"/>
                    <a:pt x="2139" y="7"/>
                  </a:cubicBezTo>
                  <a:cubicBezTo>
                    <a:pt x="2085" y="2"/>
                    <a:pt x="2030" y="0"/>
                    <a:pt x="19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877;p60">
              <a:extLst>
                <a:ext uri="{FF2B5EF4-FFF2-40B4-BE49-F238E27FC236}">
                  <a16:creationId xmlns:a16="http://schemas.microsoft.com/office/drawing/2014/main" id="{68F765DF-5EE2-4A2F-8D8A-CBA003839BA5}"/>
                </a:ext>
              </a:extLst>
            </p:cNvPr>
            <p:cNvSpPr/>
            <p:nvPr/>
          </p:nvSpPr>
          <p:spPr>
            <a:xfrm>
              <a:off x="2827833" y="1916524"/>
              <a:ext cx="160154" cy="261368"/>
            </a:xfrm>
            <a:custGeom>
              <a:avLst/>
              <a:gdLst/>
              <a:ahLst/>
              <a:cxnLst/>
              <a:rect l="l" t="t" r="r" b="b"/>
              <a:pathLst>
                <a:path w="4997" h="8155" extrusionOk="0">
                  <a:moveTo>
                    <a:pt x="3526" y="1"/>
                  </a:moveTo>
                  <a:cubicBezTo>
                    <a:pt x="3393" y="17"/>
                    <a:pt x="3259" y="51"/>
                    <a:pt x="3142" y="84"/>
                  </a:cubicBezTo>
                  <a:cubicBezTo>
                    <a:pt x="2942" y="151"/>
                    <a:pt x="2741" y="251"/>
                    <a:pt x="2574" y="368"/>
                  </a:cubicBezTo>
                  <a:cubicBezTo>
                    <a:pt x="2056" y="752"/>
                    <a:pt x="1755" y="1337"/>
                    <a:pt x="1772" y="1972"/>
                  </a:cubicBezTo>
                  <a:cubicBezTo>
                    <a:pt x="1772" y="2356"/>
                    <a:pt x="1755" y="2741"/>
                    <a:pt x="1705" y="3125"/>
                  </a:cubicBezTo>
                  <a:cubicBezTo>
                    <a:pt x="1655" y="3325"/>
                    <a:pt x="1572" y="3526"/>
                    <a:pt x="1455" y="3676"/>
                  </a:cubicBezTo>
                  <a:cubicBezTo>
                    <a:pt x="1304" y="3843"/>
                    <a:pt x="1154" y="3994"/>
                    <a:pt x="970" y="4128"/>
                  </a:cubicBezTo>
                  <a:cubicBezTo>
                    <a:pt x="803" y="4261"/>
                    <a:pt x="619" y="4412"/>
                    <a:pt x="469" y="4579"/>
                  </a:cubicBezTo>
                  <a:cubicBezTo>
                    <a:pt x="302" y="4762"/>
                    <a:pt x="201" y="4963"/>
                    <a:pt x="135" y="5197"/>
                  </a:cubicBezTo>
                  <a:cubicBezTo>
                    <a:pt x="1" y="5648"/>
                    <a:pt x="51" y="6133"/>
                    <a:pt x="235" y="6567"/>
                  </a:cubicBezTo>
                  <a:cubicBezTo>
                    <a:pt x="419" y="6968"/>
                    <a:pt x="703" y="7302"/>
                    <a:pt x="1070" y="7536"/>
                  </a:cubicBezTo>
                  <a:cubicBezTo>
                    <a:pt x="1404" y="7753"/>
                    <a:pt x="1755" y="7920"/>
                    <a:pt x="2140" y="8021"/>
                  </a:cubicBezTo>
                  <a:cubicBezTo>
                    <a:pt x="2474" y="8104"/>
                    <a:pt x="2808" y="8138"/>
                    <a:pt x="3142" y="8154"/>
                  </a:cubicBezTo>
                  <a:cubicBezTo>
                    <a:pt x="3627" y="8154"/>
                    <a:pt x="4128" y="8121"/>
                    <a:pt x="4613" y="8054"/>
                  </a:cubicBezTo>
                  <a:cubicBezTo>
                    <a:pt x="4780" y="8037"/>
                    <a:pt x="4913" y="8004"/>
                    <a:pt x="4997" y="7987"/>
                  </a:cubicBezTo>
                  <a:lnTo>
                    <a:pt x="4997" y="7987"/>
                  </a:lnTo>
                  <a:lnTo>
                    <a:pt x="4596" y="8021"/>
                  </a:lnTo>
                  <a:cubicBezTo>
                    <a:pt x="4194" y="8076"/>
                    <a:pt x="3793" y="8108"/>
                    <a:pt x="3392" y="8108"/>
                  </a:cubicBezTo>
                  <a:cubicBezTo>
                    <a:pt x="3308" y="8108"/>
                    <a:pt x="3225" y="8107"/>
                    <a:pt x="3142" y="8104"/>
                  </a:cubicBezTo>
                  <a:cubicBezTo>
                    <a:pt x="2808" y="8087"/>
                    <a:pt x="2474" y="8037"/>
                    <a:pt x="2156" y="7954"/>
                  </a:cubicBezTo>
                  <a:cubicBezTo>
                    <a:pt x="1772" y="7870"/>
                    <a:pt x="1421" y="7703"/>
                    <a:pt x="1104" y="7486"/>
                  </a:cubicBezTo>
                  <a:cubicBezTo>
                    <a:pt x="753" y="7252"/>
                    <a:pt x="469" y="6918"/>
                    <a:pt x="302" y="6534"/>
                  </a:cubicBezTo>
                  <a:cubicBezTo>
                    <a:pt x="118" y="6116"/>
                    <a:pt x="85" y="5665"/>
                    <a:pt x="185" y="5214"/>
                  </a:cubicBezTo>
                  <a:cubicBezTo>
                    <a:pt x="252" y="4996"/>
                    <a:pt x="369" y="4796"/>
                    <a:pt x="519" y="4629"/>
                  </a:cubicBezTo>
                  <a:cubicBezTo>
                    <a:pt x="669" y="4462"/>
                    <a:pt x="836" y="4311"/>
                    <a:pt x="1020" y="4178"/>
                  </a:cubicBezTo>
                  <a:cubicBezTo>
                    <a:pt x="1204" y="4044"/>
                    <a:pt x="1354" y="3894"/>
                    <a:pt x="1505" y="3727"/>
                  </a:cubicBezTo>
                  <a:cubicBezTo>
                    <a:pt x="1638" y="3543"/>
                    <a:pt x="1722" y="3359"/>
                    <a:pt x="1772" y="3142"/>
                  </a:cubicBezTo>
                  <a:cubicBezTo>
                    <a:pt x="1822" y="2757"/>
                    <a:pt x="1839" y="2373"/>
                    <a:pt x="1822" y="1972"/>
                  </a:cubicBezTo>
                  <a:cubicBezTo>
                    <a:pt x="1805" y="1354"/>
                    <a:pt x="2106" y="769"/>
                    <a:pt x="2608" y="402"/>
                  </a:cubicBezTo>
                  <a:cubicBezTo>
                    <a:pt x="2758" y="285"/>
                    <a:pt x="2958" y="184"/>
                    <a:pt x="3142" y="117"/>
                  </a:cubicBezTo>
                  <a:cubicBezTo>
                    <a:pt x="3326" y="51"/>
                    <a:pt x="3493" y="17"/>
                    <a:pt x="36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878;p60">
              <a:extLst>
                <a:ext uri="{FF2B5EF4-FFF2-40B4-BE49-F238E27FC236}">
                  <a16:creationId xmlns:a16="http://schemas.microsoft.com/office/drawing/2014/main" id="{EBE48F8F-337B-433C-97C5-9302FADC34DF}"/>
                </a:ext>
              </a:extLst>
            </p:cNvPr>
            <p:cNvSpPr/>
            <p:nvPr/>
          </p:nvSpPr>
          <p:spPr>
            <a:xfrm>
              <a:off x="2680595" y="2183533"/>
              <a:ext cx="118906" cy="93426"/>
            </a:xfrm>
            <a:custGeom>
              <a:avLst/>
              <a:gdLst/>
              <a:ahLst/>
              <a:cxnLst/>
              <a:rect l="l" t="t" r="r" b="b"/>
              <a:pathLst>
                <a:path w="3710" h="2915" extrusionOk="0">
                  <a:moveTo>
                    <a:pt x="962" y="0"/>
                  </a:moveTo>
                  <a:cubicBezTo>
                    <a:pt x="869" y="0"/>
                    <a:pt x="776" y="8"/>
                    <a:pt x="685" y="24"/>
                  </a:cubicBezTo>
                  <a:cubicBezTo>
                    <a:pt x="485" y="74"/>
                    <a:pt x="301" y="157"/>
                    <a:pt x="150" y="274"/>
                  </a:cubicBezTo>
                  <a:cubicBezTo>
                    <a:pt x="117" y="308"/>
                    <a:pt x="67" y="358"/>
                    <a:pt x="34" y="391"/>
                  </a:cubicBezTo>
                  <a:cubicBezTo>
                    <a:pt x="17" y="425"/>
                    <a:pt x="0" y="441"/>
                    <a:pt x="0" y="441"/>
                  </a:cubicBezTo>
                  <a:cubicBezTo>
                    <a:pt x="17" y="441"/>
                    <a:pt x="67" y="391"/>
                    <a:pt x="167" y="308"/>
                  </a:cubicBezTo>
                  <a:cubicBezTo>
                    <a:pt x="318" y="191"/>
                    <a:pt x="501" y="107"/>
                    <a:pt x="702" y="74"/>
                  </a:cubicBezTo>
                  <a:cubicBezTo>
                    <a:pt x="783" y="64"/>
                    <a:pt x="867" y="58"/>
                    <a:pt x="952" y="58"/>
                  </a:cubicBezTo>
                  <a:cubicBezTo>
                    <a:pt x="1148" y="58"/>
                    <a:pt x="1351" y="88"/>
                    <a:pt x="1537" y="157"/>
                  </a:cubicBezTo>
                  <a:cubicBezTo>
                    <a:pt x="1871" y="274"/>
                    <a:pt x="2172" y="458"/>
                    <a:pt x="2423" y="709"/>
                  </a:cubicBezTo>
                  <a:cubicBezTo>
                    <a:pt x="2673" y="943"/>
                    <a:pt x="2891" y="1227"/>
                    <a:pt x="3074" y="1528"/>
                  </a:cubicBezTo>
                  <a:cubicBezTo>
                    <a:pt x="3242" y="1795"/>
                    <a:pt x="3392" y="2062"/>
                    <a:pt x="3509" y="2279"/>
                  </a:cubicBezTo>
                  <a:cubicBezTo>
                    <a:pt x="3559" y="2363"/>
                    <a:pt x="3609" y="2463"/>
                    <a:pt x="3643" y="2563"/>
                  </a:cubicBezTo>
                  <a:cubicBezTo>
                    <a:pt x="3676" y="2664"/>
                    <a:pt x="3693" y="2747"/>
                    <a:pt x="3643" y="2797"/>
                  </a:cubicBezTo>
                  <a:cubicBezTo>
                    <a:pt x="3609" y="2831"/>
                    <a:pt x="3576" y="2864"/>
                    <a:pt x="3526" y="2881"/>
                  </a:cubicBezTo>
                  <a:cubicBezTo>
                    <a:pt x="3492" y="2898"/>
                    <a:pt x="3475" y="2914"/>
                    <a:pt x="3475" y="2914"/>
                  </a:cubicBezTo>
                  <a:cubicBezTo>
                    <a:pt x="3492" y="2914"/>
                    <a:pt x="3509" y="2898"/>
                    <a:pt x="3526" y="2898"/>
                  </a:cubicBezTo>
                  <a:cubicBezTo>
                    <a:pt x="3576" y="2881"/>
                    <a:pt x="3626" y="2848"/>
                    <a:pt x="3676" y="2814"/>
                  </a:cubicBezTo>
                  <a:cubicBezTo>
                    <a:pt x="3693" y="2781"/>
                    <a:pt x="3709" y="2731"/>
                    <a:pt x="3709" y="2697"/>
                  </a:cubicBezTo>
                  <a:cubicBezTo>
                    <a:pt x="3709" y="2647"/>
                    <a:pt x="3693" y="2597"/>
                    <a:pt x="3693" y="2563"/>
                  </a:cubicBezTo>
                  <a:cubicBezTo>
                    <a:pt x="3643" y="2446"/>
                    <a:pt x="3609" y="2346"/>
                    <a:pt x="3542" y="2246"/>
                  </a:cubicBezTo>
                  <a:cubicBezTo>
                    <a:pt x="3425" y="2029"/>
                    <a:pt x="3292" y="1778"/>
                    <a:pt x="3125" y="1494"/>
                  </a:cubicBezTo>
                  <a:cubicBezTo>
                    <a:pt x="2941" y="1193"/>
                    <a:pt x="2724" y="909"/>
                    <a:pt x="2456" y="659"/>
                  </a:cubicBezTo>
                  <a:cubicBezTo>
                    <a:pt x="2206" y="408"/>
                    <a:pt x="1888" y="208"/>
                    <a:pt x="1554" y="91"/>
                  </a:cubicBezTo>
                  <a:cubicBezTo>
                    <a:pt x="1361" y="34"/>
                    <a:pt x="1160" y="0"/>
                    <a:pt x="96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879;p60">
              <a:extLst>
                <a:ext uri="{FF2B5EF4-FFF2-40B4-BE49-F238E27FC236}">
                  <a16:creationId xmlns:a16="http://schemas.microsoft.com/office/drawing/2014/main" id="{F86E7F7B-51E0-44DC-BCAF-18A64EDF7F43}"/>
                </a:ext>
              </a:extLst>
            </p:cNvPr>
            <p:cNvSpPr/>
            <p:nvPr/>
          </p:nvSpPr>
          <p:spPr>
            <a:xfrm>
              <a:off x="2843922" y="1741948"/>
              <a:ext cx="40191" cy="46825"/>
            </a:xfrm>
            <a:custGeom>
              <a:avLst/>
              <a:gdLst/>
              <a:ahLst/>
              <a:cxnLst/>
              <a:rect l="l" t="t" r="r" b="b"/>
              <a:pathLst>
                <a:path w="1254" h="1461" extrusionOk="0">
                  <a:moveTo>
                    <a:pt x="100" y="1"/>
                  </a:moveTo>
                  <a:cubicBezTo>
                    <a:pt x="67" y="101"/>
                    <a:pt x="34" y="218"/>
                    <a:pt x="34" y="335"/>
                  </a:cubicBezTo>
                  <a:cubicBezTo>
                    <a:pt x="0" y="619"/>
                    <a:pt x="67" y="903"/>
                    <a:pt x="217" y="1137"/>
                  </a:cubicBezTo>
                  <a:cubicBezTo>
                    <a:pt x="318" y="1254"/>
                    <a:pt x="435" y="1354"/>
                    <a:pt x="585" y="1421"/>
                  </a:cubicBezTo>
                  <a:cubicBezTo>
                    <a:pt x="671" y="1445"/>
                    <a:pt x="765" y="1461"/>
                    <a:pt x="856" y="1461"/>
                  </a:cubicBezTo>
                  <a:cubicBezTo>
                    <a:pt x="889" y="1461"/>
                    <a:pt x="921" y="1459"/>
                    <a:pt x="953" y="1454"/>
                  </a:cubicBezTo>
                  <a:cubicBezTo>
                    <a:pt x="1036" y="1437"/>
                    <a:pt x="1120" y="1404"/>
                    <a:pt x="1187" y="1337"/>
                  </a:cubicBezTo>
                  <a:cubicBezTo>
                    <a:pt x="1237" y="1304"/>
                    <a:pt x="1253" y="1287"/>
                    <a:pt x="1253" y="1270"/>
                  </a:cubicBezTo>
                  <a:lnTo>
                    <a:pt x="1253" y="1270"/>
                  </a:lnTo>
                  <a:cubicBezTo>
                    <a:pt x="1153" y="1337"/>
                    <a:pt x="1053" y="1371"/>
                    <a:pt x="953" y="1404"/>
                  </a:cubicBezTo>
                  <a:cubicBezTo>
                    <a:pt x="923" y="1408"/>
                    <a:pt x="894" y="1410"/>
                    <a:pt x="865" y="1410"/>
                  </a:cubicBezTo>
                  <a:cubicBezTo>
                    <a:pt x="777" y="1410"/>
                    <a:pt x="689" y="1392"/>
                    <a:pt x="602" y="1354"/>
                  </a:cubicBezTo>
                  <a:cubicBezTo>
                    <a:pt x="468" y="1304"/>
                    <a:pt x="351" y="1204"/>
                    <a:pt x="284" y="1087"/>
                  </a:cubicBezTo>
                  <a:cubicBezTo>
                    <a:pt x="134" y="869"/>
                    <a:pt x="67" y="602"/>
                    <a:pt x="84" y="335"/>
                  </a:cubicBezTo>
                  <a:cubicBezTo>
                    <a:pt x="84" y="134"/>
                    <a:pt x="117" y="1"/>
                    <a:pt x="1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880;p60">
              <a:extLst>
                <a:ext uri="{FF2B5EF4-FFF2-40B4-BE49-F238E27FC236}">
                  <a16:creationId xmlns:a16="http://schemas.microsoft.com/office/drawing/2014/main" id="{94C84546-8C0D-49E3-8031-10E974EA6EE4}"/>
                </a:ext>
              </a:extLst>
            </p:cNvPr>
            <p:cNvSpPr/>
            <p:nvPr/>
          </p:nvSpPr>
          <p:spPr>
            <a:xfrm>
              <a:off x="2855171" y="1544648"/>
              <a:ext cx="36954" cy="118072"/>
            </a:xfrm>
            <a:custGeom>
              <a:avLst/>
              <a:gdLst/>
              <a:ahLst/>
              <a:cxnLst/>
              <a:rect l="l" t="t" r="r" b="b"/>
              <a:pathLst>
                <a:path w="1153" h="3684" extrusionOk="0">
                  <a:moveTo>
                    <a:pt x="1003" y="0"/>
                  </a:moveTo>
                  <a:cubicBezTo>
                    <a:pt x="986" y="0"/>
                    <a:pt x="969" y="2"/>
                    <a:pt x="952" y="8"/>
                  </a:cubicBezTo>
                  <a:cubicBezTo>
                    <a:pt x="769" y="8"/>
                    <a:pt x="585" y="108"/>
                    <a:pt x="468" y="242"/>
                  </a:cubicBezTo>
                  <a:cubicBezTo>
                    <a:pt x="384" y="342"/>
                    <a:pt x="334" y="476"/>
                    <a:pt x="318" y="609"/>
                  </a:cubicBezTo>
                  <a:cubicBezTo>
                    <a:pt x="301" y="760"/>
                    <a:pt x="334" y="910"/>
                    <a:pt x="418" y="1044"/>
                  </a:cubicBezTo>
                  <a:cubicBezTo>
                    <a:pt x="501" y="1161"/>
                    <a:pt x="568" y="1311"/>
                    <a:pt x="602" y="1461"/>
                  </a:cubicBezTo>
                  <a:cubicBezTo>
                    <a:pt x="618" y="1528"/>
                    <a:pt x="602" y="1612"/>
                    <a:pt x="568" y="1679"/>
                  </a:cubicBezTo>
                  <a:cubicBezTo>
                    <a:pt x="518" y="1762"/>
                    <a:pt x="485" y="1829"/>
                    <a:pt x="418" y="1879"/>
                  </a:cubicBezTo>
                  <a:cubicBezTo>
                    <a:pt x="301" y="2013"/>
                    <a:pt x="184" y="2146"/>
                    <a:pt x="100" y="2297"/>
                  </a:cubicBezTo>
                  <a:cubicBezTo>
                    <a:pt x="34" y="2447"/>
                    <a:pt x="0" y="2614"/>
                    <a:pt x="0" y="2765"/>
                  </a:cubicBezTo>
                  <a:cubicBezTo>
                    <a:pt x="17" y="2915"/>
                    <a:pt x="50" y="3065"/>
                    <a:pt x="117" y="3199"/>
                  </a:cubicBezTo>
                  <a:cubicBezTo>
                    <a:pt x="184" y="3316"/>
                    <a:pt x="267" y="3400"/>
                    <a:pt x="384" y="3483"/>
                  </a:cubicBezTo>
                  <a:cubicBezTo>
                    <a:pt x="518" y="3600"/>
                    <a:pt x="702" y="3667"/>
                    <a:pt x="886" y="3684"/>
                  </a:cubicBezTo>
                  <a:cubicBezTo>
                    <a:pt x="936" y="3684"/>
                    <a:pt x="986" y="3684"/>
                    <a:pt x="1036" y="3667"/>
                  </a:cubicBezTo>
                  <a:lnTo>
                    <a:pt x="1086" y="3667"/>
                  </a:lnTo>
                  <a:cubicBezTo>
                    <a:pt x="1086" y="3659"/>
                    <a:pt x="1069" y="3659"/>
                    <a:pt x="1036" y="3659"/>
                  </a:cubicBezTo>
                  <a:cubicBezTo>
                    <a:pt x="1003" y="3659"/>
                    <a:pt x="952" y="3659"/>
                    <a:pt x="886" y="3650"/>
                  </a:cubicBezTo>
                  <a:cubicBezTo>
                    <a:pt x="719" y="3634"/>
                    <a:pt x="551" y="3550"/>
                    <a:pt x="401" y="3450"/>
                  </a:cubicBezTo>
                  <a:cubicBezTo>
                    <a:pt x="201" y="3283"/>
                    <a:pt x="67" y="3032"/>
                    <a:pt x="67" y="2765"/>
                  </a:cubicBezTo>
                  <a:cubicBezTo>
                    <a:pt x="67" y="2614"/>
                    <a:pt x="100" y="2464"/>
                    <a:pt x="167" y="2330"/>
                  </a:cubicBezTo>
                  <a:cubicBezTo>
                    <a:pt x="251" y="2180"/>
                    <a:pt x="351" y="2046"/>
                    <a:pt x="468" y="1929"/>
                  </a:cubicBezTo>
                  <a:cubicBezTo>
                    <a:pt x="535" y="1862"/>
                    <a:pt x="585" y="1796"/>
                    <a:pt x="618" y="1712"/>
                  </a:cubicBezTo>
                  <a:cubicBezTo>
                    <a:pt x="668" y="1629"/>
                    <a:pt x="685" y="1545"/>
                    <a:pt x="668" y="1445"/>
                  </a:cubicBezTo>
                  <a:cubicBezTo>
                    <a:pt x="618" y="1294"/>
                    <a:pt x="551" y="1144"/>
                    <a:pt x="468" y="1010"/>
                  </a:cubicBezTo>
                  <a:cubicBezTo>
                    <a:pt x="334" y="776"/>
                    <a:pt x="351" y="492"/>
                    <a:pt x="501" y="275"/>
                  </a:cubicBezTo>
                  <a:cubicBezTo>
                    <a:pt x="618" y="141"/>
                    <a:pt x="785" y="41"/>
                    <a:pt x="952" y="24"/>
                  </a:cubicBezTo>
                  <a:lnTo>
                    <a:pt x="1153" y="24"/>
                  </a:lnTo>
                  <a:cubicBezTo>
                    <a:pt x="1136" y="24"/>
                    <a:pt x="1120" y="8"/>
                    <a:pt x="1103" y="8"/>
                  </a:cubicBezTo>
                  <a:cubicBezTo>
                    <a:pt x="1069" y="8"/>
                    <a:pt x="1036" y="0"/>
                    <a:pt x="100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881;p60">
              <a:extLst>
                <a:ext uri="{FF2B5EF4-FFF2-40B4-BE49-F238E27FC236}">
                  <a16:creationId xmlns:a16="http://schemas.microsoft.com/office/drawing/2014/main" id="{B97EF5ED-1516-420D-A6BE-E19F0210C18F}"/>
                </a:ext>
              </a:extLst>
            </p:cNvPr>
            <p:cNvSpPr/>
            <p:nvPr/>
          </p:nvSpPr>
          <p:spPr>
            <a:xfrm>
              <a:off x="2681108" y="1575929"/>
              <a:ext cx="50927" cy="127495"/>
            </a:xfrm>
            <a:custGeom>
              <a:avLst/>
              <a:gdLst/>
              <a:ahLst/>
              <a:cxnLst/>
              <a:rect l="l" t="t" r="r" b="b"/>
              <a:pathLst>
                <a:path w="1589" h="3978" extrusionOk="0">
                  <a:moveTo>
                    <a:pt x="51" y="1"/>
                  </a:moveTo>
                  <a:cubicBezTo>
                    <a:pt x="34" y="18"/>
                    <a:pt x="18" y="18"/>
                    <a:pt x="1" y="18"/>
                  </a:cubicBezTo>
                  <a:cubicBezTo>
                    <a:pt x="68" y="18"/>
                    <a:pt x="134" y="18"/>
                    <a:pt x="201" y="34"/>
                  </a:cubicBezTo>
                  <a:cubicBezTo>
                    <a:pt x="402" y="68"/>
                    <a:pt x="569" y="151"/>
                    <a:pt x="686" y="302"/>
                  </a:cubicBezTo>
                  <a:cubicBezTo>
                    <a:pt x="769" y="419"/>
                    <a:pt x="820" y="536"/>
                    <a:pt x="836" y="669"/>
                  </a:cubicBezTo>
                  <a:cubicBezTo>
                    <a:pt x="836" y="820"/>
                    <a:pt x="836" y="970"/>
                    <a:pt x="803" y="1120"/>
                  </a:cubicBezTo>
                  <a:cubicBezTo>
                    <a:pt x="769" y="1271"/>
                    <a:pt x="736" y="1438"/>
                    <a:pt x="719" y="1622"/>
                  </a:cubicBezTo>
                  <a:cubicBezTo>
                    <a:pt x="686" y="1805"/>
                    <a:pt x="719" y="2006"/>
                    <a:pt x="803" y="2173"/>
                  </a:cubicBezTo>
                  <a:cubicBezTo>
                    <a:pt x="903" y="2323"/>
                    <a:pt x="1037" y="2457"/>
                    <a:pt x="1187" y="2574"/>
                  </a:cubicBezTo>
                  <a:cubicBezTo>
                    <a:pt x="1321" y="2674"/>
                    <a:pt x="1404" y="2825"/>
                    <a:pt x="1438" y="2975"/>
                  </a:cubicBezTo>
                  <a:cubicBezTo>
                    <a:pt x="1521" y="3259"/>
                    <a:pt x="1438" y="3543"/>
                    <a:pt x="1237" y="3744"/>
                  </a:cubicBezTo>
                  <a:cubicBezTo>
                    <a:pt x="1087" y="3877"/>
                    <a:pt x="903" y="3944"/>
                    <a:pt x="719" y="3961"/>
                  </a:cubicBezTo>
                  <a:cubicBezTo>
                    <a:pt x="636" y="3961"/>
                    <a:pt x="569" y="3961"/>
                    <a:pt x="502" y="3944"/>
                  </a:cubicBezTo>
                  <a:lnTo>
                    <a:pt x="502" y="3944"/>
                  </a:lnTo>
                  <a:cubicBezTo>
                    <a:pt x="519" y="3961"/>
                    <a:pt x="535" y="3961"/>
                    <a:pt x="552" y="3961"/>
                  </a:cubicBezTo>
                  <a:cubicBezTo>
                    <a:pt x="602" y="3978"/>
                    <a:pt x="669" y="3978"/>
                    <a:pt x="719" y="3978"/>
                  </a:cubicBezTo>
                  <a:cubicBezTo>
                    <a:pt x="920" y="3978"/>
                    <a:pt x="1104" y="3911"/>
                    <a:pt x="1254" y="3777"/>
                  </a:cubicBezTo>
                  <a:cubicBezTo>
                    <a:pt x="1488" y="3577"/>
                    <a:pt x="1588" y="3259"/>
                    <a:pt x="1505" y="2958"/>
                  </a:cubicBezTo>
                  <a:cubicBezTo>
                    <a:pt x="1471" y="2791"/>
                    <a:pt x="1371" y="2641"/>
                    <a:pt x="1237" y="2524"/>
                  </a:cubicBezTo>
                  <a:cubicBezTo>
                    <a:pt x="1087" y="2407"/>
                    <a:pt x="970" y="2290"/>
                    <a:pt x="853" y="2140"/>
                  </a:cubicBezTo>
                  <a:cubicBezTo>
                    <a:pt x="786" y="1972"/>
                    <a:pt x="753" y="1805"/>
                    <a:pt x="786" y="1622"/>
                  </a:cubicBezTo>
                  <a:cubicBezTo>
                    <a:pt x="803" y="1455"/>
                    <a:pt x="836" y="1287"/>
                    <a:pt x="870" y="1120"/>
                  </a:cubicBezTo>
                  <a:cubicBezTo>
                    <a:pt x="903" y="970"/>
                    <a:pt x="903" y="820"/>
                    <a:pt x="886" y="653"/>
                  </a:cubicBezTo>
                  <a:cubicBezTo>
                    <a:pt x="870" y="519"/>
                    <a:pt x="820" y="385"/>
                    <a:pt x="719" y="285"/>
                  </a:cubicBezTo>
                  <a:cubicBezTo>
                    <a:pt x="602" y="118"/>
                    <a:pt x="419" y="18"/>
                    <a:pt x="2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882;p60">
              <a:extLst>
                <a:ext uri="{FF2B5EF4-FFF2-40B4-BE49-F238E27FC236}">
                  <a16:creationId xmlns:a16="http://schemas.microsoft.com/office/drawing/2014/main" id="{4597BA94-5328-41F2-A805-D01963E5F7E2}"/>
                </a:ext>
              </a:extLst>
            </p:cNvPr>
            <p:cNvSpPr/>
            <p:nvPr/>
          </p:nvSpPr>
          <p:spPr>
            <a:xfrm>
              <a:off x="2659154" y="1319401"/>
              <a:ext cx="237266" cy="196114"/>
            </a:xfrm>
            <a:custGeom>
              <a:avLst/>
              <a:gdLst/>
              <a:ahLst/>
              <a:cxnLst/>
              <a:rect l="l" t="t" r="r" b="b"/>
              <a:pathLst>
                <a:path w="7403" h="6119" extrusionOk="0">
                  <a:moveTo>
                    <a:pt x="4751" y="1"/>
                  </a:moveTo>
                  <a:cubicBezTo>
                    <a:pt x="4645" y="1"/>
                    <a:pt x="4537" y="12"/>
                    <a:pt x="4429" y="35"/>
                  </a:cubicBezTo>
                  <a:lnTo>
                    <a:pt x="2006" y="453"/>
                  </a:lnTo>
                  <a:cubicBezTo>
                    <a:pt x="1722" y="586"/>
                    <a:pt x="1354" y="1104"/>
                    <a:pt x="1237" y="1388"/>
                  </a:cubicBezTo>
                  <a:cubicBezTo>
                    <a:pt x="1170" y="1606"/>
                    <a:pt x="1070" y="2057"/>
                    <a:pt x="970" y="2257"/>
                  </a:cubicBezTo>
                  <a:cubicBezTo>
                    <a:pt x="853" y="2491"/>
                    <a:pt x="619" y="2658"/>
                    <a:pt x="452" y="2859"/>
                  </a:cubicBezTo>
                  <a:cubicBezTo>
                    <a:pt x="1" y="3443"/>
                    <a:pt x="218" y="4312"/>
                    <a:pt x="886" y="4613"/>
                  </a:cubicBezTo>
                  <a:cubicBezTo>
                    <a:pt x="652" y="4964"/>
                    <a:pt x="686" y="5448"/>
                    <a:pt x="1003" y="5766"/>
                  </a:cubicBezTo>
                  <a:cubicBezTo>
                    <a:pt x="1233" y="5996"/>
                    <a:pt x="1551" y="6119"/>
                    <a:pt x="1875" y="6119"/>
                  </a:cubicBezTo>
                  <a:cubicBezTo>
                    <a:pt x="1975" y="6119"/>
                    <a:pt x="2075" y="6107"/>
                    <a:pt x="2173" y="6083"/>
                  </a:cubicBezTo>
                  <a:cubicBezTo>
                    <a:pt x="2591" y="5983"/>
                    <a:pt x="2958" y="5766"/>
                    <a:pt x="3259" y="5465"/>
                  </a:cubicBezTo>
                  <a:cubicBezTo>
                    <a:pt x="3459" y="5281"/>
                    <a:pt x="3660" y="5064"/>
                    <a:pt x="3927" y="5031"/>
                  </a:cubicBezTo>
                  <a:cubicBezTo>
                    <a:pt x="4004" y="5019"/>
                    <a:pt x="4104" y="5007"/>
                    <a:pt x="4201" y="5007"/>
                  </a:cubicBezTo>
                  <a:cubicBezTo>
                    <a:pt x="4380" y="5007"/>
                    <a:pt x="4551" y="5047"/>
                    <a:pt x="4562" y="5198"/>
                  </a:cubicBezTo>
                  <a:cubicBezTo>
                    <a:pt x="4618" y="5767"/>
                    <a:pt x="5100" y="6013"/>
                    <a:pt x="5635" y="6013"/>
                  </a:cubicBezTo>
                  <a:cubicBezTo>
                    <a:pt x="5744" y="6013"/>
                    <a:pt x="5855" y="6003"/>
                    <a:pt x="5966" y="5983"/>
                  </a:cubicBezTo>
                  <a:cubicBezTo>
                    <a:pt x="6450" y="5900"/>
                    <a:pt x="7319" y="5749"/>
                    <a:pt x="6968" y="4496"/>
                  </a:cubicBezTo>
                  <a:cubicBezTo>
                    <a:pt x="6918" y="4245"/>
                    <a:pt x="6952" y="3995"/>
                    <a:pt x="7052" y="3761"/>
                  </a:cubicBezTo>
                  <a:cubicBezTo>
                    <a:pt x="7102" y="3611"/>
                    <a:pt x="7219" y="3477"/>
                    <a:pt x="7286" y="3310"/>
                  </a:cubicBezTo>
                  <a:cubicBezTo>
                    <a:pt x="7403" y="2992"/>
                    <a:pt x="7269" y="2625"/>
                    <a:pt x="6968" y="2458"/>
                  </a:cubicBezTo>
                  <a:cubicBezTo>
                    <a:pt x="6801" y="2391"/>
                    <a:pt x="6634" y="2324"/>
                    <a:pt x="6484" y="2224"/>
                  </a:cubicBezTo>
                  <a:cubicBezTo>
                    <a:pt x="6317" y="2040"/>
                    <a:pt x="6350" y="1739"/>
                    <a:pt x="6333" y="1489"/>
                  </a:cubicBezTo>
                  <a:cubicBezTo>
                    <a:pt x="6274" y="647"/>
                    <a:pt x="5562" y="1"/>
                    <a:pt x="4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883;p60">
              <a:extLst>
                <a:ext uri="{FF2B5EF4-FFF2-40B4-BE49-F238E27FC236}">
                  <a16:creationId xmlns:a16="http://schemas.microsoft.com/office/drawing/2014/main" id="{31F4BEAE-8F45-4145-A59A-E01C3F61D8C5}"/>
                </a:ext>
              </a:extLst>
            </p:cNvPr>
            <p:cNvSpPr/>
            <p:nvPr/>
          </p:nvSpPr>
          <p:spPr>
            <a:xfrm>
              <a:off x="2714312" y="1338534"/>
              <a:ext cx="124290" cy="201018"/>
            </a:xfrm>
            <a:custGeom>
              <a:avLst/>
              <a:gdLst/>
              <a:ahLst/>
              <a:cxnLst/>
              <a:rect l="l" t="t" r="r" b="b"/>
              <a:pathLst>
                <a:path w="3878" h="6272" extrusionOk="0">
                  <a:moveTo>
                    <a:pt x="1714" y="1"/>
                  </a:moveTo>
                  <a:cubicBezTo>
                    <a:pt x="1123" y="1"/>
                    <a:pt x="532" y="147"/>
                    <a:pt x="1" y="440"/>
                  </a:cubicBezTo>
                  <a:cubicBezTo>
                    <a:pt x="1" y="440"/>
                    <a:pt x="51" y="2780"/>
                    <a:pt x="151" y="3799"/>
                  </a:cubicBezTo>
                  <a:cubicBezTo>
                    <a:pt x="251" y="4818"/>
                    <a:pt x="1287" y="4885"/>
                    <a:pt x="1287" y="4885"/>
                  </a:cubicBezTo>
                  <a:cubicBezTo>
                    <a:pt x="1287" y="4885"/>
                    <a:pt x="1371" y="5988"/>
                    <a:pt x="1421" y="6272"/>
                  </a:cubicBezTo>
                  <a:lnTo>
                    <a:pt x="3877" y="6238"/>
                  </a:lnTo>
                  <a:lnTo>
                    <a:pt x="3760" y="641"/>
                  </a:lnTo>
                  <a:lnTo>
                    <a:pt x="3593" y="541"/>
                  </a:lnTo>
                  <a:cubicBezTo>
                    <a:pt x="3022" y="181"/>
                    <a:pt x="2368" y="1"/>
                    <a:pt x="1714" y="1"/>
                  </a:cubicBezTo>
                  <a:close/>
                </a:path>
              </a:pathLst>
            </a:custGeom>
            <a:solidFill>
              <a:srgbClr val="D89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884;p60">
              <a:extLst>
                <a:ext uri="{FF2B5EF4-FFF2-40B4-BE49-F238E27FC236}">
                  <a16:creationId xmlns:a16="http://schemas.microsoft.com/office/drawing/2014/main" id="{62A27EA0-F150-4A62-B0C7-B7957AE0575F}"/>
                </a:ext>
              </a:extLst>
            </p:cNvPr>
            <p:cNvSpPr/>
            <p:nvPr/>
          </p:nvSpPr>
          <p:spPr>
            <a:xfrm>
              <a:off x="2741105" y="1399750"/>
              <a:ext cx="11794" cy="40415"/>
            </a:xfrm>
            <a:custGeom>
              <a:avLst/>
              <a:gdLst/>
              <a:ahLst/>
              <a:cxnLst/>
              <a:rect l="l" t="t" r="r" b="b"/>
              <a:pathLst>
                <a:path w="368" h="1261" extrusionOk="0">
                  <a:moveTo>
                    <a:pt x="334" y="1"/>
                  </a:moveTo>
                  <a:lnTo>
                    <a:pt x="334" y="1"/>
                  </a:lnTo>
                  <a:cubicBezTo>
                    <a:pt x="234" y="251"/>
                    <a:pt x="151" y="502"/>
                    <a:pt x="100" y="753"/>
                  </a:cubicBezTo>
                  <a:cubicBezTo>
                    <a:pt x="67" y="853"/>
                    <a:pt x="34" y="953"/>
                    <a:pt x="17" y="1053"/>
                  </a:cubicBezTo>
                  <a:cubicBezTo>
                    <a:pt x="0" y="1104"/>
                    <a:pt x="0" y="1154"/>
                    <a:pt x="17" y="1204"/>
                  </a:cubicBezTo>
                  <a:cubicBezTo>
                    <a:pt x="17" y="1237"/>
                    <a:pt x="50" y="1254"/>
                    <a:pt x="84" y="1254"/>
                  </a:cubicBezTo>
                  <a:lnTo>
                    <a:pt x="134" y="1254"/>
                  </a:lnTo>
                  <a:cubicBezTo>
                    <a:pt x="158" y="1259"/>
                    <a:pt x="183" y="1261"/>
                    <a:pt x="207" y="1261"/>
                  </a:cubicBezTo>
                  <a:cubicBezTo>
                    <a:pt x="265" y="1261"/>
                    <a:pt x="321" y="1249"/>
                    <a:pt x="368" y="1237"/>
                  </a:cubicBezTo>
                  <a:cubicBezTo>
                    <a:pt x="301" y="1204"/>
                    <a:pt x="217" y="1204"/>
                    <a:pt x="134" y="1204"/>
                  </a:cubicBezTo>
                  <a:cubicBezTo>
                    <a:pt x="100" y="1204"/>
                    <a:pt x="67" y="1204"/>
                    <a:pt x="67" y="1170"/>
                  </a:cubicBezTo>
                  <a:cubicBezTo>
                    <a:pt x="67" y="1137"/>
                    <a:pt x="67" y="1104"/>
                    <a:pt x="84" y="1070"/>
                  </a:cubicBezTo>
                  <a:lnTo>
                    <a:pt x="167" y="769"/>
                  </a:lnTo>
                  <a:cubicBezTo>
                    <a:pt x="251" y="519"/>
                    <a:pt x="301" y="268"/>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885;p60">
              <a:extLst>
                <a:ext uri="{FF2B5EF4-FFF2-40B4-BE49-F238E27FC236}">
                  <a16:creationId xmlns:a16="http://schemas.microsoft.com/office/drawing/2014/main" id="{CD33A9EA-CE47-463D-A38F-05F194F4D28B}"/>
                </a:ext>
              </a:extLst>
            </p:cNvPr>
            <p:cNvSpPr/>
            <p:nvPr/>
          </p:nvSpPr>
          <p:spPr>
            <a:xfrm>
              <a:off x="2755560" y="1478465"/>
              <a:ext cx="41248" cy="24678"/>
            </a:xfrm>
            <a:custGeom>
              <a:avLst/>
              <a:gdLst/>
              <a:ahLst/>
              <a:cxnLst/>
              <a:rect l="l" t="t" r="r" b="b"/>
              <a:pathLst>
                <a:path w="1287" h="770" extrusionOk="0">
                  <a:moveTo>
                    <a:pt x="1287" y="1"/>
                  </a:moveTo>
                  <a:cubicBezTo>
                    <a:pt x="919" y="285"/>
                    <a:pt x="468" y="469"/>
                    <a:pt x="0" y="502"/>
                  </a:cubicBezTo>
                  <a:lnTo>
                    <a:pt x="17" y="770"/>
                  </a:lnTo>
                  <a:cubicBezTo>
                    <a:pt x="1053" y="753"/>
                    <a:pt x="1287" y="1"/>
                    <a:pt x="1287" y="1"/>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886;p60">
              <a:extLst>
                <a:ext uri="{FF2B5EF4-FFF2-40B4-BE49-F238E27FC236}">
                  <a16:creationId xmlns:a16="http://schemas.microsoft.com/office/drawing/2014/main" id="{48D3F9F4-205A-4975-A8D9-F3C37272BED7}"/>
                </a:ext>
              </a:extLst>
            </p:cNvPr>
            <p:cNvSpPr/>
            <p:nvPr/>
          </p:nvSpPr>
          <p:spPr>
            <a:xfrm>
              <a:off x="2769470" y="1401352"/>
              <a:ext cx="8077" cy="8077"/>
            </a:xfrm>
            <a:custGeom>
              <a:avLst/>
              <a:gdLst/>
              <a:ahLst/>
              <a:cxnLst/>
              <a:rect l="l" t="t" r="r" b="b"/>
              <a:pathLst>
                <a:path w="252" h="252" extrusionOk="0">
                  <a:moveTo>
                    <a:pt x="118" y="1"/>
                  </a:moveTo>
                  <a:cubicBezTo>
                    <a:pt x="51" y="1"/>
                    <a:pt x="1" y="51"/>
                    <a:pt x="1" y="135"/>
                  </a:cubicBezTo>
                  <a:cubicBezTo>
                    <a:pt x="1" y="201"/>
                    <a:pt x="51" y="252"/>
                    <a:pt x="134" y="252"/>
                  </a:cubicBezTo>
                  <a:cubicBezTo>
                    <a:pt x="201" y="252"/>
                    <a:pt x="251" y="185"/>
                    <a:pt x="251" y="118"/>
                  </a:cubicBezTo>
                  <a:cubicBezTo>
                    <a:pt x="251" y="51"/>
                    <a:pt x="185"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887;p60">
              <a:extLst>
                <a:ext uri="{FF2B5EF4-FFF2-40B4-BE49-F238E27FC236}">
                  <a16:creationId xmlns:a16="http://schemas.microsoft.com/office/drawing/2014/main" id="{50DF85DD-A8C5-4702-A39B-7A9BEE047781}"/>
                </a:ext>
              </a:extLst>
            </p:cNvPr>
            <p:cNvSpPr/>
            <p:nvPr/>
          </p:nvSpPr>
          <p:spPr>
            <a:xfrm>
              <a:off x="2767867" y="1396000"/>
              <a:ext cx="16634" cy="4936"/>
            </a:xfrm>
            <a:custGeom>
              <a:avLst/>
              <a:gdLst/>
              <a:ahLst/>
              <a:cxnLst/>
              <a:rect l="l" t="t" r="r" b="b"/>
              <a:pathLst>
                <a:path w="519" h="154" extrusionOk="0">
                  <a:moveTo>
                    <a:pt x="268" y="1"/>
                  </a:moveTo>
                  <a:cubicBezTo>
                    <a:pt x="201" y="1"/>
                    <a:pt x="118" y="18"/>
                    <a:pt x="67" y="68"/>
                  </a:cubicBezTo>
                  <a:cubicBezTo>
                    <a:pt x="17" y="101"/>
                    <a:pt x="1" y="118"/>
                    <a:pt x="1" y="134"/>
                  </a:cubicBezTo>
                  <a:cubicBezTo>
                    <a:pt x="2" y="136"/>
                    <a:pt x="6" y="137"/>
                    <a:pt x="10" y="137"/>
                  </a:cubicBezTo>
                  <a:cubicBezTo>
                    <a:pt x="44" y="137"/>
                    <a:pt x="149" y="84"/>
                    <a:pt x="268" y="84"/>
                  </a:cubicBezTo>
                  <a:cubicBezTo>
                    <a:pt x="389" y="84"/>
                    <a:pt x="483" y="153"/>
                    <a:pt x="512" y="153"/>
                  </a:cubicBezTo>
                  <a:cubicBezTo>
                    <a:pt x="515" y="153"/>
                    <a:pt x="517" y="153"/>
                    <a:pt x="519" y="151"/>
                  </a:cubicBezTo>
                  <a:cubicBezTo>
                    <a:pt x="519" y="134"/>
                    <a:pt x="502" y="101"/>
                    <a:pt x="468" y="68"/>
                  </a:cubicBezTo>
                  <a:cubicBezTo>
                    <a:pt x="402" y="34"/>
                    <a:pt x="335"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888;p60">
              <a:extLst>
                <a:ext uri="{FF2B5EF4-FFF2-40B4-BE49-F238E27FC236}">
                  <a16:creationId xmlns:a16="http://schemas.microsoft.com/office/drawing/2014/main" id="{BF501125-399C-4996-976C-9453C9231503}"/>
                </a:ext>
              </a:extLst>
            </p:cNvPr>
            <p:cNvSpPr/>
            <p:nvPr/>
          </p:nvSpPr>
          <p:spPr>
            <a:xfrm>
              <a:off x="2723959" y="1401288"/>
              <a:ext cx="8077" cy="7692"/>
            </a:xfrm>
            <a:custGeom>
              <a:avLst/>
              <a:gdLst/>
              <a:ahLst/>
              <a:cxnLst/>
              <a:rect l="l" t="t" r="r" b="b"/>
              <a:pathLst>
                <a:path w="252" h="240" extrusionOk="0">
                  <a:moveTo>
                    <a:pt x="139" y="0"/>
                  </a:moveTo>
                  <a:cubicBezTo>
                    <a:pt x="132" y="0"/>
                    <a:pt x="125" y="1"/>
                    <a:pt x="117" y="3"/>
                  </a:cubicBezTo>
                  <a:cubicBezTo>
                    <a:pt x="51" y="3"/>
                    <a:pt x="1" y="53"/>
                    <a:pt x="1" y="120"/>
                  </a:cubicBezTo>
                  <a:cubicBezTo>
                    <a:pt x="1" y="180"/>
                    <a:pt x="41" y="239"/>
                    <a:pt x="109" y="239"/>
                  </a:cubicBezTo>
                  <a:cubicBezTo>
                    <a:pt x="117" y="239"/>
                    <a:pt x="125" y="239"/>
                    <a:pt x="134" y="237"/>
                  </a:cubicBezTo>
                  <a:cubicBezTo>
                    <a:pt x="201" y="237"/>
                    <a:pt x="251" y="187"/>
                    <a:pt x="251" y="120"/>
                  </a:cubicBezTo>
                  <a:cubicBezTo>
                    <a:pt x="251" y="60"/>
                    <a:pt x="198" y="0"/>
                    <a:pt x="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889;p60">
              <a:extLst>
                <a:ext uri="{FF2B5EF4-FFF2-40B4-BE49-F238E27FC236}">
                  <a16:creationId xmlns:a16="http://schemas.microsoft.com/office/drawing/2014/main" id="{FA16BB90-463D-4558-95C7-AFC41CD44841}"/>
                </a:ext>
              </a:extLst>
            </p:cNvPr>
            <p:cNvSpPr/>
            <p:nvPr/>
          </p:nvSpPr>
          <p:spPr>
            <a:xfrm>
              <a:off x="2721266" y="1396545"/>
              <a:ext cx="17179" cy="4936"/>
            </a:xfrm>
            <a:custGeom>
              <a:avLst/>
              <a:gdLst/>
              <a:ahLst/>
              <a:cxnLst/>
              <a:rect l="l" t="t" r="r" b="b"/>
              <a:pathLst>
                <a:path w="536" h="154" extrusionOk="0">
                  <a:moveTo>
                    <a:pt x="268" y="1"/>
                  </a:moveTo>
                  <a:cubicBezTo>
                    <a:pt x="201" y="1"/>
                    <a:pt x="135" y="34"/>
                    <a:pt x="68" y="67"/>
                  </a:cubicBezTo>
                  <a:cubicBezTo>
                    <a:pt x="18" y="101"/>
                    <a:pt x="1" y="134"/>
                    <a:pt x="18" y="134"/>
                  </a:cubicBezTo>
                  <a:cubicBezTo>
                    <a:pt x="20" y="136"/>
                    <a:pt x="22" y="137"/>
                    <a:pt x="26" y="137"/>
                  </a:cubicBezTo>
                  <a:cubicBezTo>
                    <a:pt x="57" y="137"/>
                    <a:pt x="149" y="84"/>
                    <a:pt x="268" y="84"/>
                  </a:cubicBezTo>
                  <a:cubicBezTo>
                    <a:pt x="390" y="84"/>
                    <a:pt x="484" y="153"/>
                    <a:pt x="512" y="153"/>
                  </a:cubicBezTo>
                  <a:cubicBezTo>
                    <a:pt x="515" y="153"/>
                    <a:pt x="517" y="152"/>
                    <a:pt x="519" y="151"/>
                  </a:cubicBezTo>
                  <a:cubicBezTo>
                    <a:pt x="536" y="134"/>
                    <a:pt x="519" y="117"/>
                    <a:pt x="469" y="84"/>
                  </a:cubicBezTo>
                  <a:cubicBezTo>
                    <a:pt x="419" y="34"/>
                    <a:pt x="352" y="17"/>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890;p60">
              <a:extLst>
                <a:ext uri="{FF2B5EF4-FFF2-40B4-BE49-F238E27FC236}">
                  <a16:creationId xmlns:a16="http://schemas.microsoft.com/office/drawing/2014/main" id="{58F35431-62BB-4ACE-BA12-1945AB5B297C}"/>
                </a:ext>
              </a:extLst>
            </p:cNvPr>
            <p:cNvSpPr/>
            <p:nvPr/>
          </p:nvSpPr>
          <p:spPr>
            <a:xfrm>
              <a:off x="2759823" y="1439396"/>
              <a:ext cx="15576" cy="13397"/>
            </a:xfrm>
            <a:custGeom>
              <a:avLst/>
              <a:gdLst/>
              <a:ahLst/>
              <a:cxnLst/>
              <a:rect l="l" t="t" r="r" b="b"/>
              <a:pathLst>
                <a:path w="486" h="418" extrusionOk="0">
                  <a:moveTo>
                    <a:pt x="302" y="0"/>
                  </a:moveTo>
                  <a:cubicBezTo>
                    <a:pt x="252" y="0"/>
                    <a:pt x="201" y="17"/>
                    <a:pt x="168" y="50"/>
                  </a:cubicBezTo>
                  <a:cubicBezTo>
                    <a:pt x="151" y="84"/>
                    <a:pt x="151" y="134"/>
                    <a:pt x="135" y="151"/>
                  </a:cubicBezTo>
                  <a:cubicBezTo>
                    <a:pt x="118" y="159"/>
                    <a:pt x="105" y="159"/>
                    <a:pt x="93" y="159"/>
                  </a:cubicBezTo>
                  <a:cubicBezTo>
                    <a:pt x="80" y="159"/>
                    <a:pt x="68" y="159"/>
                    <a:pt x="51" y="167"/>
                  </a:cubicBezTo>
                  <a:cubicBezTo>
                    <a:pt x="18" y="184"/>
                    <a:pt x="1" y="217"/>
                    <a:pt x="1" y="251"/>
                  </a:cubicBezTo>
                  <a:cubicBezTo>
                    <a:pt x="1" y="284"/>
                    <a:pt x="1" y="318"/>
                    <a:pt x="18" y="351"/>
                  </a:cubicBezTo>
                  <a:lnTo>
                    <a:pt x="18" y="368"/>
                  </a:lnTo>
                  <a:cubicBezTo>
                    <a:pt x="18" y="385"/>
                    <a:pt x="18" y="401"/>
                    <a:pt x="34" y="401"/>
                  </a:cubicBezTo>
                  <a:cubicBezTo>
                    <a:pt x="51" y="401"/>
                    <a:pt x="68" y="418"/>
                    <a:pt x="85" y="418"/>
                  </a:cubicBezTo>
                  <a:cubicBezTo>
                    <a:pt x="151" y="418"/>
                    <a:pt x="201" y="418"/>
                    <a:pt x="268" y="401"/>
                  </a:cubicBezTo>
                  <a:cubicBezTo>
                    <a:pt x="318" y="401"/>
                    <a:pt x="369" y="385"/>
                    <a:pt x="419" y="351"/>
                  </a:cubicBezTo>
                  <a:cubicBezTo>
                    <a:pt x="452" y="318"/>
                    <a:pt x="486" y="268"/>
                    <a:pt x="486" y="217"/>
                  </a:cubicBezTo>
                  <a:cubicBezTo>
                    <a:pt x="486" y="167"/>
                    <a:pt x="452" y="117"/>
                    <a:pt x="419" y="84"/>
                  </a:cubicBezTo>
                  <a:cubicBezTo>
                    <a:pt x="385" y="50"/>
                    <a:pt x="335" y="17"/>
                    <a:pt x="302" y="0"/>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891;p60">
              <a:extLst>
                <a:ext uri="{FF2B5EF4-FFF2-40B4-BE49-F238E27FC236}">
                  <a16:creationId xmlns:a16="http://schemas.microsoft.com/office/drawing/2014/main" id="{86301061-84DC-42CD-81F6-DC4A34B5B731}"/>
                </a:ext>
              </a:extLst>
            </p:cNvPr>
            <p:cNvSpPr/>
            <p:nvPr/>
          </p:nvSpPr>
          <p:spPr>
            <a:xfrm>
              <a:off x="2757162" y="1438851"/>
              <a:ext cx="17179" cy="12339"/>
            </a:xfrm>
            <a:custGeom>
              <a:avLst/>
              <a:gdLst/>
              <a:ahLst/>
              <a:cxnLst/>
              <a:rect l="l" t="t" r="r" b="b"/>
              <a:pathLst>
                <a:path w="536" h="385" extrusionOk="0">
                  <a:moveTo>
                    <a:pt x="535" y="1"/>
                  </a:moveTo>
                  <a:lnTo>
                    <a:pt x="0" y="385"/>
                  </a:lnTo>
                  <a:cubicBezTo>
                    <a:pt x="234" y="368"/>
                    <a:pt x="435" y="218"/>
                    <a:pt x="535" y="1"/>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892;p60">
              <a:extLst>
                <a:ext uri="{FF2B5EF4-FFF2-40B4-BE49-F238E27FC236}">
                  <a16:creationId xmlns:a16="http://schemas.microsoft.com/office/drawing/2014/main" id="{74E9F394-09DA-4918-B520-A16851A1F420}"/>
                </a:ext>
              </a:extLst>
            </p:cNvPr>
            <p:cNvSpPr/>
            <p:nvPr/>
          </p:nvSpPr>
          <p:spPr>
            <a:xfrm>
              <a:off x="2757162" y="1438819"/>
              <a:ext cx="17179" cy="12403"/>
            </a:xfrm>
            <a:custGeom>
              <a:avLst/>
              <a:gdLst/>
              <a:ahLst/>
              <a:cxnLst/>
              <a:rect l="l" t="t" r="r" b="b"/>
              <a:pathLst>
                <a:path w="536" h="387" extrusionOk="0">
                  <a:moveTo>
                    <a:pt x="532" y="0"/>
                  </a:moveTo>
                  <a:cubicBezTo>
                    <a:pt x="511" y="0"/>
                    <a:pt x="444" y="140"/>
                    <a:pt x="301" y="235"/>
                  </a:cubicBezTo>
                  <a:cubicBezTo>
                    <a:pt x="201" y="286"/>
                    <a:pt x="101" y="352"/>
                    <a:pt x="0" y="386"/>
                  </a:cubicBezTo>
                  <a:cubicBezTo>
                    <a:pt x="12" y="387"/>
                    <a:pt x="24" y="387"/>
                    <a:pt x="35" y="387"/>
                  </a:cubicBezTo>
                  <a:cubicBezTo>
                    <a:pt x="272" y="387"/>
                    <a:pt x="487" y="225"/>
                    <a:pt x="535" y="2"/>
                  </a:cubicBezTo>
                  <a:cubicBezTo>
                    <a:pt x="534" y="1"/>
                    <a:pt x="533" y="0"/>
                    <a:pt x="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893;p60">
              <a:extLst>
                <a:ext uri="{FF2B5EF4-FFF2-40B4-BE49-F238E27FC236}">
                  <a16:creationId xmlns:a16="http://schemas.microsoft.com/office/drawing/2014/main" id="{1074C5AC-E571-499C-9606-D8B60DF7D842}"/>
                </a:ext>
              </a:extLst>
            </p:cNvPr>
            <p:cNvSpPr/>
            <p:nvPr/>
          </p:nvSpPr>
          <p:spPr>
            <a:xfrm>
              <a:off x="2721811" y="1387411"/>
              <a:ext cx="12339" cy="1667"/>
            </a:xfrm>
            <a:custGeom>
              <a:avLst/>
              <a:gdLst/>
              <a:ahLst/>
              <a:cxnLst/>
              <a:rect l="l" t="t" r="r" b="b"/>
              <a:pathLst>
                <a:path w="385" h="52" extrusionOk="0">
                  <a:moveTo>
                    <a:pt x="244" y="1"/>
                  </a:moveTo>
                  <a:cubicBezTo>
                    <a:pt x="159" y="1"/>
                    <a:pt x="76" y="19"/>
                    <a:pt x="1" y="52"/>
                  </a:cubicBezTo>
                  <a:lnTo>
                    <a:pt x="385" y="18"/>
                  </a:lnTo>
                  <a:cubicBezTo>
                    <a:pt x="338" y="6"/>
                    <a:pt x="290" y="1"/>
                    <a:pt x="244" y="1"/>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894;p60">
              <a:extLst>
                <a:ext uri="{FF2B5EF4-FFF2-40B4-BE49-F238E27FC236}">
                  <a16:creationId xmlns:a16="http://schemas.microsoft.com/office/drawing/2014/main" id="{94D6BEA1-3105-4D23-8586-9E03E91BE287}"/>
                </a:ext>
              </a:extLst>
            </p:cNvPr>
            <p:cNvSpPr/>
            <p:nvPr/>
          </p:nvSpPr>
          <p:spPr>
            <a:xfrm>
              <a:off x="2721266" y="1385231"/>
              <a:ext cx="12884" cy="4743"/>
            </a:xfrm>
            <a:custGeom>
              <a:avLst/>
              <a:gdLst/>
              <a:ahLst/>
              <a:cxnLst/>
              <a:rect l="l" t="t" r="r" b="b"/>
              <a:pathLst>
                <a:path w="402" h="148" extrusionOk="0">
                  <a:moveTo>
                    <a:pt x="238" y="0"/>
                  </a:moveTo>
                  <a:cubicBezTo>
                    <a:pt x="226" y="0"/>
                    <a:pt x="214" y="1"/>
                    <a:pt x="201" y="3"/>
                  </a:cubicBezTo>
                  <a:cubicBezTo>
                    <a:pt x="68" y="19"/>
                    <a:pt x="1" y="86"/>
                    <a:pt x="18" y="120"/>
                  </a:cubicBezTo>
                  <a:cubicBezTo>
                    <a:pt x="27" y="139"/>
                    <a:pt x="60" y="147"/>
                    <a:pt x="106" y="147"/>
                  </a:cubicBezTo>
                  <a:cubicBezTo>
                    <a:pt x="138" y="147"/>
                    <a:pt x="177" y="143"/>
                    <a:pt x="218" y="136"/>
                  </a:cubicBezTo>
                  <a:cubicBezTo>
                    <a:pt x="302" y="136"/>
                    <a:pt x="385" y="120"/>
                    <a:pt x="402" y="86"/>
                  </a:cubicBezTo>
                  <a:cubicBezTo>
                    <a:pt x="402" y="56"/>
                    <a:pt x="336" y="0"/>
                    <a:pt x="2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895;p60">
              <a:extLst>
                <a:ext uri="{FF2B5EF4-FFF2-40B4-BE49-F238E27FC236}">
                  <a16:creationId xmlns:a16="http://schemas.microsoft.com/office/drawing/2014/main" id="{AB1EEA38-CCBE-406E-B232-FD29FC5BD523}"/>
                </a:ext>
              </a:extLst>
            </p:cNvPr>
            <p:cNvSpPr/>
            <p:nvPr/>
          </p:nvSpPr>
          <p:spPr>
            <a:xfrm>
              <a:off x="2767867" y="1388276"/>
              <a:ext cx="17179" cy="2404"/>
            </a:xfrm>
            <a:custGeom>
              <a:avLst/>
              <a:gdLst/>
              <a:ahLst/>
              <a:cxnLst/>
              <a:rect l="l" t="t" r="r" b="b"/>
              <a:pathLst>
                <a:path w="536" h="75" extrusionOk="0">
                  <a:moveTo>
                    <a:pt x="222" y="0"/>
                  </a:moveTo>
                  <a:cubicBezTo>
                    <a:pt x="146" y="0"/>
                    <a:pt x="70" y="13"/>
                    <a:pt x="1" y="41"/>
                  </a:cubicBezTo>
                  <a:lnTo>
                    <a:pt x="535" y="75"/>
                  </a:lnTo>
                  <a:cubicBezTo>
                    <a:pt x="438" y="26"/>
                    <a:pt x="329" y="0"/>
                    <a:pt x="222" y="0"/>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896;p60">
              <a:extLst>
                <a:ext uri="{FF2B5EF4-FFF2-40B4-BE49-F238E27FC236}">
                  <a16:creationId xmlns:a16="http://schemas.microsoft.com/office/drawing/2014/main" id="{0C2DB514-D294-4D60-AA97-883020FF48FC}"/>
                </a:ext>
              </a:extLst>
            </p:cNvPr>
            <p:cNvSpPr/>
            <p:nvPr/>
          </p:nvSpPr>
          <p:spPr>
            <a:xfrm>
              <a:off x="2767386" y="1386289"/>
              <a:ext cx="18172" cy="4872"/>
            </a:xfrm>
            <a:custGeom>
              <a:avLst/>
              <a:gdLst/>
              <a:ahLst/>
              <a:cxnLst/>
              <a:rect l="l" t="t" r="r" b="b"/>
              <a:pathLst>
                <a:path w="567" h="152" extrusionOk="0">
                  <a:moveTo>
                    <a:pt x="239" y="1"/>
                  </a:moveTo>
                  <a:cubicBezTo>
                    <a:pt x="96" y="1"/>
                    <a:pt x="0" y="73"/>
                    <a:pt x="16" y="103"/>
                  </a:cubicBezTo>
                  <a:cubicBezTo>
                    <a:pt x="16" y="137"/>
                    <a:pt x="133" y="137"/>
                    <a:pt x="283" y="137"/>
                  </a:cubicBezTo>
                  <a:cubicBezTo>
                    <a:pt x="372" y="137"/>
                    <a:pt x="454" y="152"/>
                    <a:pt x="503" y="152"/>
                  </a:cubicBezTo>
                  <a:cubicBezTo>
                    <a:pt x="528" y="152"/>
                    <a:pt x="545" y="148"/>
                    <a:pt x="550" y="137"/>
                  </a:cubicBezTo>
                  <a:cubicBezTo>
                    <a:pt x="567" y="103"/>
                    <a:pt x="450" y="3"/>
                    <a:pt x="283" y="3"/>
                  </a:cubicBezTo>
                  <a:cubicBezTo>
                    <a:pt x="268" y="2"/>
                    <a:pt x="254" y="1"/>
                    <a:pt x="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897;p60">
              <a:extLst>
                <a:ext uri="{FF2B5EF4-FFF2-40B4-BE49-F238E27FC236}">
                  <a16:creationId xmlns:a16="http://schemas.microsoft.com/office/drawing/2014/main" id="{0F225714-46D4-410F-997F-6A4FA01028D7}"/>
                </a:ext>
              </a:extLst>
            </p:cNvPr>
            <p:cNvSpPr/>
            <p:nvPr/>
          </p:nvSpPr>
          <p:spPr>
            <a:xfrm>
              <a:off x="2700402" y="1310555"/>
              <a:ext cx="134963" cy="74580"/>
            </a:xfrm>
            <a:custGeom>
              <a:avLst/>
              <a:gdLst/>
              <a:ahLst/>
              <a:cxnLst/>
              <a:rect l="l" t="t" r="r" b="b"/>
              <a:pathLst>
                <a:path w="4211" h="2327" extrusionOk="0">
                  <a:moveTo>
                    <a:pt x="1887" y="1"/>
                  </a:moveTo>
                  <a:cubicBezTo>
                    <a:pt x="1283" y="1"/>
                    <a:pt x="699" y="295"/>
                    <a:pt x="335" y="795"/>
                  </a:cubicBezTo>
                  <a:cubicBezTo>
                    <a:pt x="117" y="1113"/>
                    <a:pt x="0" y="1564"/>
                    <a:pt x="201" y="1898"/>
                  </a:cubicBezTo>
                  <a:cubicBezTo>
                    <a:pt x="340" y="2118"/>
                    <a:pt x="565" y="2222"/>
                    <a:pt x="789" y="2222"/>
                  </a:cubicBezTo>
                  <a:cubicBezTo>
                    <a:pt x="1076" y="2222"/>
                    <a:pt x="1360" y="2050"/>
                    <a:pt x="1454" y="1731"/>
                  </a:cubicBezTo>
                  <a:cubicBezTo>
                    <a:pt x="1454" y="2111"/>
                    <a:pt x="1736" y="2296"/>
                    <a:pt x="2019" y="2296"/>
                  </a:cubicBezTo>
                  <a:cubicBezTo>
                    <a:pt x="2321" y="2296"/>
                    <a:pt x="2625" y="2086"/>
                    <a:pt x="2590" y="1681"/>
                  </a:cubicBezTo>
                  <a:lnTo>
                    <a:pt x="2590" y="1681"/>
                  </a:lnTo>
                  <a:cubicBezTo>
                    <a:pt x="2657" y="1882"/>
                    <a:pt x="2791" y="2065"/>
                    <a:pt x="2958" y="2199"/>
                  </a:cubicBezTo>
                  <a:cubicBezTo>
                    <a:pt x="3028" y="2250"/>
                    <a:pt x="3109" y="2275"/>
                    <a:pt x="3188" y="2275"/>
                  </a:cubicBezTo>
                  <a:cubicBezTo>
                    <a:pt x="3317" y="2275"/>
                    <a:pt x="3443" y="2212"/>
                    <a:pt x="3526" y="2099"/>
                  </a:cubicBezTo>
                  <a:cubicBezTo>
                    <a:pt x="3626" y="2213"/>
                    <a:pt x="3750" y="2327"/>
                    <a:pt x="3898" y="2327"/>
                  </a:cubicBezTo>
                  <a:cubicBezTo>
                    <a:pt x="3924" y="2327"/>
                    <a:pt x="3950" y="2323"/>
                    <a:pt x="3977" y="2316"/>
                  </a:cubicBezTo>
                  <a:cubicBezTo>
                    <a:pt x="4127" y="2266"/>
                    <a:pt x="4211" y="2132"/>
                    <a:pt x="4211" y="1965"/>
                  </a:cubicBezTo>
                  <a:cubicBezTo>
                    <a:pt x="4194" y="1815"/>
                    <a:pt x="4144" y="1681"/>
                    <a:pt x="4061" y="1547"/>
                  </a:cubicBezTo>
                  <a:cubicBezTo>
                    <a:pt x="3739" y="985"/>
                    <a:pt x="3263" y="468"/>
                    <a:pt x="2647" y="266"/>
                  </a:cubicBezTo>
                  <a:lnTo>
                    <a:pt x="2647" y="266"/>
                  </a:lnTo>
                  <a:cubicBezTo>
                    <a:pt x="2498" y="106"/>
                    <a:pt x="2301" y="10"/>
                    <a:pt x="2072" y="10"/>
                  </a:cubicBezTo>
                  <a:cubicBezTo>
                    <a:pt x="2011" y="4"/>
                    <a:pt x="1949" y="1"/>
                    <a:pt x="1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898;p60">
              <a:extLst>
                <a:ext uri="{FF2B5EF4-FFF2-40B4-BE49-F238E27FC236}">
                  <a16:creationId xmlns:a16="http://schemas.microsoft.com/office/drawing/2014/main" id="{0942136B-111C-44EA-9DCA-1EA9C631CE6F}"/>
                </a:ext>
              </a:extLst>
            </p:cNvPr>
            <p:cNvSpPr/>
            <p:nvPr/>
          </p:nvSpPr>
          <p:spPr>
            <a:xfrm>
              <a:off x="2800013" y="1345137"/>
              <a:ext cx="71792" cy="167942"/>
            </a:xfrm>
            <a:custGeom>
              <a:avLst/>
              <a:gdLst/>
              <a:ahLst/>
              <a:cxnLst/>
              <a:rect l="l" t="t" r="r" b="b"/>
              <a:pathLst>
                <a:path w="2240" h="5240" extrusionOk="0">
                  <a:moveTo>
                    <a:pt x="1103" y="1"/>
                  </a:moveTo>
                  <a:lnTo>
                    <a:pt x="334" y="585"/>
                  </a:lnTo>
                  <a:cubicBezTo>
                    <a:pt x="652" y="1137"/>
                    <a:pt x="652" y="1805"/>
                    <a:pt x="351" y="2373"/>
                  </a:cubicBezTo>
                  <a:cubicBezTo>
                    <a:pt x="234" y="2523"/>
                    <a:pt x="151" y="2707"/>
                    <a:pt x="67" y="2874"/>
                  </a:cubicBezTo>
                  <a:cubicBezTo>
                    <a:pt x="0" y="3058"/>
                    <a:pt x="50" y="3275"/>
                    <a:pt x="184" y="3409"/>
                  </a:cubicBezTo>
                  <a:cubicBezTo>
                    <a:pt x="284" y="3493"/>
                    <a:pt x="435" y="3526"/>
                    <a:pt x="451" y="3643"/>
                  </a:cubicBezTo>
                  <a:cubicBezTo>
                    <a:pt x="451" y="3693"/>
                    <a:pt x="451" y="3760"/>
                    <a:pt x="418" y="3810"/>
                  </a:cubicBezTo>
                  <a:cubicBezTo>
                    <a:pt x="334" y="4044"/>
                    <a:pt x="318" y="4311"/>
                    <a:pt x="384" y="4545"/>
                  </a:cubicBezTo>
                  <a:cubicBezTo>
                    <a:pt x="418" y="4796"/>
                    <a:pt x="585" y="4996"/>
                    <a:pt x="819" y="5080"/>
                  </a:cubicBezTo>
                  <a:cubicBezTo>
                    <a:pt x="967" y="5142"/>
                    <a:pt x="1060" y="5240"/>
                    <a:pt x="1261" y="5240"/>
                  </a:cubicBezTo>
                  <a:cubicBezTo>
                    <a:pt x="1331" y="5240"/>
                    <a:pt x="1416" y="5227"/>
                    <a:pt x="1521" y="5197"/>
                  </a:cubicBezTo>
                  <a:cubicBezTo>
                    <a:pt x="2239" y="5013"/>
                    <a:pt x="1988" y="3409"/>
                    <a:pt x="1922" y="2674"/>
                  </a:cubicBezTo>
                  <a:cubicBezTo>
                    <a:pt x="1855" y="1939"/>
                    <a:pt x="1504" y="619"/>
                    <a:pt x="11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899;p60">
              <a:extLst>
                <a:ext uri="{FF2B5EF4-FFF2-40B4-BE49-F238E27FC236}">
                  <a16:creationId xmlns:a16="http://schemas.microsoft.com/office/drawing/2014/main" id="{70A9BF41-4A47-49FA-A989-02200209C877}"/>
                </a:ext>
              </a:extLst>
            </p:cNvPr>
            <p:cNvSpPr/>
            <p:nvPr/>
          </p:nvSpPr>
          <p:spPr>
            <a:xfrm>
              <a:off x="2736298" y="1510066"/>
              <a:ext cx="102304" cy="96470"/>
            </a:xfrm>
            <a:custGeom>
              <a:avLst/>
              <a:gdLst/>
              <a:ahLst/>
              <a:cxnLst/>
              <a:rect l="l" t="t" r="r" b="b"/>
              <a:pathLst>
                <a:path w="3192" h="3010" extrusionOk="0">
                  <a:moveTo>
                    <a:pt x="2022" y="1"/>
                  </a:moveTo>
                  <a:lnTo>
                    <a:pt x="685" y="485"/>
                  </a:lnTo>
                  <a:cubicBezTo>
                    <a:pt x="685" y="485"/>
                    <a:pt x="1" y="3010"/>
                    <a:pt x="358" y="3010"/>
                  </a:cubicBezTo>
                  <a:cubicBezTo>
                    <a:pt x="376" y="3010"/>
                    <a:pt x="395" y="3004"/>
                    <a:pt x="418" y="2992"/>
                  </a:cubicBezTo>
                  <a:cubicBezTo>
                    <a:pt x="885" y="2708"/>
                    <a:pt x="3191" y="886"/>
                    <a:pt x="3191" y="886"/>
                  </a:cubicBezTo>
                  <a:lnTo>
                    <a:pt x="2022" y="1"/>
                  </a:lnTo>
                  <a:close/>
                </a:path>
              </a:pathLst>
            </a:custGeom>
            <a:solidFill>
              <a:srgbClr val="D89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900;p60">
              <a:extLst>
                <a:ext uri="{FF2B5EF4-FFF2-40B4-BE49-F238E27FC236}">
                  <a16:creationId xmlns:a16="http://schemas.microsoft.com/office/drawing/2014/main" id="{A88B04E7-22E1-4339-8774-BEDAEC3785D1}"/>
                </a:ext>
              </a:extLst>
            </p:cNvPr>
            <p:cNvSpPr/>
            <p:nvPr/>
          </p:nvSpPr>
          <p:spPr>
            <a:xfrm>
              <a:off x="2497974" y="1619741"/>
              <a:ext cx="390946" cy="174576"/>
            </a:xfrm>
            <a:custGeom>
              <a:avLst/>
              <a:gdLst/>
              <a:ahLst/>
              <a:cxnLst/>
              <a:rect l="l" t="t" r="r" b="b"/>
              <a:pathLst>
                <a:path w="12198" h="5447" extrusionOk="0">
                  <a:moveTo>
                    <a:pt x="2740" y="1"/>
                  </a:moveTo>
                  <a:cubicBezTo>
                    <a:pt x="2706" y="1"/>
                    <a:pt x="2671" y="12"/>
                    <a:pt x="2640" y="37"/>
                  </a:cubicBezTo>
                  <a:cubicBezTo>
                    <a:pt x="2540" y="121"/>
                    <a:pt x="2457" y="472"/>
                    <a:pt x="2540" y="906"/>
                  </a:cubicBezTo>
                  <a:cubicBezTo>
                    <a:pt x="2540" y="923"/>
                    <a:pt x="2540" y="923"/>
                    <a:pt x="2540" y="923"/>
                  </a:cubicBezTo>
                  <a:cubicBezTo>
                    <a:pt x="2560" y="1059"/>
                    <a:pt x="2529" y="1110"/>
                    <a:pt x="2469" y="1110"/>
                  </a:cubicBezTo>
                  <a:cubicBezTo>
                    <a:pt x="2332" y="1110"/>
                    <a:pt x="2045" y="839"/>
                    <a:pt x="1905" y="722"/>
                  </a:cubicBezTo>
                  <a:cubicBezTo>
                    <a:pt x="1724" y="558"/>
                    <a:pt x="1140" y="70"/>
                    <a:pt x="1025" y="70"/>
                  </a:cubicBezTo>
                  <a:cubicBezTo>
                    <a:pt x="1023" y="70"/>
                    <a:pt x="1021" y="71"/>
                    <a:pt x="1020" y="71"/>
                  </a:cubicBezTo>
                  <a:cubicBezTo>
                    <a:pt x="886" y="104"/>
                    <a:pt x="886" y="255"/>
                    <a:pt x="1070" y="422"/>
                  </a:cubicBezTo>
                  <a:cubicBezTo>
                    <a:pt x="1270" y="589"/>
                    <a:pt x="1805" y="1123"/>
                    <a:pt x="1705" y="1224"/>
                  </a:cubicBezTo>
                  <a:cubicBezTo>
                    <a:pt x="1700" y="1229"/>
                    <a:pt x="1693" y="1232"/>
                    <a:pt x="1684" y="1232"/>
                  </a:cubicBezTo>
                  <a:cubicBezTo>
                    <a:pt x="1524" y="1232"/>
                    <a:pt x="686" y="438"/>
                    <a:pt x="686" y="438"/>
                  </a:cubicBezTo>
                  <a:cubicBezTo>
                    <a:pt x="686" y="438"/>
                    <a:pt x="571" y="304"/>
                    <a:pt x="474" y="304"/>
                  </a:cubicBezTo>
                  <a:cubicBezTo>
                    <a:pt x="448" y="304"/>
                    <a:pt x="423" y="313"/>
                    <a:pt x="401" y="338"/>
                  </a:cubicBezTo>
                  <a:cubicBezTo>
                    <a:pt x="201" y="522"/>
                    <a:pt x="1270" y="1391"/>
                    <a:pt x="1371" y="1458"/>
                  </a:cubicBezTo>
                  <a:cubicBezTo>
                    <a:pt x="1422" y="1509"/>
                    <a:pt x="1385" y="1580"/>
                    <a:pt x="1327" y="1580"/>
                  </a:cubicBezTo>
                  <a:cubicBezTo>
                    <a:pt x="1309" y="1580"/>
                    <a:pt x="1290" y="1573"/>
                    <a:pt x="1270" y="1558"/>
                  </a:cubicBezTo>
                  <a:cubicBezTo>
                    <a:pt x="1211" y="1513"/>
                    <a:pt x="524" y="842"/>
                    <a:pt x="236" y="842"/>
                  </a:cubicBezTo>
                  <a:cubicBezTo>
                    <a:pt x="201" y="842"/>
                    <a:pt x="172" y="851"/>
                    <a:pt x="151" y="873"/>
                  </a:cubicBezTo>
                  <a:cubicBezTo>
                    <a:pt x="0" y="1023"/>
                    <a:pt x="1020" y="1575"/>
                    <a:pt x="1103" y="1859"/>
                  </a:cubicBezTo>
                  <a:cubicBezTo>
                    <a:pt x="1116" y="1898"/>
                    <a:pt x="1108" y="1915"/>
                    <a:pt x="1086" y="1915"/>
                  </a:cubicBezTo>
                  <a:cubicBezTo>
                    <a:pt x="973" y="1915"/>
                    <a:pt x="468" y="1472"/>
                    <a:pt x="272" y="1472"/>
                  </a:cubicBezTo>
                  <a:cubicBezTo>
                    <a:pt x="250" y="1472"/>
                    <a:pt x="231" y="1478"/>
                    <a:pt x="218" y="1491"/>
                  </a:cubicBezTo>
                  <a:cubicBezTo>
                    <a:pt x="168" y="1558"/>
                    <a:pt x="134" y="1608"/>
                    <a:pt x="669" y="1976"/>
                  </a:cubicBezTo>
                  <a:cubicBezTo>
                    <a:pt x="1120" y="2260"/>
                    <a:pt x="1571" y="2527"/>
                    <a:pt x="2039" y="2761"/>
                  </a:cubicBezTo>
                  <a:lnTo>
                    <a:pt x="2106" y="2778"/>
                  </a:lnTo>
                  <a:cubicBezTo>
                    <a:pt x="2106" y="2778"/>
                    <a:pt x="5784" y="5447"/>
                    <a:pt x="8386" y="5447"/>
                  </a:cubicBezTo>
                  <a:cubicBezTo>
                    <a:pt x="9167" y="5447"/>
                    <a:pt x="9851" y="5207"/>
                    <a:pt x="10310" y="4582"/>
                  </a:cubicBezTo>
                  <a:cubicBezTo>
                    <a:pt x="11011" y="3646"/>
                    <a:pt x="11646" y="2661"/>
                    <a:pt x="12198" y="1625"/>
                  </a:cubicBezTo>
                  <a:lnTo>
                    <a:pt x="9842" y="505"/>
                  </a:lnTo>
                  <a:cubicBezTo>
                    <a:pt x="9842" y="505"/>
                    <a:pt x="8275" y="2978"/>
                    <a:pt x="7894" y="2978"/>
                  </a:cubicBezTo>
                  <a:cubicBezTo>
                    <a:pt x="7892" y="2978"/>
                    <a:pt x="7889" y="2978"/>
                    <a:pt x="7887" y="2978"/>
                  </a:cubicBezTo>
                  <a:cubicBezTo>
                    <a:pt x="5899" y="2828"/>
                    <a:pt x="3927" y="1809"/>
                    <a:pt x="3225" y="1424"/>
                  </a:cubicBezTo>
                  <a:cubicBezTo>
                    <a:pt x="3175" y="1341"/>
                    <a:pt x="3108" y="1224"/>
                    <a:pt x="3025" y="1073"/>
                  </a:cubicBezTo>
                  <a:cubicBezTo>
                    <a:pt x="2975" y="956"/>
                    <a:pt x="2924" y="823"/>
                    <a:pt x="2908" y="689"/>
                  </a:cubicBezTo>
                  <a:cubicBezTo>
                    <a:pt x="2874" y="555"/>
                    <a:pt x="2874" y="405"/>
                    <a:pt x="2874" y="255"/>
                  </a:cubicBezTo>
                  <a:cubicBezTo>
                    <a:pt x="2874" y="238"/>
                    <a:pt x="2874" y="221"/>
                    <a:pt x="2891" y="221"/>
                  </a:cubicBezTo>
                  <a:cubicBezTo>
                    <a:pt x="2891" y="188"/>
                    <a:pt x="2891" y="171"/>
                    <a:pt x="2891" y="154"/>
                  </a:cubicBezTo>
                  <a:cubicBezTo>
                    <a:pt x="2891" y="61"/>
                    <a:pt x="2818" y="1"/>
                    <a:pt x="2740" y="1"/>
                  </a:cubicBezTo>
                  <a:close/>
                </a:path>
              </a:pathLst>
            </a:custGeom>
            <a:solidFill>
              <a:srgbClr val="D89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901;p60">
              <a:extLst>
                <a:ext uri="{FF2B5EF4-FFF2-40B4-BE49-F238E27FC236}">
                  <a16:creationId xmlns:a16="http://schemas.microsoft.com/office/drawing/2014/main" id="{B9B429C1-D0E6-4985-AA81-3F191F0CE00C}"/>
                </a:ext>
              </a:extLst>
            </p:cNvPr>
            <p:cNvSpPr/>
            <p:nvPr/>
          </p:nvSpPr>
          <p:spPr>
            <a:xfrm>
              <a:off x="1321451" y="2568229"/>
              <a:ext cx="119995" cy="52883"/>
            </a:xfrm>
            <a:custGeom>
              <a:avLst/>
              <a:gdLst/>
              <a:ahLst/>
              <a:cxnLst/>
              <a:rect l="l" t="t" r="r" b="b"/>
              <a:pathLst>
                <a:path w="3744" h="1650" extrusionOk="0">
                  <a:moveTo>
                    <a:pt x="2006" y="1"/>
                  </a:moveTo>
                  <a:lnTo>
                    <a:pt x="1" y="17"/>
                  </a:lnTo>
                  <a:lnTo>
                    <a:pt x="1" y="1588"/>
                  </a:lnTo>
                  <a:lnTo>
                    <a:pt x="118" y="1605"/>
                  </a:lnTo>
                  <a:cubicBezTo>
                    <a:pt x="451" y="1615"/>
                    <a:pt x="1416" y="1649"/>
                    <a:pt x="2211" y="1649"/>
                  </a:cubicBezTo>
                  <a:cubicBezTo>
                    <a:pt x="2732" y="1649"/>
                    <a:pt x="3180" y="1634"/>
                    <a:pt x="3326" y="1588"/>
                  </a:cubicBezTo>
                  <a:cubicBezTo>
                    <a:pt x="3743" y="1454"/>
                    <a:pt x="2022" y="1087"/>
                    <a:pt x="2022" y="1087"/>
                  </a:cubicBezTo>
                  <a:lnTo>
                    <a:pt x="200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902;p60">
              <a:extLst>
                <a:ext uri="{FF2B5EF4-FFF2-40B4-BE49-F238E27FC236}">
                  <a16:creationId xmlns:a16="http://schemas.microsoft.com/office/drawing/2014/main" id="{A3D701AB-198C-41DF-B012-02E1F252E6B0}"/>
                </a:ext>
              </a:extLst>
            </p:cNvPr>
            <p:cNvSpPr/>
            <p:nvPr/>
          </p:nvSpPr>
          <p:spPr>
            <a:xfrm>
              <a:off x="1320393" y="2616977"/>
              <a:ext cx="109803" cy="2179"/>
            </a:xfrm>
            <a:custGeom>
              <a:avLst/>
              <a:gdLst/>
              <a:ahLst/>
              <a:cxnLst/>
              <a:rect l="l" t="t" r="r" b="b"/>
              <a:pathLst>
                <a:path w="3426" h="68" extrusionOk="0">
                  <a:moveTo>
                    <a:pt x="3392" y="0"/>
                  </a:moveTo>
                  <a:lnTo>
                    <a:pt x="3292" y="17"/>
                  </a:lnTo>
                  <a:lnTo>
                    <a:pt x="3392" y="17"/>
                  </a:lnTo>
                  <a:cubicBezTo>
                    <a:pt x="3392" y="17"/>
                    <a:pt x="3409" y="17"/>
                    <a:pt x="3426" y="0"/>
                  </a:cubicBezTo>
                  <a:close/>
                  <a:moveTo>
                    <a:pt x="0" y="17"/>
                  </a:moveTo>
                  <a:cubicBezTo>
                    <a:pt x="17" y="17"/>
                    <a:pt x="17" y="17"/>
                    <a:pt x="34" y="34"/>
                  </a:cubicBezTo>
                  <a:lnTo>
                    <a:pt x="134" y="34"/>
                  </a:lnTo>
                  <a:lnTo>
                    <a:pt x="502" y="50"/>
                  </a:lnTo>
                  <a:cubicBezTo>
                    <a:pt x="802" y="50"/>
                    <a:pt x="1237" y="67"/>
                    <a:pt x="1705" y="67"/>
                  </a:cubicBezTo>
                  <a:cubicBezTo>
                    <a:pt x="2189" y="67"/>
                    <a:pt x="2607" y="50"/>
                    <a:pt x="2924" y="34"/>
                  </a:cubicBezTo>
                  <a:lnTo>
                    <a:pt x="3292" y="17"/>
                  </a:lnTo>
                  <a:lnTo>
                    <a:pt x="2924" y="17"/>
                  </a:lnTo>
                  <a:cubicBezTo>
                    <a:pt x="2607" y="34"/>
                    <a:pt x="2189" y="34"/>
                    <a:pt x="1705" y="34"/>
                  </a:cubicBezTo>
                  <a:lnTo>
                    <a:pt x="502" y="34"/>
                  </a:lnTo>
                  <a:lnTo>
                    <a:pt x="134" y="17"/>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903;p60">
              <a:extLst>
                <a:ext uri="{FF2B5EF4-FFF2-40B4-BE49-F238E27FC236}">
                  <a16:creationId xmlns:a16="http://schemas.microsoft.com/office/drawing/2014/main" id="{BCB25728-C020-4CAD-A990-FB36C2C76B95}"/>
                </a:ext>
              </a:extLst>
            </p:cNvPr>
            <p:cNvSpPr/>
            <p:nvPr/>
          </p:nvSpPr>
          <p:spPr>
            <a:xfrm>
              <a:off x="1407152" y="2608932"/>
              <a:ext cx="6442" cy="10224"/>
            </a:xfrm>
            <a:custGeom>
              <a:avLst/>
              <a:gdLst/>
              <a:ahLst/>
              <a:cxnLst/>
              <a:rect l="l" t="t" r="r" b="b"/>
              <a:pathLst>
                <a:path w="201" h="319" extrusionOk="0">
                  <a:moveTo>
                    <a:pt x="201" y="1"/>
                  </a:moveTo>
                  <a:cubicBezTo>
                    <a:pt x="84" y="51"/>
                    <a:pt x="0" y="184"/>
                    <a:pt x="0" y="318"/>
                  </a:cubicBezTo>
                  <a:cubicBezTo>
                    <a:pt x="17" y="251"/>
                    <a:pt x="50" y="201"/>
                    <a:pt x="67" y="134"/>
                  </a:cubicBezTo>
                  <a:cubicBezTo>
                    <a:pt x="117" y="84"/>
                    <a:pt x="151" y="34"/>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904;p60">
              <a:extLst>
                <a:ext uri="{FF2B5EF4-FFF2-40B4-BE49-F238E27FC236}">
                  <a16:creationId xmlns:a16="http://schemas.microsoft.com/office/drawing/2014/main" id="{4AAED17E-FD83-4D1D-8B2E-D45F20074FF8}"/>
                </a:ext>
              </a:extLst>
            </p:cNvPr>
            <p:cNvSpPr/>
            <p:nvPr/>
          </p:nvSpPr>
          <p:spPr>
            <a:xfrm>
              <a:off x="1387858" y="2604125"/>
              <a:ext cx="3782" cy="5384"/>
            </a:xfrm>
            <a:custGeom>
              <a:avLst/>
              <a:gdLst/>
              <a:ahLst/>
              <a:cxnLst/>
              <a:rect l="l" t="t" r="r" b="b"/>
              <a:pathLst>
                <a:path w="118" h="168" extrusionOk="0">
                  <a:moveTo>
                    <a:pt x="118" y="0"/>
                  </a:moveTo>
                  <a:cubicBezTo>
                    <a:pt x="118" y="0"/>
                    <a:pt x="84" y="34"/>
                    <a:pt x="51" y="84"/>
                  </a:cubicBezTo>
                  <a:cubicBezTo>
                    <a:pt x="34" y="117"/>
                    <a:pt x="1" y="167"/>
                    <a:pt x="17" y="167"/>
                  </a:cubicBezTo>
                  <a:cubicBezTo>
                    <a:pt x="17" y="167"/>
                    <a:pt x="51" y="134"/>
                    <a:pt x="84" y="84"/>
                  </a:cubicBezTo>
                  <a:cubicBezTo>
                    <a:pt x="101" y="50"/>
                    <a:pt x="118"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905;p60">
              <a:extLst>
                <a:ext uri="{FF2B5EF4-FFF2-40B4-BE49-F238E27FC236}">
                  <a16:creationId xmlns:a16="http://schemas.microsoft.com/office/drawing/2014/main" id="{6BA66DB0-3EAC-471F-A0C6-0579CD24DE13}"/>
                </a:ext>
              </a:extLst>
            </p:cNvPr>
            <p:cNvSpPr/>
            <p:nvPr/>
          </p:nvSpPr>
          <p:spPr>
            <a:xfrm>
              <a:off x="1383051" y="2603035"/>
              <a:ext cx="4295" cy="3782"/>
            </a:xfrm>
            <a:custGeom>
              <a:avLst/>
              <a:gdLst/>
              <a:ahLst/>
              <a:cxnLst/>
              <a:rect l="l" t="t" r="r" b="b"/>
              <a:pathLst>
                <a:path w="134" h="118" extrusionOk="0">
                  <a:moveTo>
                    <a:pt x="117" y="1"/>
                  </a:moveTo>
                  <a:cubicBezTo>
                    <a:pt x="117" y="1"/>
                    <a:pt x="84" y="18"/>
                    <a:pt x="50" y="51"/>
                  </a:cubicBezTo>
                  <a:cubicBezTo>
                    <a:pt x="17" y="84"/>
                    <a:pt x="0" y="118"/>
                    <a:pt x="0" y="118"/>
                  </a:cubicBezTo>
                  <a:cubicBezTo>
                    <a:pt x="0" y="118"/>
                    <a:pt x="34" y="101"/>
                    <a:pt x="67" y="68"/>
                  </a:cubicBezTo>
                  <a:cubicBezTo>
                    <a:pt x="100" y="34"/>
                    <a:pt x="134"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906;p60">
              <a:extLst>
                <a:ext uri="{FF2B5EF4-FFF2-40B4-BE49-F238E27FC236}">
                  <a16:creationId xmlns:a16="http://schemas.microsoft.com/office/drawing/2014/main" id="{62AB14DD-5FD4-42CF-AA88-19B5292EF1FC}"/>
                </a:ext>
              </a:extLst>
            </p:cNvPr>
            <p:cNvSpPr/>
            <p:nvPr/>
          </p:nvSpPr>
          <p:spPr>
            <a:xfrm>
              <a:off x="1378756" y="2596080"/>
              <a:ext cx="7532" cy="1314"/>
            </a:xfrm>
            <a:custGeom>
              <a:avLst/>
              <a:gdLst/>
              <a:ahLst/>
              <a:cxnLst/>
              <a:rect l="l" t="t" r="r" b="b"/>
              <a:pathLst>
                <a:path w="235" h="41" extrusionOk="0">
                  <a:moveTo>
                    <a:pt x="1" y="1"/>
                  </a:moveTo>
                  <a:cubicBezTo>
                    <a:pt x="37" y="28"/>
                    <a:pt x="79" y="41"/>
                    <a:pt x="123" y="41"/>
                  </a:cubicBezTo>
                  <a:cubicBezTo>
                    <a:pt x="159" y="41"/>
                    <a:pt x="197" y="32"/>
                    <a:pt x="234" y="17"/>
                  </a:cubicBezTo>
                  <a:cubicBezTo>
                    <a:pt x="151" y="17"/>
                    <a:pt x="67" y="1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907;p60">
              <a:extLst>
                <a:ext uri="{FF2B5EF4-FFF2-40B4-BE49-F238E27FC236}">
                  <a16:creationId xmlns:a16="http://schemas.microsoft.com/office/drawing/2014/main" id="{30DC7732-B078-44CF-BCE2-362F67CA7C28}"/>
                </a:ext>
              </a:extLst>
            </p:cNvPr>
            <p:cNvSpPr/>
            <p:nvPr/>
          </p:nvSpPr>
          <p:spPr>
            <a:xfrm>
              <a:off x="1390550" y="2598003"/>
              <a:ext cx="12339" cy="7211"/>
            </a:xfrm>
            <a:custGeom>
              <a:avLst/>
              <a:gdLst/>
              <a:ahLst/>
              <a:cxnLst/>
              <a:rect l="l" t="t" r="r" b="b"/>
              <a:pathLst>
                <a:path w="385" h="225" extrusionOk="0">
                  <a:moveTo>
                    <a:pt x="259" y="28"/>
                  </a:moveTo>
                  <a:cubicBezTo>
                    <a:pt x="284" y="28"/>
                    <a:pt x="309" y="33"/>
                    <a:pt x="334" y="41"/>
                  </a:cubicBezTo>
                  <a:cubicBezTo>
                    <a:pt x="368" y="58"/>
                    <a:pt x="351" y="74"/>
                    <a:pt x="334" y="91"/>
                  </a:cubicBezTo>
                  <a:cubicBezTo>
                    <a:pt x="301" y="108"/>
                    <a:pt x="284" y="124"/>
                    <a:pt x="251" y="124"/>
                  </a:cubicBezTo>
                  <a:cubicBezTo>
                    <a:pt x="217" y="141"/>
                    <a:pt x="167" y="158"/>
                    <a:pt x="117" y="158"/>
                  </a:cubicBezTo>
                  <a:cubicBezTo>
                    <a:pt x="85" y="166"/>
                    <a:pt x="57" y="170"/>
                    <a:pt x="37" y="172"/>
                  </a:cubicBezTo>
                  <a:lnTo>
                    <a:pt x="37" y="172"/>
                  </a:lnTo>
                  <a:cubicBezTo>
                    <a:pt x="47" y="148"/>
                    <a:pt x="57" y="128"/>
                    <a:pt x="67" y="108"/>
                  </a:cubicBezTo>
                  <a:cubicBezTo>
                    <a:pt x="100" y="74"/>
                    <a:pt x="151" y="41"/>
                    <a:pt x="184" y="41"/>
                  </a:cubicBezTo>
                  <a:cubicBezTo>
                    <a:pt x="209" y="33"/>
                    <a:pt x="234" y="28"/>
                    <a:pt x="259" y="28"/>
                  </a:cubicBezTo>
                  <a:close/>
                  <a:moveTo>
                    <a:pt x="252" y="1"/>
                  </a:moveTo>
                  <a:cubicBezTo>
                    <a:pt x="181" y="1"/>
                    <a:pt x="112" y="34"/>
                    <a:pt x="67" y="91"/>
                  </a:cubicBezTo>
                  <a:cubicBezTo>
                    <a:pt x="34" y="124"/>
                    <a:pt x="34" y="157"/>
                    <a:pt x="18" y="174"/>
                  </a:cubicBezTo>
                  <a:lnTo>
                    <a:pt x="18" y="174"/>
                  </a:lnTo>
                  <a:cubicBezTo>
                    <a:pt x="6" y="175"/>
                    <a:pt x="0" y="175"/>
                    <a:pt x="0" y="175"/>
                  </a:cubicBezTo>
                  <a:cubicBezTo>
                    <a:pt x="5" y="177"/>
                    <a:pt x="11" y="179"/>
                    <a:pt x="17" y="181"/>
                  </a:cubicBezTo>
                  <a:lnTo>
                    <a:pt x="17" y="181"/>
                  </a:lnTo>
                  <a:cubicBezTo>
                    <a:pt x="17" y="196"/>
                    <a:pt x="17" y="210"/>
                    <a:pt x="17" y="225"/>
                  </a:cubicBezTo>
                  <a:cubicBezTo>
                    <a:pt x="22" y="210"/>
                    <a:pt x="27" y="197"/>
                    <a:pt x="32" y="185"/>
                  </a:cubicBezTo>
                  <a:lnTo>
                    <a:pt x="32" y="185"/>
                  </a:lnTo>
                  <a:cubicBezTo>
                    <a:pt x="41" y="186"/>
                    <a:pt x="51" y="187"/>
                    <a:pt x="61" y="187"/>
                  </a:cubicBezTo>
                  <a:cubicBezTo>
                    <a:pt x="84" y="187"/>
                    <a:pt x="109" y="183"/>
                    <a:pt x="134" y="175"/>
                  </a:cubicBezTo>
                  <a:cubicBezTo>
                    <a:pt x="167" y="175"/>
                    <a:pt x="217" y="158"/>
                    <a:pt x="268" y="141"/>
                  </a:cubicBezTo>
                  <a:cubicBezTo>
                    <a:pt x="284" y="141"/>
                    <a:pt x="318" y="124"/>
                    <a:pt x="351" y="124"/>
                  </a:cubicBezTo>
                  <a:cubicBezTo>
                    <a:pt x="351" y="108"/>
                    <a:pt x="368" y="91"/>
                    <a:pt x="368" y="74"/>
                  </a:cubicBezTo>
                  <a:cubicBezTo>
                    <a:pt x="384" y="58"/>
                    <a:pt x="368" y="41"/>
                    <a:pt x="351" y="24"/>
                  </a:cubicBezTo>
                  <a:cubicBezTo>
                    <a:pt x="319" y="8"/>
                    <a:pt x="285" y="1"/>
                    <a:pt x="2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908;p60">
              <a:extLst>
                <a:ext uri="{FF2B5EF4-FFF2-40B4-BE49-F238E27FC236}">
                  <a16:creationId xmlns:a16="http://schemas.microsoft.com/office/drawing/2014/main" id="{18D64854-6BA7-4ED7-9D10-092FC19B7BED}"/>
                </a:ext>
              </a:extLst>
            </p:cNvPr>
            <p:cNvSpPr/>
            <p:nvPr/>
          </p:nvSpPr>
          <p:spPr>
            <a:xfrm>
              <a:off x="1385711" y="2596080"/>
              <a:ext cx="6474" cy="8077"/>
            </a:xfrm>
            <a:custGeom>
              <a:avLst/>
              <a:gdLst/>
              <a:ahLst/>
              <a:cxnLst/>
              <a:rect l="l" t="t" r="r" b="b"/>
              <a:pathLst>
                <a:path w="202" h="252" extrusionOk="0">
                  <a:moveTo>
                    <a:pt x="51" y="1"/>
                  </a:moveTo>
                  <a:cubicBezTo>
                    <a:pt x="17" y="1"/>
                    <a:pt x="1" y="34"/>
                    <a:pt x="17" y="51"/>
                  </a:cubicBezTo>
                  <a:cubicBezTo>
                    <a:pt x="17" y="84"/>
                    <a:pt x="17" y="101"/>
                    <a:pt x="34" y="118"/>
                  </a:cubicBezTo>
                  <a:cubicBezTo>
                    <a:pt x="51" y="151"/>
                    <a:pt x="68" y="168"/>
                    <a:pt x="101" y="201"/>
                  </a:cubicBezTo>
                  <a:cubicBezTo>
                    <a:pt x="118" y="218"/>
                    <a:pt x="134" y="235"/>
                    <a:pt x="168" y="251"/>
                  </a:cubicBezTo>
                  <a:cubicBezTo>
                    <a:pt x="168" y="235"/>
                    <a:pt x="151" y="218"/>
                    <a:pt x="101" y="184"/>
                  </a:cubicBezTo>
                  <a:cubicBezTo>
                    <a:pt x="84" y="151"/>
                    <a:pt x="68" y="134"/>
                    <a:pt x="51" y="101"/>
                  </a:cubicBezTo>
                  <a:cubicBezTo>
                    <a:pt x="34" y="84"/>
                    <a:pt x="17" y="34"/>
                    <a:pt x="51" y="17"/>
                  </a:cubicBezTo>
                  <a:cubicBezTo>
                    <a:pt x="84" y="17"/>
                    <a:pt x="118" y="51"/>
                    <a:pt x="134" y="84"/>
                  </a:cubicBezTo>
                  <a:cubicBezTo>
                    <a:pt x="151" y="101"/>
                    <a:pt x="168" y="134"/>
                    <a:pt x="185" y="168"/>
                  </a:cubicBezTo>
                  <a:cubicBezTo>
                    <a:pt x="185" y="184"/>
                    <a:pt x="185" y="218"/>
                    <a:pt x="185" y="251"/>
                  </a:cubicBezTo>
                  <a:cubicBezTo>
                    <a:pt x="201" y="218"/>
                    <a:pt x="201" y="184"/>
                    <a:pt x="201" y="151"/>
                  </a:cubicBezTo>
                  <a:cubicBezTo>
                    <a:pt x="185" y="118"/>
                    <a:pt x="185" y="84"/>
                    <a:pt x="151" y="67"/>
                  </a:cubicBezTo>
                  <a:cubicBezTo>
                    <a:pt x="134" y="17"/>
                    <a:pt x="101"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909;p60">
              <a:extLst>
                <a:ext uri="{FF2B5EF4-FFF2-40B4-BE49-F238E27FC236}">
                  <a16:creationId xmlns:a16="http://schemas.microsoft.com/office/drawing/2014/main" id="{642C136D-FE0F-4D22-A367-4FD2D3700EC3}"/>
                </a:ext>
              </a:extLst>
            </p:cNvPr>
            <p:cNvSpPr/>
            <p:nvPr/>
          </p:nvSpPr>
          <p:spPr>
            <a:xfrm>
              <a:off x="1321451" y="2599285"/>
              <a:ext cx="23076" cy="18781"/>
            </a:xfrm>
            <a:custGeom>
              <a:avLst/>
              <a:gdLst/>
              <a:ahLst/>
              <a:cxnLst/>
              <a:rect l="l" t="t" r="r" b="b"/>
              <a:pathLst>
                <a:path w="720" h="586" extrusionOk="0">
                  <a:moveTo>
                    <a:pt x="151" y="1"/>
                  </a:moveTo>
                  <a:cubicBezTo>
                    <a:pt x="118" y="1"/>
                    <a:pt x="84" y="1"/>
                    <a:pt x="51" y="18"/>
                  </a:cubicBezTo>
                  <a:lnTo>
                    <a:pt x="1" y="18"/>
                  </a:lnTo>
                  <a:cubicBezTo>
                    <a:pt x="1" y="26"/>
                    <a:pt x="17" y="26"/>
                    <a:pt x="45" y="26"/>
                  </a:cubicBezTo>
                  <a:cubicBezTo>
                    <a:pt x="72" y="26"/>
                    <a:pt x="109" y="26"/>
                    <a:pt x="151" y="34"/>
                  </a:cubicBezTo>
                  <a:cubicBezTo>
                    <a:pt x="402" y="51"/>
                    <a:pt x="602" y="218"/>
                    <a:pt x="686" y="452"/>
                  </a:cubicBezTo>
                  <a:cubicBezTo>
                    <a:pt x="719" y="536"/>
                    <a:pt x="719" y="586"/>
                    <a:pt x="719" y="586"/>
                  </a:cubicBezTo>
                  <a:cubicBezTo>
                    <a:pt x="719" y="569"/>
                    <a:pt x="719" y="552"/>
                    <a:pt x="719" y="552"/>
                  </a:cubicBezTo>
                  <a:cubicBezTo>
                    <a:pt x="719" y="502"/>
                    <a:pt x="703" y="469"/>
                    <a:pt x="703" y="435"/>
                  </a:cubicBezTo>
                  <a:cubicBezTo>
                    <a:pt x="619" y="201"/>
                    <a:pt x="402" y="18"/>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910;p60">
              <a:extLst>
                <a:ext uri="{FF2B5EF4-FFF2-40B4-BE49-F238E27FC236}">
                  <a16:creationId xmlns:a16="http://schemas.microsoft.com/office/drawing/2014/main" id="{6C0BF2EC-1328-49F2-9748-B5959FD40A5E}"/>
                </a:ext>
              </a:extLst>
            </p:cNvPr>
            <p:cNvSpPr/>
            <p:nvPr/>
          </p:nvSpPr>
          <p:spPr>
            <a:xfrm>
              <a:off x="1327348" y="2573068"/>
              <a:ext cx="1090" cy="26794"/>
            </a:xfrm>
            <a:custGeom>
              <a:avLst/>
              <a:gdLst/>
              <a:ahLst/>
              <a:cxnLst/>
              <a:rect l="l" t="t" r="r" b="b"/>
              <a:pathLst>
                <a:path w="34" h="836" extrusionOk="0">
                  <a:moveTo>
                    <a:pt x="17" y="0"/>
                  </a:moveTo>
                  <a:cubicBezTo>
                    <a:pt x="17" y="134"/>
                    <a:pt x="1" y="284"/>
                    <a:pt x="17" y="418"/>
                  </a:cubicBezTo>
                  <a:cubicBezTo>
                    <a:pt x="1" y="552"/>
                    <a:pt x="1" y="685"/>
                    <a:pt x="17" y="836"/>
                  </a:cubicBezTo>
                  <a:cubicBezTo>
                    <a:pt x="34" y="552"/>
                    <a:pt x="34" y="284"/>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911;p60">
              <a:extLst>
                <a:ext uri="{FF2B5EF4-FFF2-40B4-BE49-F238E27FC236}">
                  <a16:creationId xmlns:a16="http://schemas.microsoft.com/office/drawing/2014/main" id="{B5938F3E-9522-498C-BE24-2F84AD8E5020}"/>
                </a:ext>
              </a:extLst>
            </p:cNvPr>
            <p:cNvSpPr/>
            <p:nvPr/>
          </p:nvSpPr>
          <p:spPr>
            <a:xfrm>
              <a:off x="1352507" y="2612137"/>
              <a:ext cx="19326" cy="833"/>
            </a:xfrm>
            <a:custGeom>
              <a:avLst/>
              <a:gdLst/>
              <a:ahLst/>
              <a:cxnLst/>
              <a:rect l="l" t="t" r="r" b="b"/>
              <a:pathLst>
                <a:path w="603" h="26" extrusionOk="0">
                  <a:moveTo>
                    <a:pt x="1" y="1"/>
                  </a:moveTo>
                  <a:cubicBezTo>
                    <a:pt x="101" y="18"/>
                    <a:pt x="201" y="26"/>
                    <a:pt x="302" y="26"/>
                  </a:cubicBezTo>
                  <a:cubicBezTo>
                    <a:pt x="402" y="26"/>
                    <a:pt x="502" y="18"/>
                    <a:pt x="6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912;p60">
              <a:extLst>
                <a:ext uri="{FF2B5EF4-FFF2-40B4-BE49-F238E27FC236}">
                  <a16:creationId xmlns:a16="http://schemas.microsoft.com/office/drawing/2014/main" id="{64676347-0BDB-4F4B-B030-4758EB6CF187}"/>
                </a:ext>
              </a:extLst>
            </p:cNvPr>
            <p:cNvSpPr/>
            <p:nvPr/>
          </p:nvSpPr>
          <p:spPr>
            <a:xfrm>
              <a:off x="1340200" y="2612137"/>
              <a:ext cx="2179" cy="3782"/>
            </a:xfrm>
            <a:custGeom>
              <a:avLst/>
              <a:gdLst/>
              <a:ahLst/>
              <a:cxnLst/>
              <a:rect l="l" t="t" r="r" b="b"/>
              <a:pathLst>
                <a:path w="68" h="118" extrusionOk="0">
                  <a:moveTo>
                    <a:pt x="1" y="1"/>
                  </a:moveTo>
                  <a:cubicBezTo>
                    <a:pt x="1" y="1"/>
                    <a:pt x="1" y="34"/>
                    <a:pt x="17" y="68"/>
                  </a:cubicBezTo>
                  <a:cubicBezTo>
                    <a:pt x="34" y="84"/>
                    <a:pt x="51" y="118"/>
                    <a:pt x="51" y="118"/>
                  </a:cubicBezTo>
                  <a:cubicBezTo>
                    <a:pt x="51" y="118"/>
                    <a:pt x="67" y="84"/>
                    <a:pt x="51" y="51"/>
                  </a:cubicBezTo>
                  <a:cubicBezTo>
                    <a:pt x="34" y="18"/>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913;p60">
              <a:extLst>
                <a:ext uri="{FF2B5EF4-FFF2-40B4-BE49-F238E27FC236}">
                  <a16:creationId xmlns:a16="http://schemas.microsoft.com/office/drawing/2014/main" id="{08DF89F8-5545-4D8B-8041-723080171D5F}"/>
                </a:ext>
              </a:extLst>
            </p:cNvPr>
            <p:cNvSpPr/>
            <p:nvPr/>
          </p:nvSpPr>
          <p:spPr>
            <a:xfrm>
              <a:off x="1335392" y="2606272"/>
              <a:ext cx="2692" cy="2692"/>
            </a:xfrm>
            <a:custGeom>
              <a:avLst/>
              <a:gdLst/>
              <a:ahLst/>
              <a:cxnLst/>
              <a:rect l="l" t="t" r="r" b="b"/>
              <a:pathLst>
                <a:path w="84" h="84" extrusionOk="0">
                  <a:moveTo>
                    <a:pt x="0" y="0"/>
                  </a:moveTo>
                  <a:cubicBezTo>
                    <a:pt x="0" y="0"/>
                    <a:pt x="0" y="33"/>
                    <a:pt x="34" y="50"/>
                  </a:cubicBezTo>
                  <a:cubicBezTo>
                    <a:pt x="50" y="67"/>
                    <a:pt x="67" y="84"/>
                    <a:pt x="67" y="84"/>
                  </a:cubicBezTo>
                  <a:cubicBezTo>
                    <a:pt x="84" y="67"/>
                    <a:pt x="67" y="50"/>
                    <a:pt x="50" y="33"/>
                  </a:cubicBezTo>
                  <a:cubicBezTo>
                    <a:pt x="17"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914;p60">
              <a:extLst>
                <a:ext uri="{FF2B5EF4-FFF2-40B4-BE49-F238E27FC236}">
                  <a16:creationId xmlns:a16="http://schemas.microsoft.com/office/drawing/2014/main" id="{A66F1BF0-67CC-44DD-8DEB-996C85CDCDC7}"/>
                </a:ext>
              </a:extLst>
            </p:cNvPr>
            <p:cNvSpPr/>
            <p:nvPr/>
          </p:nvSpPr>
          <p:spPr>
            <a:xfrm>
              <a:off x="1328406" y="2603356"/>
              <a:ext cx="3782" cy="1538"/>
            </a:xfrm>
            <a:custGeom>
              <a:avLst/>
              <a:gdLst/>
              <a:ahLst/>
              <a:cxnLst/>
              <a:rect l="l" t="t" r="r" b="b"/>
              <a:pathLst>
                <a:path w="118" h="48" extrusionOk="0">
                  <a:moveTo>
                    <a:pt x="36" y="0"/>
                  </a:moveTo>
                  <a:cubicBezTo>
                    <a:pt x="16" y="0"/>
                    <a:pt x="1" y="8"/>
                    <a:pt x="1" y="8"/>
                  </a:cubicBezTo>
                  <a:cubicBezTo>
                    <a:pt x="1" y="8"/>
                    <a:pt x="34" y="8"/>
                    <a:pt x="68" y="24"/>
                  </a:cubicBezTo>
                  <a:cubicBezTo>
                    <a:pt x="80" y="36"/>
                    <a:pt x="100" y="48"/>
                    <a:pt x="111" y="48"/>
                  </a:cubicBezTo>
                  <a:cubicBezTo>
                    <a:pt x="115" y="48"/>
                    <a:pt x="118" y="46"/>
                    <a:pt x="118" y="41"/>
                  </a:cubicBezTo>
                  <a:cubicBezTo>
                    <a:pt x="118" y="41"/>
                    <a:pt x="101" y="8"/>
                    <a:pt x="68" y="8"/>
                  </a:cubicBezTo>
                  <a:cubicBezTo>
                    <a:pt x="57" y="2"/>
                    <a:pt x="46"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915;p60">
              <a:extLst>
                <a:ext uri="{FF2B5EF4-FFF2-40B4-BE49-F238E27FC236}">
                  <a16:creationId xmlns:a16="http://schemas.microsoft.com/office/drawing/2014/main" id="{80608C82-8DEF-48FE-B3EF-F6775626418E}"/>
                </a:ext>
              </a:extLst>
            </p:cNvPr>
            <p:cNvSpPr/>
            <p:nvPr/>
          </p:nvSpPr>
          <p:spPr>
            <a:xfrm>
              <a:off x="1323598" y="2602106"/>
              <a:ext cx="2179" cy="962"/>
            </a:xfrm>
            <a:custGeom>
              <a:avLst/>
              <a:gdLst/>
              <a:ahLst/>
              <a:cxnLst/>
              <a:rect l="l" t="t" r="r" b="b"/>
              <a:pathLst>
                <a:path w="68" h="30" extrusionOk="0">
                  <a:moveTo>
                    <a:pt x="11" y="1"/>
                  </a:moveTo>
                  <a:cubicBezTo>
                    <a:pt x="5" y="1"/>
                    <a:pt x="1" y="5"/>
                    <a:pt x="1" y="13"/>
                  </a:cubicBezTo>
                  <a:cubicBezTo>
                    <a:pt x="1" y="13"/>
                    <a:pt x="17" y="30"/>
                    <a:pt x="34" y="30"/>
                  </a:cubicBezTo>
                  <a:lnTo>
                    <a:pt x="67" y="30"/>
                  </a:lnTo>
                  <a:cubicBezTo>
                    <a:pt x="67" y="30"/>
                    <a:pt x="51" y="13"/>
                    <a:pt x="34" y="13"/>
                  </a:cubicBezTo>
                  <a:cubicBezTo>
                    <a:pt x="26" y="5"/>
                    <a:pt x="17"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916;p60">
              <a:extLst>
                <a:ext uri="{FF2B5EF4-FFF2-40B4-BE49-F238E27FC236}">
                  <a16:creationId xmlns:a16="http://schemas.microsoft.com/office/drawing/2014/main" id="{215DDF04-3992-413D-8FC4-CC107225AEB2}"/>
                </a:ext>
              </a:extLst>
            </p:cNvPr>
            <p:cNvSpPr/>
            <p:nvPr/>
          </p:nvSpPr>
          <p:spPr>
            <a:xfrm>
              <a:off x="946594" y="2489514"/>
              <a:ext cx="99900" cy="99900"/>
            </a:xfrm>
            <a:custGeom>
              <a:avLst/>
              <a:gdLst/>
              <a:ahLst/>
              <a:cxnLst/>
              <a:rect l="l" t="t" r="r" b="b"/>
              <a:pathLst>
                <a:path w="3117" h="3117" extrusionOk="0">
                  <a:moveTo>
                    <a:pt x="853" y="1"/>
                  </a:moveTo>
                  <a:lnTo>
                    <a:pt x="1" y="1321"/>
                  </a:lnTo>
                  <a:lnTo>
                    <a:pt x="101" y="1387"/>
                  </a:lnTo>
                  <a:cubicBezTo>
                    <a:pt x="552" y="1722"/>
                    <a:pt x="2424" y="3008"/>
                    <a:pt x="2808" y="3108"/>
                  </a:cubicBezTo>
                  <a:cubicBezTo>
                    <a:pt x="2827" y="3114"/>
                    <a:pt x="2842" y="3116"/>
                    <a:pt x="2855" y="3116"/>
                  </a:cubicBezTo>
                  <a:cubicBezTo>
                    <a:pt x="3116" y="3116"/>
                    <a:pt x="1989" y="1989"/>
                    <a:pt x="1989" y="1989"/>
                  </a:cubicBezTo>
                  <a:lnTo>
                    <a:pt x="2557" y="1070"/>
                  </a:lnTo>
                  <a:lnTo>
                    <a:pt x="85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917;p60">
              <a:extLst>
                <a:ext uri="{FF2B5EF4-FFF2-40B4-BE49-F238E27FC236}">
                  <a16:creationId xmlns:a16="http://schemas.microsoft.com/office/drawing/2014/main" id="{485433F6-A018-4E38-B538-5FF2A11F07EE}"/>
                </a:ext>
              </a:extLst>
            </p:cNvPr>
            <p:cNvSpPr/>
            <p:nvPr/>
          </p:nvSpPr>
          <p:spPr>
            <a:xfrm>
              <a:off x="946594" y="2530218"/>
              <a:ext cx="92689" cy="58395"/>
            </a:xfrm>
            <a:custGeom>
              <a:avLst/>
              <a:gdLst/>
              <a:ahLst/>
              <a:cxnLst/>
              <a:rect l="l" t="t" r="r" b="b"/>
              <a:pathLst>
                <a:path w="2892" h="1822" extrusionOk="0">
                  <a:moveTo>
                    <a:pt x="1" y="0"/>
                  </a:moveTo>
                  <a:cubicBezTo>
                    <a:pt x="17" y="0"/>
                    <a:pt x="17" y="17"/>
                    <a:pt x="34" y="17"/>
                  </a:cubicBezTo>
                  <a:cubicBezTo>
                    <a:pt x="17" y="0"/>
                    <a:pt x="17" y="0"/>
                    <a:pt x="1" y="0"/>
                  </a:cubicBezTo>
                  <a:close/>
                  <a:moveTo>
                    <a:pt x="34" y="17"/>
                  </a:moveTo>
                  <a:lnTo>
                    <a:pt x="101" y="67"/>
                  </a:lnTo>
                  <a:lnTo>
                    <a:pt x="418" y="285"/>
                  </a:lnTo>
                  <a:cubicBezTo>
                    <a:pt x="669" y="452"/>
                    <a:pt x="1020" y="702"/>
                    <a:pt x="1421" y="953"/>
                  </a:cubicBezTo>
                  <a:cubicBezTo>
                    <a:pt x="1822" y="1203"/>
                    <a:pt x="2190" y="1421"/>
                    <a:pt x="2457" y="1588"/>
                  </a:cubicBezTo>
                  <a:lnTo>
                    <a:pt x="2774" y="1772"/>
                  </a:lnTo>
                  <a:lnTo>
                    <a:pt x="2858" y="1805"/>
                  </a:lnTo>
                  <a:lnTo>
                    <a:pt x="2774" y="1755"/>
                  </a:lnTo>
                  <a:lnTo>
                    <a:pt x="2457" y="1571"/>
                  </a:lnTo>
                  <a:cubicBezTo>
                    <a:pt x="2190" y="1404"/>
                    <a:pt x="1839" y="1187"/>
                    <a:pt x="1438" y="936"/>
                  </a:cubicBezTo>
                  <a:cubicBezTo>
                    <a:pt x="1037" y="669"/>
                    <a:pt x="686" y="435"/>
                    <a:pt x="418" y="268"/>
                  </a:cubicBezTo>
                  <a:lnTo>
                    <a:pt x="118" y="67"/>
                  </a:lnTo>
                  <a:lnTo>
                    <a:pt x="34" y="17"/>
                  </a:lnTo>
                  <a:close/>
                  <a:moveTo>
                    <a:pt x="2858" y="1805"/>
                  </a:moveTo>
                  <a:cubicBezTo>
                    <a:pt x="2875" y="1822"/>
                    <a:pt x="2875" y="1822"/>
                    <a:pt x="2891" y="1822"/>
                  </a:cubicBezTo>
                  <a:cubicBezTo>
                    <a:pt x="2875" y="1822"/>
                    <a:pt x="2875" y="1805"/>
                    <a:pt x="2858" y="180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918;p60">
              <a:extLst>
                <a:ext uri="{FF2B5EF4-FFF2-40B4-BE49-F238E27FC236}">
                  <a16:creationId xmlns:a16="http://schemas.microsoft.com/office/drawing/2014/main" id="{772EC853-592C-489C-84F4-CB884C778E3F}"/>
                </a:ext>
              </a:extLst>
            </p:cNvPr>
            <p:cNvSpPr/>
            <p:nvPr/>
          </p:nvSpPr>
          <p:spPr>
            <a:xfrm>
              <a:off x="1019444" y="2572972"/>
              <a:ext cx="10192" cy="5481"/>
            </a:xfrm>
            <a:custGeom>
              <a:avLst/>
              <a:gdLst/>
              <a:ahLst/>
              <a:cxnLst/>
              <a:rect l="l" t="t" r="r" b="b"/>
              <a:pathLst>
                <a:path w="318" h="171" extrusionOk="0">
                  <a:moveTo>
                    <a:pt x="268" y="0"/>
                  </a:moveTo>
                  <a:cubicBezTo>
                    <a:pt x="152" y="0"/>
                    <a:pt x="44" y="53"/>
                    <a:pt x="0" y="170"/>
                  </a:cubicBezTo>
                  <a:cubicBezTo>
                    <a:pt x="84" y="70"/>
                    <a:pt x="201" y="20"/>
                    <a:pt x="318" y="3"/>
                  </a:cubicBezTo>
                  <a:cubicBezTo>
                    <a:pt x="301" y="1"/>
                    <a:pt x="285" y="0"/>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919;p60">
              <a:extLst>
                <a:ext uri="{FF2B5EF4-FFF2-40B4-BE49-F238E27FC236}">
                  <a16:creationId xmlns:a16="http://schemas.microsoft.com/office/drawing/2014/main" id="{1F68BFCA-0B3E-4B51-80A7-4A98C42FF75F}"/>
                </a:ext>
              </a:extLst>
            </p:cNvPr>
            <p:cNvSpPr/>
            <p:nvPr/>
          </p:nvSpPr>
          <p:spPr>
            <a:xfrm>
              <a:off x="1008194" y="2556979"/>
              <a:ext cx="5929" cy="2724"/>
            </a:xfrm>
            <a:custGeom>
              <a:avLst/>
              <a:gdLst/>
              <a:ahLst/>
              <a:cxnLst/>
              <a:rect l="l" t="t" r="r" b="b"/>
              <a:pathLst>
                <a:path w="185" h="85" extrusionOk="0">
                  <a:moveTo>
                    <a:pt x="184" y="1"/>
                  </a:moveTo>
                  <a:cubicBezTo>
                    <a:pt x="184" y="1"/>
                    <a:pt x="134" y="18"/>
                    <a:pt x="84" y="34"/>
                  </a:cubicBezTo>
                  <a:cubicBezTo>
                    <a:pt x="34" y="51"/>
                    <a:pt x="0" y="84"/>
                    <a:pt x="0" y="84"/>
                  </a:cubicBezTo>
                  <a:cubicBezTo>
                    <a:pt x="34" y="84"/>
                    <a:pt x="67" y="68"/>
                    <a:pt x="100" y="51"/>
                  </a:cubicBezTo>
                  <a:cubicBezTo>
                    <a:pt x="151" y="34"/>
                    <a:pt x="184" y="18"/>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920;p60">
              <a:extLst>
                <a:ext uri="{FF2B5EF4-FFF2-40B4-BE49-F238E27FC236}">
                  <a16:creationId xmlns:a16="http://schemas.microsoft.com/office/drawing/2014/main" id="{41BA7D17-E681-46F1-A1A1-0DC4CA506877}"/>
                </a:ext>
              </a:extLst>
            </p:cNvPr>
            <p:cNvSpPr/>
            <p:nvPr/>
          </p:nvSpPr>
          <p:spPr>
            <a:xfrm>
              <a:off x="1005502" y="2553774"/>
              <a:ext cx="5384" cy="1122"/>
            </a:xfrm>
            <a:custGeom>
              <a:avLst/>
              <a:gdLst/>
              <a:ahLst/>
              <a:cxnLst/>
              <a:rect l="l" t="t" r="r" b="b"/>
              <a:pathLst>
                <a:path w="168" h="35" extrusionOk="0">
                  <a:moveTo>
                    <a:pt x="68" y="1"/>
                  </a:moveTo>
                  <a:cubicBezTo>
                    <a:pt x="34" y="17"/>
                    <a:pt x="1" y="17"/>
                    <a:pt x="1" y="34"/>
                  </a:cubicBezTo>
                  <a:cubicBezTo>
                    <a:pt x="1" y="34"/>
                    <a:pt x="34" y="34"/>
                    <a:pt x="84" y="17"/>
                  </a:cubicBezTo>
                  <a:cubicBezTo>
                    <a:pt x="134" y="17"/>
                    <a:pt x="168" y="1"/>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921;p60">
              <a:extLst>
                <a:ext uri="{FF2B5EF4-FFF2-40B4-BE49-F238E27FC236}">
                  <a16:creationId xmlns:a16="http://schemas.microsoft.com/office/drawing/2014/main" id="{1BDEBAA5-791D-4239-A640-21B7597E192E}"/>
                </a:ext>
              </a:extLst>
            </p:cNvPr>
            <p:cNvSpPr/>
            <p:nvPr/>
          </p:nvSpPr>
          <p:spPr>
            <a:xfrm>
              <a:off x="1005502" y="2547749"/>
              <a:ext cx="5929" cy="3910"/>
            </a:xfrm>
            <a:custGeom>
              <a:avLst/>
              <a:gdLst/>
              <a:ahLst/>
              <a:cxnLst/>
              <a:rect l="l" t="t" r="r" b="b"/>
              <a:pathLst>
                <a:path w="185" h="122" extrusionOk="0">
                  <a:moveTo>
                    <a:pt x="21" y="0"/>
                  </a:moveTo>
                  <a:cubicBezTo>
                    <a:pt x="19" y="0"/>
                    <a:pt x="17" y="2"/>
                    <a:pt x="17" y="5"/>
                  </a:cubicBezTo>
                  <a:cubicBezTo>
                    <a:pt x="1" y="5"/>
                    <a:pt x="34" y="38"/>
                    <a:pt x="84" y="72"/>
                  </a:cubicBezTo>
                  <a:cubicBezTo>
                    <a:pt x="134" y="105"/>
                    <a:pt x="184" y="122"/>
                    <a:pt x="184" y="122"/>
                  </a:cubicBezTo>
                  <a:cubicBezTo>
                    <a:pt x="184" y="105"/>
                    <a:pt x="151" y="72"/>
                    <a:pt x="101" y="55"/>
                  </a:cubicBezTo>
                  <a:cubicBezTo>
                    <a:pt x="60" y="28"/>
                    <a:pt x="30"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922;p60">
              <a:extLst>
                <a:ext uri="{FF2B5EF4-FFF2-40B4-BE49-F238E27FC236}">
                  <a16:creationId xmlns:a16="http://schemas.microsoft.com/office/drawing/2014/main" id="{340511C9-C610-4CC0-98D7-F69DA31AAB50}"/>
                </a:ext>
              </a:extLst>
            </p:cNvPr>
            <p:cNvSpPr/>
            <p:nvPr/>
          </p:nvSpPr>
          <p:spPr>
            <a:xfrm>
              <a:off x="1007104" y="2543614"/>
              <a:ext cx="6474" cy="4295"/>
            </a:xfrm>
            <a:custGeom>
              <a:avLst/>
              <a:gdLst/>
              <a:ahLst/>
              <a:cxnLst/>
              <a:rect l="l" t="t" r="r" b="b"/>
              <a:pathLst>
                <a:path w="202" h="134" extrusionOk="0">
                  <a:moveTo>
                    <a:pt x="1" y="0"/>
                  </a:moveTo>
                  <a:cubicBezTo>
                    <a:pt x="1" y="0"/>
                    <a:pt x="34" y="50"/>
                    <a:pt x="84" y="84"/>
                  </a:cubicBezTo>
                  <a:cubicBezTo>
                    <a:pt x="118" y="117"/>
                    <a:pt x="151" y="134"/>
                    <a:pt x="185" y="134"/>
                  </a:cubicBezTo>
                  <a:cubicBezTo>
                    <a:pt x="201" y="134"/>
                    <a:pt x="151" y="100"/>
                    <a:pt x="101" y="67"/>
                  </a:cubicBezTo>
                  <a:cubicBezTo>
                    <a:pt x="51" y="34"/>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923;p60">
              <a:extLst>
                <a:ext uri="{FF2B5EF4-FFF2-40B4-BE49-F238E27FC236}">
                  <a16:creationId xmlns:a16="http://schemas.microsoft.com/office/drawing/2014/main" id="{6D26331B-FE60-48D5-87D0-13A1D6350AC6}"/>
                </a:ext>
              </a:extLst>
            </p:cNvPr>
            <p:cNvSpPr/>
            <p:nvPr/>
          </p:nvSpPr>
          <p:spPr>
            <a:xfrm>
              <a:off x="1013001" y="2554447"/>
              <a:ext cx="12884" cy="5801"/>
            </a:xfrm>
            <a:custGeom>
              <a:avLst/>
              <a:gdLst/>
              <a:ahLst/>
              <a:cxnLst/>
              <a:rect l="l" t="t" r="r" b="b"/>
              <a:pathLst>
                <a:path w="402" h="181" extrusionOk="0">
                  <a:moveTo>
                    <a:pt x="176" y="17"/>
                  </a:moveTo>
                  <a:cubicBezTo>
                    <a:pt x="197" y="17"/>
                    <a:pt x="218" y="21"/>
                    <a:pt x="235" y="30"/>
                  </a:cubicBezTo>
                  <a:cubicBezTo>
                    <a:pt x="301" y="46"/>
                    <a:pt x="335" y="80"/>
                    <a:pt x="368" y="130"/>
                  </a:cubicBezTo>
                  <a:cubicBezTo>
                    <a:pt x="385" y="147"/>
                    <a:pt x="352" y="163"/>
                    <a:pt x="335" y="163"/>
                  </a:cubicBezTo>
                  <a:cubicBezTo>
                    <a:pt x="301" y="163"/>
                    <a:pt x="285" y="163"/>
                    <a:pt x="251" y="147"/>
                  </a:cubicBezTo>
                  <a:cubicBezTo>
                    <a:pt x="201" y="130"/>
                    <a:pt x="168" y="130"/>
                    <a:pt x="118" y="113"/>
                  </a:cubicBezTo>
                  <a:cubicBezTo>
                    <a:pt x="85" y="97"/>
                    <a:pt x="56" y="80"/>
                    <a:pt x="35" y="68"/>
                  </a:cubicBezTo>
                  <a:lnTo>
                    <a:pt x="35" y="68"/>
                  </a:lnTo>
                  <a:cubicBezTo>
                    <a:pt x="58" y="52"/>
                    <a:pt x="84" y="41"/>
                    <a:pt x="118" y="30"/>
                  </a:cubicBezTo>
                  <a:cubicBezTo>
                    <a:pt x="134" y="21"/>
                    <a:pt x="155" y="17"/>
                    <a:pt x="176" y="17"/>
                  </a:cubicBezTo>
                  <a:close/>
                  <a:moveTo>
                    <a:pt x="188" y="1"/>
                  </a:moveTo>
                  <a:cubicBezTo>
                    <a:pt x="159" y="1"/>
                    <a:pt x="130" y="5"/>
                    <a:pt x="101" y="13"/>
                  </a:cubicBezTo>
                  <a:cubicBezTo>
                    <a:pt x="69" y="29"/>
                    <a:pt x="53" y="45"/>
                    <a:pt x="23" y="60"/>
                  </a:cubicBezTo>
                  <a:lnTo>
                    <a:pt x="23" y="60"/>
                  </a:lnTo>
                  <a:cubicBezTo>
                    <a:pt x="9" y="52"/>
                    <a:pt x="1" y="46"/>
                    <a:pt x="1" y="46"/>
                  </a:cubicBezTo>
                  <a:lnTo>
                    <a:pt x="1" y="63"/>
                  </a:lnTo>
                  <a:cubicBezTo>
                    <a:pt x="4" y="65"/>
                    <a:pt x="8" y="67"/>
                    <a:pt x="12" y="69"/>
                  </a:cubicBezTo>
                  <a:lnTo>
                    <a:pt x="12" y="69"/>
                  </a:lnTo>
                  <a:cubicBezTo>
                    <a:pt x="1" y="84"/>
                    <a:pt x="1" y="97"/>
                    <a:pt x="1" y="97"/>
                  </a:cubicBezTo>
                  <a:cubicBezTo>
                    <a:pt x="8" y="89"/>
                    <a:pt x="16" y="82"/>
                    <a:pt x="23" y="77"/>
                  </a:cubicBezTo>
                  <a:lnTo>
                    <a:pt x="23" y="77"/>
                  </a:lnTo>
                  <a:cubicBezTo>
                    <a:pt x="50" y="94"/>
                    <a:pt x="79" y="117"/>
                    <a:pt x="118" y="130"/>
                  </a:cubicBezTo>
                  <a:cubicBezTo>
                    <a:pt x="151" y="147"/>
                    <a:pt x="201" y="163"/>
                    <a:pt x="251" y="163"/>
                  </a:cubicBezTo>
                  <a:cubicBezTo>
                    <a:pt x="268" y="180"/>
                    <a:pt x="301" y="180"/>
                    <a:pt x="335" y="180"/>
                  </a:cubicBezTo>
                  <a:cubicBezTo>
                    <a:pt x="352" y="180"/>
                    <a:pt x="368" y="180"/>
                    <a:pt x="385" y="163"/>
                  </a:cubicBezTo>
                  <a:cubicBezTo>
                    <a:pt x="385" y="147"/>
                    <a:pt x="402" y="130"/>
                    <a:pt x="385" y="113"/>
                  </a:cubicBezTo>
                  <a:cubicBezTo>
                    <a:pt x="347" y="38"/>
                    <a:pt x="272" y="1"/>
                    <a:pt x="1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924;p60">
              <a:extLst>
                <a:ext uri="{FF2B5EF4-FFF2-40B4-BE49-F238E27FC236}">
                  <a16:creationId xmlns:a16="http://schemas.microsoft.com/office/drawing/2014/main" id="{1558A499-8947-4EC5-8B2C-BD33DBAA6F6F}"/>
                </a:ext>
              </a:extLst>
            </p:cNvPr>
            <p:cNvSpPr/>
            <p:nvPr/>
          </p:nvSpPr>
          <p:spPr>
            <a:xfrm>
              <a:off x="1012457" y="2547877"/>
              <a:ext cx="4327" cy="9134"/>
            </a:xfrm>
            <a:custGeom>
              <a:avLst/>
              <a:gdLst/>
              <a:ahLst/>
              <a:cxnLst/>
              <a:rect l="l" t="t" r="r" b="b"/>
              <a:pathLst>
                <a:path w="135" h="285" extrusionOk="0">
                  <a:moveTo>
                    <a:pt x="68" y="1"/>
                  </a:moveTo>
                  <a:cubicBezTo>
                    <a:pt x="51" y="1"/>
                    <a:pt x="18" y="1"/>
                    <a:pt x="1" y="34"/>
                  </a:cubicBezTo>
                  <a:cubicBezTo>
                    <a:pt x="1" y="51"/>
                    <a:pt x="1" y="68"/>
                    <a:pt x="1" y="101"/>
                  </a:cubicBezTo>
                  <a:cubicBezTo>
                    <a:pt x="1" y="118"/>
                    <a:pt x="1" y="151"/>
                    <a:pt x="1" y="185"/>
                  </a:cubicBezTo>
                  <a:cubicBezTo>
                    <a:pt x="1" y="218"/>
                    <a:pt x="18" y="251"/>
                    <a:pt x="34" y="268"/>
                  </a:cubicBezTo>
                  <a:cubicBezTo>
                    <a:pt x="34" y="268"/>
                    <a:pt x="34" y="235"/>
                    <a:pt x="18" y="185"/>
                  </a:cubicBezTo>
                  <a:cubicBezTo>
                    <a:pt x="18" y="151"/>
                    <a:pt x="18" y="118"/>
                    <a:pt x="18" y="101"/>
                  </a:cubicBezTo>
                  <a:cubicBezTo>
                    <a:pt x="18" y="68"/>
                    <a:pt x="34" y="18"/>
                    <a:pt x="68" y="18"/>
                  </a:cubicBezTo>
                  <a:cubicBezTo>
                    <a:pt x="101" y="34"/>
                    <a:pt x="101" y="84"/>
                    <a:pt x="101" y="118"/>
                  </a:cubicBezTo>
                  <a:cubicBezTo>
                    <a:pt x="101" y="151"/>
                    <a:pt x="101" y="185"/>
                    <a:pt x="84" y="201"/>
                  </a:cubicBezTo>
                  <a:cubicBezTo>
                    <a:pt x="84" y="235"/>
                    <a:pt x="68" y="251"/>
                    <a:pt x="51" y="285"/>
                  </a:cubicBezTo>
                  <a:cubicBezTo>
                    <a:pt x="51" y="285"/>
                    <a:pt x="84" y="268"/>
                    <a:pt x="101" y="218"/>
                  </a:cubicBezTo>
                  <a:cubicBezTo>
                    <a:pt x="118" y="185"/>
                    <a:pt x="135" y="151"/>
                    <a:pt x="135" y="118"/>
                  </a:cubicBezTo>
                  <a:cubicBezTo>
                    <a:pt x="135" y="68"/>
                    <a:pt x="118" y="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925;p60">
              <a:extLst>
                <a:ext uri="{FF2B5EF4-FFF2-40B4-BE49-F238E27FC236}">
                  <a16:creationId xmlns:a16="http://schemas.microsoft.com/office/drawing/2014/main" id="{5AB624FB-AF3D-4678-B55B-B1E3FB696560}"/>
                </a:ext>
              </a:extLst>
            </p:cNvPr>
            <p:cNvSpPr/>
            <p:nvPr/>
          </p:nvSpPr>
          <p:spPr>
            <a:xfrm>
              <a:off x="957299" y="2515763"/>
              <a:ext cx="13429" cy="27883"/>
            </a:xfrm>
            <a:custGeom>
              <a:avLst/>
              <a:gdLst/>
              <a:ahLst/>
              <a:cxnLst/>
              <a:rect l="l" t="t" r="r" b="b"/>
              <a:pathLst>
                <a:path w="419" h="870" extrusionOk="0">
                  <a:moveTo>
                    <a:pt x="1" y="0"/>
                  </a:moveTo>
                  <a:cubicBezTo>
                    <a:pt x="1" y="0"/>
                    <a:pt x="51" y="34"/>
                    <a:pt x="118" y="84"/>
                  </a:cubicBezTo>
                  <a:cubicBezTo>
                    <a:pt x="318" y="234"/>
                    <a:pt x="402" y="485"/>
                    <a:pt x="335" y="719"/>
                  </a:cubicBezTo>
                  <a:cubicBezTo>
                    <a:pt x="318" y="819"/>
                    <a:pt x="285" y="869"/>
                    <a:pt x="302" y="869"/>
                  </a:cubicBezTo>
                  <a:cubicBezTo>
                    <a:pt x="302" y="852"/>
                    <a:pt x="318" y="852"/>
                    <a:pt x="318" y="836"/>
                  </a:cubicBezTo>
                  <a:cubicBezTo>
                    <a:pt x="335" y="802"/>
                    <a:pt x="352" y="769"/>
                    <a:pt x="352" y="736"/>
                  </a:cubicBezTo>
                  <a:cubicBezTo>
                    <a:pt x="419" y="485"/>
                    <a:pt x="335" y="218"/>
                    <a:pt x="135" y="67"/>
                  </a:cubicBezTo>
                  <a:cubicBezTo>
                    <a:pt x="101" y="50"/>
                    <a:pt x="68" y="34"/>
                    <a:pt x="34" y="17"/>
                  </a:cubicBezTo>
                  <a:cubicBezTo>
                    <a:pt x="18" y="17"/>
                    <a:pt x="18"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926;p60">
              <a:extLst>
                <a:ext uri="{FF2B5EF4-FFF2-40B4-BE49-F238E27FC236}">
                  <a16:creationId xmlns:a16="http://schemas.microsoft.com/office/drawing/2014/main" id="{82E0A0B7-A6BE-4415-884E-41A63F8975C5}"/>
                </a:ext>
              </a:extLst>
            </p:cNvPr>
            <p:cNvSpPr/>
            <p:nvPr/>
          </p:nvSpPr>
          <p:spPr>
            <a:xfrm>
              <a:off x="962683" y="2496469"/>
              <a:ext cx="14487" cy="22531"/>
            </a:xfrm>
            <a:custGeom>
              <a:avLst/>
              <a:gdLst/>
              <a:ahLst/>
              <a:cxnLst/>
              <a:rect l="l" t="t" r="r" b="b"/>
              <a:pathLst>
                <a:path w="452" h="703" extrusionOk="0">
                  <a:moveTo>
                    <a:pt x="451" y="1"/>
                  </a:moveTo>
                  <a:cubicBezTo>
                    <a:pt x="284" y="235"/>
                    <a:pt x="134" y="469"/>
                    <a:pt x="0" y="703"/>
                  </a:cubicBezTo>
                  <a:cubicBezTo>
                    <a:pt x="84" y="602"/>
                    <a:pt x="167" y="485"/>
                    <a:pt x="234" y="368"/>
                  </a:cubicBezTo>
                  <a:cubicBezTo>
                    <a:pt x="317" y="251"/>
                    <a:pt x="384" y="134"/>
                    <a:pt x="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27;p60">
              <a:extLst>
                <a:ext uri="{FF2B5EF4-FFF2-40B4-BE49-F238E27FC236}">
                  <a16:creationId xmlns:a16="http://schemas.microsoft.com/office/drawing/2014/main" id="{AA043E19-9B5C-4D30-BEBB-1302DF69227A}"/>
                </a:ext>
              </a:extLst>
            </p:cNvPr>
            <p:cNvSpPr/>
            <p:nvPr/>
          </p:nvSpPr>
          <p:spPr>
            <a:xfrm>
              <a:off x="977138" y="2543005"/>
              <a:ext cx="15544" cy="10256"/>
            </a:xfrm>
            <a:custGeom>
              <a:avLst/>
              <a:gdLst/>
              <a:ahLst/>
              <a:cxnLst/>
              <a:rect l="l" t="t" r="r" b="b"/>
              <a:pathLst>
                <a:path w="485" h="320" extrusionOk="0">
                  <a:moveTo>
                    <a:pt x="2" y="0"/>
                  </a:moveTo>
                  <a:cubicBezTo>
                    <a:pt x="1" y="0"/>
                    <a:pt x="0" y="1"/>
                    <a:pt x="0" y="2"/>
                  </a:cubicBezTo>
                  <a:cubicBezTo>
                    <a:pt x="67" y="69"/>
                    <a:pt x="134" y="136"/>
                    <a:pt x="217" y="186"/>
                  </a:cubicBezTo>
                  <a:cubicBezTo>
                    <a:pt x="301" y="236"/>
                    <a:pt x="401" y="287"/>
                    <a:pt x="485" y="320"/>
                  </a:cubicBezTo>
                  <a:cubicBezTo>
                    <a:pt x="485" y="320"/>
                    <a:pt x="368" y="253"/>
                    <a:pt x="234" y="153"/>
                  </a:cubicBezTo>
                  <a:cubicBezTo>
                    <a:pt x="112" y="77"/>
                    <a:pt x="18" y="0"/>
                    <a:pt x="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28;p60">
              <a:extLst>
                <a:ext uri="{FF2B5EF4-FFF2-40B4-BE49-F238E27FC236}">
                  <a16:creationId xmlns:a16="http://schemas.microsoft.com/office/drawing/2014/main" id="{6294207B-3D48-4B98-ACD4-22027D0D27FD}"/>
                </a:ext>
              </a:extLst>
            </p:cNvPr>
            <p:cNvSpPr/>
            <p:nvPr/>
          </p:nvSpPr>
          <p:spPr>
            <a:xfrm>
              <a:off x="965343" y="2536115"/>
              <a:ext cx="1635" cy="4295"/>
            </a:xfrm>
            <a:custGeom>
              <a:avLst/>
              <a:gdLst/>
              <a:ahLst/>
              <a:cxnLst/>
              <a:rect l="l" t="t" r="r" b="b"/>
              <a:pathLst>
                <a:path w="51" h="134" extrusionOk="0">
                  <a:moveTo>
                    <a:pt x="34" y="0"/>
                  </a:moveTo>
                  <a:cubicBezTo>
                    <a:pt x="17" y="0"/>
                    <a:pt x="17" y="34"/>
                    <a:pt x="17" y="67"/>
                  </a:cubicBezTo>
                  <a:cubicBezTo>
                    <a:pt x="17" y="101"/>
                    <a:pt x="1" y="117"/>
                    <a:pt x="17" y="134"/>
                  </a:cubicBezTo>
                  <a:cubicBezTo>
                    <a:pt x="17" y="134"/>
                    <a:pt x="34" y="101"/>
                    <a:pt x="34" y="67"/>
                  </a:cubicBezTo>
                  <a:cubicBezTo>
                    <a:pt x="51" y="34"/>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9;p60">
              <a:extLst>
                <a:ext uri="{FF2B5EF4-FFF2-40B4-BE49-F238E27FC236}">
                  <a16:creationId xmlns:a16="http://schemas.microsoft.com/office/drawing/2014/main" id="{9C252583-E1E7-453C-9593-40E6D91F8CDB}"/>
                </a:ext>
              </a:extLst>
            </p:cNvPr>
            <p:cNvSpPr/>
            <p:nvPr/>
          </p:nvSpPr>
          <p:spPr>
            <a:xfrm>
              <a:off x="965343" y="2528615"/>
              <a:ext cx="1090" cy="3237"/>
            </a:xfrm>
            <a:custGeom>
              <a:avLst/>
              <a:gdLst/>
              <a:ahLst/>
              <a:cxnLst/>
              <a:rect l="l" t="t" r="r" b="b"/>
              <a:pathLst>
                <a:path w="34" h="101" extrusionOk="0">
                  <a:moveTo>
                    <a:pt x="1" y="0"/>
                  </a:moveTo>
                  <a:cubicBezTo>
                    <a:pt x="1" y="0"/>
                    <a:pt x="1" y="34"/>
                    <a:pt x="1" y="50"/>
                  </a:cubicBezTo>
                  <a:cubicBezTo>
                    <a:pt x="1" y="84"/>
                    <a:pt x="17" y="101"/>
                    <a:pt x="17" y="101"/>
                  </a:cubicBezTo>
                  <a:cubicBezTo>
                    <a:pt x="34" y="101"/>
                    <a:pt x="34" y="84"/>
                    <a:pt x="17" y="50"/>
                  </a:cubicBezTo>
                  <a:cubicBezTo>
                    <a:pt x="17"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0;p60">
              <a:extLst>
                <a:ext uri="{FF2B5EF4-FFF2-40B4-BE49-F238E27FC236}">
                  <a16:creationId xmlns:a16="http://schemas.microsoft.com/office/drawing/2014/main" id="{8B04074F-2414-4193-8D32-88E1D6018AC3}"/>
                </a:ext>
              </a:extLst>
            </p:cNvPr>
            <p:cNvSpPr/>
            <p:nvPr/>
          </p:nvSpPr>
          <p:spPr>
            <a:xfrm>
              <a:off x="961048" y="2522718"/>
              <a:ext cx="2724" cy="2852"/>
            </a:xfrm>
            <a:custGeom>
              <a:avLst/>
              <a:gdLst/>
              <a:ahLst/>
              <a:cxnLst/>
              <a:rect l="l" t="t" r="r" b="b"/>
              <a:pathLst>
                <a:path w="85" h="89" extrusionOk="0">
                  <a:moveTo>
                    <a:pt x="1" y="1"/>
                  </a:moveTo>
                  <a:cubicBezTo>
                    <a:pt x="1" y="1"/>
                    <a:pt x="18" y="17"/>
                    <a:pt x="34" y="51"/>
                  </a:cubicBezTo>
                  <a:cubicBezTo>
                    <a:pt x="48" y="64"/>
                    <a:pt x="61" y="89"/>
                    <a:pt x="66" y="89"/>
                  </a:cubicBezTo>
                  <a:cubicBezTo>
                    <a:pt x="67" y="89"/>
                    <a:pt x="68" y="87"/>
                    <a:pt x="68" y="84"/>
                  </a:cubicBezTo>
                  <a:cubicBezTo>
                    <a:pt x="84" y="84"/>
                    <a:pt x="84" y="51"/>
                    <a:pt x="51" y="34"/>
                  </a:cubicBezTo>
                  <a:cubicBezTo>
                    <a:pt x="34" y="1"/>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31;p60">
              <a:extLst>
                <a:ext uri="{FF2B5EF4-FFF2-40B4-BE49-F238E27FC236}">
                  <a16:creationId xmlns:a16="http://schemas.microsoft.com/office/drawing/2014/main" id="{379CB9D0-6178-4022-B35B-4421E28B3C1E}"/>
                </a:ext>
              </a:extLst>
            </p:cNvPr>
            <p:cNvSpPr/>
            <p:nvPr/>
          </p:nvSpPr>
          <p:spPr>
            <a:xfrm>
              <a:off x="957299" y="2518968"/>
              <a:ext cx="1667" cy="1635"/>
            </a:xfrm>
            <a:custGeom>
              <a:avLst/>
              <a:gdLst/>
              <a:ahLst/>
              <a:cxnLst/>
              <a:rect l="l" t="t" r="r" b="b"/>
              <a:pathLst>
                <a:path w="52" h="51" extrusionOk="0">
                  <a:moveTo>
                    <a:pt x="18" y="1"/>
                  </a:moveTo>
                  <a:cubicBezTo>
                    <a:pt x="1" y="1"/>
                    <a:pt x="1" y="17"/>
                    <a:pt x="18" y="34"/>
                  </a:cubicBezTo>
                  <a:cubicBezTo>
                    <a:pt x="34" y="51"/>
                    <a:pt x="51" y="51"/>
                    <a:pt x="51" y="51"/>
                  </a:cubicBezTo>
                  <a:cubicBezTo>
                    <a:pt x="51" y="51"/>
                    <a:pt x="51" y="34"/>
                    <a:pt x="34" y="17"/>
                  </a:cubicBezTo>
                  <a:cubicBezTo>
                    <a:pt x="34" y="1"/>
                    <a:pt x="18"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32;p60">
              <a:extLst>
                <a:ext uri="{FF2B5EF4-FFF2-40B4-BE49-F238E27FC236}">
                  <a16:creationId xmlns:a16="http://schemas.microsoft.com/office/drawing/2014/main" id="{4FFDE82C-A9DC-4F9B-B460-3BDD75197C39}"/>
                </a:ext>
              </a:extLst>
            </p:cNvPr>
            <p:cNvSpPr/>
            <p:nvPr/>
          </p:nvSpPr>
          <p:spPr>
            <a:xfrm>
              <a:off x="948741" y="1854956"/>
              <a:ext cx="366332" cy="710100"/>
            </a:xfrm>
            <a:custGeom>
              <a:avLst/>
              <a:gdLst/>
              <a:ahLst/>
              <a:cxnLst/>
              <a:rect l="l" t="t" r="r" b="b"/>
              <a:pathLst>
                <a:path w="11430" h="22156" extrusionOk="0">
                  <a:moveTo>
                    <a:pt x="4278" y="0"/>
                  </a:moveTo>
                  <a:cubicBezTo>
                    <a:pt x="4278" y="0"/>
                    <a:pt x="6885" y="11011"/>
                    <a:pt x="6935" y="11211"/>
                  </a:cubicBezTo>
                  <a:cubicBezTo>
                    <a:pt x="6985" y="11429"/>
                    <a:pt x="1" y="20201"/>
                    <a:pt x="1" y="20201"/>
                  </a:cubicBezTo>
                  <a:lnTo>
                    <a:pt x="2958" y="22156"/>
                  </a:lnTo>
                  <a:cubicBezTo>
                    <a:pt x="2958" y="22156"/>
                    <a:pt x="10928" y="13367"/>
                    <a:pt x="11179" y="12832"/>
                  </a:cubicBezTo>
                  <a:cubicBezTo>
                    <a:pt x="11429" y="12281"/>
                    <a:pt x="9725" y="919"/>
                    <a:pt x="9725" y="919"/>
                  </a:cubicBezTo>
                  <a:lnTo>
                    <a:pt x="427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33;p60">
              <a:extLst>
                <a:ext uri="{FF2B5EF4-FFF2-40B4-BE49-F238E27FC236}">
                  <a16:creationId xmlns:a16="http://schemas.microsoft.com/office/drawing/2014/main" id="{2C3EEC48-648D-4495-8FEA-E33DAEF88CB8}"/>
                </a:ext>
              </a:extLst>
            </p:cNvPr>
            <p:cNvSpPr/>
            <p:nvPr/>
          </p:nvSpPr>
          <p:spPr>
            <a:xfrm>
              <a:off x="1041911" y="1850117"/>
              <a:ext cx="368479" cy="744522"/>
            </a:xfrm>
            <a:custGeom>
              <a:avLst/>
              <a:gdLst/>
              <a:ahLst/>
              <a:cxnLst/>
              <a:rect l="l" t="t" r="r" b="b"/>
              <a:pathLst>
                <a:path w="11497" h="23230" extrusionOk="0">
                  <a:moveTo>
                    <a:pt x="402" y="1"/>
                  </a:moveTo>
                  <a:lnTo>
                    <a:pt x="302" y="418"/>
                  </a:lnTo>
                  <a:cubicBezTo>
                    <a:pt x="1" y="1655"/>
                    <a:pt x="185" y="2975"/>
                    <a:pt x="820" y="4078"/>
                  </a:cubicBezTo>
                  <a:lnTo>
                    <a:pt x="5465" y="12114"/>
                  </a:lnTo>
                  <a:cubicBezTo>
                    <a:pt x="5799" y="12682"/>
                    <a:pt x="6033" y="13301"/>
                    <a:pt x="6166" y="13952"/>
                  </a:cubicBezTo>
                  <a:lnTo>
                    <a:pt x="8272" y="23225"/>
                  </a:lnTo>
                  <a:lnTo>
                    <a:pt x="11495" y="23225"/>
                  </a:lnTo>
                  <a:cubicBezTo>
                    <a:pt x="11454" y="23033"/>
                    <a:pt x="10650" y="15524"/>
                    <a:pt x="10243" y="12983"/>
                  </a:cubicBezTo>
                  <a:cubicBezTo>
                    <a:pt x="9926" y="11012"/>
                    <a:pt x="7303" y="4913"/>
                    <a:pt x="6033" y="2039"/>
                  </a:cubicBezTo>
                  <a:lnTo>
                    <a:pt x="6818" y="1070"/>
                  </a:lnTo>
                  <a:lnTo>
                    <a:pt x="5448" y="836"/>
                  </a:lnTo>
                  <a:lnTo>
                    <a:pt x="402" y="1"/>
                  </a:lnTo>
                  <a:close/>
                  <a:moveTo>
                    <a:pt x="11495" y="23225"/>
                  </a:moveTo>
                  <a:cubicBezTo>
                    <a:pt x="11495" y="23228"/>
                    <a:pt x="11496" y="23229"/>
                    <a:pt x="11496" y="23229"/>
                  </a:cubicBezTo>
                  <a:cubicBezTo>
                    <a:pt x="11496" y="23229"/>
                    <a:pt x="11496" y="23228"/>
                    <a:pt x="11496" y="23225"/>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34;p60">
              <a:extLst>
                <a:ext uri="{FF2B5EF4-FFF2-40B4-BE49-F238E27FC236}">
                  <a16:creationId xmlns:a16="http://schemas.microsoft.com/office/drawing/2014/main" id="{711905AE-AE74-4ED4-8630-BA5EA9CD53DF}"/>
                </a:ext>
              </a:extLst>
            </p:cNvPr>
            <p:cNvSpPr/>
            <p:nvPr/>
          </p:nvSpPr>
          <p:spPr>
            <a:xfrm>
              <a:off x="1237928" y="1914922"/>
              <a:ext cx="43396" cy="110348"/>
            </a:xfrm>
            <a:custGeom>
              <a:avLst/>
              <a:gdLst/>
              <a:ahLst/>
              <a:cxnLst/>
              <a:rect l="l" t="t" r="r" b="b"/>
              <a:pathLst>
                <a:path w="1354" h="3443" extrusionOk="0">
                  <a:moveTo>
                    <a:pt x="0" y="0"/>
                  </a:moveTo>
                  <a:cubicBezTo>
                    <a:pt x="17" y="34"/>
                    <a:pt x="34" y="84"/>
                    <a:pt x="50" y="134"/>
                  </a:cubicBezTo>
                  <a:lnTo>
                    <a:pt x="201" y="502"/>
                  </a:lnTo>
                  <a:cubicBezTo>
                    <a:pt x="334" y="802"/>
                    <a:pt x="501" y="1237"/>
                    <a:pt x="685" y="1721"/>
                  </a:cubicBezTo>
                  <a:cubicBezTo>
                    <a:pt x="886" y="2189"/>
                    <a:pt x="1036" y="2624"/>
                    <a:pt x="1153" y="2941"/>
                  </a:cubicBezTo>
                  <a:cubicBezTo>
                    <a:pt x="1203" y="3091"/>
                    <a:pt x="1253" y="3208"/>
                    <a:pt x="1287" y="3309"/>
                  </a:cubicBezTo>
                  <a:cubicBezTo>
                    <a:pt x="1303" y="3359"/>
                    <a:pt x="1320" y="3409"/>
                    <a:pt x="1354" y="3442"/>
                  </a:cubicBezTo>
                  <a:cubicBezTo>
                    <a:pt x="1354" y="3409"/>
                    <a:pt x="1337" y="3359"/>
                    <a:pt x="1320" y="3309"/>
                  </a:cubicBezTo>
                  <a:cubicBezTo>
                    <a:pt x="1287" y="3208"/>
                    <a:pt x="1253" y="3091"/>
                    <a:pt x="1203" y="2924"/>
                  </a:cubicBezTo>
                  <a:cubicBezTo>
                    <a:pt x="1103" y="2607"/>
                    <a:pt x="936" y="2172"/>
                    <a:pt x="752" y="1688"/>
                  </a:cubicBezTo>
                  <a:cubicBezTo>
                    <a:pt x="568" y="1220"/>
                    <a:pt x="385" y="786"/>
                    <a:pt x="251" y="485"/>
                  </a:cubicBezTo>
                  <a:cubicBezTo>
                    <a:pt x="184" y="335"/>
                    <a:pt x="117" y="201"/>
                    <a:pt x="84" y="117"/>
                  </a:cubicBezTo>
                  <a:cubicBezTo>
                    <a:pt x="67" y="67"/>
                    <a:pt x="34" y="34"/>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35;p60">
              <a:extLst>
                <a:ext uri="{FF2B5EF4-FFF2-40B4-BE49-F238E27FC236}">
                  <a16:creationId xmlns:a16="http://schemas.microsoft.com/office/drawing/2014/main" id="{38A17542-8800-4479-9233-1D555D46E611}"/>
                </a:ext>
              </a:extLst>
            </p:cNvPr>
            <p:cNvSpPr/>
            <p:nvPr/>
          </p:nvSpPr>
          <p:spPr>
            <a:xfrm>
              <a:off x="1128125" y="2084658"/>
              <a:ext cx="122143" cy="261913"/>
            </a:xfrm>
            <a:custGeom>
              <a:avLst/>
              <a:gdLst/>
              <a:ahLst/>
              <a:cxnLst/>
              <a:rect l="l" t="t" r="r" b="b"/>
              <a:pathLst>
                <a:path w="3811" h="8172" extrusionOk="0">
                  <a:moveTo>
                    <a:pt x="1" y="1"/>
                  </a:moveTo>
                  <a:cubicBezTo>
                    <a:pt x="18" y="34"/>
                    <a:pt x="34" y="51"/>
                    <a:pt x="51" y="85"/>
                  </a:cubicBezTo>
                  <a:lnTo>
                    <a:pt x="201" y="302"/>
                  </a:lnTo>
                  <a:lnTo>
                    <a:pt x="736" y="1120"/>
                  </a:lnTo>
                  <a:cubicBezTo>
                    <a:pt x="1321" y="2006"/>
                    <a:pt x="1872" y="2942"/>
                    <a:pt x="2374" y="3894"/>
                  </a:cubicBezTo>
                  <a:cubicBezTo>
                    <a:pt x="2641" y="4445"/>
                    <a:pt x="2892" y="4997"/>
                    <a:pt x="3092" y="5498"/>
                  </a:cubicBezTo>
                  <a:cubicBezTo>
                    <a:pt x="3176" y="5749"/>
                    <a:pt x="3276" y="5999"/>
                    <a:pt x="3343" y="6233"/>
                  </a:cubicBezTo>
                  <a:lnTo>
                    <a:pt x="3460" y="6567"/>
                  </a:lnTo>
                  <a:cubicBezTo>
                    <a:pt x="3476" y="6668"/>
                    <a:pt x="3510" y="6768"/>
                    <a:pt x="3543" y="6868"/>
                  </a:cubicBezTo>
                  <a:cubicBezTo>
                    <a:pt x="3593" y="7069"/>
                    <a:pt x="3627" y="7252"/>
                    <a:pt x="3660" y="7403"/>
                  </a:cubicBezTo>
                  <a:cubicBezTo>
                    <a:pt x="3677" y="7486"/>
                    <a:pt x="3694" y="7570"/>
                    <a:pt x="3710" y="7637"/>
                  </a:cubicBezTo>
                  <a:cubicBezTo>
                    <a:pt x="3727" y="7704"/>
                    <a:pt x="3744" y="7770"/>
                    <a:pt x="3744" y="7821"/>
                  </a:cubicBezTo>
                  <a:lnTo>
                    <a:pt x="3794" y="8088"/>
                  </a:lnTo>
                  <a:cubicBezTo>
                    <a:pt x="3794" y="8105"/>
                    <a:pt x="3811" y="8138"/>
                    <a:pt x="3811" y="8171"/>
                  </a:cubicBezTo>
                  <a:cubicBezTo>
                    <a:pt x="3811" y="8138"/>
                    <a:pt x="3811" y="8105"/>
                    <a:pt x="3811" y="8071"/>
                  </a:cubicBezTo>
                  <a:cubicBezTo>
                    <a:pt x="3794" y="8004"/>
                    <a:pt x="3794" y="7921"/>
                    <a:pt x="3777" y="7821"/>
                  </a:cubicBezTo>
                  <a:cubicBezTo>
                    <a:pt x="3760" y="7754"/>
                    <a:pt x="3760" y="7687"/>
                    <a:pt x="3744" y="7620"/>
                  </a:cubicBezTo>
                  <a:lnTo>
                    <a:pt x="3710" y="7403"/>
                  </a:lnTo>
                  <a:cubicBezTo>
                    <a:pt x="3677" y="7236"/>
                    <a:pt x="3643" y="7052"/>
                    <a:pt x="3577" y="6851"/>
                  </a:cubicBezTo>
                  <a:lnTo>
                    <a:pt x="3510" y="6551"/>
                  </a:lnTo>
                  <a:cubicBezTo>
                    <a:pt x="3476" y="6434"/>
                    <a:pt x="3443" y="6317"/>
                    <a:pt x="3410" y="6217"/>
                  </a:cubicBezTo>
                  <a:cubicBezTo>
                    <a:pt x="3326" y="5983"/>
                    <a:pt x="3242" y="5732"/>
                    <a:pt x="3142" y="5481"/>
                  </a:cubicBezTo>
                  <a:cubicBezTo>
                    <a:pt x="2958" y="4963"/>
                    <a:pt x="2708" y="4412"/>
                    <a:pt x="2424" y="3861"/>
                  </a:cubicBezTo>
                  <a:cubicBezTo>
                    <a:pt x="1939" y="2908"/>
                    <a:pt x="1388" y="1973"/>
                    <a:pt x="770" y="1087"/>
                  </a:cubicBezTo>
                  <a:cubicBezTo>
                    <a:pt x="552" y="753"/>
                    <a:pt x="352" y="469"/>
                    <a:pt x="218" y="285"/>
                  </a:cubicBezTo>
                  <a:lnTo>
                    <a:pt x="68" y="68"/>
                  </a:lnTo>
                  <a:cubicBezTo>
                    <a:pt x="51" y="51"/>
                    <a:pt x="34" y="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36;p60">
              <a:extLst>
                <a:ext uri="{FF2B5EF4-FFF2-40B4-BE49-F238E27FC236}">
                  <a16:creationId xmlns:a16="http://schemas.microsoft.com/office/drawing/2014/main" id="{F5399FEA-0F32-42A1-8F68-3BCF285B23C3}"/>
                </a:ext>
              </a:extLst>
            </p:cNvPr>
            <p:cNvSpPr/>
            <p:nvPr/>
          </p:nvSpPr>
          <p:spPr>
            <a:xfrm>
              <a:off x="959991" y="2487912"/>
              <a:ext cx="97496" cy="62145"/>
            </a:xfrm>
            <a:custGeom>
              <a:avLst/>
              <a:gdLst/>
              <a:ahLst/>
              <a:cxnLst/>
              <a:rect l="l" t="t" r="r" b="b"/>
              <a:pathLst>
                <a:path w="3042" h="1939" extrusionOk="0">
                  <a:moveTo>
                    <a:pt x="17" y="0"/>
                  </a:moveTo>
                  <a:cubicBezTo>
                    <a:pt x="0" y="17"/>
                    <a:pt x="184" y="117"/>
                    <a:pt x="452" y="285"/>
                  </a:cubicBezTo>
                  <a:cubicBezTo>
                    <a:pt x="719" y="468"/>
                    <a:pt x="1087" y="736"/>
                    <a:pt x="1471" y="1036"/>
                  </a:cubicBezTo>
                  <a:cubicBezTo>
                    <a:pt x="1822" y="1287"/>
                    <a:pt x="2173" y="1521"/>
                    <a:pt x="2540" y="1738"/>
                  </a:cubicBezTo>
                  <a:cubicBezTo>
                    <a:pt x="2657" y="1788"/>
                    <a:pt x="2774" y="1838"/>
                    <a:pt x="2891" y="1889"/>
                  </a:cubicBezTo>
                  <a:cubicBezTo>
                    <a:pt x="2941" y="1905"/>
                    <a:pt x="2991" y="1922"/>
                    <a:pt x="3025" y="1939"/>
                  </a:cubicBezTo>
                  <a:cubicBezTo>
                    <a:pt x="3041" y="1922"/>
                    <a:pt x="2858" y="1855"/>
                    <a:pt x="2574" y="1688"/>
                  </a:cubicBezTo>
                  <a:cubicBezTo>
                    <a:pt x="2206" y="1471"/>
                    <a:pt x="1855" y="1237"/>
                    <a:pt x="1521" y="986"/>
                  </a:cubicBezTo>
                  <a:cubicBezTo>
                    <a:pt x="1120" y="686"/>
                    <a:pt x="752" y="418"/>
                    <a:pt x="485" y="251"/>
                  </a:cubicBezTo>
                  <a:cubicBezTo>
                    <a:pt x="335" y="168"/>
                    <a:pt x="218" y="101"/>
                    <a:pt x="151" y="67"/>
                  </a:cubicBezTo>
                  <a:cubicBezTo>
                    <a:pt x="101" y="34"/>
                    <a:pt x="67" y="17"/>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3937;p60">
              <a:extLst>
                <a:ext uri="{FF2B5EF4-FFF2-40B4-BE49-F238E27FC236}">
                  <a16:creationId xmlns:a16="http://schemas.microsoft.com/office/drawing/2014/main" id="{59FB1B04-0D05-438D-9CE0-CCFE50C078FE}"/>
                </a:ext>
              </a:extLst>
            </p:cNvPr>
            <p:cNvSpPr/>
            <p:nvPr/>
          </p:nvSpPr>
          <p:spPr>
            <a:xfrm>
              <a:off x="1301099" y="2576818"/>
              <a:ext cx="109291" cy="2692"/>
            </a:xfrm>
            <a:custGeom>
              <a:avLst/>
              <a:gdLst/>
              <a:ahLst/>
              <a:cxnLst/>
              <a:rect l="l" t="t" r="r" b="b"/>
              <a:pathLst>
                <a:path w="3410" h="84" extrusionOk="0">
                  <a:moveTo>
                    <a:pt x="1705" y="0"/>
                  </a:moveTo>
                  <a:cubicBezTo>
                    <a:pt x="1221" y="0"/>
                    <a:pt x="803" y="17"/>
                    <a:pt x="502" y="34"/>
                  </a:cubicBezTo>
                  <a:cubicBezTo>
                    <a:pt x="335" y="34"/>
                    <a:pt x="218" y="50"/>
                    <a:pt x="135" y="50"/>
                  </a:cubicBezTo>
                  <a:cubicBezTo>
                    <a:pt x="84" y="50"/>
                    <a:pt x="34" y="50"/>
                    <a:pt x="1" y="67"/>
                  </a:cubicBezTo>
                  <a:cubicBezTo>
                    <a:pt x="34" y="84"/>
                    <a:pt x="84" y="84"/>
                    <a:pt x="135" y="84"/>
                  </a:cubicBezTo>
                  <a:lnTo>
                    <a:pt x="502" y="84"/>
                  </a:lnTo>
                  <a:lnTo>
                    <a:pt x="1705" y="67"/>
                  </a:lnTo>
                  <a:lnTo>
                    <a:pt x="2908" y="84"/>
                  </a:lnTo>
                  <a:lnTo>
                    <a:pt x="3276" y="84"/>
                  </a:lnTo>
                  <a:cubicBezTo>
                    <a:pt x="3309" y="84"/>
                    <a:pt x="3359" y="84"/>
                    <a:pt x="3409" y="67"/>
                  </a:cubicBezTo>
                  <a:cubicBezTo>
                    <a:pt x="3359" y="67"/>
                    <a:pt x="3309" y="50"/>
                    <a:pt x="3276" y="50"/>
                  </a:cubicBezTo>
                  <a:cubicBezTo>
                    <a:pt x="3175" y="50"/>
                    <a:pt x="3059" y="34"/>
                    <a:pt x="2908" y="34"/>
                  </a:cubicBezTo>
                  <a:cubicBezTo>
                    <a:pt x="2591" y="17"/>
                    <a:pt x="2173" y="0"/>
                    <a:pt x="17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3938;p60">
              <a:extLst>
                <a:ext uri="{FF2B5EF4-FFF2-40B4-BE49-F238E27FC236}">
                  <a16:creationId xmlns:a16="http://schemas.microsoft.com/office/drawing/2014/main" id="{8D796BB6-DF87-42FD-B360-9F13F706F11D}"/>
                </a:ext>
              </a:extLst>
            </p:cNvPr>
            <p:cNvSpPr/>
            <p:nvPr/>
          </p:nvSpPr>
          <p:spPr>
            <a:xfrm>
              <a:off x="1070852" y="1310202"/>
              <a:ext cx="187973" cy="168647"/>
            </a:xfrm>
            <a:custGeom>
              <a:avLst/>
              <a:gdLst/>
              <a:ahLst/>
              <a:cxnLst/>
              <a:rect l="l" t="t" r="r" b="b"/>
              <a:pathLst>
                <a:path w="5865" h="5262" extrusionOk="0">
                  <a:moveTo>
                    <a:pt x="4309" y="0"/>
                  </a:moveTo>
                  <a:cubicBezTo>
                    <a:pt x="3907" y="0"/>
                    <a:pt x="3509" y="113"/>
                    <a:pt x="3158" y="339"/>
                  </a:cubicBezTo>
                  <a:cubicBezTo>
                    <a:pt x="3024" y="439"/>
                    <a:pt x="2874" y="522"/>
                    <a:pt x="2724" y="606"/>
                  </a:cubicBezTo>
                  <a:cubicBezTo>
                    <a:pt x="2523" y="639"/>
                    <a:pt x="2306" y="673"/>
                    <a:pt x="2105" y="673"/>
                  </a:cubicBezTo>
                  <a:cubicBezTo>
                    <a:pt x="1738" y="740"/>
                    <a:pt x="1420" y="974"/>
                    <a:pt x="1270" y="1324"/>
                  </a:cubicBezTo>
                  <a:cubicBezTo>
                    <a:pt x="1170" y="1558"/>
                    <a:pt x="1136" y="1826"/>
                    <a:pt x="969" y="2026"/>
                  </a:cubicBezTo>
                  <a:cubicBezTo>
                    <a:pt x="802" y="2160"/>
                    <a:pt x="618" y="2277"/>
                    <a:pt x="435" y="2377"/>
                  </a:cubicBezTo>
                  <a:cubicBezTo>
                    <a:pt x="100" y="2644"/>
                    <a:pt x="0" y="3112"/>
                    <a:pt x="184" y="3497"/>
                  </a:cubicBezTo>
                  <a:cubicBezTo>
                    <a:pt x="284" y="3630"/>
                    <a:pt x="368" y="3781"/>
                    <a:pt x="418" y="3948"/>
                  </a:cubicBezTo>
                  <a:cubicBezTo>
                    <a:pt x="418" y="4115"/>
                    <a:pt x="401" y="4282"/>
                    <a:pt x="368" y="4432"/>
                  </a:cubicBezTo>
                  <a:cubicBezTo>
                    <a:pt x="368" y="4733"/>
                    <a:pt x="535" y="5000"/>
                    <a:pt x="802" y="5117"/>
                  </a:cubicBezTo>
                  <a:cubicBezTo>
                    <a:pt x="1002" y="5210"/>
                    <a:pt x="1233" y="5261"/>
                    <a:pt x="1462" y="5261"/>
                  </a:cubicBezTo>
                  <a:cubicBezTo>
                    <a:pt x="1521" y="5261"/>
                    <a:pt x="1580" y="5258"/>
                    <a:pt x="1638" y="5251"/>
                  </a:cubicBezTo>
                  <a:lnTo>
                    <a:pt x="5096" y="2594"/>
                  </a:lnTo>
                  <a:cubicBezTo>
                    <a:pt x="5414" y="2527"/>
                    <a:pt x="5664" y="2277"/>
                    <a:pt x="5731" y="1976"/>
                  </a:cubicBezTo>
                  <a:cubicBezTo>
                    <a:pt x="5831" y="1659"/>
                    <a:pt x="5865" y="1324"/>
                    <a:pt x="5831" y="990"/>
                  </a:cubicBezTo>
                  <a:cubicBezTo>
                    <a:pt x="5765" y="740"/>
                    <a:pt x="5514" y="539"/>
                    <a:pt x="5330" y="355"/>
                  </a:cubicBezTo>
                  <a:cubicBezTo>
                    <a:pt x="5146" y="188"/>
                    <a:pt x="4929" y="88"/>
                    <a:pt x="4712" y="38"/>
                  </a:cubicBezTo>
                  <a:cubicBezTo>
                    <a:pt x="4578" y="13"/>
                    <a:pt x="4444" y="0"/>
                    <a:pt x="43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3939;p60">
              <a:extLst>
                <a:ext uri="{FF2B5EF4-FFF2-40B4-BE49-F238E27FC236}">
                  <a16:creationId xmlns:a16="http://schemas.microsoft.com/office/drawing/2014/main" id="{18B276E4-365E-4B58-A311-E3A8C6923B82}"/>
                </a:ext>
              </a:extLst>
            </p:cNvPr>
            <p:cNvSpPr/>
            <p:nvPr/>
          </p:nvSpPr>
          <p:spPr>
            <a:xfrm>
              <a:off x="1121170" y="1352701"/>
              <a:ext cx="124290" cy="201306"/>
            </a:xfrm>
            <a:custGeom>
              <a:avLst/>
              <a:gdLst/>
              <a:ahLst/>
              <a:cxnLst/>
              <a:rect l="l" t="t" r="r" b="b"/>
              <a:pathLst>
                <a:path w="3878" h="6281" extrusionOk="0">
                  <a:moveTo>
                    <a:pt x="2181" y="1"/>
                  </a:moveTo>
                  <a:cubicBezTo>
                    <a:pt x="1521" y="1"/>
                    <a:pt x="863" y="185"/>
                    <a:pt x="285" y="550"/>
                  </a:cubicBezTo>
                  <a:lnTo>
                    <a:pt x="118" y="650"/>
                  </a:lnTo>
                  <a:lnTo>
                    <a:pt x="1" y="6231"/>
                  </a:lnTo>
                  <a:lnTo>
                    <a:pt x="2457" y="6281"/>
                  </a:lnTo>
                  <a:cubicBezTo>
                    <a:pt x="2507" y="5997"/>
                    <a:pt x="2591" y="4877"/>
                    <a:pt x="2591" y="4877"/>
                  </a:cubicBezTo>
                  <a:cubicBezTo>
                    <a:pt x="2591" y="4877"/>
                    <a:pt x="3610" y="4827"/>
                    <a:pt x="3727" y="3808"/>
                  </a:cubicBezTo>
                  <a:cubicBezTo>
                    <a:pt x="3827" y="2789"/>
                    <a:pt x="3877" y="433"/>
                    <a:pt x="3877" y="433"/>
                  </a:cubicBezTo>
                  <a:cubicBezTo>
                    <a:pt x="3345" y="144"/>
                    <a:pt x="2763" y="1"/>
                    <a:pt x="218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3940;p60">
              <a:extLst>
                <a:ext uri="{FF2B5EF4-FFF2-40B4-BE49-F238E27FC236}">
                  <a16:creationId xmlns:a16="http://schemas.microsoft.com/office/drawing/2014/main" id="{E69F23BF-50D2-469B-BC7D-1FA33C528813}"/>
                </a:ext>
              </a:extLst>
            </p:cNvPr>
            <p:cNvSpPr/>
            <p:nvPr/>
          </p:nvSpPr>
          <p:spPr>
            <a:xfrm>
              <a:off x="1206872" y="1414204"/>
              <a:ext cx="11794" cy="40223"/>
            </a:xfrm>
            <a:custGeom>
              <a:avLst/>
              <a:gdLst/>
              <a:ahLst/>
              <a:cxnLst/>
              <a:rect l="l" t="t" r="r" b="b"/>
              <a:pathLst>
                <a:path w="368" h="1255" extrusionOk="0">
                  <a:moveTo>
                    <a:pt x="17" y="1"/>
                  </a:moveTo>
                  <a:lnTo>
                    <a:pt x="17" y="1"/>
                  </a:lnTo>
                  <a:cubicBezTo>
                    <a:pt x="50" y="268"/>
                    <a:pt x="117" y="519"/>
                    <a:pt x="201" y="770"/>
                  </a:cubicBezTo>
                  <a:cubicBezTo>
                    <a:pt x="217" y="870"/>
                    <a:pt x="251" y="970"/>
                    <a:pt x="284" y="1070"/>
                  </a:cubicBezTo>
                  <a:cubicBezTo>
                    <a:pt x="301" y="1104"/>
                    <a:pt x="301" y="1137"/>
                    <a:pt x="301" y="1171"/>
                  </a:cubicBezTo>
                  <a:cubicBezTo>
                    <a:pt x="284" y="1187"/>
                    <a:pt x="267" y="1204"/>
                    <a:pt x="217" y="1204"/>
                  </a:cubicBezTo>
                  <a:cubicBezTo>
                    <a:pt x="198" y="1199"/>
                    <a:pt x="177" y="1197"/>
                    <a:pt x="155" y="1197"/>
                  </a:cubicBezTo>
                  <a:cubicBezTo>
                    <a:pt x="103" y="1197"/>
                    <a:pt x="47" y="1209"/>
                    <a:pt x="0" y="1221"/>
                  </a:cubicBezTo>
                  <a:cubicBezTo>
                    <a:pt x="67" y="1254"/>
                    <a:pt x="151" y="1254"/>
                    <a:pt x="217" y="1254"/>
                  </a:cubicBezTo>
                  <a:lnTo>
                    <a:pt x="284" y="1254"/>
                  </a:lnTo>
                  <a:cubicBezTo>
                    <a:pt x="318" y="1254"/>
                    <a:pt x="334" y="1221"/>
                    <a:pt x="351" y="1204"/>
                  </a:cubicBezTo>
                  <a:cubicBezTo>
                    <a:pt x="368" y="1154"/>
                    <a:pt x="368" y="1087"/>
                    <a:pt x="351" y="1037"/>
                  </a:cubicBezTo>
                  <a:cubicBezTo>
                    <a:pt x="318" y="953"/>
                    <a:pt x="301" y="853"/>
                    <a:pt x="267" y="753"/>
                  </a:cubicBezTo>
                  <a:cubicBezTo>
                    <a:pt x="217" y="485"/>
                    <a:pt x="134" y="235"/>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3941;p60">
              <a:extLst>
                <a:ext uri="{FF2B5EF4-FFF2-40B4-BE49-F238E27FC236}">
                  <a16:creationId xmlns:a16="http://schemas.microsoft.com/office/drawing/2014/main" id="{1E6564C7-283E-45F0-92A5-19E1F00135EB}"/>
                </a:ext>
              </a:extLst>
            </p:cNvPr>
            <p:cNvSpPr/>
            <p:nvPr/>
          </p:nvSpPr>
          <p:spPr>
            <a:xfrm>
              <a:off x="1162963" y="1492406"/>
              <a:ext cx="41248" cy="24646"/>
            </a:xfrm>
            <a:custGeom>
              <a:avLst/>
              <a:gdLst/>
              <a:ahLst/>
              <a:cxnLst/>
              <a:rect l="l" t="t" r="r" b="b"/>
              <a:pathLst>
                <a:path w="1287" h="769" extrusionOk="0">
                  <a:moveTo>
                    <a:pt x="0" y="0"/>
                  </a:moveTo>
                  <a:cubicBezTo>
                    <a:pt x="0" y="0"/>
                    <a:pt x="234" y="769"/>
                    <a:pt x="1253" y="769"/>
                  </a:cubicBezTo>
                  <a:lnTo>
                    <a:pt x="1287" y="502"/>
                  </a:lnTo>
                  <a:cubicBezTo>
                    <a:pt x="819" y="468"/>
                    <a:pt x="368" y="301"/>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3942;p60">
              <a:extLst>
                <a:ext uri="{FF2B5EF4-FFF2-40B4-BE49-F238E27FC236}">
                  <a16:creationId xmlns:a16="http://schemas.microsoft.com/office/drawing/2014/main" id="{923D1BFD-F956-4277-AACE-630C0DBFD943}"/>
                </a:ext>
              </a:extLst>
            </p:cNvPr>
            <p:cNvSpPr/>
            <p:nvPr/>
          </p:nvSpPr>
          <p:spPr>
            <a:xfrm>
              <a:off x="1103318" y="1407602"/>
              <a:ext cx="28076" cy="39902"/>
            </a:xfrm>
            <a:custGeom>
              <a:avLst/>
              <a:gdLst/>
              <a:ahLst/>
              <a:cxnLst/>
              <a:rect l="l" t="t" r="r" b="b"/>
              <a:pathLst>
                <a:path w="876" h="1245" extrusionOk="0">
                  <a:moveTo>
                    <a:pt x="594" y="0"/>
                  </a:moveTo>
                  <a:cubicBezTo>
                    <a:pt x="403" y="0"/>
                    <a:pt x="1" y="71"/>
                    <a:pt x="40" y="691"/>
                  </a:cubicBezTo>
                  <a:cubicBezTo>
                    <a:pt x="59" y="1143"/>
                    <a:pt x="321" y="1245"/>
                    <a:pt x="547" y="1245"/>
                  </a:cubicBezTo>
                  <a:cubicBezTo>
                    <a:pt x="722" y="1245"/>
                    <a:pt x="875" y="1183"/>
                    <a:pt x="875" y="1176"/>
                  </a:cubicBezTo>
                  <a:cubicBezTo>
                    <a:pt x="875" y="1143"/>
                    <a:pt x="691" y="6"/>
                    <a:pt x="691" y="6"/>
                  </a:cubicBezTo>
                  <a:cubicBezTo>
                    <a:pt x="688" y="6"/>
                    <a:pt x="650" y="0"/>
                    <a:pt x="59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3943;p60">
              <a:extLst>
                <a:ext uri="{FF2B5EF4-FFF2-40B4-BE49-F238E27FC236}">
                  <a16:creationId xmlns:a16="http://schemas.microsoft.com/office/drawing/2014/main" id="{DE19F4D6-764F-49FC-9D74-127B99AF77A2}"/>
                </a:ext>
              </a:extLst>
            </p:cNvPr>
            <p:cNvSpPr/>
            <p:nvPr/>
          </p:nvSpPr>
          <p:spPr>
            <a:xfrm>
              <a:off x="1110466" y="1416352"/>
              <a:ext cx="12339" cy="22531"/>
            </a:xfrm>
            <a:custGeom>
              <a:avLst/>
              <a:gdLst/>
              <a:ahLst/>
              <a:cxnLst/>
              <a:rect l="l" t="t" r="r" b="b"/>
              <a:pathLst>
                <a:path w="385" h="703" extrusionOk="0">
                  <a:moveTo>
                    <a:pt x="201" y="1"/>
                  </a:moveTo>
                  <a:cubicBezTo>
                    <a:pt x="134" y="17"/>
                    <a:pt x="67" y="68"/>
                    <a:pt x="51" y="134"/>
                  </a:cubicBezTo>
                  <a:cubicBezTo>
                    <a:pt x="17" y="201"/>
                    <a:pt x="1" y="285"/>
                    <a:pt x="17" y="352"/>
                  </a:cubicBezTo>
                  <a:cubicBezTo>
                    <a:pt x="17" y="502"/>
                    <a:pt x="101" y="636"/>
                    <a:pt x="235" y="703"/>
                  </a:cubicBezTo>
                  <a:cubicBezTo>
                    <a:pt x="285" y="703"/>
                    <a:pt x="335" y="703"/>
                    <a:pt x="368" y="669"/>
                  </a:cubicBezTo>
                  <a:cubicBezTo>
                    <a:pt x="385" y="652"/>
                    <a:pt x="385" y="636"/>
                    <a:pt x="385" y="619"/>
                  </a:cubicBezTo>
                  <a:lnTo>
                    <a:pt x="385" y="619"/>
                  </a:lnTo>
                  <a:cubicBezTo>
                    <a:pt x="385" y="619"/>
                    <a:pt x="368" y="636"/>
                    <a:pt x="351" y="652"/>
                  </a:cubicBezTo>
                  <a:cubicBezTo>
                    <a:pt x="335" y="661"/>
                    <a:pt x="318" y="665"/>
                    <a:pt x="301" y="665"/>
                  </a:cubicBezTo>
                  <a:cubicBezTo>
                    <a:pt x="285" y="665"/>
                    <a:pt x="268" y="661"/>
                    <a:pt x="251" y="652"/>
                  </a:cubicBezTo>
                  <a:cubicBezTo>
                    <a:pt x="134" y="586"/>
                    <a:pt x="67" y="485"/>
                    <a:pt x="67" y="352"/>
                  </a:cubicBezTo>
                  <a:cubicBezTo>
                    <a:pt x="67" y="285"/>
                    <a:pt x="84" y="218"/>
                    <a:pt x="101" y="151"/>
                  </a:cubicBezTo>
                  <a:cubicBezTo>
                    <a:pt x="118" y="101"/>
                    <a:pt x="151" y="51"/>
                    <a:pt x="201" y="34"/>
                  </a:cubicBezTo>
                  <a:cubicBezTo>
                    <a:pt x="235" y="34"/>
                    <a:pt x="268" y="34"/>
                    <a:pt x="285" y="68"/>
                  </a:cubicBezTo>
                  <a:cubicBezTo>
                    <a:pt x="301" y="84"/>
                    <a:pt x="285" y="118"/>
                    <a:pt x="301" y="118"/>
                  </a:cubicBezTo>
                  <a:cubicBezTo>
                    <a:pt x="301" y="118"/>
                    <a:pt x="318" y="101"/>
                    <a:pt x="301" y="68"/>
                  </a:cubicBezTo>
                  <a:cubicBezTo>
                    <a:pt x="301" y="51"/>
                    <a:pt x="285" y="34"/>
                    <a:pt x="268" y="17"/>
                  </a:cubicBezTo>
                  <a:cubicBezTo>
                    <a:pt x="251" y="1"/>
                    <a:pt x="218" y="1"/>
                    <a:pt x="20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3944;p60">
              <a:extLst>
                <a:ext uri="{FF2B5EF4-FFF2-40B4-BE49-F238E27FC236}">
                  <a16:creationId xmlns:a16="http://schemas.microsoft.com/office/drawing/2014/main" id="{C6D225F1-EB11-45CD-964F-17A260F08AE2}"/>
                </a:ext>
              </a:extLst>
            </p:cNvPr>
            <p:cNvSpPr/>
            <p:nvPr/>
          </p:nvSpPr>
          <p:spPr>
            <a:xfrm>
              <a:off x="1176873" y="1401481"/>
              <a:ext cx="20384" cy="6090"/>
            </a:xfrm>
            <a:custGeom>
              <a:avLst/>
              <a:gdLst/>
              <a:ahLst/>
              <a:cxnLst/>
              <a:rect l="l" t="t" r="r" b="b"/>
              <a:pathLst>
                <a:path w="636" h="190" extrusionOk="0">
                  <a:moveTo>
                    <a:pt x="335" y="0"/>
                  </a:moveTo>
                  <a:cubicBezTo>
                    <a:pt x="243" y="0"/>
                    <a:pt x="150" y="25"/>
                    <a:pt x="67" y="80"/>
                  </a:cubicBezTo>
                  <a:cubicBezTo>
                    <a:pt x="17" y="131"/>
                    <a:pt x="0" y="164"/>
                    <a:pt x="17" y="181"/>
                  </a:cubicBezTo>
                  <a:cubicBezTo>
                    <a:pt x="20" y="187"/>
                    <a:pt x="28" y="190"/>
                    <a:pt x="40" y="190"/>
                  </a:cubicBezTo>
                  <a:cubicBezTo>
                    <a:pt x="87" y="190"/>
                    <a:pt x="197" y="144"/>
                    <a:pt x="318" y="131"/>
                  </a:cubicBezTo>
                  <a:cubicBezTo>
                    <a:pt x="429" y="131"/>
                    <a:pt x="526" y="145"/>
                    <a:pt x="583" y="145"/>
                  </a:cubicBezTo>
                  <a:cubicBezTo>
                    <a:pt x="611" y="145"/>
                    <a:pt x="630" y="142"/>
                    <a:pt x="635" y="131"/>
                  </a:cubicBezTo>
                  <a:cubicBezTo>
                    <a:pt x="635" y="114"/>
                    <a:pt x="619" y="80"/>
                    <a:pt x="552" y="47"/>
                  </a:cubicBezTo>
                  <a:cubicBezTo>
                    <a:pt x="484" y="17"/>
                    <a:pt x="410" y="0"/>
                    <a:pt x="3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3945;p60">
              <a:extLst>
                <a:ext uri="{FF2B5EF4-FFF2-40B4-BE49-F238E27FC236}">
                  <a16:creationId xmlns:a16="http://schemas.microsoft.com/office/drawing/2014/main" id="{90EF34DE-BEA6-40F3-B5F9-3386E6BBB063}"/>
                </a:ext>
              </a:extLst>
            </p:cNvPr>
            <p:cNvSpPr/>
            <p:nvPr/>
          </p:nvSpPr>
          <p:spPr>
            <a:xfrm>
              <a:off x="1222929" y="1404589"/>
              <a:ext cx="16089" cy="4295"/>
            </a:xfrm>
            <a:custGeom>
              <a:avLst/>
              <a:gdLst/>
              <a:ahLst/>
              <a:cxnLst/>
              <a:rect l="l" t="t" r="r" b="b"/>
              <a:pathLst>
                <a:path w="502" h="134" extrusionOk="0">
                  <a:moveTo>
                    <a:pt x="251" y="0"/>
                  </a:moveTo>
                  <a:cubicBezTo>
                    <a:pt x="101" y="0"/>
                    <a:pt x="0" y="50"/>
                    <a:pt x="0" y="84"/>
                  </a:cubicBezTo>
                  <a:cubicBezTo>
                    <a:pt x="17" y="134"/>
                    <a:pt x="117" y="134"/>
                    <a:pt x="251" y="134"/>
                  </a:cubicBezTo>
                  <a:cubicBezTo>
                    <a:pt x="385" y="134"/>
                    <a:pt x="485" y="134"/>
                    <a:pt x="502" y="100"/>
                  </a:cubicBezTo>
                  <a:cubicBezTo>
                    <a:pt x="502" y="50"/>
                    <a:pt x="401" y="0"/>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3946;p60">
              <a:extLst>
                <a:ext uri="{FF2B5EF4-FFF2-40B4-BE49-F238E27FC236}">
                  <a16:creationId xmlns:a16="http://schemas.microsoft.com/office/drawing/2014/main" id="{4F2CF4FC-F5A5-4332-99A9-39ADF280BC25}"/>
                </a:ext>
              </a:extLst>
            </p:cNvPr>
            <p:cNvSpPr/>
            <p:nvPr/>
          </p:nvSpPr>
          <p:spPr>
            <a:xfrm>
              <a:off x="1116908" y="1330586"/>
              <a:ext cx="137110" cy="88843"/>
            </a:xfrm>
            <a:custGeom>
              <a:avLst/>
              <a:gdLst/>
              <a:ahLst/>
              <a:cxnLst/>
              <a:rect l="l" t="t" r="r" b="b"/>
              <a:pathLst>
                <a:path w="4278" h="2772" extrusionOk="0">
                  <a:moveTo>
                    <a:pt x="2391" y="0"/>
                  </a:moveTo>
                  <a:cubicBezTo>
                    <a:pt x="2056" y="0"/>
                    <a:pt x="1722" y="48"/>
                    <a:pt x="1387" y="120"/>
                  </a:cubicBezTo>
                  <a:cubicBezTo>
                    <a:pt x="1003" y="204"/>
                    <a:pt x="668" y="404"/>
                    <a:pt x="401" y="688"/>
                  </a:cubicBezTo>
                  <a:cubicBezTo>
                    <a:pt x="134" y="972"/>
                    <a:pt x="0" y="1373"/>
                    <a:pt x="67" y="1758"/>
                  </a:cubicBezTo>
                  <a:lnTo>
                    <a:pt x="17" y="1591"/>
                  </a:lnTo>
                  <a:lnTo>
                    <a:pt x="134" y="2326"/>
                  </a:lnTo>
                  <a:cubicBezTo>
                    <a:pt x="134" y="2443"/>
                    <a:pt x="167" y="2560"/>
                    <a:pt x="251" y="2660"/>
                  </a:cubicBezTo>
                  <a:cubicBezTo>
                    <a:pt x="333" y="2734"/>
                    <a:pt x="436" y="2772"/>
                    <a:pt x="540" y="2772"/>
                  </a:cubicBezTo>
                  <a:cubicBezTo>
                    <a:pt x="625" y="2772"/>
                    <a:pt x="710" y="2746"/>
                    <a:pt x="785" y="2693"/>
                  </a:cubicBezTo>
                  <a:cubicBezTo>
                    <a:pt x="1019" y="2526"/>
                    <a:pt x="1186" y="2292"/>
                    <a:pt x="1270" y="2008"/>
                  </a:cubicBezTo>
                  <a:cubicBezTo>
                    <a:pt x="1337" y="1741"/>
                    <a:pt x="1487" y="1490"/>
                    <a:pt x="1654" y="1257"/>
                  </a:cubicBezTo>
                  <a:cubicBezTo>
                    <a:pt x="1849" y="1462"/>
                    <a:pt x="2108" y="1570"/>
                    <a:pt x="2370" y="1570"/>
                  </a:cubicBezTo>
                  <a:cubicBezTo>
                    <a:pt x="2512" y="1570"/>
                    <a:pt x="2655" y="1538"/>
                    <a:pt x="2790" y="1474"/>
                  </a:cubicBezTo>
                  <a:cubicBezTo>
                    <a:pt x="2958" y="1390"/>
                    <a:pt x="3091" y="1257"/>
                    <a:pt x="3242" y="1173"/>
                  </a:cubicBezTo>
                  <a:cubicBezTo>
                    <a:pt x="3340" y="1096"/>
                    <a:pt x="3461" y="1055"/>
                    <a:pt x="3584" y="1055"/>
                  </a:cubicBezTo>
                  <a:cubicBezTo>
                    <a:pt x="3648" y="1055"/>
                    <a:pt x="3713" y="1067"/>
                    <a:pt x="3776" y="1089"/>
                  </a:cubicBezTo>
                  <a:cubicBezTo>
                    <a:pt x="3852" y="1120"/>
                    <a:pt x="3928" y="1192"/>
                    <a:pt x="4017" y="1192"/>
                  </a:cubicBezTo>
                  <a:cubicBezTo>
                    <a:pt x="4026" y="1192"/>
                    <a:pt x="4035" y="1191"/>
                    <a:pt x="4044" y="1190"/>
                  </a:cubicBezTo>
                  <a:cubicBezTo>
                    <a:pt x="4127" y="1190"/>
                    <a:pt x="4194" y="1140"/>
                    <a:pt x="4227" y="1073"/>
                  </a:cubicBezTo>
                  <a:cubicBezTo>
                    <a:pt x="4261" y="1006"/>
                    <a:pt x="4277" y="922"/>
                    <a:pt x="4261" y="856"/>
                  </a:cubicBezTo>
                  <a:cubicBezTo>
                    <a:pt x="4211" y="555"/>
                    <a:pt x="4010" y="321"/>
                    <a:pt x="3743" y="204"/>
                  </a:cubicBezTo>
                  <a:cubicBezTo>
                    <a:pt x="3397" y="69"/>
                    <a:pt x="3038" y="1"/>
                    <a:pt x="2665" y="1"/>
                  </a:cubicBezTo>
                  <a:cubicBezTo>
                    <a:pt x="2623" y="1"/>
                    <a:pt x="2582" y="2"/>
                    <a:pt x="2540" y="3"/>
                  </a:cubicBezTo>
                  <a:cubicBezTo>
                    <a:pt x="2490" y="1"/>
                    <a:pt x="2441" y="0"/>
                    <a:pt x="23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3947;p60">
              <a:extLst>
                <a:ext uri="{FF2B5EF4-FFF2-40B4-BE49-F238E27FC236}">
                  <a16:creationId xmlns:a16="http://schemas.microsoft.com/office/drawing/2014/main" id="{1AFD22A6-AB47-49F3-BA16-54C4BCE45D76}"/>
                </a:ext>
              </a:extLst>
            </p:cNvPr>
            <p:cNvSpPr/>
            <p:nvPr/>
          </p:nvSpPr>
          <p:spPr>
            <a:xfrm>
              <a:off x="1217577" y="1341932"/>
              <a:ext cx="37499" cy="40191"/>
            </a:xfrm>
            <a:custGeom>
              <a:avLst/>
              <a:gdLst/>
              <a:ahLst/>
              <a:cxnLst/>
              <a:rect l="l" t="t" r="r" b="b"/>
              <a:pathLst>
                <a:path w="1170" h="1254" extrusionOk="0">
                  <a:moveTo>
                    <a:pt x="418" y="0"/>
                  </a:moveTo>
                  <a:cubicBezTo>
                    <a:pt x="201" y="0"/>
                    <a:pt x="34" y="151"/>
                    <a:pt x="0" y="351"/>
                  </a:cubicBezTo>
                  <a:lnTo>
                    <a:pt x="84" y="418"/>
                  </a:lnTo>
                  <a:cubicBezTo>
                    <a:pt x="134" y="685"/>
                    <a:pt x="268" y="919"/>
                    <a:pt x="468" y="1086"/>
                  </a:cubicBezTo>
                  <a:cubicBezTo>
                    <a:pt x="552" y="1187"/>
                    <a:pt x="669" y="1237"/>
                    <a:pt x="802" y="1253"/>
                  </a:cubicBezTo>
                  <a:cubicBezTo>
                    <a:pt x="1020" y="1220"/>
                    <a:pt x="1170" y="1036"/>
                    <a:pt x="1170" y="819"/>
                  </a:cubicBezTo>
                  <a:cubicBezTo>
                    <a:pt x="1170" y="618"/>
                    <a:pt x="1070" y="418"/>
                    <a:pt x="919" y="268"/>
                  </a:cubicBezTo>
                  <a:cubicBezTo>
                    <a:pt x="802" y="117"/>
                    <a:pt x="619" y="17"/>
                    <a:pt x="4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3948;p60">
              <a:extLst>
                <a:ext uri="{FF2B5EF4-FFF2-40B4-BE49-F238E27FC236}">
                  <a16:creationId xmlns:a16="http://schemas.microsoft.com/office/drawing/2014/main" id="{7A7AE28A-B39E-4955-AB48-1BD5DD311BFA}"/>
                </a:ext>
              </a:extLst>
            </p:cNvPr>
            <p:cNvSpPr/>
            <p:nvPr/>
          </p:nvSpPr>
          <p:spPr>
            <a:xfrm>
              <a:off x="1182225" y="1415711"/>
              <a:ext cx="8077" cy="7724"/>
            </a:xfrm>
            <a:custGeom>
              <a:avLst/>
              <a:gdLst/>
              <a:ahLst/>
              <a:cxnLst/>
              <a:rect l="l" t="t" r="r" b="b"/>
              <a:pathLst>
                <a:path w="252" h="241" extrusionOk="0">
                  <a:moveTo>
                    <a:pt x="104" y="1"/>
                  </a:moveTo>
                  <a:cubicBezTo>
                    <a:pt x="39" y="1"/>
                    <a:pt x="1" y="48"/>
                    <a:pt x="1" y="121"/>
                  </a:cubicBezTo>
                  <a:cubicBezTo>
                    <a:pt x="1" y="188"/>
                    <a:pt x="51" y="238"/>
                    <a:pt x="117" y="238"/>
                  </a:cubicBezTo>
                  <a:cubicBezTo>
                    <a:pt x="125" y="240"/>
                    <a:pt x="132" y="241"/>
                    <a:pt x="139" y="241"/>
                  </a:cubicBezTo>
                  <a:cubicBezTo>
                    <a:pt x="198" y="241"/>
                    <a:pt x="251" y="181"/>
                    <a:pt x="251" y="121"/>
                  </a:cubicBezTo>
                  <a:cubicBezTo>
                    <a:pt x="251" y="54"/>
                    <a:pt x="201" y="4"/>
                    <a:pt x="134" y="4"/>
                  </a:cubicBezTo>
                  <a:cubicBezTo>
                    <a:pt x="123" y="2"/>
                    <a:pt x="113" y="1"/>
                    <a:pt x="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3949;p60">
              <a:extLst>
                <a:ext uri="{FF2B5EF4-FFF2-40B4-BE49-F238E27FC236}">
                  <a16:creationId xmlns:a16="http://schemas.microsoft.com/office/drawing/2014/main" id="{AE27B120-2426-4283-B9D4-3783EA6A502A}"/>
                </a:ext>
              </a:extLst>
            </p:cNvPr>
            <p:cNvSpPr/>
            <p:nvPr/>
          </p:nvSpPr>
          <p:spPr>
            <a:xfrm>
              <a:off x="1174726" y="1410455"/>
              <a:ext cx="17179" cy="4423"/>
            </a:xfrm>
            <a:custGeom>
              <a:avLst/>
              <a:gdLst/>
              <a:ahLst/>
              <a:cxnLst/>
              <a:rect l="l" t="t" r="r" b="b"/>
              <a:pathLst>
                <a:path w="536" h="138" extrusionOk="0">
                  <a:moveTo>
                    <a:pt x="268" y="1"/>
                  </a:moveTo>
                  <a:cubicBezTo>
                    <a:pt x="184" y="1"/>
                    <a:pt x="118" y="18"/>
                    <a:pt x="67" y="68"/>
                  </a:cubicBezTo>
                  <a:cubicBezTo>
                    <a:pt x="17" y="101"/>
                    <a:pt x="1" y="135"/>
                    <a:pt x="17" y="135"/>
                  </a:cubicBezTo>
                  <a:cubicBezTo>
                    <a:pt x="19" y="136"/>
                    <a:pt x="22" y="137"/>
                    <a:pt x="26" y="137"/>
                  </a:cubicBezTo>
                  <a:cubicBezTo>
                    <a:pt x="57" y="137"/>
                    <a:pt x="149" y="84"/>
                    <a:pt x="268" y="84"/>
                  </a:cubicBezTo>
                  <a:cubicBezTo>
                    <a:pt x="387" y="84"/>
                    <a:pt x="479" y="137"/>
                    <a:pt x="510" y="137"/>
                  </a:cubicBezTo>
                  <a:cubicBezTo>
                    <a:pt x="514" y="137"/>
                    <a:pt x="517" y="136"/>
                    <a:pt x="519" y="135"/>
                  </a:cubicBezTo>
                  <a:cubicBezTo>
                    <a:pt x="535" y="118"/>
                    <a:pt x="519" y="84"/>
                    <a:pt x="468" y="51"/>
                  </a:cubicBezTo>
                  <a:cubicBezTo>
                    <a:pt x="402" y="18"/>
                    <a:pt x="335"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3950;p60">
              <a:extLst>
                <a:ext uri="{FF2B5EF4-FFF2-40B4-BE49-F238E27FC236}">
                  <a16:creationId xmlns:a16="http://schemas.microsoft.com/office/drawing/2014/main" id="{90CF27D9-9658-49CE-A7F4-8DFD6EA02E65}"/>
                </a:ext>
              </a:extLst>
            </p:cNvPr>
            <p:cNvSpPr/>
            <p:nvPr/>
          </p:nvSpPr>
          <p:spPr>
            <a:xfrm>
              <a:off x="1227736" y="1415294"/>
              <a:ext cx="8077" cy="8045"/>
            </a:xfrm>
            <a:custGeom>
              <a:avLst/>
              <a:gdLst/>
              <a:ahLst/>
              <a:cxnLst/>
              <a:rect l="l" t="t" r="r" b="b"/>
              <a:pathLst>
                <a:path w="252" h="251" extrusionOk="0">
                  <a:moveTo>
                    <a:pt x="118" y="0"/>
                  </a:moveTo>
                  <a:cubicBezTo>
                    <a:pt x="51" y="0"/>
                    <a:pt x="1" y="50"/>
                    <a:pt x="1" y="117"/>
                  </a:cubicBezTo>
                  <a:cubicBezTo>
                    <a:pt x="1" y="201"/>
                    <a:pt x="51" y="251"/>
                    <a:pt x="118" y="251"/>
                  </a:cubicBezTo>
                  <a:cubicBezTo>
                    <a:pt x="185" y="251"/>
                    <a:pt x="251" y="201"/>
                    <a:pt x="251" y="134"/>
                  </a:cubicBezTo>
                  <a:cubicBezTo>
                    <a:pt x="251" y="67"/>
                    <a:pt x="201"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3951;p60">
              <a:extLst>
                <a:ext uri="{FF2B5EF4-FFF2-40B4-BE49-F238E27FC236}">
                  <a16:creationId xmlns:a16="http://schemas.microsoft.com/office/drawing/2014/main" id="{4C76F082-A451-4051-A777-FF1131649D23}"/>
                </a:ext>
              </a:extLst>
            </p:cNvPr>
            <p:cNvSpPr/>
            <p:nvPr/>
          </p:nvSpPr>
          <p:spPr>
            <a:xfrm>
              <a:off x="1221326" y="1410999"/>
              <a:ext cx="16634" cy="4936"/>
            </a:xfrm>
            <a:custGeom>
              <a:avLst/>
              <a:gdLst/>
              <a:ahLst/>
              <a:cxnLst/>
              <a:rect l="l" t="t" r="r" b="b"/>
              <a:pathLst>
                <a:path w="519" h="154" extrusionOk="0">
                  <a:moveTo>
                    <a:pt x="251" y="1"/>
                  </a:moveTo>
                  <a:cubicBezTo>
                    <a:pt x="184" y="1"/>
                    <a:pt x="117" y="34"/>
                    <a:pt x="50" y="67"/>
                  </a:cubicBezTo>
                  <a:cubicBezTo>
                    <a:pt x="17" y="101"/>
                    <a:pt x="0" y="134"/>
                    <a:pt x="17" y="151"/>
                  </a:cubicBezTo>
                  <a:cubicBezTo>
                    <a:pt x="18" y="153"/>
                    <a:pt x="21" y="153"/>
                    <a:pt x="23" y="153"/>
                  </a:cubicBezTo>
                  <a:cubicBezTo>
                    <a:pt x="49" y="153"/>
                    <a:pt x="131" y="84"/>
                    <a:pt x="268" y="84"/>
                  </a:cubicBezTo>
                  <a:cubicBezTo>
                    <a:pt x="386" y="84"/>
                    <a:pt x="479" y="137"/>
                    <a:pt x="510" y="137"/>
                  </a:cubicBezTo>
                  <a:cubicBezTo>
                    <a:pt x="513" y="137"/>
                    <a:pt x="516" y="136"/>
                    <a:pt x="518" y="134"/>
                  </a:cubicBezTo>
                  <a:cubicBezTo>
                    <a:pt x="518" y="118"/>
                    <a:pt x="502" y="101"/>
                    <a:pt x="468" y="67"/>
                  </a:cubicBezTo>
                  <a:cubicBezTo>
                    <a:pt x="401" y="17"/>
                    <a:pt x="334"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3952;p60">
              <a:extLst>
                <a:ext uri="{FF2B5EF4-FFF2-40B4-BE49-F238E27FC236}">
                  <a16:creationId xmlns:a16="http://schemas.microsoft.com/office/drawing/2014/main" id="{66755144-0A70-4073-A541-0FFB414DAF7A}"/>
                </a:ext>
              </a:extLst>
            </p:cNvPr>
            <p:cNvSpPr/>
            <p:nvPr/>
          </p:nvSpPr>
          <p:spPr>
            <a:xfrm>
              <a:off x="1192385" y="1453850"/>
              <a:ext cx="13429" cy="13429"/>
            </a:xfrm>
            <a:custGeom>
              <a:avLst/>
              <a:gdLst/>
              <a:ahLst/>
              <a:cxnLst/>
              <a:rect l="l" t="t" r="r" b="b"/>
              <a:pathLst>
                <a:path w="419" h="419" extrusionOk="0">
                  <a:moveTo>
                    <a:pt x="34" y="0"/>
                  </a:moveTo>
                  <a:cubicBezTo>
                    <a:pt x="18" y="0"/>
                    <a:pt x="1" y="34"/>
                    <a:pt x="1" y="101"/>
                  </a:cubicBezTo>
                  <a:cubicBezTo>
                    <a:pt x="18" y="268"/>
                    <a:pt x="151" y="401"/>
                    <a:pt x="318" y="418"/>
                  </a:cubicBezTo>
                  <a:cubicBezTo>
                    <a:pt x="369" y="418"/>
                    <a:pt x="419" y="401"/>
                    <a:pt x="419" y="401"/>
                  </a:cubicBezTo>
                  <a:cubicBezTo>
                    <a:pt x="419" y="385"/>
                    <a:pt x="268" y="385"/>
                    <a:pt x="151" y="268"/>
                  </a:cubicBezTo>
                  <a:cubicBezTo>
                    <a:pt x="34" y="151"/>
                    <a:pt x="51"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3953;p60">
              <a:extLst>
                <a:ext uri="{FF2B5EF4-FFF2-40B4-BE49-F238E27FC236}">
                  <a16:creationId xmlns:a16="http://schemas.microsoft.com/office/drawing/2014/main" id="{89FA8B3D-7ED3-4E5D-9389-65872DCBDBB0}"/>
                </a:ext>
              </a:extLst>
            </p:cNvPr>
            <p:cNvSpPr/>
            <p:nvPr/>
          </p:nvSpPr>
          <p:spPr>
            <a:xfrm>
              <a:off x="1213282" y="1612882"/>
              <a:ext cx="404888" cy="191883"/>
            </a:xfrm>
            <a:custGeom>
              <a:avLst/>
              <a:gdLst/>
              <a:ahLst/>
              <a:cxnLst/>
              <a:rect l="l" t="t" r="r" b="b"/>
              <a:pathLst>
                <a:path w="12633" h="5987" extrusionOk="0">
                  <a:moveTo>
                    <a:pt x="2273" y="1"/>
                  </a:moveTo>
                  <a:lnTo>
                    <a:pt x="218" y="686"/>
                  </a:lnTo>
                  <a:cubicBezTo>
                    <a:pt x="218" y="686"/>
                    <a:pt x="1" y="1371"/>
                    <a:pt x="1337" y="4612"/>
                  </a:cubicBezTo>
                  <a:cubicBezTo>
                    <a:pt x="1767" y="5640"/>
                    <a:pt x="2833" y="5986"/>
                    <a:pt x="4075" y="5986"/>
                  </a:cubicBezTo>
                  <a:cubicBezTo>
                    <a:pt x="6653" y="5986"/>
                    <a:pt x="9992" y="4495"/>
                    <a:pt x="9992" y="4495"/>
                  </a:cubicBezTo>
                  <a:lnTo>
                    <a:pt x="9992" y="4479"/>
                  </a:lnTo>
                  <a:cubicBezTo>
                    <a:pt x="10527" y="4378"/>
                    <a:pt x="11062" y="4245"/>
                    <a:pt x="11580" y="4078"/>
                  </a:cubicBezTo>
                  <a:cubicBezTo>
                    <a:pt x="12298" y="3827"/>
                    <a:pt x="12281" y="3760"/>
                    <a:pt x="12231" y="3677"/>
                  </a:cubicBezTo>
                  <a:cubicBezTo>
                    <a:pt x="12214" y="3647"/>
                    <a:pt x="12174" y="3635"/>
                    <a:pt x="12119" y="3635"/>
                  </a:cubicBezTo>
                  <a:cubicBezTo>
                    <a:pt x="11872" y="3635"/>
                    <a:pt x="11322" y="3880"/>
                    <a:pt x="11158" y="3880"/>
                  </a:cubicBezTo>
                  <a:cubicBezTo>
                    <a:pt x="11112" y="3880"/>
                    <a:pt x="11097" y="3861"/>
                    <a:pt x="11129" y="3810"/>
                  </a:cubicBezTo>
                  <a:cubicBezTo>
                    <a:pt x="11312" y="3526"/>
                    <a:pt x="12632" y="3226"/>
                    <a:pt x="12499" y="3008"/>
                  </a:cubicBezTo>
                  <a:cubicBezTo>
                    <a:pt x="12470" y="2959"/>
                    <a:pt x="12409" y="2938"/>
                    <a:pt x="12328" y="2938"/>
                  </a:cubicBezTo>
                  <a:cubicBezTo>
                    <a:pt x="11946" y="2938"/>
                    <a:pt x="11111" y="3401"/>
                    <a:pt x="11028" y="3443"/>
                  </a:cubicBezTo>
                  <a:cubicBezTo>
                    <a:pt x="11014" y="3450"/>
                    <a:pt x="11000" y="3453"/>
                    <a:pt x="10987" y="3453"/>
                  </a:cubicBezTo>
                  <a:cubicBezTo>
                    <a:pt x="10908" y="3453"/>
                    <a:pt x="10859" y="3338"/>
                    <a:pt x="10945" y="3309"/>
                  </a:cubicBezTo>
                  <a:cubicBezTo>
                    <a:pt x="11078" y="3242"/>
                    <a:pt x="12532" y="2624"/>
                    <a:pt x="12365" y="2340"/>
                  </a:cubicBezTo>
                  <a:cubicBezTo>
                    <a:pt x="12342" y="2299"/>
                    <a:pt x="12306" y="2284"/>
                    <a:pt x="12265" y="2284"/>
                  </a:cubicBezTo>
                  <a:cubicBezTo>
                    <a:pt x="12155" y="2284"/>
                    <a:pt x="12014" y="2390"/>
                    <a:pt x="12014" y="2390"/>
                  </a:cubicBezTo>
                  <a:cubicBezTo>
                    <a:pt x="12014" y="2390"/>
                    <a:pt x="10932" y="2959"/>
                    <a:pt x="10677" y="2959"/>
                  </a:cubicBezTo>
                  <a:cubicBezTo>
                    <a:pt x="10652" y="2959"/>
                    <a:pt x="10635" y="2953"/>
                    <a:pt x="10627" y="2941"/>
                  </a:cubicBezTo>
                  <a:cubicBezTo>
                    <a:pt x="10544" y="2808"/>
                    <a:pt x="11312" y="2373"/>
                    <a:pt x="11580" y="2240"/>
                  </a:cubicBezTo>
                  <a:cubicBezTo>
                    <a:pt x="11847" y="2123"/>
                    <a:pt x="11897" y="1939"/>
                    <a:pt x="11747" y="1872"/>
                  </a:cubicBezTo>
                  <a:cubicBezTo>
                    <a:pt x="11739" y="1869"/>
                    <a:pt x="11729" y="1867"/>
                    <a:pt x="11717" y="1867"/>
                  </a:cubicBezTo>
                  <a:cubicBezTo>
                    <a:pt x="11529" y="1867"/>
                    <a:pt x="10794" y="2198"/>
                    <a:pt x="10544" y="2323"/>
                  </a:cubicBezTo>
                  <a:cubicBezTo>
                    <a:pt x="10385" y="2408"/>
                    <a:pt x="10037" y="2587"/>
                    <a:pt x="9856" y="2587"/>
                  </a:cubicBezTo>
                  <a:cubicBezTo>
                    <a:pt x="9751" y="2587"/>
                    <a:pt x="9702" y="2528"/>
                    <a:pt x="9775" y="2357"/>
                  </a:cubicBezTo>
                  <a:cubicBezTo>
                    <a:pt x="9976" y="1889"/>
                    <a:pt x="9959" y="1454"/>
                    <a:pt x="9859" y="1337"/>
                  </a:cubicBezTo>
                  <a:cubicBezTo>
                    <a:pt x="9828" y="1307"/>
                    <a:pt x="9791" y="1294"/>
                    <a:pt x="9753" y="1294"/>
                  </a:cubicBezTo>
                  <a:cubicBezTo>
                    <a:pt x="9666" y="1294"/>
                    <a:pt x="9580" y="1366"/>
                    <a:pt x="9591" y="1471"/>
                  </a:cubicBezTo>
                  <a:cubicBezTo>
                    <a:pt x="9575" y="1638"/>
                    <a:pt x="9541" y="1805"/>
                    <a:pt x="9491" y="1972"/>
                  </a:cubicBezTo>
                  <a:cubicBezTo>
                    <a:pt x="9441" y="2106"/>
                    <a:pt x="9374" y="2223"/>
                    <a:pt x="9291" y="2340"/>
                  </a:cubicBezTo>
                  <a:cubicBezTo>
                    <a:pt x="9190" y="2457"/>
                    <a:pt x="9107" y="2574"/>
                    <a:pt x="9023" y="2657"/>
                  </a:cubicBezTo>
                  <a:cubicBezTo>
                    <a:pt x="8360" y="2893"/>
                    <a:pt x="6592" y="3441"/>
                    <a:pt x="4786" y="3441"/>
                  </a:cubicBezTo>
                  <a:cubicBezTo>
                    <a:pt x="4544" y="3441"/>
                    <a:pt x="4302" y="3431"/>
                    <a:pt x="4061" y="3409"/>
                  </a:cubicBezTo>
                  <a:cubicBezTo>
                    <a:pt x="3693" y="3376"/>
                    <a:pt x="2273" y="1"/>
                    <a:pt x="227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3954;p60">
              <a:extLst>
                <a:ext uri="{FF2B5EF4-FFF2-40B4-BE49-F238E27FC236}">
                  <a16:creationId xmlns:a16="http://schemas.microsoft.com/office/drawing/2014/main" id="{CFD1F8FE-91B4-42E6-975E-49E42272FE39}"/>
                </a:ext>
              </a:extLst>
            </p:cNvPr>
            <p:cNvSpPr/>
            <p:nvPr/>
          </p:nvSpPr>
          <p:spPr>
            <a:xfrm>
              <a:off x="1029603" y="1530418"/>
              <a:ext cx="307968" cy="353992"/>
            </a:xfrm>
            <a:custGeom>
              <a:avLst/>
              <a:gdLst/>
              <a:ahLst/>
              <a:cxnLst/>
              <a:rect l="l" t="t" r="r" b="b"/>
              <a:pathLst>
                <a:path w="9609" h="11045" extrusionOk="0">
                  <a:moveTo>
                    <a:pt x="2808" y="1"/>
                  </a:moveTo>
                  <a:lnTo>
                    <a:pt x="2741" y="418"/>
                  </a:lnTo>
                  <a:lnTo>
                    <a:pt x="2340" y="402"/>
                  </a:lnTo>
                  <a:cubicBezTo>
                    <a:pt x="2340" y="402"/>
                    <a:pt x="1" y="636"/>
                    <a:pt x="1" y="3342"/>
                  </a:cubicBezTo>
                  <a:cubicBezTo>
                    <a:pt x="1" y="4612"/>
                    <a:pt x="686" y="5849"/>
                    <a:pt x="920" y="6450"/>
                  </a:cubicBezTo>
                  <a:cubicBezTo>
                    <a:pt x="1070" y="7720"/>
                    <a:pt x="535" y="10009"/>
                    <a:pt x="552" y="10577"/>
                  </a:cubicBezTo>
                  <a:lnTo>
                    <a:pt x="7202" y="11045"/>
                  </a:lnTo>
                  <a:lnTo>
                    <a:pt x="7486" y="6885"/>
                  </a:lnTo>
                  <a:lnTo>
                    <a:pt x="7419" y="6500"/>
                  </a:lnTo>
                  <a:lnTo>
                    <a:pt x="9608" y="5815"/>
                  </a:lnTo>
                  <a:lnTo>
                    <a:pt x="8689" y="3693"/>
                  </a:lnTo>
                  <a:cubicBezTo>
                    <a:pt x="7870" y="1772"/>
                    <a:pt x="6784" y="1020"/>
                    <a:pt x="6233" y="736"/>
                  </a:cubicBezTo>
                  <a:cubicBezTo>
                    <a:pt x="6032" y="652"/>
                    <a:pt x="5815" y="585"/>
                    <a:pt x="5598" y="585"/>
                  </a:cubicBezTo>
                  <a:lnTo>
                    <a:pt x="5514" y="251"/>
                  </a:lnTo>
                  <a:lnTo>
                    <a:pt x="280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3955;p60">
              <a:extLst>
                <a:ext uri="{FF2B5EF4-FFF2-40B4-BE49-F238E27FC236}">
                  <a16:creationId xmlns:a16="http://schemas.microsoft.com/office/drawing/2014/main" id="{962E845B-172E-4484-A22D-A9AA86A05D68}"/>
                </a:ext>
              </a:extLst>
            </p:cNvPr>
            <p:cNvSpPr/>
            <p:nvPr/>
          </p:nvSpPr>
          <p:spPr>
            <a:xfrm>
              <a:off x="1207930" y="1262223"/>
              <a:ext cx="643724" cy="715388"/>
            </a:xfrm>
            <a:custGeom>
              <a:avLst/>
              <a:gdLst/>
              <a:ahLst/>
              <a:cxnLst/>
              <a:rect l="l" t="t" r="r" b="b"/>
              <a:pathLst>
                <a:path w="20085" h="22321" extrusionOk="0">
                  <a:moveTo>
                    <a:pt x="11829" y="1278"/>
                  </a:moveTo>
                  <a:cubicBezTo>
                    <a:pt x="13730" y="1278"/>
                    <a:pt x="15596" y="2122"/>
                    <a:pt x="16859" y="3690"/>
                  </a:cubicBezTo>
                  <a:cubicBezTo>
                    <a:pt x="17929" y="5010"/>
                    <a:pt x="18430" y="6715"/>
                    <a:pt x="18246" y="8419"/>
                  </a:cubicBezTo>
                  <a:cubicBezTo>
                    <a:pt x="17929" y="11476"/>
                    <a:pt x="15473" y="13882"/>
                    <a:pt x="12415" y="14167"/>
                  </a:cubicBezTo>
                  <a:cubicBezTo>
                    <a:pt x="12224" y="14183"/>
                    <a:pt x="12034" y="14191"/>
                    <a:pt x="11846" y="14191"/>
                  </a:cubicBezTo>
                  <a:cubicBezTo>
                    <a:pt x="8998" y="14191"/>
                    <a:pt x="6463" y="12329"/>
                    <a:pt x="5648" y="9555"/>
                  </a:cubicBezTo>
                  <a:cubicBezTo>
                    <a:pt x="4779" y="6598"/>
                    <a:pt x="6116" y="3440"/>
                    <a:pt x="8839" y="2019"/>
                  </a:cubicBezTo>
                  <a:cubicBezTo>
                    <a:pt x="9788" y="1519"/>
                    <a:pt x="10813" y="1278"/>
                    <a:pt x="11829" y="1278"/>
                  </a:cubicBezTo>
                  <a:close/>
                  <a:moveTo>
                    <a:pt x="11831" y="0"/>
                  </a:moveTo>
                  <a:cubicBezTo>
                    <a:pt x="11107" y="0"/>
                    <a:pt x="10375" y="103"/>
                    <a:pt x="9658" y="315"/>
                  </a:cubicBezTo>
                  <a:cubicBezTo>
                    <a:pt x="6651" y="1201"/>
                    <a:pt x="4478" y="3807"/>
                    <a:pt x="4144" y="6915"/>
                  </a:cubicBezTo>
                  <a:cubicBezTo>
                    <a:pt x="3877" y="9421"/>
                    <a:pt x="4863" y="11894"/>
                    <a:pt x="6751" y="13565"/>
                  </a:cubicBezTo>
                  <a:lnTo>
                    <a:pt x="1" y="21502"/>
                  </a:lnTo>
                  <a:lnTo>
                    <a:pt x="970" y="22320"/>
                  </a:lnTo>
                  <a:lnTo>
                    <a:pt x="7787" y="14317"/>
                  </a:lnTo>
                  <a:cubicBezTo>
                    <a:pt x="8773" y="14918"/>
                    <a:pt x="9875" y="15303"/>
                    <a:pt x="11011" y="15420"/>
                  </a:cubicBezTo>
                  <a:cubicBezTo>
                    <a:pt x="11296" y="15453"/>
                    <a:pt x="11563" y="15470"/>
                    <a:pt x="11847" y="15470"/>
                  </a:cubicBezTo>
                  <a:cubicBezTo>
                    <a:pt x="14821" y="15453"/>
                    <a:pt x="17528" y="13749"/>
                    <a:pt x="18814" y="11059"/>
                  </a:cubicBezTo>
                  <a:cubicBezTo>
                    <a:pt x="20084" y="8385"/>
                    <a:pt x="19717" y="5194"/>
                    <a:pt x="17845" y="2888"/>
                  </a:cubicBezTo>
                  <a:cubicBezTo>
                    <a:pt x="16359" y="1034"/>
                    <a:pt x="14129" y="0"/>
                    <a:pt x="118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3956;p60">
              <a:extLst>
                <a:ext uri="{FF2B5EF4-FFF2-40B4-BE49-F238E27FC236}">
                  <a16:creationId xmlns:a16="http://schemas.microsoft.com/office/drawing/2014/main" id="{97D47976-9B18-45EA-993C-BB4B73DD73D6}"/>
                </a:ext>
              </a:extLst>
            </p:cNvPr>
            <p:cNvSpPr/>
            <p:nvPr/>
          </p:nvSpPr>
          <p:spPr>
            <a:xfrm>
              <a:off x="1187578" y="1244980"/>
              <a:ext cx="646929" cy="717632"/>
            </a:xfrm>
            <a:custGeom>
              <a:avLst/>
              <a:gdLst/>
              <a:ahLst/>
              <a:cxnLst/>
              <a:rect l="l" t="t" r="r" b="b"/>
              <a:pathLst>
                <a:path w="20185" h="22391" extrusionOk="0">
                  <a:moveTo>
                    <a:pt x="11913" y="1276"/>
                  </a:moveTo>
                  <a:cubicBezTo>
                    <a:pt x="13821" y="1276"/>
                    <a:pt x="15688" y="2117"/>
                    <a:pt x="16943" y="3677"/>
                  </a:cubicBezTo>
                  <a:cubicBezTo>
                    <a:pt x="18029" y="5014"/>
                    <a:pt x="18530" y="6718"/>
                    <a:pt x="18347" y="8422"/>
                  </a:cubicBezTo>
                  <a:cubicBezTo>
                    <a:pt x="18012" y="11480"/>
                    <a:pt x="15573" y="13886"/>
                    <a:pt x="12499" y="14153"/>
                  </a:cubicBezTo>
                  <a:cubicBezTo>
                    <a:pt x="12300" y="14172"/>
                    <a:pt x="12102" y="14181"/>
                    <a:pt x="11905" y="14181"/>
                  </a:cubicBezTo>
                  <a:cubicBezTo>
                    <a:pt x="9080" y="14181"/>
                    <a:pt x="6544" y="12308"/>
                    <a:pt x="5732" y="9558"/>
                  </a:cubicBezTo>
                  <a:cubicBezTo>
                    <a:pt x="4863" y="6601"/>
                    <a:pt x="6199" y="3443"/>
                    <a:pt x="8923" y="2006"/>
                  </a:cubicBezTo>
                  <a:cubicBezTo>
                    <a:pt x="9874" y="1513"/>
                    <a:pt x="10899" y="1276"/>
                    <a:pt x="11913" y="1276"/>
                  </a:cubicBezTo>
                  <a:close/>
                  <a:moveTo>
                    <a:pt x="11938" y="1"/>
                  </a:moveTo>
                  <a:cubicBezTo>
                    <a:pt x="11207" y="1"/>
                    <a:pt x="10468" y="105"/>
                    <a:pt x="9742" y="318"/>
                  </a:cubicBezTo>
                  <a:cubicBezTo>
                    <a:pt x="6751" y="1204"/>
                    <a:pt x="4579" y="3794"/>
                    <a:pt x="4245" y="6902"/>
                  </a:cubicBezTo>
                  <a:cubicBezTo>
                    <a:pt x="3977" y="9408"/>
                    <a:pt x="4946" y="11897"/>
                    <a:pt x="6851" y="13552"/>
                  </a:cubicBezTo>
                  <a:lnTo>
                    <a:pt x="1" y="21555"/>
                  </a:lnTo>
                  <a:lnTo>
                    <a:pt x="1037" y="22390"/>
                  </a:lnTo>
                  <a:lnTo>
                    <a:pt x="7870" y="14320"/>
                  </a:lnTo>
                  <a:cubicBezTo>
                    <a:pt x="8856" y="14922"/>
                    <a:pt x="9959" y="15289"/>
                    <a:pt x="11112" y="15406"/>
                  </a:cubicBezTo>
                  <a:cubicBezTo>
                    <a:pt x="11379" y="15440"/>
                    <a:pt x="11663" y="15456"/>
                    <a:pt x="11947" y="15456"/>
                  </a:cubicBezTo>
                  <a:cubicBezTo>
                    <a:pt x="14921" y="15456"/>
                    <a:pt x="17628" y="13735"/>
                    <a:pt x="18898" y="11062"/>
                  </a:cubicBezTo>
                  <a:cubicBezTo>
                    <a:pt x="20185" y="8372"/>
                    <a:pt x="19800" y="5197"/>
                    <a:pt x="17946" y="2875"/>
                  </a:cubicBezTo>
                  <a:cubicBezTo>
                    <a:pt x="16450" y="1025"/>
                    <a:pt x="14234" y="1"/>
                    <a:pt x="1193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3957;p60">
              <a:extLst>
                <a:ext uri="{FF2B5EF4-FFF2-40B4-BE49-F238E27FC236}">
                  <a16:creationId xmlns:a16="http://schemas.microsoft.com/office/drawing/2014/main" id="{AFCBDDB1-22C7-460C-89F8-8979C04C7934}"/>
                </a:ext>
              </a:extLst>
            </p:cNvPr>
            <p:cNvSpPr/>
            <p:nvPr/>
          </p:nvSpPr>
          <p:spPr>
            <a:xfrm>
              <a:off x="1405005" y="1400840"/>
              <a:ext cx="52498" cy="226017"/>
            </a:xfrm>
            <a:custGeom>
              <a:avLst/>
              <a:gdLst/>
              <a:ahLst/>
              <a:cxnLst/>
              <a:rect l="l" t="t" r="r" b="b"/>
              <a:pathLst>
                <a:path w="1638" h="7052" extrusionOk="0">
                  <a:moveTo>
                    <a:pt x="1036" y="0"/>
                  </a:moveTo>
                  <a:lnTo>
                    <a:pt x="1036" y="0"/>
                  </a:lnTo>
                  <a:cubicBezTo>
                    <a:pt x="1020" y="17"/>
                    <a:pt x="1003" y="34"/>
                    <a:pt x="1003" y="67"/>
                  </a:cubicBezTo>
                  <a:cubicBezTo>
                    <a:pt x="1020" y="50"/>
                    <a:pt x="1036" y="17"/>
                    <a:pt x="1036" y="0"/>
                  </a:cubicBezTo>
                  <a:close/>
                  <a:moveTo>
                    <a:pt x="1003" y="67"/>
                  </a:moveTo>
                  <a:cubicBezTo>
                    <a:pt x="969" y="100"/>
                    <a:pt x="936" y="167"/>
                    <a:pt x="886" y="251"/>
                  </a:cubicBezTo>
                  <a:cubicBezTo>
                    <a:pt x="769" y="501"/>
                    <a:pt x="669" y="735"/>
                    <a:pt x="585" y="1003"/>
                  </a:cubicBezTo>
                  <a:cubicBezTo>
                    <a:pt x="0" y="2690"/>
                    <a:pt x="151" y="4562"/>
                    <a:pt x="1020" y="6149"/>
                  </a:cubicBezTo>
                  <a:cubicBezTo>
                    <a:pt x="1153" y="6383"/>
                    <a:pt x="1287" y="6600"/>
                    <a:pt x="1454" y="6817"/>
                  </a:cubicBezTo>
                  <a:cubicBezTo>
                    <a:pt x="1504" y="6901"/>
                    <a:pt x="1554" y="6951"/>
                    <a:pt x="1588" y="7001"/>
                  </a:cubicBezTo>
                  <a:cubicBezTo>
                    <a:pt x="1604" y="7018"/>
                    <a:pt x="1621" y="7034"/>
                    <a:pt x="1638" y="7051"/>
                  </a:cubicBezTo>
                  <a:cubicBezTo>
                    <a:pt x="1621" y="7034"/>
                    <a:pt x="1604" y="7001"/>
                    <a:pt x="1588" y="6984"/>
                  </a:cubicBezTo>
                  <a:cubicBezTo>
                    <a:pt x="1571" y="6951"/>
                    <a:pt x="1521" y="6884"/>
                    <a:pt x="1471" y="6801"/>
                  </a:cubicBezTo>
                  <a:cubicBezTo>
                    <a:pt x="1320" y="6583"/>
                    <a:pt x="1187" y="6366"/>
                    <a:pt x="1070" y="6116"/>
                  </a:cubicBezTo>
                  <a:cubicBezTo>
                    <a:pt x="234" y="4545"/>
                    <a:pt x="67" y="2707"/>
                    <a:pt x="635" y="1019"/>
                  </a:cubicBezTo>
                  <a:cubicBezTo>
                    <a:pt x="702" y="752"/>
                    <a:pt x="802" y="501"/>
                    <a:pt x="919" y="268"/>
                  </a:cubicBezTo>
                  <a:cubicBezTo>
                    <a:pt x="953" y="184"/>
                    <a:pt x="986" y="117"/>
                    <a:pt x="1003" y="6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3958;p60">
              <a:extLst>
                <a:ext uri="{FF2B5EF4-FFF2-40B4-BE49-F238E27FC236}">
                  <a16:creationId xmlns:a16="http://schemas.microsoft.com/office/drawing/2014/main" id="{C8B24BF9-7DF0-463B-A0BB-9D0498DA5FA3}"/>
                </a:ext>
              </a:extLst>
            </p:cNvPr>
            <p:cNvSpPr/>
            <p:nvPr/>
          </p:nvSpPr>
          <p:spPr>
            <a:xfrm>
              <a:off x="1457471" y="1372347"/>
              <a:ext cx="10737" cy="12435"/>
            </a:xfrm>
            <a:custGeom>
              <a:avLst/>
              <a:gdLst/>
              <a:ahLst/>
              <a:cxnLst/>
              <a:rect l="l" t="t" r="r" b="b"/>
              <a:pathLst>
                <a:path w="335" h="388" extrusionOk="0">
                  <a:moveTo>
                    <a:pt x="313" y="1"/>
                  </a:moveTo>
                  <a:cubicBezTo>
                    <a:pt x="289" y="1"/>
                    <a:pt x="191" y="52"/>
                    <a:pt x="118" y="154"/>
                  </a:cubicBezTo>
                  <a:cubicBezTo>
                    <a:pt x="34" y="271"/>
                    <a:pt x="1" y="388"/>
                    <a:pt x="17" y="388"/>
                  </a:cubicBezTo>
                  <a:cubicBezTo>
                    <a:pt x="51" y="388"/>
                    <a:pt x="101" y="304"/>
                    <a:pt x="168" y="204"/>
                  </a:cubicBezTo>
                  <a:cubicBezTo>
                    <a:pt x="251" y="87"/>
                    <a:pt x="335" y="20"/>
                    <a:pt x="318" y="4"/>
                  </a:cubicBezTo>
                  <a:cubicBezTo>
                    <a:pt x="318" y="2"/>
                    <a:pt x="316" y="1"/>
                    <a:pt x="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3959;p60">
              <a:extLst>
                <a:ext uri="{FF2B5EF4-FFF2-40B4-BE49-F238E27FC236}">
                  <a16:creationId xmlns:a16="http://schemas.microsoft.com/office/drawing/2014/main" id="{12BFC401-2257-4460-9660-697339FE0E29}"/>
                </a:ext>
              </a:extLst>
            </p:cNvPr>
            <p:cNvSpPr/>
            <p:nvPr/>
          </p:nvSpPr>
          <p:spPr>
            <a:xfrm>
              <a:off x="1249691" y="1602178"/>
              <a:ext cx="18781" cy="151052"/>
            </a:xfrm>
            <a:custGeom>
              <a:avLst/>
              <a:gdLst/>
              <a:ahLst/>
              <a:cxnLst/>
              <a:rect l="l" t="t" r="r" b="b"/>
              <a:pathLst>
                <a:path w="586" h="4713" extrusionOk="0">
                  <a:moveTo>
                    <a:pt x="1" y="1"/>
                  </a:moveTo>
                  <a:cubicBezTo>
                    <a:pt x="1" y="67"/>
                    <a:pt x="18" y="118"/>
                    <a:pt x="18" y="184"/>
                  </a:cubicBezTo>
                  <a:cubicBezTo>
                    <a:pt x="51" y="318"/>
                    <a:pt x="68" y="485"/>
                    <a:pt x="101" y="686"/>
                  </a:cubicBezTo>
                  <a:cubicBezTo>
                    <a:pt x="168" y="1120"/>
                    <a:pt x="268" y="1705"/>
                    <a:pt x="335" y="2357"/>
                  </a:cubicBezTo>
                  <a:cubicBezTo>
                    <a:pt x="419" y="3008"/>
                    <a:pt x="485" y="3593"/>
                    <a:pt x="519" y="4027"/>
                  </a:cubicBezTo>
                  <a:lnTo>
                    <a:pt x="569" y="4529"/>
                  </a:lnTo>
                  <a:cubicBezTo>
                    <a:pt x="569" y="4595"/>
                    <a:pt x="569" y="4646"/>
                    <a:pt x="586" y="4712"/>
                  </a:cubicBezTo>
                  <a:cubicBezTo>
                    <a:pt x="586" y="4646"/>
                    <a:pt x="586" y="4595"/>
                    <a:pt x="586" y="4529"/>
                  </a:cubicBezTo>
                  <a:cubicBezTo>
                    <a:pt x="586" y="4412"/>
                    <a:pt x="569" y="4228"/>
                    <a:pt x="569" y="4011"/>
                  </a:cubicBezTo>
                  <a:cubicBezTo>
                    <a:pt x="535" y="3593"/>
                    <a:pt x="485" y="2991"/>
                    <a:pt x="402" y="2340"/>
                  </a:cubicBezTo>
                  <a:cubicBezTo>
                    <a:pt x="335" y="1688"/>
                    <a:pt x="235" y="1103"/>
                    <a:pt x="151" y="686"/>
                  </a:cubicBezTo>
                  <a:cubicBezTo>
                    <a:pt x="118" y="468"/>
                    <a:pt x="84" y="301"/>
                    <a:pt x="51" y="184"/>
                  </a:cubicBezTo>
                  <a:cubicBezTo>
                    <a:pt x="34" y="118"/>
                    <a:pt x="18" y="5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3960;p60">
              <a:extLst>
                <a:ext uri="{FF2B5EF4-FFF2-40B4-BE49-F238E27FC236}">
                  <a16:creationId xmlns:a16="http://schemas.microsoft.com/office/drawing/2014/main" id="{E5754096-FA28-4A35-B296-DAD30372218A}"/>
                </a:ext>
              </a:extLst>
            </p:cNvPr>
            <p:cNvSpPr/>
            <p:nvPr/>
          </p:nvSpPr>
          <p:spPr>
            <a:xfrm>
              <a:off x="1045148" y="1664835"/>
              <a:ext cx="367902" cy="191979"/>
            </a:xfrm>
            <a:custGeom>
              <a:avLst/>
              <a:gdLst/>
              <a:ahLst/>
              <a:cxnLst/>
              <a:rect l="l" t="t" r="r" b="b"/>
              <a:pathLst>
                <a:path w="11479" h="5990" extrusionOk="0">
                  <a:moveTo>
                    <a:pt x="2273" y="0"/>
                  </a:moveTo>
                  <a:lnTo>
                    <a:pt x="234" y="686"/>
                  </a:lnTo>
                  <a:cubicBezTo>
                    <a:pt x="234" y="686"/>
                    <a:pt x="0" y="1371"/>
                    <a:pt x="1354" y="4612"/>
                  </a:cubicBezTo>
                  <a:cubicBezTo>
                    <a:pt x="1782" y="5641"/>
                    <a:pt x="2842" y="5989"/>
                    <a:pt x="4079" y="5989"/>
                  </a:cubicBezTo>
                  <a:cubicBezTo>
                    <a:pt x="6659" y="5989"/>
                    <a:pt x="10009" y="4478"/>
                    <a:pt x="10009" y="4478"/>
                  </a:cubicBezTo>
                  <a:lnTo>
                    <a:pt x="10460" y="4311"/>
                  </a:lnTo>
                  <a:cubicBezTo>
                    <a:pt x="11028" y="4044"/>
                    <a:pt x="11212" y="3125"/>
                    <a:pt x="11195" y="2991"/>
                  </a:cubicBezTo>
                  <a:cubicBezTo>
                    <a:pt x="11187" y="2937"/>
                    <a:pt x="11063" y="2922"/>
                    <a:pt x="10933" y="2922"/>
                  </a:cubicBezTo>
                  <a:cubicBezTo>
                    <a:pt x="10784" y="2922"/>
                    <a:pt x="10627" y="2941"/>
                    <a:pt x="10627" y="2941"/>
                  </a:cubicBezTo>
                  <a:cubicBezTo>
                    <a:pt x="10777" y="2891"/>
                    <a:pt x="10928" y="2824"/>
                    <a:pt x="11078" y="2757"/>
                  </a:cubicBezTo>
                  <a:cubicBezTo>
                    <a:pt x="11295" y="2657"/>
                    <a:pt x="11446" y="2457"/>
                    <a:pt x="11479" y="2223"/>
                  </a:cubicBezTo>
                  <a:lnTo>
                    <a:pt x="11479" y="2223"/>
                  </a:lnTo>
                  <a:cubicBezTo>
                    <a:pt x="11479" y="2223"/>
                    <a:pt x="10894" y="2440"/>
                    <a:pt x="10577" y="2523"/>
                  </a:cubicBezTo>
                  <a:cubicBezTo>
                    <a:pt x="10427" y="2568"/>
                    <a:pt x="10160" y="2654"/>
                    <a:pt x="9971" y="2654"/>
                  </a:cubicBezTo>
                  <a:cubicBezTo>
                    <a:pt x="9803" y="2654"/>
                    <a:pt x="9697" y="2585"/>
                    <a:pt x="9791" y="2356"/>
                  </a:cubicBezTo>
                  <a:cubicBezTo>
                    <a:pt x="9908" y="2089"/>
                    <a:pt x="10075" y="1855"/>
                    <a:pt x="10293" y="1655"/>
                  </a:cubicBezTo>
                  <a:cubicBezTo>
                    <a:pt x="10346" y="1570"/>
                    <a:pt x="10291" y="1471"/>
                    <a:pt x="10192" y="1471"/>
                  </a:cubicBezTo>
                  <a:cubicBezTo>
                    <a:pt x="10135" y="1471"/>
                    <a:pt x="10065" y="1503"/>
                    <a:pt x="9992" y="1588"/>
                  </a:cubicBezTo>
                  <a:cubicBezTo>
                    <a:pt x="9825" y="1688"/>
                    <a:pt x="9691" y="1822"/>
                    <a:pt x="9557" y="1955"/>
                  </a:cubicBezTo>
                  <a:cubicBezTo>
                    <a:pt x="9474" y="2072"/>
                    <a:pt x="9390" y="2223"/>
                    <a:pt x="9307" y="2340"/>
                  </a:cubicBezTo>
                  <a:cubicBezTo>
                    <a:pt x="9207" y="2473"/>
                    <a:pt x="9106" y="2574"/>
                    <a:pt x="9039" y="2657"/>
                  </a:cubicBezTo>
                  <a:cubicBezTo>
                    <a:pt x="8362" y="2893"/>
                    <a:pt x="6592" y="3441"/>
                    <a:pt x="4786" y="3441"/>
                  </a:cubicBezTo>
                  <a:cubicBezTo>
                    <a:pt x="4544" y="3441"/>
                    <a:pt x="4301" y="3431"/>
                    <a:pt x="4060" y="3409"/>
                  </a:cubicBezTo>
                  <a:cubicBezTo>
                    <a:pt x="3709" y="3376"/>
                    <a:pt x="2273" y="0"/>
                    <a:pt x="227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3961;p60">
              <a:extLst>
                <a:ext uri="{FF2B5EF4-FFF2-40B4-BE49-F238E27FC236}">
                  <a16:creationId xmlns:a16="http://schemas.microsoft.com/office/drawing/2014/main" id="{4B11BFA0-3E6C-4C52-98DC-EC4980210A78}"/>
                </a:ext>
              </a:extLst>
            </p:cNvPr>
            <p:cNvSpPr/>
            <p:nvPr/>
          </p:nvSpPr>
          <p:spPr>
            <a:xfrm>
              <a:off x="1004444" y="1571121"/>
              <a:ext cx="140860" cy="163904"/>
            </a:xfrm>
            <a:custGeom>
              <a:avLst/>
              <a:gdLst/>
              <a:ahLst/>
              <a:cxnLst/>
              <a:rect l="l" t="t" r="r" b="b"/>
              <a:pathLst>
                <a:path w="4395" h="5114" extrusionOk="0">
                  <a:moveTo>
                    <a:pt x="3075" y="1"/>
                  </a:moveTo>
                  <a:lnTo>
                    <a:pt x="1905" y="251"/>
                  </a:lnTo>
                  <a:cubicBezTo>
                    <a:pt x="0" y="1204"/>
                    <a:pt x="1504" y="5113"/>
                    <a:pt x="1504" y="5113"/>
                  </a:cubicBezTo>
                  <a:lnTo>
                    <a:pt x="4395" y="3977"/>
                  </a:lnTo>
                  <a:lnTo>
                    <a:pt x="307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3962;p60">
              <a:extLst>
                <a:ext uri="{FF2B5EF4-FFF2-40B4-BE49-F238E27FC236}">
                  <a16:creationId xmlns:a16="http://schemas.microsoft.com/office/drawing/2014/main" id="{73165CB7-1032-44DA-BFD4-BFEBE70F8D8E}"/>
                </a:ext>
              </a:extLst>
            </p:cNvPr>
            <p:cNvSpPr/>
            <p:nvPr/>
          </p:nvSpPr>
          <p:spPr>
            <a:xfrm>
              <a:off x="1077807" y="1552308"/>
              <a:ext cx="73394" cy="141469"/>
            </a:xfrm>
            <a:custGeom>
              <a:avLst/>
              <a:gdLst/>
              <a:ahLst/>
              <a:cxnLst/>
              <a:rect l="l" t="t" r="r" b="b"/>
              <a:pathLst>
                <a:path w="2290" h="4414" extrusionOk="0">
                  <a:moveTo>
                    <a:pt x="251" y="1"/>
                  </a:moveTo>
                  <a:cubicBezTo>
                    <a:pt x="235" y="1"/>
                    <a:pt x="218" y="1"/>
                    <a:pt x="201" y="3"/>
                  </a:cubicBezTo>
                  <a:cubicBezTo>
                    <a:pt x="151" y="3"/>
                    <a:pt x="101" y="19"/>
                    <a:pt x="50" y="36"/>
                  </a:cubicBezTo>
                  <a:cubicBezTo>
                    <a:pt x="17" y="53"/>
                    <a:pt x="0" y="70"/>
                    <a:pt x="0" y="70"/>
                  </a:cubicBezTo>
                  <a:cubicBezTo>
                    <a:pt x="67" y="36"/>
                    <a:pt x="134" y="36"/>
                    <a:pt x="201" y="19"/>
                  </a:cubicBezTo>
                  <a:cubicBezTo>
                    <a:pt x="385" y="19"/>
                    <a:pt x="552" y="120"/>
                    <a:pt x="669" y="253"/>
                  </a:cubicBezTo>
                  <a:cubicBezTo>
                    <a:pt x="819" y="487"/>
                    <a:pt x="936" y="738"/>
                    <a:pt x="1003" y="1005"/>
                  </a:cubicBezTo>
                  <a:lnTo>
                    <a:pt x="1337" y="1974"/>
                  </a:lnTo>
                  <a:cubicBezTo>
                    <a:pt x="1571" y="2659"/>
                    <a:pt x="1788" y="3278"/>
                    <a:pt x="1955" y="3729"/>
                  </a:cubicBezTo>
                  <a:cubicBezTo>
                    <a:pt x="2005" y="3896"/>
                    <a:pt x="2089" y="4080"/>
                    <a:pt x="2156" y="4247"/>
                  </a:cubicBezTo>
                  <a:cubicBezTo>
                    <a:pt x="2189" y="4297"/>
                    <a:pt x="2223" y="4330"/>
                    <a:pt x="2256" y="4380"/>
                  </a:cubicBezTo>
                  <a:cubicBezTo>
                    <a:pt x="2273" y="4397"/>
                    <a:pt x="2289" y="4414"/>
                    <a:pt x="2289" y="4414"/>
                  </a:cubicBezTo>
                  <a:cubicBezTo>
                    <a:pt x="2289" y="4414"/>
                    <a:pt x="2239" y="4347"/>
                    <a:pt x="2189" y="4230"/>
                  </a:cubicBezTo>
                  <a:cubicBezTo>
                    <a:pt x="2122" y="4113"/>
                    <a:pt x="2072" y="3929"/>
                    <a:pt x="2005" y="3712"/>
                  </a:cubicBezTo>
                  <a:cubicBezTo>
                    <a:pt x="1855" y="3261"/>
                    <a:pt x="1638" y="2643"/>
                    <a:pt x="1404" y="1958"/>
                  </a:cubicBezTo>
                  <a:lnTo>
                    <a:pt x="1070" y="989"/>
                  </a:lnTo>
                  <a:cubicBezTo>
                    <a:pt x="986" y="721"/>
                    <a:pt x="869" y="454"/>
                    <a:pt x="702" y="220"/>
                  </a:cubicBezTo>
                  <a:cubicBezTo>
                    <a:pt x="595" y="82"/>
                    <a:pt x="432"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3963;p60">
              <a:extLst>
                <a:ext uri="{FF2B5EF4-FFF2-40B4-BE49-F238E27FC236}">
                  <a16:creationId xmlns:a16="http://schemas.microsoft.com/office/drawing/2014/main" id="{B4AAD61A-9F3B-4BBA-8D3B-2D7743B91AAD}"/>
                </a:ext>
              </a:extLst>
            </p:cNvPr>
            <p:cNvSpPr/>
            <p:nvPr/>
          </p:nvSpPr>
          <p:spPr>
            <a:xfrm>
              <a:off x="1052647" y="1695892"/>
              <a:ext cx="96406" cy="39133"/>
            </a:xfrm>
            <a:custGeom>
              <a:avLst/>
              <a:gdLst/>
              <a:ahLst/>
              <a:cxnLst/>
              <a:rect l="l" t="t" r="r" b="b"/>
              <a:pathLst>
                <a:path w="3008" h="1221" extrusionOk="0">
                  <a:moveTo>
                    <a:pt x="3008" y="1"/>
                  </a:moveTo>
                  <a:cubicBezTo>
                    <a:pt x="2857" y="51"/>
                    <a:pt x="2724" y="118"/>
                    <a:pt x="2573" y="184"/>
                  </a:cubicBezTo>
                  <a:cubicBezTo>
                    <a:pt x="2306" y="318"/>
                    <a:pt x="1938" y="468"/>
                    <a:pt x="1521" y="636"/>
                  </a:cubicBezTo>
                  <a:cubicBezTo>
                    <a:pt x="1103" y="803"/>
                    <a:pt x="719" y="953"/>
                    <a:pt x="434" y="1053"/>
                  </a:cubicBezTo>
                  <a:cubicBezTo>
                    <a:pt x="284" y="1103"/>
                    <a:pt x="134" y="1153"/>
                    <a:pt x="0" y="1220"/>
                  </a:cubicBezTo>
                  <a:cubicBezTo>
                    <a:pt x="33" y="1220"/>
                    <a:pt x="84" y="1204"/>
                    <a:pt x="117" y="1204"/>
                  </a:cubicBezTo>
                  <a:cubicBezTo>
                    <a:pt x="201" y="1170"/>
                    <a:pt x="318" y="1137"/>
                    <a:pt x="451" y="1103"/>
                  </a:cubicBezTo>
                  <a:cubicBezTo>
                    <a:pt x="735" y="1003"/>
                    <a:pt x="1120" y="869"/>
                    <a:pt x="1537" y="702"/>
                  </a:cubicBezTo>
                  <a:cubicBezTo>
                    <a:pt x="1955" y="535"/>
                    <a:pt x="2323" y="368"/>
                    <a:pt x="2590" y="235"/>
                  </a:cubicBezTo>
                  <a:cubicBezTo>
                    <a:pt x="2724" y="168"/>
                    <a:pt x="2824" y="118"/>
                    <a:pt x="2907" y="67"/>
                  </a:cubicBezTo>
                  <a:cubicBezTo>
                    <a:pt x="2941" y="51"/>
                    <a:pt x="2974" y="34"/>
                    <a:pt x="3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3964;p60">
              <a:extLst>
                <a:ext uri="{FF2B5EF4-FFF2-40B4-BE49-F238E27FC236}">
                  <a16:creationId xmlns:a16="http://schemas.microsoft.com/office/drawing/2014/main" id="{0E03BAE7-5995-4817-811E-A146CD34DA64}"/>
                </a:ext>
              </a:extLst>
            </p:cNvPr>
            <p:cNvSpPr/>
            <p:nvPr/>
          </p:nvSpPr>
          <p:spPr>
            <a:xfrm>
              <a:off x="1060115" y="1711436"/>
              <a:ext cx="7532" cy="19294"/>
            </a:xfrm>
            <a:custGeom>
              <a:avLst/>
              <a:gdLst/>
              <a:ahLst/>
              <a:cxnLst/>
              <a:rect l="l" t="t" r="r" b="b"/>
              <a:pathLst>
                <a:path w="235" h="602" extrusionOk="0">
                  <a:moveTo>
                    <a:pt x="1" y="0"/>
                  </a:moveTo>
                  <a:lnTo>
                    <a:pt x="1" y="0"/>
                  </a:lnTo>
                  <a:cubicBezTo>
                    <a:pt x="34" y="217"/>
                    <a:pt x="118" y="418"/>
                    <a:pt x="235" y="602"/>
                  </a:cubicBezTo>
                  <a:cubicBezTo>
                    <a:pt x="201" y="384"/>
                    <a:pt x="118" y="1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3965;p60">
              <a:extLst>
                <a:ext uri="{FF2B5EF4-FFF2-40B4-BE49-F238E27FC236}">
                  <a16:creationId xmlns:a16="http://schemas.microsoft.com/office/drawing/2014/main" id="{A3DCA8CE-D468-4E56-BC91-1E8DBA664C88}"/>
                </a:ext>
              </a:extLst>
            </p:cNvPr>
            <p:cNvSpPr/>
            <p:nvPr/>
          </p:nvSpPr>
          <p:spPr>
            <a:xfrm>
              <a:off x="1080467" y="1704449"/>
              <a:ext cx="7019" cy="18301"/>
            </a:xfrm>
            <a:custGeom>
              <a:avLst/>
              <a:gdLst/>
              <a:ahLst/>
              <a:cxnLst/>
              <a:rect l="l" t="t" r="r" b="b"/>
              <a:pathLst>
                <a:path w="219" h="571" extrusionOk="0">
                  <a:moveTo>
                    <a:pt x="1" y="1"/>
                  </a:moveTo>
                  <a:cubicBezTo>
                    <a:pt x="1" y="101"/>
                    <a:pt x="18" y="218"/>
                    <a:pt x="51" y="302"/>
                  </a:cubicBezTo>
                  <a:cubicBezTo>
                    <a:pt x="114" y="458"/>
                    <a:pt x="191" y="571"/>
                    <a:pt x="214" y="571"/>
                  </a:cubicBezTo>
                  <a:cubicBezTo>
                    <a:pt x="216" y="571"/>
                    <a:pt x="217" y="570"/>
                    <a:pt x="218" y="569"/>
                  </a:cubicBezTo>
                  <a:cubicBezTo>
                    <a:pt x="168" y="385"/>
                    <a:pt x="101" y="185"/>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3966;p60">
              <a:extLst>
                <a:ext uri="{FF2B5EF4-FFF2-40B4-BE49-F238E27FC236}">
                  <a16:creationId xmlns:a16="http://schemas.microsoft.com/office/drawing/2014/main" id="{DBF63DB2-E777-4B2B-AA6B-FB5670C1DB08}"/>
                </a:ext>
              </a:extLst>
            </p:cNvPr>
            <p:cNvSpPr/>
            <p:nvPr/>
          </p:nvSpPr>
          <p:spPr>
            <a:xfrm>
              <a:off x="1100818" y="1695347"/>
              <a:ext cx="7019" cy="18781"/>
            </a:xfrm>
            <a:custGeom>
              <a:avLst/>
              <a:gdLst/>
              <a:ahLst/>
              <a:cxnLst/>
              <a:rect l="l" t="t" r="r" b="b"/>
              <a:pathLst>
                <a:path w="219" h="586" extrusionOk="0">
                  <a:moveTo>
                    <a:pt x="1" y="1"/>
                  </a:moveTo>
                  <a:cubicBezTo>
                    <a:pt x="1" y="218"/>
                    <a:pt x="68" y="419"/>
                    <a:pt x="218" y="586"/>
                  </a:cubicBezTo>
                  <a:cubicBezTo>
                    <a:pt x="151" y="385"/>
                    <a:pt x="84" y="185"/>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3967;p60">
              <a:extLst>
                <a:ext uri="{FF2B5EF4-FFF2-40B4-BE49-F238E27FC236}">
                  <a16:creationId xmlns:a16="http://schemas.microsoft.com/office/drawing/2014/main" id="{A8431E0A-4E92-4F06-861A-216323F49A14}"/>
                </a:ext>
              </a:extLst>
            </p:cNvPr>
            <p:cNvSpPr/>
            <p:nvPr/>
          </p:nvSpPr>
          <p:spPr>
            <a:xfrm>
              <a:off x="1123318" y="1685187"/>
              <a:ext cx="6474" cy="19839"/>
            </a:xfrm>
            <a:custGeom>
              <a:avLst/>
              <a:gdLst/>
              <a:ahLst/>
              <a:cxnLst/>
              <a:rect l="l" t="t" r="r" b="b"/>
              <a:pathLst>
                <a:path w="202" h="619" extrusionOk="0">
                  <a:moveTo>
                    <a:pt x="1" y="0"/>
                  </a:moveTo>
                  <a:cubicBezTo>
                    <a:pt x="17" y="218"/>
                    <a:pt x="84" y="435"/>
                    <a:pt x="201" y="619"/>
                  </a:cubicBezTo>
                  <a:cubicBezTo>
                    <a:pt x="184" y="401"/>
                    <a:pt x="118" y="1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3968;p60">
              <a:extLst>
                <a:ext uri="{FF2B5EF4-FFF2-40B4-BE49-F238E27FC236}">
                  <a16:creationId xmlns:a16="http://schemas.microsoft.com/office/drawing/2014/main" id="{1A95DD1A-4BF6-4418-9776-F27CA1B741DC}"/>
                </a:ext>
              </a:extLst>
            </p:cNvPr>
            <p:cNvSpPr/>
            <p:nvPr/>
          </p:nvSpPr>
          <p:spPr>
            <a:xfrm>
              <a:off x="1267382" y="1715699"/>
              <a:ext cx="71792" cy="23076"/>
            </a:xfrm>
            <a:custGeom>
              <a:avLst/>
              <a:gdLst/>
              <a:ahLst/>
              <a:cxnLst/>
              <a:rect l="l" t="t" r="r" b="b"/>
              <a:pathLst>
                <a:path w="2240" h="720" extrusionOk="0">
                  <a:moveTo>
                    <a:pt x="2239" y="1"/>
                  </a:moveTo>
                  <a:lnTo>
                    <a:pt x="2239" y="1"/>
                  </a:lnTo>
                  <a:cubicBezTo>
                    <a:pt x="1855" y="84"/>
                    <a:pt x="1487" y="185"/>
                    <a:pt x="1103" y="318"/>
                  </a:cubicBezTo>
                  <a:cubicBezTo>
                    <a:pt x="735" y="435"/>
                    <a:pt x="368" y="552"/>
                    <a:pt x="0" y="719"/>
                  </a:cubicBezTo>
                  <a:cubicBezTo>
                    <a:pt x="384" y="619"/>
                    <a:pt x="752" y="519"/>
                    <a:pt x="1136" y="385"/>
                  </a:cubicBezTo>
                  <a:cubicBezTo>
                    <a:pt x="1504" y="285"/>
                    <a:pt x="1872" y="151"/>
                    <a:pt x="2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3969;p60">
              <a:extLst>
                <a:ext uri="{FF2B5EF4-FFF2-40B4-BE49-F238E27FC236}">
                  <a16:creationId xmlns:a16="http://schemas.microsoft.com/office/drawing/2014/main" id="{B1961D43-72AB-4141-A6BC-42F5FB6F009C}"/>
                </a:ext>
              </a:extLst>
            </p:cNvPr>
            <p:cNvSpPr/>
            <p:nvPr/>
          </p:nvSpPr>
          <p:spPr>
            <a:xfrm>
              <a:off x="1275940" y="1715699"/>
              <a:ext cx="7532" cy="15031"/>
            </a:xfrm>
            <a:custGeom>
              <a:avLst/>
              <a:gdLst/>
              <a:ahLst/>
              <a:cxnLst/>
              <a:rect l="l" t="t" r="r" b="b"/>
              <a:pathLst>
                <a:path w="235" h="469" extrusionOk="0">
                  <a:moveTo>
                    <a:pt x="17" y="1"/>
                  </a:moveTo>
                  <a:cubicBezTo>
                    <a:pt x="1" y="18"/>
                    <a:pt x="34" y="118"/>
                    <a:pt x="84" y="251"/>
                  </a:cubicBezTo>
                  <a:cubicBezTo>
                    <a:pt x="134" y="368"/>
                    <a:pt x="201" y="469"/>
                    <a:pt x="218" y="469"/>
                  </a:cubicBezTo>
                  <a:cubicBezTo>
                    <a:pt x="234" y="452"/>
                    <a:pt x="201" y="352"/>
                    <a:pt x="151" y="218"/>
                  </a:cubicBezTo>
                  <a:cubicBezTo>
                    <a:pt x="101" y="8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3970;p60">
              <a:extLst>
                <a:ext uri="{FF2B5EF4-FFF2-40B4-BE49-F238E27FC236}">
                  <a16:creationId xmlns:a16="http://schemas.microsoft.com/office/drawing/2014/main" id="{92F49498-09E0-4248-A60A-19D499790C83}"/>
                </a:ext>
              </a:extLst>
            </p:cNvPr>
            <p:cNvSpPr/>
            <p:nvPr/>
          </p:nvSpPr>
          <p:spPr>
            <a:xfrm>
              <a:off x="1295747" y="1708744"/>
              <a:ext cx="5384" cy="17692"/>
            </a:xfrm>
            <a:custGeom>
              <a:avLst/>
              <a:gdLst/>
              <a:ahLst/>
              <a:cxnLst/>
              <a:rect l="l" t="t" r="r" b="b"/>
              <a:pathLst>
                <a:path w="168" h="552" extrusionOk="0">
                  <a:moveTo>
                    <a:pt x="17" y="1"/>
                  </a:moveTo>
                  <a:cubicBezTo>
                    <a:pt x="1" y="101"/>
                    <a:pt x="1" y="201"/>
                    <a:pt x="34" y="285"/>
                  </a:cubicBezTo>
                  <a:cubicBezTo>
                    <a:pt x="84" y="435"/>
                    <a:pt x="151" y="552"/>
                    <a:pt x="168" y="552"/>
                  </a:cubicBezTo>
                  <a:cubicBezTo>
                    <a:pt x="168" y="452"/>
                    <a:pt x="134" y="351"/>
                    <a:pt x="101" y="268"/>
                  </a:cubicBezTo>
                  <a:cubicBezTo>
                    <a:pt x="68" y="118"/>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3971;p60">
              <a:extLst>
                <a:ext uri="{FF2B5EF4-FFF2-40B4-BE49-F238E27FC236}">
                  <a16:creationId xmlns:a16="http://schemas.microsoft.com/office/drawing/2014/main" id="{9C2F2C7B-B31A-427E-AFB5-3D6161288CC6}"/>
                </a:ext>
              </a:extLst>
            </p:cNvPr>
            <p:cNvSpPr/>
            <p:nvPr/>
          </p:nvSpPr>
          <p:spPr>
            <a:xfrm>
              <a:off x="1316643" y="1702334"/>
              <a:ext cx="3782" cy="17692"/>
            </a:xfrm>
            <a:custGeom>
              <a:avLst/>
              <a:gdLst/>
              <a:ahLst/>
              <a:cxnLst/>
              <a:rect l="l" t="t" r="r" b="b"/>
              <a:pathLst>
                <a:path w="118" h="552" extrusionOk="0">
                  <a:moveTo>
                    <a:pt x="0" y="0"/>
                  </a:moveTo>
                  <a:cubicBezTo>
                    <a:pt x="0" y="184"/>
                    <a:pt x="34" y="384"/>
                    <a:pt x="117" y="551"/>
                  </a:cubicBezTo>
                  <a:cubicBezTo>
                    <a:pt x="117" y="368"/>
                    <a:pt x="8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3972;p60">
              <a:extLst>
                <a:ext uri="{FF2B5EF4-FFF2-40B4-BE49-F238E27FC236}">
                  <a16:creationId xmlns:a16="http://schemas.microsoft.com/office/drawing/2014/main" id="{B6F72BD5-CFE5-49BB-801C-DB15A86D886B}"/>
                </a:ext>
              </a:extLst>
            </p:cNvPr>
            <p:cNvSpPr/>
            <p:nvPr/>
          </p:nvSpPr>
          <p:spPr>
            <a:xfrm>
              <a:off x="1127067" y="1532565"/>
              <a:ext cx="2724" cy="10192"/>
            </a:xfrm>
            <a:custGeom>
              <a:avLst/>
              <a:gdLst/>
              <a:ahLst/>
              <a:cxnLst/>
              <a:rect l="l" t="t" r="r" b="b"/>
              <a:pathLst>
                <a:path w="85" h="318" extrusionOk="0">
                  <a:moveTo>
                    <a:pt x="51" y="0"/>
                  </a:moveTo>
                  <a:cubicBezTo>
                    <a:pt x="34" y="0"/>
                    <a:pt x="17" y="67"/>
                    <a:pt x="17" y="151"/>
                  </a:cubicBezTo>
                  <a:cubicBezTo>
                    <a:pt x="1" y="251"/>
                    <a:pt x="17" y="318"/>
                    <a:pt x="34" y="318"/>
                  </a:cubicBezTo>
                  <a:cubicBezTo>
                    <a:pt x="51" y="318"/>
                    <a:pt x="67" y="251"/>
                    <a:pt x="84" y="168"/>
                  </a:cubicBezTo>
                  <a:cubicBezTo>
                    <a:pt x="84" y="67"/>
                    <a:pt x="84"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3973;p60">
              <a:extLst>
                <a:ext uri="{FF2B5EF4-FFF2-40B4-BE49-F238E27FC236}">
                  <a16:creationId xmlns:a16="http://schemas.microsoft.com/office/drawing/2014/main" id="{0FF1D7FD-CAFB-44D7-B5F7-540FFF536B4E}"/>
                </a:ext>
              </a:extLst>
            </p:cNvPr>
            <p:cNvSpPr/>
            <p:nvPr/>
          </p:nvSpPr>
          <p:spPr>
            <a:xfrm>
              <a:off x="1145817" y="1533623"/>
              <a:ext cx="2692" cy="10224"/>
            </a:xfrm>
            <a:custGeom>
              <a:avLst/>
              <a:gdLst/>
              <a:ahLst/>
              <a:cxnLst/>
              <a:rect l="l" t="t" r="r" b="b"/>
              <a:pathLst>
                <a:path w="84" h="319" extrusionOk="0">
                  <a:moveTo>
                    <a:pt x="34" y="1"/>
                  </a:moveTo>
                  <a:cubicBezTo>
                    <a:pt x="17" y="1"/>
                    <a:pt x="0" y="68"/>
                    <a:pt x="0" y="168"/>
                  </a:cubicBezTo>
                  <a:cubicBezTo>
                    <a:pt x="17" y="252"/>
                    <a:pt x="34" y="318"/>
                    <a:pt x="50" y="318"/>
                  </a:cubicBezTo>
                  <a:cubicBezTo>
                    <a:pt x="67" y="318"/>
                    <a:pt x="84" y="252"/>
                    <a:pt x="84" y="168"/>
                  </a:cubicBezTo>
                  <a:cubicBezTo>
                    <a:pt x="67" y="68"/>
                    <a:pt x="50"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3974;p60">
              <a:extLst>
                <a:ext uri="{FF2B5EF4-FFF2-40B4-BE49-F238E27FC236}">
                  <a16:creationId xmlns:a16="http://schemas.microsoft.com/office/drawing/2014/main" id="{F8666D92-B443-4130-A0C5-34316F475013}"/>
                </a:ext>
              </a:extLst>
            </p:cNvPr>
            <p:cNvSpPr/>
            <p:nvPr/>
          </p:nvSpPr>
          <p:spPr>
            <a:xfrm>
              <a:off x="1161329" y="1535770"/>
              <a:ext cx="2179" cy="10737"/>
            </a:xfrm>
            <a:custGeom>
              <a:avLst/>
              <a:gdLst/>
              <a:ahLst/>
              <a:cxnLst/>
              <a:rect l="l" t="t" r="r" b="b"/>
              <a:pathLst>
                <a:path w="68" h="335" extrusionOk="0">
                  <a:moveTo>
                    <a:pt x="34" y="1"/>
                  </a:moveTo>
                  <a:cubicBezTo>
                    <a:pt x="18" y="1"/>
                    <a:pt x="1" y="84"/>
                    <a:pt x="1" y="168"/>
                  </a:cubicBezTo>
                  <a:cubicBezTo>
                    <a:pt x="1" y="268"/>
                    <a:pt x="1" y="335"/>
                    <a:pt x="34" y="335"/>
                  </a:cubicBezTo>
                  <a:cubicBezTo>
                    <a:pt x="51" y="335"/>
                    <a:pt x="68" y="268"/>
                    <a:pt x="68" y="168"/>
                  </a:cubicBezTo>
                  <a:cubicBezTo>
                    <a:pt x="68" y="84"/>
                    <a:pt x="5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3975;p60">
              <a:extLst>
                <a:ext uri="{FF2B5EF4-FFF2-40B4-BE49-F238E27FC236}">
                  <a16:creationId xmlns:a16="http://schemas.microsoft.com/office/drawing/2014/main" id="{9BA41841-790E-48F4-B626-EE2DCB059B4C}"/>
                </a:ext>
              </a:extLst>
            </p:cNvPr>
            <p:cNvSpPr/>
            <p:nvPr/>
          </p:nvSpPr>
          <p:spPr>
            <a:xfrm>
              <a:off x="1180078" y="1536315"/>
              <a:ext cx="2724" cy="12339"/>
            </a:xfrm>
            <a:custGeom>
              <a:avLst/>
              <a:gdLst/>
              <a:ahLst/>
              <a:cxnLst/>
              <a:rect l="l" t="t" r="r" b="b"/>
              <a:pathLst>
                <a:path w="85" h="385" extrusionOk="0">
                  <a:moveTo>
                    <a:pt x="51" y="0"/>
                  </a:moveTo>
                  <a:cubicBezTo>
                    <a:pt x="34" y="0"/>
                    <a:pt x="1" y="84"/>
                    <a:pt x="1" y="201"/>
                  </a:cubicBezTo>
                  <a:cubicBezTo>
                    <a:pt x="17" y="301"/>
                    <a:pt x="51" y="385"/>
                    <a:pt x="68" y="385"/>
                  </a:cubicBezTo>
                  <a:cubicBezTo>
                    <a:pt x="84" y="385"/>
                    <a:pt x="84" y="301"/>
                    <a:pt x="68" y="184"/>
                  </a:cubicBezTo>
                  <a:cubicBezTo>
                    <a:pt x="68" y="84"/>
                    <a:pt x="68"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3976;p60">
              <a:extLst>
                <a:ext uri="{FF2B5EF4-FFF2-40B4-BE49-F238E27FC236}">
                  <a16:creationId xmlns:a16="http://schemas.microsoft.com/office/drawing/2014/main" id="{C3579B93-A65D-43B5-89F1-C540B265932D}"/>
                </a:ext>
              </a:extLst>
            </p:cNvPr>
            <p:cNvSpPr/>
            <p:nvPr/>
          </p:nvSpPr>
          <p:spPr>
            <a:xfrm>
              <a:off x="1196135" y="1536315"/>
              <a:ext cx="3269" cy="12339"/>
            </a:xfrm>
            <a:custGeom>
              <a:avLst/>
              <a:gdLst/>
              <a:ahLst/>
              <a:cxnLst/>
              <a:rect l="l" t="t" r="r" b="b"/>
              <a:pathLst>
                <a:path w="102" h="385" extrusionOk="0">
                  <a:moveTo>
                    <a:pt x="34" y="0"/>
                  </a:moveTo>
                  <a:cubicBezTo>
                    <a:pt x="18" y="0"/>
                    <a:pt x="1" y="84"/>
                    <a:pt x="18" y="201"/>
                  </a:cubicBezTo>
                  <a:cubicBezTo>
                    <a:pt x="34" y="301"/>
                    <a:pt x="68" y="385"/>
                    <a:pt x="84" y="385"/>
                  </a:cubicBezTo>
                  <a:cubicBezTo>
                    <a:pt x="101" y="385"/>
                    <a:pt x="101" y="301"/>
                    <a:pt x="84" y="184"/>
                  </a:cubicBezTo>
                  <a:cubicBezTo>
                    <a:pt x="84" y="84"/>
                    <a:pt x="51"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TextBox 440">
            <a:extLst>
              <a:ext uri="{FF2B5EF4-FFF2-40B4-BE49-F238E27FC236}">
                <a16:creationId xmlns:a16="http://schemas.microsoft.com/office/drawing/2014/main" id="{B31654E6-3797-4E91-94B2-9173E1A82FB1}"/>
              </a:ext>
            </a:extLst>
          </p:cNvPr>
          <p:cNvSpPr txBox="1"/>
          <p:nvPr/>
        </p:nvSpPr>
        <p:spPr>
          <a:xfrm>
            <a:off x="8785860" y="4790933"/>
            <a:ext cx="312349" cy="261610"/>
          </a:xfrm>
          <a:prstGeom prst="rect">
            <a:avLst/>
          </a:prstGeom>
          <a:noFill/>
        </p:spPr>
        <p:txBody>
          <a:bodyPr wrap="square" rtlCol="0">
            <a:spAutoFit/>
          </a:bodyPr>
          <a:lstStyle/>
          <a:p>
            <a:r>
              <a:rPr lang="es-ES" sz="1100" dirty="0">
                <a:solidFill>
                  <a:schemeClr val="dk2"/>
                </a:solidFill>
                <a:latin typeface="Josefin Sans"/>
                <a:sym typeface="Josefin Sans"/>
              </a:rPr>
              <a:t>17</a:t>
            </a:r>
          </a:p>
        </p:txBody>
      </p:sp>
    </p:spTree>
    <p:extLst>
      <p:ext uri="{BB962C8B-B14F-4D97-AF65-F5344CB8AC3E}">
        <p14:creationId xmlns:p14="http://schemas.microsoft.com/office/powerpoint/2010/main" val="1763042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pic>
        <p:nvPicPr>
          <p:cNvPr id="3" name="Picture 2">
            <a:extLst>
              <a:ext uri="{FF2B5EF4-FFF2-40B4-BE49-F238E27FC236}">
                <a16:creationId xmlns:a16="http://schemas.microsoft.com/office/drawing/2014/main" id="{EB6FF833-9094-4C72-9E4C-21C6E2D39B88}"/>
              </a:ext>
            </a:extLst>
          </p:cNvPr>
          <p:cNvPicPr>
            <a:picLocks noChangeAspect="1"/>
          </p:cNvPicPr>
          <p:nvPr/>
        </p:nvPicPr>
        <p:blipFill>
          <a:blip r:embed="rId3"/>
          <a:stretch>
            <a:fillRect/>
          </a:stretch>
        </p:blipFill>
        <p:spPr>
          <a:xfrm>
            <a:off x="2094662" y="782724"/>
            <a:ext cx="4954676" cy="3898452"/>
          </a:xfrm>
          <a:prstGeom prst="rect">
            <a:avLst/>
          </a:prstGeom>
        </p:spPr>
      </p:pic>
      <p:sp>
        <p:nvSpPr>
          <p:cNvPr id="2352" name="Google Shape;2352;p47"/>
          <p:cNvSpPr txBox="1">
            <a:spLocks noGrp="1"/>
          </p:cNvSpPr>
          <p:nvPr>
            <p:ph type="title"/>
          </p:nvPr>
        </p:nvSpPr>
        <p:spPr>
          <a:xfrm>
            <a:off x="720000" y="462324"/>
            <a:ext cx="7704000" cy="320400"/>
          </a:xfrm>
          <a:prstGeom prst="rect">
            <a:avLst/>
          </a:prstGeom>
        </p:spPr>
        <p:txBody>
          <a:bodyPr spcFirstLastPara="1" wrap="square" lIns="91425" tIns="91425" rIns="91425" bIns="91425" anchor="ctr" anchorCtr="0">
            <a:noAutofit/>
          </a:bodyPr>
          <a:lstStyle/>
          <a:p>
            <a:pPr lvl="0"/>
            <a:r>
              <a:rPr lang="es-ES" dirty="0"/>
              <a:t>IDEA GENERAL PARA LA PONDERACIÓN DE TÉRMINOS</a:t>
            </a:r>
            <a:endParaRPr dirty="0"/>
          </a:p>
        </p:txBody>
      </p:sp>
      <p:sp>
        <p:nvSpPr>
          <p:cNvPr id="7" name="TextBox 6">
            <a:extLst>
              <a:ext uri="{FF2B5EF4-FFF2-40B4-BE49-F238E27FC236}">
                <a16:creationId xmlns:a16="http://schemas.microsoft.com/office/drawing/2014/main" id="{77075B7A-A468-47F6-8A03-A68C0BD77E6E}"/>
              </a:ext>
            </a:extLst>
          </p:cNvPr>
          <p:cNvSpPr txBox="1"/>
          <p:nvPr/>
        </p:nvSpPr>
        <p:spPr>
          <a:xfrm>
            <a:off x="8724900" y="4790933"/>
            <a:ext cx="373309" cy="261610"/>
          </a:xfrm>
          <a:prstGeom prst="rect">
            <a:avLst/>
          </a:prstGeom>
          <a:noFill/>
        </p:spPr>
        <p:txBody>
          <a:bodyPr wrap="square" rtlCol="0">
            <a:spAutoFit/>
          </a:bodyPr>
          <a:lstStyle/>
          <a:p>
            <a:r>
              <a:rPr lang="es-ES" sz="1100" dirty="0">
                <a:solidFill>
                  <a:schemeClr val="dk2"/>
                </a:solidFill>
                <a:latin typeface="Josefin Sans"/>
                <a:sym typeface="Josefin Sans"/>
              </a:rPr>
              <a:t>18</a:t>
            </a:r>
          </a:p>
        </p:txBody>
      </p:sp>
    </p:spTree>
    <p:extLst>
      <p:ext uri="{BB962C8B-B14F-4D97-AF65-F5344CB8AC3E}">
        <p14:creationId xmlns:p14="http://schemas.microsoft.com/office/powerpoint/2010/main" val="2813444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394228"/>
            <a:ext cx="7704000" cy="320400"/>
          </a:xfrm>
          <a:prstGeom prst="rect">
            <a:avLst/>
          </a:prstGeom>
        </p:spPr>
        <p:txBody>
          <a:bodyPr spcFirstLastPara="1" wrap="square" lIns="91425" tIns="91425" rIns="91425" bIns="91425" anchor="ctr" anchorCtr="0">
            <a:noAutofit/>
          </a:bodyPr>
          <a:lstStyle/>
          <a:p>
            <a:pPr lvl="0"/>
            <a:r>
              <a:rPr lang="es-ES" dirty="0"/>
              <a:t>CÁLCULO DE PESOS EN LOS DOCUMENTOS</a:t>
            </a:r>
          </a:p>
        </p:txBody>
      </p:sp>
      <p:sp>
        <p:nvSpPr>
          <p:cNvPr id="7" name="TextBox 6">
            <a:extLst>
              <a:ext uri="{FF2B5EF4-FFF2-40B4-BE49-F238E27FC236}">
                <a16:creationId xmlns:a16="http://schemas.microsoft.com/office/drawing/2014/main" id="{77075B7A-A468-47F6-8A03-A68C0BD77E6E}"/>
              </a:ext>
            </a:extLst>
          </p:cNvPr>
          <p:cNvSpPr txBox="1"/>
          <p:nvPr/>
        </p:nvSpPr>
        <p:spPr>
          <a:xfrm>
            <a:off x="8724900" y="4790933"/>
            <a:ext cx="373309" cy="261610"/>
          </a:xfrm>
          <a:prstGeom prst="rect">
            <a:avLst/>
          </a:prstGeom>
          <a:noFill/>
        </p:spPr>
        <p:txBody>
          <a:bodyPr wrap="square" rtlCol="0">
            <a:spAutoFit/>
          </a:bodyPr>
          <a:lstStyle/>
          <a:p>
            <a:r>
              <a:rPr lang="es-ES" sz="1100" dirty="0">
                <a:solidFill>
                  <a:schemeClr val="dk2"/>
                </a:solidFill>
                <a:latin typeface="Josefin Sans"/>
                <a:sym typeface="Josefin Sans"/>
              </a:rPr>
              <a:t>19</a:t>
            </a:r>
          </a:p>
        </p:txBody>
      </p:sp>
      <mc:AlternateContent xmlns:mc="http://schemas.openxmlformats.org/markup-compatibility/2006" xmlns:a14="http://schemas.microsoft.com/office/drawing/2010/main">
        <mc:Choice Requires="a14">
          <p:sp>
            <p:nvSpPr>
              <p:cNvPr id="9" name="Marcador de contenido 2">
                <a:extLst>
                  <a:ext uri="{FF2B5EF4-FFF2-40B4-BE49-F238E27FC236}">
                    <a16:creationId xmlns:a16="http://schemas.microsoft.com/office/drawing/2014/main" id="{481E7A03-F394-4655-8B84-01906C30FB00}"/>
                  </a:ext>
                </a:extLst>
              </p:cNvPr>
              <p:cNvSpPr txBox="1">
                <a:spLocks/>
              </p:cNvSpPr>
              <p:nvPr/>
            </p:nvSpPr>
            <p:spPr>
              <a:xfrm>
                <a:off x="628650" y="1167325"/>
                <a:ext cx="7886700" cy="34965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s-419" sz="1800" dirty="0">
                    <a:solidFill>
                      <a:schemeClr val="bg2"/>
                    </a:solidFill>
                    <a:latin typeface="Josefin Sans" panose="020B0604020202020204" charset="0"/>
                  </a:rPr>
                  <a:t>Sea </a:t>
                </a:r>
                <a14:m>
                  <m:oMath xmlns:m="http://schemas.openxmlformats.org/officeDocument/2006/math">
                    <m:sSub>
                      <m:sSubPr>
                        <m:ctrlPr>
                          <a:rPr lang="es-419" sz="1800" i="1">
                            <a:solidFill>
                              <a:schemeClr val="bg2"/>
                            </a:solidFill>
                            <a:latin typeface="Cambria Math" panose="02040503050406030204" pitchFamily="18" charset="0"/>
                          </a:rPr>
                        </m:ctrlPr>
                      </m:sSubPr>
                      <m:e>
                        <m:r>
                          <a:rPr lang="es-419" sz="1800" i="1">
                            <a:solidFill>
                              <a:schemeClr val="bg2"/>
                            </a:solidFill>
                            <a:latin typeface="Cambria Math" panose="02040503050406030204" pitchFamily="18" charset="0"/>
                          </a:rPr>
                          <m:t>𝑓𝑟𝑒𝑞</m:t>
                        </m:r>
                      </m:e>
                      <m:sub>
                        <m:r>
                          <a:rPr lang="es-419" sz="1800" i="1">
                            <a:solidFill>
                              <a:schemeClr val="bg2"/>
                            </a:solidFill>
                            <a:latin typeface="Cambria Math" panose="02040503050406030204" pitchFamily="18" charset="0"/>
                          </a:rPr>
                          <m:t>𝑖</m:t>
                        </m:r>
                        <m:r>
                          <a:rPr lang="es-419" sz="1800" i="1">
                            <a:solidFill>
                              <a:schemeClr val="bg2"/>
                            </a:solidFill>
                            <a:latin typeface="Cambria Math" panose="02040503050406030204" pitchFamily="18" charset="0"/>
                          </a:rPr>
                          <m:t>,</m:t>
                        </m:r>
                        <m:r>
                          <a:rPr lang="es-419" sz="1800" i="1">
                            <a:solidFill>
                              <a:schemeClr val="bg2"/>
                            </a:solidFill>
                            <a:latin typeface="Cambria Math" panose="02040503050406030204" pitchFamily="18" charset="0"/>
                          </a:rPr>
                          <m:t>𝑗</m:t>
                        </m:r>
                      </m:sub>
                    </m:sSub>
                  </m:oMath>
                </a14:m>
                <a:r>
                  <a:rPr lang="es-419" sz="1800" dirty="0">
                    <a:solidFill>
                      <a:schemeClr val="bg2"/>
                    </a:solidFill>
                    <a:latin typeface="Josefin Sans" panose="020B0604020202020204" charset="0"/>
                  </a:rPr>
                  <a:t> la frecuencia del término </a:t>
                </a:r>
                <a14:m>
                  <m:oMath xmlns:m="http://schemas.openxmlformats.org/officeDocument/2006/math">
                    <m:sSub>
                      <m:sSubPr>
                        <m:ctrlPr>
                          <a:rPr lang="es-419" sz="1800" i="1">
                            <a:solidFill>
                              <a:schemeClr val="bg2"/>
                            </a:solidFill>
                            <a:latin typeface="Cambria Math" panose="02040503050406030204" pitchFamily="18" charset="0"/>
                          </a:rPr>
                        </m:ctrlPr>
                      </m:sSubPr>
                      <m:e>
                        <m:r>
                          <a:rPr lang="es-419" sz="1800" i="1">
                            <a:solidFill>
                              <a:schemeClr val="bg2"/>
                            </a:solidFill>
                            <a:latin typeface="Cambria Math" panose="02040503050406030204" pitchFamily="18" charset="0"/>
                          </a:rPr>
                          <m:t>𝑡</m:t>
                        </m:r>
                      </m:e>
                      <m:sub>
                        <m:r>
                          <a:rPr lang="es-419" sz="1800" i="1">
                            <a:solidFill>
                              <a:schemeClr val="bg2"/>
                            </a:solidFill>
                            <a:latin typeface="Cambria Math" panose="02040503050406030204" pitchFamily="18" charset="0"/>
                          </a:rPr>
                          <m:t>𝑖</m:t>
                        </m:r>
                      </m:sub>
                    </m:sSub>
                  </m:oMath>
                </a14:m>
                <a:r>
                  <a:rPr lang="es-ES" sz="1800" i="1" dirty="0">
                    <a:solidFill>
                      <a:schemeClr val="bg2"/>
                    </a:solidFill>
                    <a:latin typeface="Josefin Sans" panose="020B0604020202020204" charset="0"/>
                  </a:rPr>
                  <a:t> </a:t>
                </a:r>
                <a:r>
                  <a:rPr lang="es-ES" sz="1800" dirty="0">
                    <a:solidFill>
                      <a:schemeClr val="bg2"/>
                    </a:solidFill>
                    <a:latin typeface="Josefin Sans" panose="020B0604020202020204" charset="0"/>
                  </a:rPr>
                  <a:t>en el documento </a:t>
                </a:r>
                <a14:m>
                  <m:oMath xmlns:m="http://schemas.openxmlformats.org/officeDocument/2006/math">
                    <m:sSub>
                      <m:sSubPr>
                        <m:ctrlPr>
                          <a:rPr lang="es-419" sz="1800" i="1">
                            <a:solidFill>
                              <a:schemeClr val="bg2"/>
                            </a:solidFill>
                            <a:latin typeface="Cambria Math" panose="02040503050406030204" pitchFamily="18" charset="0"/>
                          </a:rPr>
                        </m:ctrlPr>
                      </m:sSubPr>
                      <m:e>
                        <m:r>
                          <a:rPr lang="es-419" sz="1800" i="1">
                            <a:solidFill>
                              <a:schemeClr val="bg2"/>
                            </a:solidFill>
                            <a:latin typeface="Cambria Math" panose="02040503050406030204" pitchFamily="18" charset="0"/>
                          </a:rPr>
                          <m:t>𝑑</m:t>
                        </m:r>
                      </m:e>
                      <m:sub>
                        <m:r>
                          <a:rPr lang="es-419" sz="1800" i="1">
                            <a:solidFill>
                              <a:schemeClr val="bg2"/>
                            </a:solidFill>
                            <a:latin typeface="Cambria Math" panose="02040503050406030204" pitchFamily="18" charset="0"/>
                          </a:rPr>
                          <m:t>𝑗</m:t>
                        </m:r>
                      </m:sub>
                    </m:sSub>
                  </m:oMath>
                </a14:m>
                <a:r>
                  <a:rPr lang="es-419" sz="1800" dirty="0">
                    <a:solidFill>
                      <a:schemeClr val="bg2"/>
                    </a:solidFill>
                    <a:latin typeface="Josefin Sans" panose="020B0604020202020204" charset="0"/>
                  </a:rPr>
                  <a:t>. Entonces, la frecuencia normalizada </a:t>
                </a:r>
                <a14:m>
                  <m:oMath xmlns:m="http://schemas.openxmlformats.org/officeDocument/2006/math">
                    <m:sSub>
                      <m:sSubPr>
                        <m:ctrlPr>
                          <a:rPr lang="es-419" sz="1800" i="1">
                            <a:solidFill>
                              <a:schemeClr val="bg2"/>
                            </a:solidFill>
                            <a:latin typeface="Cambria Math" panose="02040503050406030204" pitchFamily="18" charset="0"/>
                          </a:rPr>
                        </m:ctrlPr>
                      </m:sSubPr>
                      <m:e>
                        <m:r>
                          <a:rPr lang="es-419" sz="1800" i="1">
                            <a:solidFill>
                              <a:schemeClr val="bg2"/>
                            </a:solidFill>
                            <a:latin typeface="Cambria Math" panose="02040503050406030204" pitchFamily="18" charset="0"/>
                          </a:rPr>
                          <m:t>𝑓</m:t>
                        </m:r>
                      </m:e>
                      <m:sub>
                        <m:r>
                          <a:rPr lang="es-419" sz="1800" i="1">
                            <a:solidFill>
                              <a:schemeClr val="bg2"/>
                            </a:solidFill>
                            <a:latin typeface="Cambria Math" panose="02040503050406030204" pitchFamily="18" charset="0"/>
                          </a:rPr>
                          <m:t>𝑖</m:t>
                        </m:r>
                        <m:r>
                          <a:rPr lang="es-419" sz="1800" i="1">
                            <a:solidFill>
                              <a:schemeClr val="bg2"/>
                            </a:solidFill>
                            <a:latin typeface="Cambria Math" panose="02040503050406030204" pitchFamily="18" charset="0"/>
                          </a:rPr>
                          <m:t>,</m:t>
                        </m:r>
                        <m:r>
                          <a:rPr lang="es-419" sz="1800" i="1">
                            <a:solidFill>
                              <a:schemeClr val="bg2"/>
                            </a:solidFill>
                            <a:latin typeface="Cambria Math" panose="02040503050406030204" pitchFamily="18" charset="0"/>
                          </a:rPr>
                          <m:t>𝑗</m:t>
                        </m:r>
                      </m:sub>
                    </m:sSub>
                  </m:oMath>
                </a14:m>
                <a:r>
                  <a:rPr lang="es-419" sz="1800" dirty="0">
                    <a:solidFill>
                      <a:schemeClr val="bg2"/>
                    </a:solidFill>
                    <a:latin typeface="Josefin Sans" panose="020B0604020202020204" charset="0"/>
                  </a:rPr>
                  <a:t> del término </a:t>
                </a:r>
                <a14:m>
                  <m:oMath xmlns:m="http://schemas.openxmlformats.org/officeDocument/2006/math">
                    <m:sSub>
                      <m:sSubPr>
                        <m:ctrlPr>
                          <a:rPr lang="es-419" sz="1800" i="1">
                            <a:solidFill>
                              <a:schemeClr val="bg2"/>
                            </a:solidFill>
                            <a:latin typeface="Cambria Math" panose="02040503050406030204" pitchFamily="18" charset="0"/>
                          </a:rPr>
                        </m:ctrlPr>
                      </m:sSubPr>
                      <m:e>
                        <m:r>
                          <a:rPr lang="es-419" sz="1800" i="1">
                            <a:solidFill>
                              <a:schemeClr val="bg2"/>
                            </a:solidFill>
                            <a:latin typeface="Cambria Math" panose="02040503050406030204" pitchFamily="18" charset="0"/>
                          </a:rPr>
                          <m:t>𝑡</m:t>
                        </m:r>
                      </m:e>
                      <m:sub>
                        <m:r>
                          <a:rPr lang="es-419" sz="1800" i="1">
                            <a:solidFill>
                              <a:schemeClr val="bg2"/>
                            </a:solidFill>
                            <a:latin typeface="Cambria Math" panose="02040503050406030204" pitchFamily="18" charset="0"/>
                          </a:rPr>
                          <m:t>𝑖</m:t>
                        </m:r>
                      </m:sub>
                    </m:sSub>
                  </m:oMath>
                </a14:m>
                <a:r>
                  <a:rPr lang="es-419" sz="1800" i="1" dirty="0">
                    <a:solidFill>
                      <a:schemeClr val="bg2"/>
                    </a:solidFill>
                    <a:latin typeface="Josefin Sans" panose="020B0604020202020204" charset="0"/>
                  </a:rPr>
                  <a:t> </a:t>
                </a:r>
                <a:r>
                  <a:rPr lang="es-419" sz="1800" dirty="0">
                    <a:solidFill>
                      <a:schemeClr val="bg2"/>
                    </a:solidFill>
                    <a:latin typeface="Josefin Sans" panose="020B0604020202020204" charset="0"/>
                  </a:rPr>
                  <a:t>en el documento </a:t>
                </a:r>
                <a14:m>
                  <m:oMath xmlns:m="http://schemas.openxmlformats.org/officeDocument/2006/math">
                    <m:sSub>
                      <m:sSubPr>
                        <m:ctrlPr>
                          <a:rPr lang="es-419" sz="1800" i="1">
                            <a:solidFill>
                              <a:schemeClr val="bg2"/>
                            </a:solidFill>
                            <a:latin typeface="Cambria Math" panose="02040503050406030204" pitchFamily="18" charset="0"/>
                          </a:rPr>
                        </m:ctrlPr>
                      </m:sSubPr>
                      <m:e>
                        <m:r>
                          <a:rPr lang="es-419" sz="1800" i="1">
                            <a:solidFill>
                              <a:schemeClr val="bg2"/>
                            </a:solidFill>
                            <a:latin typeface="Cambria Math" panose="02040503050406030204" pitchFamily="18" charset="0"/>
                          </a:rPr>
                          <m:t>𝑑</m:t>
                        </m:r>
                      </m:e>
                      <m:sub>
                        <m:r>
                          <a:rPr lang="es-419" sz="1800" i="1">
                            <a:solidFill>
                              <a:schemeClr val="bg2"/>
                            </a:solidFill>
                            <a:latin typeface="Cambria Math" panose="02040503050406030204" pitchFamily="18" charset="0"/>
                          </a:rPr>
                          <m:t>𝑗</m:t>
                        </m:r>
                      </m:sub>
                    </m:sSub>
                  </m:oMath>
                </a14:m>
                <a:r>
                  <a:rPr lang="es-419" sz="1800" i="1" dirty="0">
                    <a:solidFill>
                      <a:schemeClr val="bg2"/>
                    </a:solidFill>
                    <a:latin typeface="Josefin Sans" panose="020B0604020202020204" charset="0"/>
                  </a:rPr>
                  <a:t> </a:t>
                </a:r>
                <a:r>
                  <a:rPr lang="es-419" sz="1800" dirty="0">
                    <a:solidFill>
                      <a:schemeClr val="bg2"/>
                    </a:solidFill>
                    <a:latin typeface="Josefin Sans" panose="020B0604020202020204" charset="0"/>
                  </a:rPr>
                  <a:t>está dada por:</a:t>
                </a:r>
              </a:p>
              <a:p>
                <a:pPr marL="0" indent="0" algn="l"/>
                <a:endParaRPr lang="es-419" sz="1800" dirty="0">
                  <a:solidFill>
                    <a:schemeClr val="bg2"/>
                  </a:solidFill>
                  <a:latin typeface="Josefin Sans" panose="020B0604020202020204" charset="0"/>
                </a:endParaRPr>
              </a:p>
              <a:p>
                <a:pPr marL="0" indent="0" algn="l"/>
                <a14:m>
                  <m:oMathPara xmlns:m="http://schemas.openxmlformats.org/officeDocument/2006/math">
                    <m:oMathParaPr>
                      <m:jc m:val="centerGroup"/>
                    </m:oMathParaPr>
                    <m:oMath xmlns:m="http://schemas.openxmlformats.org/officeDocument/2006/math">
                      <m:r>
                        <a:rPr lang="es-ES" sz="1800" b="1" i="1" smtClean="0">
                          <a:solidFill>
                            <a:schemeClr val="accent4">
                              <a:lumMod val="75000"/>
                            </a:schemeClr>
                          </a:solidFill>
                          <a:latin typeface="Cambria Math" panose="02040503050406030204" pitchFamily="18" charset="0"/>
                        </a:rPr>
                        <m:t>𝒕</m:t>
                      </m:r>
                      <m:sSub>
                        <m:sSubPr>
                          <m:ctrlPr>
                            <a:rPr lang="es-419" sz="1800" b="1" i="1" smtClean="0">
                              <a:solidFill>
                                <a:schemeClr val="accent4">
                                  <a:lumMod val="75000"/>
                                </a:schemeClr>
                              </a:solidFill>
                              <a:latin typeface="Cambria Math" panose="02040503050406030204" pitchFamily="18" charset="0"/>
                            </a:rPr>
                          </m:ctrlPr>
                        </m:sSubPr>
                        <m:e>
                          <m:r>
                            <a:rPr lang="es-419" sz="1800" b="1" i="1">
                              <a:solidFill>
                                <a:schemeClr val="accent4">
                                  <a:lumMod val="75000"/>
                                </a:schemeClr>
                              </a:solidFill>
                              <a:latin typeface="Cambria Math" panose="02040503050406030204" pitchFamily="18" charset="0"/>
                            </a:rPr>
                            <m:t>𝒇</m:t>
                          </m:r>
                        </m:e>
                        <m:sub>
                          <m:r>
                            <a:rPr lang="es-419" sz="1800" b="1" i="1">
                              <a:solidFill>
                                <a:schemeClr val="accent4">
                                  <a:lumMod val="75000"/>
                                </a:schemeClr>
                              </a:solidFill>
                              <a:latin typeface="Cambria Math" panose="02040503050406030204" pitchFamily="18" charset="0"/>
                            </a:rPr>
                            <m:t>𝒊</m:t>
                          </m:r>
                          <m:r>
                            <a:rPr lang="es-419" sz="1800" b="1" i="1">
                              <a:solidFill>
                                <a:schemeClr val="accent4">
                                  <a:lumMod val="75000"/>
                                </a:schemeClr>
                              </a:solidFill>
                              <a:latin typeface="Cambria Math" panose="02040503050406030204" pitchFamily="18" charset="0"/>
                            </a:rPr>
                            <m:t>,</m:t>
                          </m:r>
                          <m:r>
                            <a:rPr lang="es-419" sz="1800" b="1" i="1">
                              <a:solidFill>
                                <a:schemeClr val="accent4">
                                  <a:lumMod val="75000"/>
                                </a:schemeClr>
                              </a:solidFill>
                              <a:latin typeface="Cambria Math" panose="02040503050406030204" pitchFamily="18" charset="0"/>
                            </a:rPr>
                            <m:t>𝒋</m:t>
                          </m:r>
                        </m:sub>
                      </m:sSub>
                      <m:r>
                        <a:rPr lang="es-419" sz="1800" b="1" i="1">
                          <a:solidFill>
                            <a:schemeClr val="accent4">
                              <a:lumMod val="75000"/>
                            </a:schemeClr>
                          </a:solidFill>
                          <a:latin typeface="Cambria Math" panose="02040503050406030204" pitchFamily="18" charset="0"/>
                        </a:rPr>
                        <m:t>= </m:t>
                      </m:r>
                      <m:f>
                        <m:fPr>
                          <m:ctrlPr>
                            <a:rPr lang="es-419" sz="1800" b="1" i="1">
                              <a:solidFill>
                                <a:schemeClr val="accent4">
                                  <a:lumMod val="75000"/>
                                </a:schemeClr>
                              </a:solidFill>
                              <a:latin typeface="Cambria Math" panose="02040503050406030204" pitchFamily="18" charset="0"/>
                            </a:rPr>
                          </m:ctrlPr>
                        </m:fPr>
                        <m:num>
                          <m:sSub>
                            <m:sSubPr>
                              <m:ctrlPr>
                                <a:rPr lang="es-419" sz="1800" b="1" i="1">
                                  <a:solidFill>
                                    <a:schemeClr val="accent4">
                                      <a:lumMod val="75000"/>
                                    </a:schemeClr>
                                  </a:solidFill>
                                  <a:latin typeface="Cambria Math" panose="02040503050406030204" pitchFamily="18" charset="0"/>
                                </a:rPr>
                              </m:ctrlPr>
                            </m:sSubPr>
                            <m:e>
                              <m:r>
                                <a:rPr lang="es-419" sz="1800" b="1" i="1">
                                  <a:solidFill>
                                    <a:schemeClr val="accent4">
                                      <a:lumMod val="75000"/>
                                    </a:schemeClr>
                                  </a:solidFill>
                                  <a:latin typeface="Cambria Math" panose="02040503050406030204" pitchFamily="18" charset="0"/>
                                </a:rPr>
                                <m:t>𝒇𝒓𝒆𝒒</m:t>
                              </m:r>
                            </m:e>
                            <m:sub>
                              <m:r>
                                <a:rPr lang="es-419" sz="1800" b="1" i="1">
                                  <a:solidFill>
                                    <a:schemeClr val="accent4">
                                      <a:lumMod val="75000"/>
                                    </a:schemeClr>
                                  </a:solidFill>
                                  <a:latin typeface="Cambria Math" panose="02040503050406030204" pitchFamily="18" charset="0"/>
                                </a:rPr>
                                <m:t>𝒊</m:t>
                              </m:r>
                              <m:r>
                                <a:rPr lang="es-419" sz="1800" b="1" i="1">
                                  <a:solidFill>
                                    <a:schemeClr val="accent4">
                                      <a:lumMod val="75000"/>
                                    </a:schemeClr>
                                  </a:solidFill>
                                  <a:latin typeface="Cambria Math" panose="02040503050406030204" pitchFamily="18" charset="0"/>
                                </a:rPr>
                                <m:t>,</m:t>
                              </m:r>
                              <m:r>
                                <a:rPr lang="es-419" sz="1800" b="1" i="1">
                                  <a:solidFill>
                                    <a:schemeClr val="accent4">
                                      <a:lumMod val="75000"/>
                                    </a:schemeClr>
                                  </a:solidFill>
                                  <a:latin typeface="Cambria Math" panose="02040503050406030204" pitchFamily="18" charset="0"/>
                                </a:rPr>
                                <m:t>𝒋</m:t>
                              </m:r>
                            </m:sub>
                          </m:sSub>
                        </m:num>
                        <m:den>
                          <m:sSub>
                            <m:sSubPr>
                              <m:ctrlPr>
                                <a:rPr lang="es-419" sz="1800" b="1" i="1">
                                  <a:solidFill>
                                    <a:schemeClr val="accent4">
                                      <a:lumMod val="75000"/>
                                    </a:schemeClr>
                                  </a:solidFill>
                                  <a:latin typeface="Cambria Math" panose="02040503050406030204" pitchFamily="18" charset="0"/>
                                </a:rPr>
                              </m:ctrlPr>
                            </m:sSubPr>
                            <m:e>
                              <m:r>
                                <a:rPr lang="es-419" sz="1800" b="1" i="1">
                                  <a:solidFill>
                                    <a:schemeClr val="accent4">
                                      <a:lumMod val="75000"/>
                                    </a:schemeClr>
                                  </a:solidFill>
                                  <a:latin typeface="Cambria Math" panose="02040503050406030204" pitchFamily="18" charset="0"/>
                                </a:rPr>
                                <m:t>𝒎𝒂𝒙</m:t>
                              </m:r>
                            </m:e>
                            <m:sub>
                              <m:r>
                                <a:rPr lang="es-419" sz="1800" b="1" i="1">
                                  <a:solidFill>
                                    <a:schemeClr val="accent4">
                                      <a:lumMod val="75000"/>
                                    </a:schemeClr>
                                  </a:solidFill>
                                  <a:latin typeface="Cambria Math" panose="02040503050406030204" pitchFamily="18" charset="0"/>
                                </a:rPr>
                                <m:t>𝒍</m:t>
                              </m:r>
                            </m:sub>
                          </m:sSub>
                          <m:r>
                            <a:rPr lang="es-419" sz="1800" b="1" i="1">
                              <a:solidFill>
                                <a:schemeClr val="accent4">
                                  <a:lumMod val="75000"/>
                                </a:schemeClr>
                              </a:solidFill>
                              <a:latin typeface="Cambria Math" panose="02040503050406030204" pitchFamily="18" charset="0"/>
                            </a:rPr>
                            <m:t> </m:t>
                          </m:r>
                          <m:sSub>
                            <m:sSubPr>
                              <m:ctrlPr>
                                <a:rPr lang="es-419" sz="1800" b="1" i="1">
                                  <a:solidFill>
                                    <a:schemeClr val="accent4">
                                      <a:lumMod val="75000"/>
                                    </a:schemeClr>
                                  </a:solidFill>
                                  <a:latin typeface="Cambria Math" panose="02040503050406030204" pitchFamily="18" charset="0"/>
                                </a:rPr>
                              </m:ctrlPr>
                            </m:sSubPr>
                            <m:e>
                              <m:r>
                                <a:rPr lang="es-419" sz="1800" b="1" i="1">
                                  <a:solidFill>
                                    <a:schemeClr val="accent4">
                                      <a:lumMod val="75000"/>
                                    </a:schemeClr>
                                  </a:solidFill>
                                  <a:latin typeface="Cambria Math" panose="02040503050406030204" pitchFamily="18" charset="0"/>
                                </a:rPr>
                                <m:t>𝒇𝒓𝒆𝒒</m:t>
                              </m:r>
                            </m:e>
                            <m:sub>
                              <m:r>
                                <a:rPr lang="es-419" sz="1800" b="1" i="1">
                                  <a:solidFill>
                                    <a:schemeClr val="accent4">
                                      <a:lumMod val="75000"/>
                                    </a:schemeClr>
                                  </a:solidFill>
                                  <a:latin typeface="Cambria Math" panose="02040503050406030204" pitchFamily="18" charset="0"/>
                                </a:rPr>
                                <m:t>𝒍</m:t>
                              </m:r>
                              <m:r>
                                <a:rPr lang="es-419" sz="1800" b="1" i="1">
                                  <a:solidFill>
                                    <a:schemeClr val="accent4">
                                      <a:lumMod val="75000"/>
                                    </a:schemeClr>
                                  </a:solidFill>
                                  <a:latin typeface="Cambria Math" panose="02040503050406030204" pitchFamily="18" charset="0"/>
                                </a:rPr>
                                <m:t>,</m:t>
                              </m:r>
                              <m:r>
                                <a:rPr lang="es-419" sz="1800" b="1" i="1">
                                  <a:solidFill>
                                    <a:schemeClr val="accent4">
                                      <a:lumMod val="75000"/>
                                    </a:schemeClr>
                                  </a:solidFill>
                                  <a:latin typeface="Cambria Math" panose="02040503050406030204" pitchFamily="18" charset="0"/>
                                </a:rPr>
                                <m:t>𝒋</m:t>
                              </m:r>
                            </m:sub>
                          </m:sSub>
                        </m:den>
                      </m:f>
                    </m:oMath>
                  </m:oMathPara>
                </a14:m>
                <a:endParaRPr lang="es-419" sz="1800" b="1" dirty="0">
                  <a:solidFill>
                    <a:schemeClr val="bg2"/>
                  </a:solidFill>
                  <a:latin typeface="Josefin Sans" panose="020B0604020202020204" charset="0"/>
                </a:endParaRPr>
              </a:p>
              <a:p>
                <a:pPr marL="0" indent="0" algn="l"/>
                <a:br>
                  <a:rPr lang="es-419" sz="1800" dirty="0">
                    <a:solidFill>
                      <a:schemeClr val="bg2"/>
                    </a:solidFill>
                    <a:latin typeface="Josefin Sans" panose="020B0604020202020204" charset="0"/>
                  </a:rPr>
                </a:br>
                <a:r>
                  <a:rPr lang="es-419" sz="1800" dirty="0">
                    <a:solidFill>
                      <a:schemeClr val="bg2"/>
                    </a:solidFill>
                    <a:latin typeface="Josefin Sans" panose="020B0604020202020204" charset="0"/>
                  </a:rPr>
                  <a:t>donde el máximo se calcula sobre todos los términos del documento </a:t>
                </a:r>
                <a14:m>
                  <m:oMath xmlns:m="http://schemas.openxmlformats.org/officeDocument/2006/math">
                    <m:sSub>
                      <m:sSubPr>
                        <m:ctrlPr>
                          <a:rPr lang="es-419" sz="1800" i="1">
                            <a:solidFill>
                              <a:schemeClr val="bg2"/>
                            </a:solidFill>
                            <a:latin typeface="Cambria Math" panose="02040503050406030204" pitchFamily="18" charset="0"/>
                          </a:rPr>
                        </m:ctrlPr>
                      </m:sSubPr>
                      <m:e>
                        <m:r>
                          <a:rPr lang="es-419" sz="1800" i="1">
                            <a:solidFill>
                              <a:schemeClr val="bg2"/>
                            </a:solidFill>
                            <a:latin typeface="Cambria Math" panose="02040503050406030204" pitchFamily="18" charset="0"/>
                          </a:rPr>
                          <m:t>𝑑</m:t>
                        </m:r>
                      </m:e>
                      <m:sub>
                        <m:r>
                          <a:rPr lang="es-419" sz="1800" i="1">
                            <a:solidFill>
                              <a:schemeClr val="bg2"/>
                            </a:solidFill>
                            <a:latin typeface="Cambria Math" panose="02040503050406030204" pitchFamily="18" charset="0"/>
                          </a:rPr>
                          <m:t>𝑗</m:t>
                        </m:r>
                      </m:sub>
                    </m:sSub>
                  </m:oMath>
                </a14:m>
                <a:r>
                  <a:rPr lang="es-419" sz="1800" dirty="0">
                    <a:solidFill>
                      <a:schemeClr val="bg2"/>
                    </a:solidFill>
                    <a:latin typeface="Josefin Sans" panose="020B0604020202020204" charset="0"/>
                  </a:rPr>
                  <a:t>. Si el término </a:t>
                </a:r>
                <a14:m>
                  <m:oMath xmlns:m="http://schemas.openxmlformats.org/officeDocument/2006/math">
                    <m:sSub>
                      <m:sSubPr>
                        <m:ctrlPr>
                          <a:rPr lang="es-419" sz="1800" i="1">
                            <a:solidFill>
                              <a:schemeClr val="bg2"/>
                            </a:solidFill>
                            <a:latin typeface="Cambria Math" panose="02040503050406030204" pitchFamily="18" charset="0"/>
                          </a:rPr>
                        </m:ctrlPr>
                      </m:sSubPr>
                      <m:e>
                        <m:r>
                          <a:rPr lang="es-419" sz="1800" i="1">
                            <a:solidFill>
                              <a:schemeClr val="bg2"/>
                            </a:solidFill>
                            <a:latin typeface="Cambria Math" panose="02040503050406030204" pitchFamily="18" charset="0"/>
                          </a:rPr>
                          <m:t>𝑡</m:t>
                        </m:r>
                      </m:e>
                      <m:sub>
                        <m:r>
                          <a:rPr lang="es-419" sz="1800" i="1">
                            <a:solidFill>
                              <a:schemeClr val="bg2"/>
                            </a:solidFill>
                            <a:latin typeface="Cambria Math" panose="02040503050406030204" pitchFamily="18" charset="0"/>
                          </a:rPr>
                          <m:t>𝑖</m:t>
                        </m:r>
                      </m:sub>
                    </m:sSub>
                  </m:oMath>
                </a14:m>
                <a:r>
                  <a:rPr lang="es-419" sz="1800" dirty="0">
                    <a:solidFill>
                      <a:schemeClr val="bg2"/>
                    </a:solidFill>
                    <a:latin typeface="Josefin Sans" panose="020B0604020202020204" charset="0"/>
                  </a:rPr>
                  <a:t> no aparece en el documento </a:t>
                </a:r>
                <a14:m>
                  <m:oMath xmlns:m="http://schemas.openxmlformats.org/officeDocument/2006/math">
                    <m:sSub>
                      <m:sSubPr>
                        <m:ctrlPr>
                          <a:rPr lang="es-419" sz="1800" i="1">
                            <a:solidFill>
                              <a:schemeClr val="bg2"/>
                            </a:solidFill>
                            <a:latin typeface="Cambria Math" panose="02040503050406030204" pitchFamily="18" charset="0"/>
                          </a:rPr>
                        </m:ctrlPr>
                      </m:sSubPr>
                      <m:e>
                        <m:r>
                          <a:rPr lang="es-419" sz="1800" i="1">
                            <a:solidFill>
                              <a:schemeClr val="bg2"/>
                            </a:solidFill>
                            <a:latin typeface="Cambria Math" panose="02040503050406030204" pitchFamily="18" charset="0"/>
                          </a:rPr>
                          <m:t>𝑑</m:t>
                        </m:r>
                      </m:e>
                      <m:sub>
                        <m:r>
                          <a:rPr lang="es-419" sz="1800" i="1">
                            <a:solidFill>
                              <a:schemeClr val="bg2"/>
                            </a:solidFill>
                            <a:latin typeface="Cambria Math" panose="02040503050406030204" pitchFamily="18" charset="0"/>
                          </a:rPr>
                          <m:t>𝑗</m:t>
                        </m:r>
                      </m:sub>
                    </m:sSub>
                  </m:oMath>
                </a14:m>
                <a:r>
                  <a:rPr lang="es-ES" sz="1800" dirty="0">
                    <a:solidFill>
                      <a:schemeClr val="bg2"/>
                    </a:solidFill>
                    <a:latin typeface="Josefin Sans" panose="020B0604020202020204" charset="0"/>
                  </a:rPr>
                  <a:t> entonces </a:t>
                </a:r>
                <a14:m>
                  <m:oMath xmlns:m="http://schemas.openxmlformats.org/officeDocument/2006/math">
                    <m:sSub>
                      <m:sSubPr>
                        <m:ctrlPr>
                          <a:rPr lang="es-419" sz="1800" i="1">
                            <a:solidFill>
                              <a:schemeClr val="bg2"/>
                            </a:solidFill>
                            <a:latin typeface="Cambria Math" panose="02040503050406030204" pitchFamily="18" charset="0"/>
                          </a:rPr>
                        </m:ctrlPr>
                      </m:sSubPr>
                      <m:e>
                        <m:r>
                          <a:rPr lang="es-419" sz="1800" i="1">
                            <a:solidFill>
                              <a:schemeClr val="bg2"/>
                            </a:solidFill>
                            <a:latin typeface="Cambria Math" panose="02040503050406030204" pitchFamily="18" charset="0"/>
                          </a:rPr>
                          <m:t>𝑓</m:t>
                        </m:r>
                      </m:e>
                      <m:sub>
                        <m:r>
                          <a:rPr lang="es-419" sz="1800" i="1">
                            <a:solidFill>
                              <a:schemeClr val="bg2"/>
                            </a:solidFill>
                            <a:latin typeface="Cambria Math" panose="02040503050406030204" pitchFamily="18" charset="0"/>
                          </a:rPr>
                          <m:t>𝑖</m:t>
                        </m:r>
                        <m:r>
                          <a:rPr lang="es-419" sz="1800" i="1">
                            <a:solidFill>
                              <a:schemeClr val="bg2"/>
                            </a:solidFill>
                            <a:latin typeface="Cambria Math" panose="02040503050406030204" pitchFamily="18" charset="0"/>
                          </a:rPr>
                          <m:t>,</m:t>
                        </m:r>
                        <m:r>
                          <a:rPr lang="es-419" sz="1800" i="1">
                            <a:solidFill>
                              <a:schemeClr val="bg2"/>
                            </a:solidFill>
                            <a:latin typeface="Cambria Math" panose="02040503050406030204" pitchFamily="18" charset="0"/>
                          </a:rPr>
                          <m:t>𝑗</m:t>
                        </m:r>
                      </m:sub>
                    </m:sSub>
                  </m:oMath>
                </a14:m>
                <a:r>
                  <a:rPr lang="es-ES" sz="1800" dirty="0">
                    <a:solidFill>
                      <a:schemeClr val="bg2"/>
                    </a:solidFill>
                    <a:latin typeface="Josefin Sans" panose="020B0604020202020204" charset="0"/>
                  </a:rPr>
                  <a:t> = 0. </a:t>
                </a:r>
              </a:p>
              <a:p>
                <a:pPr marL="342900" lvl="1" indent="0"/>
                <a:endParaRPr lang="es-ES" dirty="0">
                  <a:solidFill>
                    <a:schemeClr val="bg2"/>
                  </a:solidFill>
                  <a:latin typeface="Josefin Sans" panose="020B0604020202020204" charset="0"/>
                </a:endParaRPr>
              </a:p>
            </p:txBody>
          </p:sp>
        </mc:Choice>
        <mc:Fallback xmlns="">
          <p:sp>
            <p:nvSpPr>
              <p:cNvPr id="9" name="Marcador de contenido 2">
                <a:extLst>
                  <a:ext uri="{FF2B5EF4-FFF2-40B4-BE49-F238E27FC236}">
                    <a16:creationId xmlns:a16="http://schemas.microsoft.com/office/drawing/2014/main" id="{481E7A03-F394-4655-8B84-01906C30FB00}"/>
                  </a:ext>
                </a:extLst>
              </p:cNvPr>
              <p:cNvSpPr txBox="1">
                <a:spLocks noRot="1" noChangeAspect="1" noMove="1" noResize="1" noEditPoints="1" noAdjustHandles="1" noChangeArrowheads="1" noChangeShapeType="1" noTextEdit="1"/>
              </p:cNvSpPr>
              <p:nvPr/>
            </p:nvSpPr>
            <p:spPr>
              <a:xfrm>
                <a:off x="628650" y="1167325"/>
                <a:ext cx="7886700" cy="3496548"/>
              </a:xfrm>
              <a:prstGeom prst="rect">
                <a:avLst/>
              </a:prstGeom>
              <a:blipFill>
                <a:blip r:embed="rId3"/>
                <a:stretch>
                  <a:fillRect l="-618" r="-77"/>
                </a:stretch>
              </a:blipFill>
              <a:ln>
                <a:noFill/>
              </a:ln>
            </p:spPr>
            <p:txBody>
              <a:bodyPr/>
              <a:lstStyle/>
              <a:p>
                <a:r>
                  <a:rPr lang="es-ES">
                    <a:noFill/>
                  </a:rPr>
                  <a:t> </a:t>
                </a:r>
              </a:p>
            </p:txBody>
          </p:sp>
        </mc:Fallback>
      </mc:AlternateContent>
    </p:spTree>
    <p:extLst>
      <p:ext uri="{BB962C8B-B14F-4D97-AF65-F5344CB8AC3E}">
        <p14:creationId xmlns:p14="http://schemas.microsoft.com/office/powerpoint/2010/main" val="387126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39"/>
          <p:cNvSpPr txBox="1">
            <a:spLocks noGrp="1"/>
          </p:cNvSpPr>
          <p:nvPr>
            <p:ph type="title"/>
          </p:nvPr>
        </p:nvSpPr>
        <p:spPr>
          <a:xfrm>
            <a:off x="593235" y="2184760"/>
            <a:ext cx="4358254" cy="44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ES" dirty="0"/>
              <a:t>BIBLIOGRAFÍA DE LA CLASE</a:t>
            </a:r>
            <a:endParaRPr dirty="0"/>
          </a:p>
        </p:txBody>
      </p:sp>
      <p:sp>
        <p:nvSpPr>
          <p:cNvPr id="1479" name="Google Shape;1479;p39"/>
          <p:cNvSpPr txBox="1">
            <a:spLocks noGrp="1"/>
          </p:cNvSpPr>
          <p:nvPr>
            <p:ph type="body" idx="1"/>
          </p:nvPr>
        </p:nvSpPr>
        <p:spPr>
          <a:xfrm>
            <a:off x="656492" y="2564178"/>
            <a:ext cx="4804577" cy="2060735"/>
          </a:xfrm>
          <a:prstGeom prst="rect">
            <a:avLst/>
          </a:prstGeom>
        </p:spPr>
        <p:txBody>
          <a:bodyPr spcFirstLastPara="1" wrap="square" lIns="91425" tIns="91425" rIns="91425" bIns="91425" anchor="t" anchorCtr="0">
            <a:noAutofit/>
          </a:bodyPr>
          <a:lstStyle/>
          <a:p>
            <a:pPr marL="158750" indent="0">
              <a:buNone/>
            </a:pPr>
            <a:endParaRPr lang="es-ES" dirty="0">
              <a:solidFill>
                <a:srgbClr val="FF0000"/>
              </a:solidFill>
            </a:endParaRPr>
          </a:p>
          <a:p>
            <a:pPr algn="l">
              <a:buFont typeface="+mj-lt"/>
              <a:buAutoNum type="arabicPeriod"/>
            </a:pPr>
            <a:r>
              <a:rPr lang="es-ES" altLang="es-US" sz="1400" dirty="0">
                <a:solidFill>
                  <a:schemeClr val="bg2"/>
                </a:solidFill>
                <a:latin typeface="Josefin Sans" panose="020B0604020202020204" charset="0"/>
                <a:ea typeface="Calibri" panose="020F0502020204030204" pitchFamily="34" charset="0"/>
                <a:cs typeface="Times New Roman" panose="02020603050405020304" pitchFamily="18" charset="0"/>
              </a:rPr>
              <a:t>Baeza-Yates, R. a.-N. (2002). </a:t>
            </a:r>
            <a:r>
              <a:rPr lang="en-US" altLang="es-US" sz="1400" i="1" dirty="0">
                <a:solidFill>
                  <a:schemeClr val="bg2"/>
                </a:solidFill>
                <a:latin typeface="Josefin Sans" panose="020B0604020202020204" charset="0"/>
                <a:ea typeface="Calibri" panose="020F0502020204030204" pitchFamily="34" charset="0"/>
                <a:cs typeface="Times New Roman" panose="02020603050405020304" pitchFamily="18" charset="0"/>
              </a:rPr>
              <a:t>Modern Information Retrieval, cap. 2, págs. 19-30.</a:t>
            </a:r>
            <a:endParaRPr lang="en-US" altLang="es-US" sz="1400" dirty="0">
              <a:solidFill>
                <a:schemeClr val="bg2"/>
              </a:solidFill>
              <a:latin typeface="Josefin Sans" panose="020B0604020202020204" charset="0"/>
              <a:ea typeface="Calibri" panose="020F0502020204030204" pitchFamily="34" charset="0"/>
              <a:cs typeface="Times New Roman" panose="02020603050405020304" pitchFamily="18" charset="0"/>
            </a:endParaRPr>
          </a:p>
          <a:p>
            <a:pPr algn="l">
              <a:buFont typeface="+mj-lt"/>
              <a:buAutoNum type="arabicPeriod"/>
            </a:pPr>
            <a:r>
              <a:rPr lang="en-US" altLang="es-US" sz="1400" dirty="0">
                <a:solidFill>
                  <a:schemeClr val="bg2"/>
                </a:solidFill>
                <a:latin typeface="Josefin Sans" panose="020B0604020202020204" charset="0"/>
                <a:ea typeface="Calibri" panose="020F0502020204030204" pitchFamily="34" charset="0"/>
                <a:cs typeface="Times New Roman" panose="02020603050405020304" pitchFamily="18" charset="0"/>
              </a:rPr>
              <a:t>Manning, C. D. (2009). </a:t>
            </a:r>
            <a:r>
              <a:rPr lang="en-US" altLang="es-US" sz="1400" i="1" dirty="0">
                <a:solidFill>
                  <a:schemeClr val="bg2"/>
                </a:solidFill>
                <a:latin typeface="Josefin Sans" panose="020B0604020202020204" charset="0"/>
                <a:ea typeface="Calibri" panose="020F0502020204030204" pitchFamily="34" charset="0"/>
                <a:cs typeface="Times New Roman" panose="02020603050405020304" pitchFamily="18" charset="0"/>
              </a:rPr>
              <a:t>An Introduction to Information Retrieval .</a:t>
            </a:r>
            <a:r>
              <a:rPr lang="en-US" altLang="es-US" sz="1400" dirty="0">
                <a:solidFill>
                  <a:schemeClr val="bg2"/>
                </a:solidFill>
                <a:latin typeface="Josefin Sans" panose="020B0604020202020204" charset="0"/>
                <a:ea typeface="Calibri" panose="020F0502020204030204" pitchFamily="34" charset="0"/>
                <a:cs typeface="Times New Roman" panose="02020603050405020304" pitchFamily="18" charset="0"/>
              </a:rPr>
              <a:t> </a:t>
            </a:r>
            <a:r>
              <a:rPr lang="es-ES" altLang="es-US" sz="1400" dirty="0">
                <a:solidFill>
                  <a:schemeClr val="bg2"/>
                </a:solidFill>
                <a:latin typeface="Josefin Sans" panose="020B0604020202020204" charset="0"/>
                <a:ea typeface="Calibri" panose="020F0502020204030204" pitchFamily="34" charset="0"/>
                <a:cs typeface="Times New Roman" panose="02020603050405020304" pitchFamily="18" charset="0"/>
              </a:rPr>
              <a:t>Cambridge UP, caps. 1, 4-6.</a:t>
            </a:r>
          </a:p>
          <a:p>
            <a:pPr algn="l">
              <a:buFont typeface="+mj-lt"/>
              <a:buAutoNum type="arabicPeriod"/>
            </a:pPr>
            <a:r>
              <a:rPr lang="es-ES" altLang="es-US" sz="1400" dirty="0">
                <a:solidFill>
                  <a:schemeClr val="bg2"/>
                </a:solidFill>
                <a:latin typeface="Josefin Sans" panose="020B0604020202020204" charset="0"/>
                <a:ea typeface="Calibri" panose="020F0502020204030204" pitchFamily="34" charset="0"/>
                <a:cs typeface="Times New Roman" panose="02020603050405020304" pitchFamily="18" charset="0"/>
              </a:rPr>
              <a:t>Baeza-Yates, R. a. (s.f.). </a:t>
            </a:r>
            <a:r>
              <a:rPr lang="en-US" altLang="es-US" sz="1400" i="1" dirty="0">
                <a:solidFill>
                  <a:schemeClr val="bg2"/>
                </a:solidFill>
                <a:latin typeface="Josefin Sans" panose="020B0604020202020204" charset="0"/>
                <a:ea typeface="Calibri" panose="020F0502020204030204" pitchFamily="34" charset="0"/>
                <a:cs typeface="Times New Roman" panose="02020603050405020304" pitchFamily="18" charset="0"/>
              </a:rPr>
              <a:t>Information Retrieval: Data Structures &amp; Algorithms, cap. 3.</a:t>
            </a:r>
            <a:endParaRPr lang="es-ES" altLang="es-US" sz="1400" dirty="0">
              <a:solidFill>
                <a:schemeClr val="bg2"/>
              </a:solidFill>
              <a:latin typeface="Josefin Sans" panose="020B0604020202020204" charset="0"/>
              <a:ea typeface="Calibri" panose="020F0502020204030204" pitchFamily="34" charset="0"/>
              <a:cs typeface="Times New Roman" panose="02020603050405020304" pitchFamily="18" charset="0"/>
            </a:endParaRPr>
          </a:p>
        </p:txBody>
      </p:sp>
      <p:grpSp>
        <p:nvGrpSpPr>
          <p:cNvPr id="1480" name="Google Shape;1480;p39"/>
          <p:cNvGrpSpPr/>
          <p:nvPr/>
        </p:nvGrpSpPr>
        <p:grpSpPr>
          <a:xfrm>
            <a:off x="5010970" y="678211"/>
            <a:ext cx="3270564" cy="3996027"/>
            <a:chOff x="5010970" y="678211"/>
            <a:chExt cx="3270564" cy="3996027"/>
          </a:xfrm>
        </p:grpSpPr>
        <p:sp>
          <p:nvSpPr>
            <p:cNvPr id="1481" name="Google Shape;1481;p39"/>
            <p:cNvSpPr/>
            <p:nvPr/>
          </p:nvSpPr>
          <p:spPr>
            <a:xfrm>
              <a:off x="6756051" y="1610509"/>
              <a:ext cx="522444" cy="640324"/>
            </a:xfrm>
            <a:custGeom>
              <a:avLst/>
              <a:gdLst/>
              <a:ahLst/>
              <a:cxnLst/>
              <a:rect l="l" t="t" r="r" b="b"/>
              <a:pathLst>
                <a:path w="16292" h="19968" extrusionOk="0">
                  <a:moveTo>
                    <a:pt x="6083" y="0"/>
                  </a:moveTo>
                  <a:cubicBezTo>
                    <a:pt x="2173" y="4796"/>
                    <a:pt x="736" y="10059"/>
                    <a:pt x="1" y="15573"/>
                  </a:cubicBezTo>
                  <a:lnTo>
                    <a:pt x="11162" y="19967"/>
                  </a:lnTo>
                  <a:cubicBezTo>
                    <a:pt x="12048" y="14537"/>
                    <a:pt x="13786" y="9290"/>
                    <a:pt x="16292" y="4395"/>
                  </a:cubicBezTo>
                  <a:lnTo>
                    <a:pt x="608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a:off x="7318130" y="2452794"/>
              <a:ext cx="348830" cy="489735"/>
            </a:xfrm>
            <a:custGeom>
              <a:avLst/>
              <a:gdLst/>
              <a:ahLst/>
              <a:cxnLst/>
              <a:rect l="l" t="t" r="r" b="b"/>
              <a:pathLst>
                <a:path w="10878" h="15272" extrusionOk="0">
                  <a:moveTo>
                    <a:pt x="10878" y="0"/>
                  </a:moveTo>
                  <a:lnTo>
                    <a:pt x="0" y="7202"/>
                  </a:lnTo>
                  <a:lnTo>
                    <a:pt x="10560" y="15272"/>
                  </a:lnTo>
                  <a:lnTo>
                    <a:pt x="1087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a:off x="6667673" y="1199532"/>
              <a:ext cx="386862" cy="466742"/>
            </a:xfrm>
            <a:custGeom>
              <a:avLst/>
              <a:gdLst/>
              <a:ahLst/>
              <a:cxnLst/>
              <a:rect l="l" t="t" r="r" b="b"/>
              <a:pathLst>
                <a:path w="12064" h="14555" extrusionOk="0">
                  <a:moveTo>
                    <a:pt x="284" y="1"/>
                  </a:moveTo>
                  <a:lnTo>
                    <a:pt x="0" y="9308"/>
                  </a:lnTo>
                  <a:lnTo>
                    <a:pt x="11780" y="14554"/>
                  </a:lnTo>
                  <a:lnTo>
                    <a:pt x="12064" y="5565"/>
                  </a:lnTo>
                  <a:lnTo>
                    <a:pt x="28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a:off x="5758944" y="2152739"/>
              <a:ext cx="998774" cy="2521500"/>
            </a:xfrm>
            <a:custGeom>
              <a:avLst/>
              <a:gdLst/>
              <a:ahLst/>
              <a:cxnLst/>
              <a:rect l="l" t="t" r="r" b="b"/>
              <a:pathLst>
                <a:path w="31146" h="78631" extrusionOk="0">
                  <a:moveTo>
                    <a:pt x="30443" y="0"/>
                  </a:moveTo>
                  <a:lnTo>
                    <a:pt x="0" y="1086"/>
                  </a:lnTo>
                  <a:lnTo>
                    <a:pt x="0" y="78631"/>
                  </a:lnTo>
                  <a:lnTo>
                    <a:pt x="31145" y="78631"/>
                  </a:lnTo>
                  <a:lnTo>
                    <a:pt x="304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a:off x="6230978" y="2571733"/>
              <a:ext cx="473156" cy="353672"/>
            </a:xfrm>
            <a:custGeom>
              <a:avLst/>
              <a:gdLst/>
              <a:ahLst/>
              <a:cxnLst/>
              <a:rect l="l" t="t" r="r" b="b"/>
              <a:pathLst>
                <a:path w="14755" h="11029" extrusionOk="0">
                  <a:moveTo>
                    <a:pt x="14754" y="0"/>
                  </a:moveTo>
                  <a:lnTo>
                    <a:pt x="1" y="518"/>
                  </a:lnTo>
                  <a:lnTo>
                    <a:pt x="1" y="11028"/>
                  </a:lnTo>
                  <a:lnTo>
                    <a:pt x="14754" y="11028"/>
                  </a:lnTo>
                  <a:lnTo>
                    <a:pt x="147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a:off x="5758944" y="2172011"/>
              <a:ext cx="447406" cy="2502227"/>
            </a:xfrm>
            <a:custGeom>
              <a:avLst/>
              <a:gdLst/>
              <a:ahLst/>
              <a:cxnLst/>
              <a:rect l="l" t="t" r="r" b="b"/>
              <a:pathLst>
                <a:path w="13952" h="78030" extrusionOk="0">
                  <a:moveTo>
                    <a:pt x="13668" y="1"/>
                  </a:moveTo>
                  <a:lnTo>
                    <a:pt x="0" y="485"/>
                  </a:lnTo>
                  <a:lnTo>
                    <a:pt x="0" y="78030"/>
                  </a:lnTo>
                  <a:lnTo>
                    <a:pt x="13952" y="78030"/>
                  </a:lnTo>
                  <a:lnTo>
                    <a:pt x="136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a:off x="6230978" y="2183812"/>
              <a:ext cx="473156" cy="353672"/>
            </a:xfrm>
            <a:custGeom>
              <a:avLst/>
              <a:gdLst/>
              <a:ahLst/>
              <a:cxnLst/>
              <a:rect l="l" t="t" r="r" b="b"/>
              <a:pathLst>
                <a:path w="14755" h="11029" extrusionOk="0">
                  <a:moveTo>
                    <a:pt x="14754" y="0"/>
                  </a:moveTo>
                  <a:lnTo>
                    <a:pt x="1" y="535"/>
                  </a:lnTo>
                  <a:lnTo>
                    <a:pt x="1" y="11028"/>
                  </a:lnTo>
                  <a:lnTo>
                    <a:pt x="14754" y="11028"/>
                  </a:lnTo>
                  <a:lnTo>
                    <a:pt x="147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a:off x="6395997" y="2276519"/>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9"/>
            <p:cNvSpPr/>
            <p:nvPr/>
          </p:nvSpPr>
          <p:spPr>
            <a:xfrm>
              <a:off x="6391187" y="2377243"/>
              <a:ext cx="149531" cy="21453"/>
            </a:xfrm>
            <a:custGeom>
              <a:avLst/>
              <a:gdLst/>
              <a:ahLst/>
              <a:cxnLst/>
              <a:rect l="l" t="t" r="r" b="b"/>
              <a:pathLst>
                <a:path w="4663" h="669" extrusionOk="0">
                  <a:moveTo>
                    <a:pt x="0" y="0"/>
                  </a:moveTo>
                  <a:lnTo>
                    <a:pt x="0" y="669"/>
                  </a:lnTo>
                  <a:lnTo>
                    <a:pt x="4662" y="669"/>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9"/>
            <p:cNvSpPr/>
            <p:nvPr/>
          </p:nvSpPr>
          <p:spPr>
            <a:xfrm>
              <a:off x="6395997" y="2276519"/>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9"/>
            <p:cNvSpPr/>
            <p:nvPr/>
          </p:nvSpPr>
          <p:spPr>
            <a:xfrm>
              <a:off x="6391187" y="2377243"/>
              <a:ext cx="149531" cy="21453"/>
            </a:xfrm>
            <a:custGeom>
              <a:avLst/>
              <a:gdLst/>
              <a:ahLst/>
              <a:cxnLst/>
              <a:rect l="l" t="t" r="r" b="b"/>
              <a:pathLst>
                <a:path w="4663" h="669" extrusionOk="0">
                  <a:moveTo>
                    <a:pt x="0" y="0"/>
                  </a:moveTo>
                  <a:lnTo>
                    <a:pt x="0" y="669"/>
                  </a:lnTo>
                  <a:lnTo>
                    <a:pt x="4662" y="669"/>
                  </a:lnTo>
                  <a:lnTo>
                    <a:pt x="466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9"/>
            <p:cNvSpPr/>
            <p:nvPr/>
          </p:nvSpPr>
          <p:spPr>
            <a:xfrm>
              <a:off x="6230978" y="3422580"/>
              <a:ext cx="473156" cy="353127"/>
            </a:xfrm>
            <a:custGeom>
              <a:avLst/>
              <a:gdLst/>
              <a:ahLst/>
              <a:cxnLst/>
              <a:rect l="l" t="t" r="r" b="b"/>
              <a:pathLst>
                <a:path w="14755" h="11012" extrusionOk="0">
                  <a:moveTo>
                    <a:pt x="14754" y="1"/>
                  </a:moveTo>
                  <a:lnTo>
                    <a:pt x="1" y="519"/>
                  </a:lnTo>
                  <a:lnTo>
                    <a:pt x="1" y="11011"/>
                  </a:lnTo>
                  <a:lnTo>
                    <a:pt x="14754" y="11011"/>
                  </a:lnTo>
                  <a:lnTo>
                    <a:pt x="147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9"/>
            <p:cNvSpPr/>
            <p:nvPr/>
          </p:nvSpPr>
          <p:spPr>
            <a:xfrm>
              <a:off x="6395997" y="3514742"/>
              <a:ext cx="144721" cy="57369"/>
            </a:xfrm>
            <a:custGeom>
              <a:avLst/>
              <a:gdLst/>
              <a:ahLst/>
              <a:cxnLst/>
              <a:rect l="l" t="t" r="r" b="b"/>
              <a:pathLst>
                <a:path w="4513" h="1789" extrusionOk="0">
                  <a:moveTo>
                    <a:pt x="1" y="0"/>
                  </a:moveTo>
                  <a:lnTo>
                    <a:pt x="1" y="1788"/>
                  </a:lnTo>
                  <a:lnTo>
                    <a:pt x="4512" y="1788"/>
                  </a:lnTo>
                  <a:lnTo>
                    <a:pt x="4512" y="151"/>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9"/>
            <p:cNvSpPr/>
            <p:nvPr/>
          </p:nvSpPr>
          <p:spPr>
            <a:xfrm>
              <a:off x="6391187" y="3616011"/>
              <a:ext cx="149531" cy="20908"/>
            </a:xfrm>
            <a:custGeom>
              <a:avLst/>
              <a:gdLst/>
              <a:ahLst/>
              <a:cxnLst/>
              <a:rect l="l" t="t" r="r" b="b"/>
              <a:pathLst>
                <a:path w="4663" h="652" extrusionOk="0">
                  <a:moveTo>
                    <a:pt x="0" y="0"/>
                  </a:moveTo>
                  <a:lnTo>
                    <a:pt x="0" y="652"/>
                  </a:lnTo>
                  <a:lnTo>
                    <a:pt x="4662" y="652"/>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9"/>
            <p:cNvSpPr/>
            <p:nvPr/>
          </p:nvSpPr>
          <p:spPr>
            <a:xfrm>
              <a:off x="6395997" y="3514742"/>
              <a:ext cx="144721" cy="57369"/>
            </a:xfrm>
            <a:custGeom>
              <a:avLst/>
              <a:gdLst/>
              <a:ahLst/>
              <a:cxnLst/>
              <a:rect l="l" t="t" r="r" b="b"/>
              <a:pathLst>
                <a:path w="4513" h="1789" extrusionOk="0">
                  <a:moveTo>
                    <a:pt x="1" y="0"/>
                  </a:moveTo>
                  <a:lnTo>
                    <a:pt x="1" y="1788"/>
                  </a:lnTo>
                  <a:lnTo>
                    <a:pt x="4512" y="1788"/>
                  </a:lnTo>
                  <a:lnTo>
                    <a:pt x="4512" y="151"/>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9"/>
            <p:cNvSpPr/>
            <p:nvPr/>
          </p:nvSpPr>
          <p:spPr>
            <a:xfrm>
              <a:off x="6391187" y="3616011"/>
              <a:ext cx="149531" cy="20908"/>
            </a:xfrm>
            <a:custGeom>
              <a:avLst/>
              <a:gdLst/>
              <a:ahLst/>
              <a:cxnLst/>
              <a:rect l="l" t="t" r="r" b="b"/>
              <a:pathLst>
                <a:path w="4663" h="652" extrusionOk="0">
                  <a:moveTo>
                    <a:pt x="0" y="0"/>
                  </a:moveTo>
                  <a:lnTo>
                    <a:pt x="0" y="652"/>
                  </a:lnTo>
                  <a:lnTo>
                    <a:pt x="4662" y="652"/>
                  </a:lnTo>
                  <a:lnTo>
                    <a:pt x="466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9"/>
            <p:cNvSpPr/>
            <p:nvPr/>
          </p:nvSpPr>
          <p:spPr>
            <a:xfrm>
              <a:off x="6230978" y="3820666"/>
              <a:ext cx="473156" cy="353672"/>
            </a:xfrm>
            <a:custGeom>
              <a:avLst/>
              <a:gdLst/>
              <a:ahLst/>
              <a:cxnLst/>
              <a:rect l="l" t="t" r="r" b="b"/>
              <a:pathLst>
                <a:path w="14755" h="11029" extrusionOk="0">
                  <a:moveTo>
                    <a:pt x="14754" y="1"/>
                  </a:moveTo>
                  <a:lnTo>
                    <a:pt x="1" y="519"/>
                  </a:lnTo>
                  <a:lnTo>
                    <a:pt x="1" y="11029"/>
                  </a:lnTo>
                  <a:lnTo>
                    <a:pt x="14754" y="11029"/>
                  </a:lnTo>
                  <a:lnTo>
                    <a:pt x="147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9"/>
            <p:cNvSpPr/>
            <p:nvPr/>
          </p:nvSpPr>
          <p:spPr>
            <a:xfrm>
              <a:off x="6395997" y="3913373"/>
              <a:ext cx="144721" cy="56824"/>
            </a:xfrm>
            <a:custGeom>
              <a:avLst/>
              <a:gdLst/>
              <a:ahLst/>
              <a:cxnLst/>
              <a:rect l="l" t="t" r="r" b="b"/>
              <a:pathLst>
                <a:path w="4513" h="1772" extrusionOk="0">
                  <a:moveTo>
                    <a:pt x="1" y="1"/>
                  </a:moveTo>
                  <a:lnTo>
                    <a:pt x="1" y="1772"/>
                  </a:lnTo>
                  <a:lnTo>
                    <a:pt x="4512" y="1772"/>
                  </a:lnTo>
                  <a:lnTo>
                    <a:pt x="4512" y="151"/>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9"/>
            <p:cNvSpPr/>
            <p:nvPr/>
          </p:nvSpPr>
          <p:spPr>
            <a:xfrm>
              <a:off x="6391187" y="4014097"/>
              <a:ext cx="149531" cy="21485"/>
            </a:xfrm>
            <a:custGeom>
              <a:avLst/>
              <a:gdLst/>
              <a:ahLst/>
              <a:cxnLst/>
              <a:rect l="l" t="t" r="r" b="b"/>
              <a:pathLst>
                <a:path w="4663" h="670" extrusionOk="0">
                  <a:moveTo>
                    <a:pt x="0" y="1"/>
                  </a:moveTo>
                  <a:lnTo>
                    <a:pt x="0" y="669"/>
                  </a:lnTo>
                  <a:lnTo>
                    <a:pt x="4662" y="669"/>
                  </a:lnTo>
                  <a:lnTo>
                    <a:pt x="466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9"/>
            <p:cNvSpPr/>
            <p:nvPr/>
          </p:nvSpPr>
          <p:spPr>
            <a:xfrm>
              <a:off x="6395997" y="3913373"/>
              <a:ext cx="144721" cy="56824"/>
            </a:xfrm>
            <a:custGeom>
              <a:avLst/>
              <a:gdLst/>
              <a:ahLst/>
              <a:cxnLst/>
              <a:rect l="l" t="t" r="r" b="b"/>
              <a:pathLst>
                <a:path w="4513" h="1772" extrusionOk="0">
                  <a:moveTo>
                    <a:pt x="1" y="1"/>
                  </a:moveTo>
                  <a:lnTo>
                    <a:pt x="1" y="1772"/>
                  </a:lnTo>
                  <a:lnTo>
                    <a:pt x="4512" y="1772"/>
                  </a:lnTo>
                  <a:lnTo>
                    <a:pt x="4512" y="15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9"/>
            <p:cNvSpPr/>
            <p:nvPr/>
          </p:nvSpPr>
          <p:spPr>
            <a:xfrm>
              <a:off x="6391187" y="4014097"/>
              <a:ext cx="149531" cy="21485"/>
            </a:xfrm>
            <a:custGeom>
              <a:avLst/>
              <a:gdLst/>
              <a:ahLst/>
              <a:cxnLst/>
              <a:rect l="l" t="t" r="r" b="b"/>
              <a:pathLst>
                <a:path w="4663" h="670" extrusionOk="0">
                  <a:moveTo>
                    <a:pt x="0" y="1"/>
                  </a:moveTo>
                  <a:lnTo>
                    <a:pt x="0" y="669"/>
                  </a:lnTo>
                  <a:lnTo>
                    <a:pt x="4662" y="669"/>
                  </a:lnTo>
                  <a:lnTo>
                    <a:pt x="466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9"/>
            <p:cNvSpPr/>
            <p:nvPr/>
          </p:nvSpPr>
          <p:spPr>
            <a:xfrm>
              <a:off x="6235788" y="4219329"/>
              <a:ext cx="473156" cy="353127"/>
            </a:xfrm>
            <a:custGeom>
              <a:avLst/>
              <a:gdLst/>
              <a:ahLst/>
              <a:cxnLst/>
              <a:rect l="l" t="t" r="r" b="b"/>
              <a:pathLst>
                <a:path w="14755" h="11012" extrusionOk="0">
                  <a:moveTo>
                    <a:pt x="14755" y="0"/>
                  </a:moveTo>
                  <a:lnTo>
                    <a:pt x="1" y="518"/>
                  </a:lnTo>
                  <a:lnTo>
                    <a:pt x="1" y="11011"/>
                  </a:lnTo>
                  <a:lnTo>
                    <a:pt x="14755" y="11011"/>
                  </a:lnTo>
                  <a:lnTo>
                    <a:pt x="147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9"/>
            <p:cNvSpPr/>
            <p:nvPr/>
          </p:nvSpPr>
          <p:spPr>
            <a:xfrm>
              <a:off x="6401352" y="4311491"/>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9"/>
            <p:cNvSpPr/>
            <p:nvPr/>
          </p:nvSpPr>
          <p:spPr>
            <a:xfrm>
              <a:off x="6396542" y="4412215"/>
              <a:ext cx="149531" cy="21453"/>
            </a:xfrm>
            <a:custGeom>
              <a:avLst/>
              <a:gdLst/>
              <a:ahLst/>
              <a:cxnLst/>
              <a:rect l="l" t="t" r="r" b="b"/>
              <a:pathLst>
                <a:path w="4663" h="669" extrusionOk="0">
                  <a:moveTo>
                    <a:pt x="1" y="0"/>
                  </a:moveTo>
                  <a:lnTo>
                    <a:pt x="1" y="669"/>
                  </a:lnTo>
                  <a:lnTo>
                    <a:pt x="4662" y="669"/>
                  </a:lnTo>
                  <a:lnTo>
                    <a:pt x="46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9"/>
            <p:cNvSpPr/>
            <p:nvPr/>
          </p:nvSpPr>
          <p:spPr>
            <a:xfrm>
              <a:off x="6401352" y="4311491"/>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9"/>
            <p:cNvSpPr/>
            <p:nvPr/>
          </p:nvSpPr>
          <p:spPr>
            <a:xfrm>
              <a:off x="6396542" y="4412215"/>
              <a:ext cx="149531" cy="21453"/>
            </a:xfrm>
            <a:custGeom>
              <a:avLst/>
              <a:gdLst/>
              <a:ahLst/>
              <a:cxnLst/>
              <a:rect l="l" t="t" r="r" b="b"/>
              <a:pathLst>
                <a:path w="4663" h="669" extrusionOk="0">
                  <a:moveTo>
                    <a:pt x="1" y="0"/>
                  </a:moveTo>
                  <a:lnTo>
                    <a:pt x="1" y="669"/>
                  </a:lnTo>
                  <a:lnTo>
                    <a:pt x="4662" y="669"/>
                  </a:lnTo>
                  <a:lnTo>
                    <a:pt x="466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9"/>
            <p:cNvSpPr/>
            <p:nvPr/>
          </p:nvSpPr>
          <p:spPr>
            <a:xfrm>
              <a:off x="6713209" y="2988578"/>
              <a:ext cx="473124" cy="353127"/>
            </a:xfrm>
            <a:custGeom>
              <a:avLst/>
              <a:gdLst/>
              <a:ahLst/>
              <a:cxnLst/>
              <a:rect l="l" t="t" r="r" b="b"/>
              <a:pathLst>
                <a:path w="14754" h="11012" extrusionOk="0">
                  <a:moveTo>
                    <a:pt x="0" y="1"/>
                  </a:moveTo>
                  <a:lnTo>
                    <a:pt x="0" y="11012"/>
                  </a:lnTo>
                  <a:lnTo>
                    <a:pt x="14754" y="11012"/>
                  </a:lnTo>
                  <a:lnTo>
                    <a:pt x="1475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9"/>
            <p:cNvSpPr/>
            <p:nvPr/>
          </p:nvSpPr>
          <p:spPr>
            <a:xfrm>
              <a:off x="6883583" y="3143432"/>
              <a:ext cx="136127" cy="53617"/>
            </a:xfrm>
            <a:custGeom>
              <a:avLst/>
              <a:gdLst/>
              <a:ahLst/>
              <a:cxnLst/>
              <a:rect l="l" t="t" r="r" b="b"/>
              <a:pathLst>
                <a:path w="4245" h="1672" extrusionOk="0">
                  <a:moveTo>
                    <a:pt x="1" y="0"/>
                  </a:moveTo>
                  <a:lnTo>
                    <a:pt x="1" y="1671"/>
                  </a:lnTo>
                  <a:lnTo>
                    <a:pt x="4245" y="1671"/>
                  </a:lnTo>
                  <a:lnTo>
                    <a:pt x="4245" y="1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9"/>
            <p:cNvSpPr/>
            <p:nvPr/>
          </p:nvSpPr>
          <p:spPr>
            <a:xfrm>
              <a:off x="6879286" y="3238256"/>
              <a:ext cx="140424" cy="19882"/>
            </a:xfrm>
            <a:custGeom>
              <a:avLst/>
              <a:gdLst/>
              <a:ahLst/>
              <a:cxnLst/>
              <a:rect l="l" t="t" r="r" b="b"/>
              <a:pathLst>
                <a:path w="4379" h="620" extrusionOk="0">
                  <a:moveTo>
                    <a:pt x="1" y="1"/>
                  </a:moveTo>
                  <a:lnTo>
                    <a:pt x="1" y="619"/>
                  </a:lnTo>
                  <a:lnTo>
                    <a:pt x="4379" y="619"/>
                  </a:lnTo>
                  <a:lnTo>
                    <a:pt x="43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9"/>
            <p:cNvSpPr/>
            <p:nvPr/>
          </p:nvSpPr>
          <p:spPr>
            <a:xfrm>
              <a:off x="6883583" y="3143432"/>
              <a:ext cx="136127" cy="53617"/>
            </a:xfrm>
            <a:custGeom>
              <a:avLst/>
              <a:gdLst/>
              <a:ahLst/>
              <a:cxnLst/>
              <a:rect l="l" t="t" r="r" b="b"/>
              <a:pathLst>
                <a:path w="4245" h="1672" extrusionOk="0">
                  <a:moveTo>
                    <a:pt x="1" y="0"/>
                  </a:moveTo>
                  <a:lnTo>
                    <a:pt x="1" y="1671"/>
                  </a:lnTo>
                  <a:lnTo>
                    <a:pt x="4245" y="1671"/>
                  </a:lnTo>
                  <a:lnTo>
                    <a:pt x="4245" y="13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9"/>
            <p:cNvSpPr/>
            <p:nvPr/>
          </p:nvSpPr>
          <p:spPr>
            <a:xfrm>
              <a:off x="6879286" y="3238256"/>
              <a:ext cx="140424" cy="19882"/>
            </a:xfrm>
            <a:custGeom>
              <a:avLst/>
              <a:gdLst/>
              <a:ahLst/>
              <a:cxnLst/>
              <a:rect l="l" t="t" r="r" b="b"/>
              <a:pathLst>
                <a:path w="4379" h="620" extrusionOk="0">
                  <a:moveTo>
                    <a:pt x="1" y="1"/>
                  </a:moveTo>
                  <a:lnTo>
                    <a:pt x="1" y="619"/>
                  </a:lnTo>
                  <a:lnTo>
                    <a:pt x="4379" y="619"/>
                  </a:lnTo>
                  <a:lnTo>
                    <a:pt x="43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9"/>
            <p:cNvSpPr/>
            <p:nvPr/>
          </p:nvSpPr>
          <p:spPr>
            <a:xfrm>
              <a:off x="6246531" y="2984826"/>
              <a:ext cx="466710" cy="356879"/>
            </a:xfrm>
            <a:custGeom>
              <a:avLst/>
              <a:gdLst/>
              <a:ahLst/>
              <a:cxnLst/>
              <a:rect l="l" t="t" r="r" b="b"/>
              <a:pathLst>
                <a:path w="14554" h="11129" extrusionOk="0">
                  <a:moveTo>
                    <a:pt x="0" y="1"/>
                  </a:moveTo>
                  <a:lnTo>
                    <a:pt x="267" y="11129"/>
                  </a:lnTo>
                  <a:lnTo>
                    <a:pt x="14553" y="11129"/>
                  </a:lnTo>
                  <a:lnTo>
                    <a:pt x="14553" y="11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9"/>
            <p:cNvSpPr/>
            <p:nvPr/>
          </p:nvSpPr>
          <p:spPr>
            <a:xfrm>
              <a:off x="6246531" y="2984826"/>
              <a:ext cx="466710" cy="356879"/>
            </a:xfrm>
            <a:custGeom>
              <a:avLst/>
              <a:gdLst/>
              <a:ahLst/>
              <a:cxnLst/>
              <a:rect l="l" t="t" r="r" b="b"/>
              <a:pathLst>
                <a:path w="14554" h="11129" extrusionOk="0">
                  <a:moveTo>
                    <a:pt x="0" y="1"/>
                  </a:moveTo>
                  <a:lnTo>
                    <a:pt x="267" y="11129"/>
                  </a:lnTo>
                  <a:lnTo>
                    <a:pt x="14553" y="11129"/>
                  </a:lnTo>
                  <a:lnTo>
                    <a:pt x="14553" y="11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9"/>
            <p:cNvSpPr/>
            <p:nvPr/>
          </p:nvSpPr>
          <p:spPr>
            <a:xfrm>
              <a:off x="6263142" y="2667647"/>
              <a:ext cx="466165" cy="317212"/>
            </a:xfrm>
            <a:custGeom>
              <a:avLst/>
              <a:gdLst/>
              <a:ahLst/>
              <a:cxnLst/>
              <a:rect l="l" t="t" r="r" b="b"/>
              <a:pathLst>
                <a:path w="14537" h="9892" extrusionOk="0">
                  <a:moveTo>
                    <a:pt x="0" y="0"/>
                  </a:moveTo>
                  <a:lnTo>
                    <a:pt x="0" y="9892"/>
                  </a:lnTo>
                  <a:lnTo>
                    <a:pt x="14537" y="9892"/>
                  </a:lnTo>
                  <a:lnTo>
                    <a:pt x="145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9"/>
            <p:cNvSpPr/>
            <p:nvPr/>
          </p:nvSpPr>
          <p:spPr>
            <a:xfrm>
              <a:off x="6263142" y="2681981"/>
              <a:ext cx="579748" cy="306084"/>
            </a:xfrm>
            <a:custGeom>
              <a:avLst/>
              <a:gdLst/>
              <a:ahLst/>
              <a:cxnLst/>
              <a:rect l="l" t="t" r="r" b="b"/>
              <a:pathLst>
                <a:path w="18079" h="9545" extrusionOk="0">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9"/>
            <p:cNvSpPr/>
            <p:nvPr/>
          </p:nvSpPr>
          <p:spPr>
            <a:xfrm>
              <a:off x="6263142" y="2681981"/>
              <a:ext cx="579748" cy="306084"/>
            </a:xfrm>
            <a:custGeom>
              <a:avLst/>
              <a:gdLst/>
              <a:ahLst/>
              <a:cxnLst/>
              <a:rect l="l" t="t" r="r" b="b"/>
              <a:pathLst>
                <a:path w="18079" h="9545" extrusionOk="0">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9"/>
            <p:cNvSpPr/>
            <p:nvPr/>
          </p:nvSpPr>
          <p:spPr>
            <a:xfrm>
              <a:off x="6454424" y="2813361"/>
              <a:ext cx="559385" cy="174191"/>
            </a:xfrm>
            <a:custGeom>
              <a:avLst/>
              <a:gdLst/>
              <a:ahLst/>
              <a:cxnLst/>
              <a:rect l="l" t="t" r="r" b="b"/>
              <a:pathLst>
                <a:path w="17444" h="5432" extrusionOk="0">
                  <a:moveTo>
                    <a:pt x="1420" y="1"/>
                  </a:moveTo>
                  <a:lnTo>
                    <a:pt x="0" y="5431"/>
                  </a:lnTo>
                  <a:lnTo>
                    <a:pt x="16759" y="5348"/>
                  </a:lnTo>
                  <a:lnTo>
                    <a:pt x="17076" y="3259"/>
                  </a:lnTo>
                  <a:lnTo>
                    <a:pt x="17444" y="1070"/>
                  </a:lnTo>
                  <a:lnTo>
                    <a:pt x="142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9"/>
            <p:cNvSpPr/>
            <p:nvPr/>
          </p:nvSpPr>
          <p:spPr>
            <a:xfrm>
              <a:off x="6508522" y="2847545"/>
              <a:ext cx="559418" cy="140520"/>
            </a:xfrm>
            <a:custGeom>
              <a:avLst/>
              <a:gdLst/>
              <a:ahLst/>
              <a:cxnLst/>
              <a:rect l="l" t="t" r="r" b="b"/>
              <a:pathLst>
                <a:path w="17445" h="4382" extrusionOk="0">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9"/>
            <p:cNvSpPr/>
            <p:nvPr/>
          </p:nvSpPr>
          <p:spPr>
            <a:xfrm>
              <a:off x="6508522" y="2847545"/>
              <a:ext cx="559418" cy="140520"/>
            </a:xfrm>
            <a:custGeom>
              <a:avLst/>
              <a:gdLst/>
              <a:ahLst/>
              <a:cxnLst/>
              <a:rect l="l" t="t" r="r" b="b"/>
              <a:pathLst>
                <a:path w="17445" h="4382" extrusionOk="0">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9"/>
            <p:cNvSpPr/>
            <p:nvPr/>
          </p:nvSpPr>
          <p:spPr>
            <a:xfrm>
              <a:off x="6393849" y="2860533"/>
              <a:ext cx="93797" cy="124326"/>
            </a:xfrm>
            <a:custGeom>
              <a:avLst/>
              <a:gdLst/>
              <a:ahLst/>
              <a:cxnLst/>
              <a:rect l="l" t="t" r="r" b="b"/>
              <a:pathLst>
                <a:path w="2925" h="3877" extrusionOk="0">
                  <a:moveTo>
                    <a:pt x="653" y="0"/>
                  </a:moveTo>
                  <a:cubicBezTo>
                    <a:pt x="285" y="0"/>
                    <a:pt x="1" y="351"/>
                    <a:pt x="85" y="702"/>
                  </a:cubicBezTo>
                  <a:lnTo>
                    <a:pt x="820" y="3877"/>
                  </a:lnTo>
                  <a:lnTo>
                    <a:pt x="1889" y="3877"/>
                  </a:lnTo>
                  <a:lnTo>
                    <a:pt x="29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9"/>
            <p:cNvSpPr/>
            <p:nvPr/>
          </p:nvSpPr>
          <p:spPr>
            <a:xfrm>
              <a:off x="5507118" y="1192766"/>
              <a:ext cx="416332" cy="334175"/>
            </a:xfrm>
            <a:custGeom>
              <a:avLst/>
              <a:gdLst/>
              <a:ahLst/>
              <a:cxnLst/>
              <a:rect l="l" t="t" r="r" b="b"/>
              <a:pathLst>
                <a:path w="12983" h="10421" extrusionOk="0">
                  <a:moveTo>
                    <a:pt x="2114" y="0"/>
                  </a:moveTo>
                  <a:cubicBezTo>
                    <a:pt x="1795" y="0"/>
                    <a:pt x="1513" y="221"/>
                    <a:pt x="1454" y="546"/>
                  </a:cubicBezTo>
                  <a:lnTo>
                    <a:pt x="84" y="7413"/>
                  </a:lnTo>
                  <a:cubicBezTo>
                    <a:pt x="0" y="7781"/>
                    <a:pt x="234" y="8132"/>
                    <a:pt x="585" y="8215"/>
                  </a:cubicBezTo>
                  <a:lnTo>
                    <a:pt x="10761" y="10404"/>
                  </a:lnTo>
                  <a:cubicBezTo>
                    <a:pt x="10806" y="10415"/>
                    <a:pt x="10852" y="10420"/>
                    <a:pt x="10897" y="10420"/>
                  </a:cubicBezTo>
                  <a:cubicBezTo>
                    <a:pt x="11198" y="10420"/>
                    <a:pt x="11471" y="10189"/>
                    <a:pt x="11529" y="9869"/>
                  </a:cubicBezTo>
                  <a:lnTo>
                    <a:pt x="12916" y="3002"/>
                  </a:lnTo>
                  <a:cubicBezTo>
                    <a:pt x="12983" y="2635"/>
                    <a:pt x="12766" y="2284"/>
                    <a:pt x="12398" y="2200"/>
                  </a:cubicBezTo>
                  <a:lnTo>
                    <a:pt x="2239" y="11"/>
                  </a:lnTo>
                  <a:cubicBezTo>
                    <a:pt x="2197" y="4"/>
                    <a:pt x="2155" y="0"/>
                    <a:pt x="2114"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9"/>
            <p:cNvSpPr/>
            <p:nvPr/>
          </p:nvSpPr>
          <p:spPr>
            <a:xfrm>
              <a:off x="5656585" y="1317413"/>
              <a:ext cx="99698" cy="106657"/>
            </a:xfrm>
            <a:custGeom>
              <a:avLst/>
              <a:gdLst/>
              <a:ahLst/>
              <a:cxnLst/>
              <a:rect l="l" t="t" r="r" b="b"/>
              <a:pathLst>
                <a:path w="3109" h="3326" extrusionOk="0">
                  <a:moveTo>
                    <a:pt x="3109" y="1"/>
                  </a:moveTo>
                  <a:lnTo>
                    <a:pt x="1555" y="535"/>
                  </a:lnTo>
                  <a:lnTo>
                    <a:pt x="1" y="1070"/>
                  </a:lnTo>
                  <a:lnTo>
                    <a:pt x="1221" y="2206"/>
                  </a:lnTo>
                  <a:lnTo>
                    <a:pt x="2457" y="3326"/>
                  </a:lnTo>
                  <a:lnTo>
                    <a:pt x="2791" y="1655"/>
                  </a:lnTo>
                  <a:lnTo>
                    <a:pt x="3109"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9"/>
            <p:cNvSpPr/>
            <p:nvPr/>
          </p:nvSpPr>
          <p:spPr>
            <a:xfrm>
              <a:off x="5925567" y="678211"/>
              <a:ext cx="642472" cy="662803"/>
            </a:xfrm>
            <a:custGeom>
              <a:avLst/>
              <a:gdLst/>
              <a:ahLst/>
              <a:cxnLst/>
              <a:rect l="l" t="t" r="r" b="b"/>
              <a:pathLst>
                <a:path w="20035" h="20669" extrusionOk="0">
                  <a:moveTo>
                    <a:pt x="37" y="2984"/>
                  </a:moveTo>
                  <a:cubicBezTo>
                    <a:pt x="36" y="2984"/>
                    <a:pt x="35" y="2987"/>
                    <a:pt x="34" y="2991"/>
                  </a:cubicBezTo>
                  <a:lnTo>
                    <a:pt x="35" y="2991"/>
                  </a:lnTo>
                  <a:cubicBezTo>
                    <a:pt x="36" y="2986"/>
                    <a:pt x="37" y="2984"/>
                    <a:pt x="37" y="2984"/>
                  </a:cubicBezTo>
                  <a:close/>
                  <a:moveTo>
                    <a:pt x="34" y="2991"/>
                  </a:moveTo>
                  <a:cubicBezTo>
                    <a:pt x="31" y="3002"/>
                    <a:pt x="30" y="3006"/>
                    <a:pt x="30" y="3006"/>
                  </a:cubicBezTo>
                  <a:cubicBezTo>
                    <a:pt x="30" y="3006"/>
                    <a:pt x="33" y="2998"/>
                    <a:pt x="34" y="2991"/>
                  </a:cubicBezTo>
                  <a:close/>
                  <a:moveTo>
                    <a:pt x="12215" y="1"/>
                  </a:moveTo>
                  <a:lnTo>
                    <a:pt x="12165" y="17"/>
                  </a:lnTo>
                  <a:lnTo>
                    <a:pt x="11363" y="218"/>
                  </a:lnTo>
                  <a:lnTo>
                    <a:pt x="9758" y="619"/>
                  </a:lnTo>
                  <a:cubicBezTo>
                    <a:pt x="8689" y="869"/>
                    <a:pt x="7653" y="1120"/>
                    <a:pt x="6617" y="1387"/>
                  </a:cubicBezTo>
                  <a:lnTo>
                    <a:pt x="702" y="2841"/>
                  </a:lnTo>
                  <a:lnTo>
                    <a:pt x="352" y="2925"/>
                  </a:lnTo>
                  <a:lnTo>
                    <a:pt x="168" y="2958"/>
                  </a:lnTo>
                  <a:lnTo>
                    <a:pt x="84" y="2991"/>
                  </a:lnTo>
                  <a:lnTo>
                    <a:pt x="35" y="2991"/>
                  </a:lnTo>
                  <a:cubicBezTo>
                    <a:pt x="32" y="3006"/>
                    <a:pt x="23" y="3047"/>
                    <a:pt x="1" y="3142"/>
                  </a:cubicBezTo>
                  <a:lnTo>
                    <a:pt x="17" y="3142"/>
                  </a:lnTo>
                  <a:lnTo>
                    <a:pt x="34" y="3158"/>
                  </a:lnTo>
                  <a:cubicBezTo>
                    <a:pt x="201" y="3309"/>
                    <a:pt x="385" y="3476"/>
                    <a:pt x="535" y="3643"/>
                  </a:cubicBezTo>
                  <a:cubicBezTo>
                    <a:pt x="870" y="3977"/>
                    <a:pt x="1154" y="4345"/>
                    <a:pt x="1388" y="4729"/>
                  </a:cubicBezTo>
                  <a:cubicBezTo>
                    <a:pt x="1638" y="5113"/>
                    <a:pt x="1822" y="5514"/>
                    <a:pt x="1989" y="5932"/>
                  </a:cubicBezTo>
                  <a:cubicBezTo>
                    <a:pt x="2139" y="6350"/>
                    <a:pt x="2256" y="6767"/>
                    <a:pt x="2340" y="7185"/>
                  </a:cubicBezTo>
                  <a:cubicBezTo>
                    <a:pt x="2758" y="8873"/>
                    <a:pt x="3142" y="10427"/>
                    <a:pt x="3493" y="11864"/>
                  </a:cubicBezTo>
                  <a:lnTo>
                    <a:pt x="4462" y="15707"/>
                  </a:lnTo>
                  <a:cubicBezTo>
                    <a:pt x="4596" y="16275"/>
                    <a:pt x="4713" y="16809"/>
                    <a:pt x="4863" y="17294"/>
                  </a:cubicBezTo>
                  <a:cubicBezTo>
                    <a:pt x="4997" y="17728"/>
                    <a:pt x="5164" y="18146"/>
                    <a:pt x="5364" y="18564"/>
                  </a:cubicBezTo>
                  <a:cubicBezTo>
                    <a:pt x="5648" y="19132"/>
                    <a:pt x="5982" y="19666"/>
                    <a:pt x="6383" y="20168"/>
                  </a:cubicBezTo>
                  <a:cubicBezTo>
                    <a:pt x="6517" y="20352"/>
                    <a:pt x="6651" y="20519"/>
                    <a:pt x="6801" y="20669"/>
                  </a:cubicBezTo>
                  <a:cubicBezTo>
                    <a:pt x="6801" y="20669"/>
                    <a:pt x="6768" y="20619"/>
                    <a:pt x="6701" y="20535"/>
                  </a:cubicBezTo>
                  <a:cubicBezTo>
                    <a:pt x="6634" y="20452"/>
                    <a:pt x="6534" y="20318"/>
                    <a:pt x="6400" y="20151"/>
                  </a:cubicBezTo>
                  <a:cubicBezTo>
                    <a:pt x="5748" y="19282"/>
                    <a:pt x="5264" y="18313"/>
                    <a:pt x="4946" y="17260"/>
                  </a:cubicBezTo>
                  <a:cubicBezTo>
                    <a:pt x="4796" y="16793"/>
                    <a:pt x="4696" y="16258"/>
                    <a:pt x="4545" y="15690"/>
                  </a:cubicBezTo>
                  <a:cubicBezTo>
                    <a:pt x="4278" y="14554"/>
                    <a:pt x="3961" y="13267"/>
                    <a:pt x="3610" y="11830"/>
                  </a:cubicBezTo>
                  <a:cubicBezTo>
                    <a:pt x="3276" y="10410"/>
                    <a:pt x="2891" y="8839"/>
                    <a:pt x="2490" y="7168"/>
                  </a:cubicBezTo>
                  <a:cubicBezTo>
                    <a:pt x="2390" y="6734"/>
                    <a:pt x="2273" y="6300"/>
                    <a:pt x="2123" y="5882"/>
                  </a:cubicBezTo>
                  <a:cubicBezTo>
                    <a:pt x="1956" y="5448"/>
                    <a:pt x="1755" y="5046"/>
                    <a:pt x="1521" y="4645"/>
                  </a:cubicBezTo>
                  <a:cubicBezTo>
                    <a:pt x="1155" y="4073"/>
                    <a:pt x="713" y="3545"/>
                    <a:pt x="210" y="3107"/>
                  </a:cubicBezTo>
                  <a:lnTo>
                    <a:pt x="210" y="3107"/>
                  </a:lnTo>
                  <a:lnTo>
                    <a:pt x="385" y="3075"/>
                  </a:lnTo>
                  <a:lnTo>
                    <a:pt x="736" y="2991"/>
                  </a:lnTo>
                  <a:cubicBezTo>
                    <a:pt x="2624" y="2524"/>
                    <a:pt x="4612" y="2039"/>
                    <a:pt x="6667" y="1538"/>
                  </a:cubicBezTo>
                  <a:lnTo>
                    <a:pt x="9792" y="769"/>
                  </a:lnTo>
                  <a:lnTo>
                    <a:pt x="11396" y="385"/>
                  </a:lnTo>
                  <a:cubicBezTo>
                    <a:pt x="11663" y="318"/>
                    <a:pt x="11931" y="251"/>
                    <a:pt x="12198" y="184"/>
                  </a:cubicBezTo>
                  <a:lnTo>
                    <a:pt x="12248" y="168"/>
                  </a:lnTo>
                  <a:lnTo>
                    <a:pt x="12265" y="168"/>
                  </a:lnTo>
                  <a:lnTo>
                    <a:pt x="12348" y="201"/>
                  </a:lnTo>
                  <a:lnTo>
                    <a:pt x="12549" y="285"/>
                  </a:lnTo>
                  <a:cubicBezTo>
                    <a:pt x="12666" y="351"/>
                    <a:pt x="12799" y="385"/>
                    <a:pt x="12916" y="468"/>
                  </a:cubicBezTo>
                  <a:cubicBezTo>
                    <a:pt x="13886" y="970"/>
                    <a:pt x="14671" y="1788"/>
                    <a:pt x="15155" y="2774"/>
                  </a:cubicBezTo>
                  <a:cubicBezTo>
                    <a:pt x="15373" y="3259"/>
                    <a:pt x="15540" y="3777"/>
                    <a:pt x="15640" y="4295"/>
                  </a:cubicBezTo>
                  <a:cubicBezTo>
                    <a:pt x="15757" y="4829"/>
                    <a:pt x="15874" y="5347"/>
                    <a:pt x="15991" y="5865"/>
                  </a:cubicBezTo>
                  <a:cubicBezTo>
                    <a:pt x="16475" y="7920"/>
                    <a:pt x="16926" y="9909"/>
                    <a:pt x="17361" y="11797"/>
                  </a:cubicBezTo>
                  <a:cubicBezTo>
                    <a:pt x="17478" y="12281"/>
                    <a:pt x="17578" y="12749"/>
                    <a:pt x="17695" y="13200"/>
                  </a:cubicBezTo>
                  <a:cubicBezTo>
                    <a:pt x="17812" y="13668"/>
                    <a:pt x="17962" y="14103"/>
                    <a:pt x="18129" y="14554"/>
                  </a:cubicBezTo>
                  <a:cubicBezTo>
                    <a:pt x="18464" y="15389"/>
                    <a:pt x="18915" y="16174"/>
                    <a:pt x="19449" y="16893"/>
                  </a:cubicBezTo>
                  <a:cubicBezTo>
                    <a:pt x="19583" y="17060"/>
                    <a:pt x="19717" y="17227"/>
                    <a:pt x="19850" y="17394"/>
                  </a:cubicBezTo>
                  <a:lnTo>
                    <a:pt x="19861" y="17409"/>
                  </a:lnTo>
                  <a:lnTo>
                    <a:pt x="19861" y="17409"/>
                  </a:lnTo>
                  <a:lnTo>
                    <a:pt x="19767" y="17428"/>
                  </a:lnTo>
                  <a:lnTo>
                    <a:pt x="19466" y="17494"/>
                  </a:lnTo>
                  <a:lnTo>
                    <a:pt x="18280" y="17795"/>
                  </a:lnTo>
                  <a:lnTo>
                    <a:pt x="16041" y="18346"/>
                  </a:lnTo>
                  <a:cubicBezTo>
                    <a:pt x="13184" y="19065"/>
                    <a:pt x="10878" y="19633"/>
                    <a:pt x="9274" y="20034"/>
                  </a:cubicBezTo>
                  <a:lnTo>
                    <a:pt x="7453" y="20502"/>
                  </a:lnTo>
                  <a:lnTo>
                    <a:pt x="6968" y="20619"/>
                  </a:lnTo>
                  <a:cubicBezTo>
                    <a:pt x="6868" y="20652"/>
                    <a:pt x="6818" y="20669"/>
                    <a:pt x="6818" y="20669"/>
                  </a:cubicBezTo>
                  <a:cubicBezTo>
                    <a:pt x="6818" y="20669"/>
                    <a:pt x="6868" y="20669"/>
                    <a:pt x="6968" y="20636"/>
                  </a:cubicBezTo>
                  <a:lnTo>
                    <a:pt x="7453" y="20535"/>
                  </a:lnTo>
                  <a:lnTo>
                    <a:pt x="9291" y="20101"/>
                  </a:lnTo>
                  <a:cubicBezTo>
                    <a:pt x="10895" y="19717"/>
                    <a:pt x="13217" y="19148"/>
                    <a:pt x="16074" y="18463"/>
                  </a:cubicBezTo>
                  <a:lnTo>
                    <a:pt x="18313" y="17929"/>
                  </a:lnTo>
                  <a:lnTo>
                    <a:pt x="19500" y="17628"/>
                  </a:lnTo>
                  <a:lnTo>
                    <a:pt x="19800" y="17561"/>
                  </a:lnTo>
                  <a:lnTo>
                    <a:pt x="19967" y="17528"/>
                  </a:lnTo>
                  <a:lnTo>
                    <a:pt x="19984" y="17511"/>
                  </a:lnTo>
                  <a:cubicBezTo>
                    <a:pt x="19987" y="17504"/>
                    <a:pt x="19988" y="17501"/>
                    <a:pt x="19989" y="17501"/>
                  </a:cubicBezTo>
                  <a:lnTo>
                    <a:pt x="19989" y="17501"/>
                  </a:lnTo>
                  <a:cubicBezTo>
                    <a:pt x="19991" y="17501"/>
                    <a:pt x="19988" y="17523"/>
                    <a:pt x="19991" y="17523"/>
                  </a:cubicBezTo>
                  <a:cubicBezTo>
                    <a:pt x="19995" y="17523"/>
                    <a:pt x="20005" y="17498"/>
                    <a:pt x="20034" y="17394"/>
                  </a:cubicBezTo>
                  <a:lnTo>
                    <a:pt x="20001" y="17377"/>
                  </a:lnTo>
                  <a:lnTo>
                    <a:pt x="19951" y="17311"/>
                  </a:lnTo>
                  <a:cubicBezTo>
                    <a:pt x="19817" y="17143"/>
                    <a:pt x="19683" y="16976"/>
                    <a:pt x="19566" y="16809"/>
                  </a:cubicBezTo>
                  <a:cubicBezTo>
                    <a:pt x="19032" y="16091"/>
                    <a:pt x="18597" y="15322"/>
                    <a:pt x="18263" y="14487"/>
                  </a:cubicBezTo>
                  <a:cubicBezTo>
                    <a:pt x="17912" y="13651"/>
                    <a:pt x="17745" y="12716"/>
                    <a:pt x="17511" y="11763"/>
                  </a:cubicBezTo>
                  <a:cubicBezTo>
                    <a:pt x="17077" y="9875"/>
                    <a:pt x="16626" y="7887"/>
                    <a:pt x="16158" y="5832"/>
                  </a:cubicBezTo>
                  <a:lnTo>
                    <a:pt x="15790" y="4261"/>
                  </a:lnTo>
                  <a:cubicBezTo>
                    <a:pt x="15707" y="3727"/>
                    <a:pt x="15540" y="3192"/>
                    <a:pt x="15306" y="2707"/>
                  </a:cubicBezTo>
                  <a:cubicBezTo>
                    <a:pt x="14804" y="1671"/>
                    <a:pt x="14002" y="836"/>
                    <a:pt x="13000" y="318"/>
                  </a:cubicBezTo>
                  <a:cubicBezTo>
                    <a:pt x="12866" y="234"/>
                    <a:pt x="12749" y="184"/>
                    <a:pt x="12616" y="134"/>
                  </a:cubicBezTo>
                  <a:lnTo>
                    <a:pt x="12415" y="51"/>
                  </a:lnTo>
                  <a:lnTo>
                    <a:pt x="12315" y="17"/>
                  </a:lnTo>
                  <a:lnTo>
                    <a:pt x="122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9"/>
            <p:cNvSpPr/>
            <p:nvPr/>
          </p:nvSpPr>
          <p:spPr>
            <a:xfrm>
              <a:off x="6074520" y="815909"/>
              <a:ext cx="290980" cy="75583"/>
            </a:xfrm>
            <a:custGeom>
              <a:avLst/>
              <a:gdLst/>
              <a:ahLst/>
              <a:cxnLst/>
              <a:rect l="l" t="t" r="r" b="b"/>
              <a:pathLst>
                <a:path w="9074" h="2357" extrusionOk="0">
                  <a:moveTo>
                    <a:pt x="9073" y="1"/>
                  </a:moveTo>
                  <a:lnTo>
                    <a:pt x="9073" y="1"/>
                  </a:lnTo>
                  <a:cubicBezTo>
                    <a:pt x="8956" y="17"/>
                    <a:pt x="8823" y="34"/>
                    <a:pt x="8706" y="67"/>
                  </a:cubicBezTo>
                  <a:lnTo>
                    <a:pt x="7737" y="318"/>
                  </a:lnTo>
                  <a:cubicBezTo>
                    <a:pt x="6885" y="535"/>
                    <a:pt x="5765" y="836"/>
                    <a:pt x="4529" y="1154"/>
                  </a:cubicBezTo>
                  <a:lnTo>
                    <a:pt x="1321" y="1972"/>
                  </a:lnTo>
                  <a:lnTo>
                    <a:pt x="352" y="2240"/>
                  </a:lnTo>
                  <a:cubicBezTo>
                    <a:pt x="218" y="2273"/>
                    <a:pt x="101" y="2306"/>
                    <a:pt x="1" y="2357"/>
                  </a:cubicBezTo>
                  <a:cubicBezTo>
                    <a:pt x="118" y="2357"/>
                    <a:pt x="235" y="2340"/>
                    <a:pt x="368" y="2306"/>
                  </a:cubicBezTo>
                  <a:cubicBezTo>
                    <a:pt x="602" y="2256"/>
                    <a:pt x="936" y="2189"/>
                    <a:pt x="1337" y="2089"/>
                  </a:cubicBezTo>
                  <a:cubicBezTo>
                    <a:pt x="2173" y="1905"/>
                    <a:pt x="3309" y="1638"/>
                    <a:pt x="4562" y="1321"/>
                  </a:cubicBezTo>
                  <a:cubicBezTo>
                    <a:pt x="5832" y="1003"/>
                    <a:pt x="6951" y="686"/>
                    <a:pt x="7770" y="435"/>
                  </a:cubicBezTo>
                  <a:cubicBezTo>
                    <a:pt x="8171" y="318"/>
                    <a:pt x="8505" y="218"/>
                    <a:pt x="8723" y="134"/>
                  </a:cubicBezTo>
                  <a:cubicBezTo>
                    <a:pt x="8856" y="101"/>
                    <a:pt x="8956" y="67"/>
                    <a:pt x="90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9"/>
            <p:cNvSpPr/>
            <p:nvPr/>
          </p:nvSpPr>
          <p:spPr>
            <a:xfrm>
              <a:off x="6081479" y="859841"/>
              <a:ext cx="291526" cy="75583"/>
            </a:xfrm>
            <a:custGeom>
              <a:avLst/>
              <a:gdLst/>
              <a:ahLst/>
              <a:cxnLst/>
              <a:rect l="l" t="t" r="r" b="b"/>
              <a:pathLst>
                <a:path w="9091" h="2357" extrusionOk="0">
                  <a:moveTo>
                    <a:pt x="9090" y="1"/>
                  </a:moveTo>
                  <a:cubicBezTo>
                    <a:pt x="8957" y="1"/>
                    <a:pt x="8840" y="34"/>
                    <a:pt x="8723" y="68"/>
                  </a:cubicBezTo>
                  <a:lnTo>
                    <a:pt x="7754" y="318"/>
                  </a:lnTo>
                  <a:cubicBezTo>
                    <a:pt x="6885" y="535"/>
                    <a:pt x="5765" y="836"/>
                    <a:pt x="4529" y="1154"/>
                  </a:cubicBezTo>
                  <a:lnTo>
                    <a:pt x="1321" y="1972"/>
                  </a:lnTo>
                  <a:lnTo>
                    <a:pt x="352" y="2240"/>
                  </a:lnTo>
                  <a:cubicBezTo>
                    <a:pt x="235" y="2256"/>
                    <a:pt x="118" y="2306"/>
                    <a:pt x="1" y="2357"/>
                  </a:cubicBezTo>
                  <a:cubicBezTo>
                    <a:pt x="135" y="2357"/>
                    <a:pt x="252" y="2340"/>
                    <a:pt x="368" y="2306"/>
                  </a:cubicBezTo>
                  <a:cubicBezTo>
                    <a:pt x="602" y="2256"/>
                    <a:pt x="937" y="2190"/>
                    <a:pt x="1354" y="2089"/>
                  </a:cubicBezTo>
                  <a:cubicBezTo>
                    <a:pt x="2190" y="1905"/>
                    <a:pt x="3326" y="1638"/>
                    <a:pt x="4579" y="1321"/>
                  </a:cubicBezTo>
                  <a:cubicBezTo>
                    <a:pt x="5832" y="987"/>
                    <a:pt x="6968" y="686"/>
                    <a:pt x="7770" y="435"/>
                  </a:cubicBezTo>
                  <a:cubicBezTo>
                    <a:pt x="8188" y="318"/>
                    <a:pt x="8506" y="218"/>
                    <a:pt x="8739" y="134"/>
                  </a:cubicBezTo>
                  <a:cubicBezTo>
                    <a:pt x="8856" y="101"/>
                    <a:pt x="8973" y="51"/>
                    <a:pt x="9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9"/>
            <p:cNvSpPr/>
            <p:nvPr/>
          </p:nvSpPr>
          <p:spPr>
            <a:xfrm>
              <a:off x="6091677" y="903774"/>
              <a:ext cx="291494" cy="75583"/>
            </a:xfrm>
            <a:custGeom>
              <a:avLst/>
              <a:gdLst/>
              <a:ahLst/>
              <a:cxnLst/>
              <a:rect l="l" t="t" r="r" b="b"/>
              <a:pathLst>
                <a:path w="9090" h="2357" extrusionOk="0">
                  <a:moveTo>
                    <a:pt x="9090" y="1"/>
                  </a:moveTo>
                  <a:cubicBezTo>
                    <a:pt x="8956" y="1"/>
                    <a:pt x="8839" y="34"/>
                    <a:pt x="8722" y="68"/>
                  </a:cubicBezTo>
                  <a:lnTo>
                    <a:pt x="7753" y="318"/>
                  </a:lnTo>
                  <a:lnTo>
                    <a:pt x="4528" y="1154"/>
                  </a:lnTo>
                  <a:cubicBezTo>
                    <a:pt x="3309" y="1471"/>
                    <a:pt x="2189" y="1755"/>
                    <a:pt x="1320" y="1972"/>
                  </a:cubicBezTo>
                  <a:cubicBezTo>
                    <a:pt x="936" y="2073"/>
                    <a:pt x="619" y="2156"/>
                    <a:pt x="351" y="2240"/>
                  </a:cubicBezTo>
                  <a:cubicBezTo>
                    <a:pt x="234" y="2256"/>
                    <a:pt x="117" y="2307"/>
                    <a:pt x="0" y="2357"/>
                  </a:cubicBezTo>
                  <a:cubicBezTo>
                    <a:pt x="134" y="2357"/>
                    <a:pt x="251" y="2340"/>
                    <a:pt x="368" y="2307"/>
                  </a:cubicBezTo>
                  <a:cubicBezTo>
                    <a:pt x="602" y="2256"/>
                    <a:pt x="936" y="2190"/>
                    <a:pt x="1354" y="2089"/>
                  </a:cubicBezTo>
                  <a:cubicBezTo>
                    <a:pt x="2189" y="1906"/>
                    <a:pt x="3325" y="1638"/>
                    <a:pt x="4578" y="1321"/>
                  </a:cubicBezTo>
                  <a:cubicBezTo>
                    <a:pt x="5832" y="987"/>
                    <a:pt x="6968" y="669"/>
                    <a:pt x="7770" y="435"/>
                  </a:cubicBezTo>
                  <a:cubicBezTo>
                    <a:pt x="8188" y="318"/>
                    <a:pt x="8505" y="201"/>
                    <a:pt x="8739" y="134"/>
                  </a:cubicBezTo>
                  <a:cubicBezTo>
                    <a:pt x="8856" y="101"/>
                    <a:pt x="8973" y="51"/>
                    <a:pt x="9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9"/>
            <p:cNvSpPr/>
            <p:nvPr/>
          </p:nvSpPr>
          <p:spPr>
            <a:xfrm>
              <a:off x="6101329" y="947706"/>
              <a:ext cx="290948" cy="75583"/>
            </a:xfrm>
            <a:custGeom>
              <a:avLst/>
              <a:gdLst/>
              <a:ahLst/>
              <a:cxnLst/>
              <a:rect l="l" t="t" r="r" b="b"/>
              <a:pathLst>
                <a:path w="9073" h="2357" extrusionOk="0">
                  <a:moveTo>
                    <a:pt x="9073" y="1"/>
                  </a:moveTo>
                  <a:cubicBezTo>
                    <a:pt x="8956" y="1"/>
                    <a:pt x="8822" y="34"/>
                    <a:pt x="8705" y="68"/>
                  </a:cubicBezTo>
                  <a:lnTo>
                    <a:pt x="7736" y="318"/>
                  </a:lnTo>
                  <a:lnTo>
                    <a:pt x="4528" y="1154"/>
                  </a:lnTo>
                  <a:cubicBezTo>
                    <a:pt x="3292" y="1471"/>
                    <a:pt x="2172" y="1755"/>
                    <a:pt x="1320" y="1973"/>
                  </a:cubicBezTo>
                  <a:lnTo>
                    <a:pt x="351" y="2240"/>
                  </a:lnTo>
                  <a:cubicBezTo>
                    <a:pt x="217" y="2257"/>
                    <a:pt x="100" y="2307"/>
                    <a:pt x="0" y="2357"/>
                  </a:cubicBezTo>
                  <a:cubicBezTo>
                    <a:pt x="117" y="2357"/>
                    <a:pt x="234" y="2323"/>
                    <a:pt x="368" y="2307"/>
                  </a:cubicBezTo>
                  <a:cubicBezTo>
                    <a:pt x="602" y="2257"/>
                    <a:pt x="936" y="2173"/>
                    <a:pt x="1337" y="2089"/>
                  </a:cubicBezTo>
                  <a:cubicBezTo>
                    <a:pt x="2172" y="1906"/>
                    <a:pt x="3308" y="1638"/>
                    <a:pt x="4562" y="1304"/>
                  </a:cubicBezTo>
                  <a:cubicBezTo>
                    <a:pt x="5831" y="987"/>
                    <a:pt x="6951" y="669"/>
                    <a:pt x="7770" y="435"/>
                  </a:cubicBezTo>
                  <a:cubicBezTo>
                    <a:pt x="8171" y="302"/>
                    <a:pt x="8505" y="201"/>
                    <a:pt x="8722" y="135"/>
                  </a:cubicBezTo>
                  <a:cubicBezTo>
                    <a:pt x="8856" y="101"/>
                    <a:pt x="8973" y="51"/>
                    <a:pt x="90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9"/>
            <p:cNvSpPr/>
            <p:nvPr/>
          </p:nvSpPr>
          <p:spPr>
            <a:xfrm>
              <a:off x="6115246" y="991671"/>
              <a:ext cx="291494" cy="75551"/>
            </a:xfrm>
            <a:custGeom>
              <a:avLst/>
              <a:gdLst/>
              <a:ahLst/>
              <a:cxnLst/>
              <a:rect l="l" t="t" r="r" b="b"/>
              <a:pathLst>
                <a:path w="9090" h="2356" extrusionOk="0">
                  <a:moveTo>
                    <a:pt x="9090" y="0"/>
                  </a:moveTo>
                  <a:cubicBezTo>
                    <a:pt x="8956" y="0"/>
                    <a:pt x="8839" y="33"/>
                    <a:pt x="8722" y="67"/>
                  </a:cubicBezTo>
                  <a:lnTo>
                    <a:pt x="7753" y="317"/>
                  </a:lnTo>
                  <a:lnTo>
                    <a:pt x="4545" y="1136"/>
                  </a:lnTo>
                  <a:lnTo>
                    <a:pt x="1321" y="1972"/>
                  </a:lnTo>
                  <a:lnTo>
                    <a:pt x="351" y="2239"/>
                  </a:lnTo>
                  <a:cubicBezTo>
                    <a:pt x="234" y="2256"/>
                    <a:pt x="117" y="2289"/>
                    <a:pt x="1" y="2356"/>
                  </a:cubicBezTo>
                  <a:cubicBezTo>
                    <a:pt x="134" y="2339"/>
                    <a:pt x="251" y="2322"/>
                    <a:pt x="368" y="2289"/>
                  </a:cubicBezTo>
                  <a:cubicBezTo>
                    <a:pt x="602" y="2256"/>
                    <a:pt x="936" y="2172"/>
                    <a:pt x="1354" y="2089"/>
                  </a:cubicBezTo>
                  <a:cubicBezTo>
                    <a:pt x="2189" y="1905"/>
                    <a:pt x="3326" y="1637"/>
                    <a:pt x="4579" y="1303"/>
                  </a:cubicBezTo>
                  <a:cubicBezTo>
                    <a:pt x="5832" y="986"/>
                    <a:pt x="6968" y="668"/>
                    <a:pt x="7770" y="434"/>
                  </a:cubicBezTo>
                  <a:cubicBezTo>
                    <a:pt x="8188" y="301"/>
                    <a:pt x="8505" y="201"/>
                    <a:pt x="8739" y="134"/>
                  </a:cubicBezTo>
                  <a:cubicBezTo>
                    <a:pt x="8856" y="100"/>
                    <a:pt x="8973" y="50"/>
                    <a:pt x="90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9"/>
            <p:cNvSpPr/>
            <p:nvPr/>
          </p:nvSpPr>
          <p:spPr>
            <a:xfrm>
              <a:off x="6125412" y="1035603"/>
              <a:ext cx="291526" cy="75583"/>
            </a:xfrm>
            <a:custGeom>
              <a:avLst/>
              <a:gdLst/>
              <a:ahLst/>
              <a:cxnLst/>
              <a:rect l="l" t="t" r="r" b="b"/>
              <a:pathLst>
                <a:path w="9091" h="2357" extrusionOk="0">
                  <a:moveTo>
                    <a:pt x="9090" y="0"/>
                  </a:moveTo>
                  <a:cubicBezTo>
                    <a:pt x="8957" y="0"/>
                    <a:pt x="8840" y="17"/>
                    <a:pt x="8723" y="67"/>
                  </a:cubicBezTo>
                  <a:lnTo>
                    <a:pt x="7754" y="318"/>
                  </a:lnTo>
                  <a:cubicBezTo>
                    <a:pt x="6885" y="535"/>
                    <a:pt x="5765" y="819"/>
                    <a:pt x="4546" y="1136"/>
                  </a:cubicBezTo>
                  <a:lnTo>
                    <a:pt x="1321" y="1972"/>
                  </a:lnTo>
                  <a:lnTo>
                    <a:pt x="352" y="2222"/>
                  </a:lnTo>
                  <a:cubicBezTo>
                    <a:pt x="235" y="2256"/>
                    <a:pt x="118" y="2289"/>
                    <a:pt x="1" y="2356"/>
                  </a:cubicBezTo>
                  <a:cubicBezTo>
                    <a:pt x="135" y="2339"/>
                    <a:pt x="252" y="2323"/>
                    <a:pt x="369" y="2289"/>
                  </a:cubicBezTo>
                  <a:cubicBezTo>
                    <a:pt x="602" y="2256"/>
                    <a:pt x="937" y="2172"/>
                    <a:pt x="1354" y="2089"/>
                  </a:cubicBezTo>
                  <a:cubicBezTo>
                    <a:pt x="2190" y="1888"/>
                    <a:pt x="3326" y="1621"/>
                    <a:pt x="4579" y="1303"/>
                  </a:cubicBezTo>
                  <a:cubicBezTo>
                    <a:pt x="5832" y="986"/>
                    <a:pt x="6968" y="668"/>
                    <a:pt x="7787" y="435"/>
                  </a:cubicBezTo>
                  <a:cubicBezTo>
                    <a:pt x="8188" y="301"/>
                    <a:pt x="8506" y="201"/>
                    <a:pt x="8740" y="134"/>
                  </a:cubicBezTo>
                  <a:cubicBezTo>
                    <a:pt x="8857" y="100"/>
                    <a:pt x="8973" y="50"/>
                    <a:pt x="90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9"/>
            <p:cNvSpPr/>
            <p:nvPr/>
          </p:nvSpPr>
          <p:spPr>
            <a:xfrm>
              <a:off x="6138816" y="1081139"/>
              <a:ext cx="290980" cy="75583"/>
            </a:xfrm>
            <a:custGeom>
              <a:avLst/>
              <a:gdLst/>
              <a:ahLst/>
              <a:cxnLst/>
              <a:rect l="l" t="t" r="r" b="b"/>
              <a:pathLst>
                <a:path w="9074" h="2357" extrusionOk="0">
                  <a:moveTo>
                    <a:pt x="9073" y="0"/>
                  </a:moveTo>
                  <a:cubicBezTo>
                    <a:pt x="8956" y="0"/>
                    <a:pt x="8823" y="17"/>
                    <a:pt x="8706" y="67"/>
                  </a:cubicBezTo>
                  <a:lnTo>
                    <a:pt x="7737" y="318"/>
                  </a:lnTo>
                  <a:lnTo>
                    <a:pt x="4529" y="1137"/>
                  </a:lnTo>
                  <a:cubicBezTo>
                    <a:pt x="3292" y="1454"/>
                    <a:pt x="2173" y="1738"/>
                    <a:pt x="1321" y="1972"/>
                  </a:cubicBezTo>
                  <a:lnTo>
                    <a:pt x="352" y="2223"/>
                  </a:lnTo>
                  <a:cubicBezTo>
                    <a:pt x="218" y="2256"/>
                    <a:pt x="101" y="2289"/>
                    <a:pt x="1" y="2356"/>
                  </a:cubicBezTo>
                  <a:cubicBezTo>
                    <a:pt x="118" y="2340"/>
                    <a:pt x="235" y="2323"/>
                    <a:pt x="368" y="2289"/>
                  </a:cubicBezTo>
                  <a:cubicBezTo>
                    <a:pt x="586" y="2239"/>
                    <a:pt x="936" y="2172"/>
                    <a:pt x="1337" y="2089"/>
                  </a:cubicBezTo>
                  <a:cubicBezTo>
                    <a:pt x="2173" y="1888"/>
                    <a:pt x="3309" y="1621"/>
                    <a:pt x="4562" y="1304"/>
                  </a:cubicBezTo>
                  <a:cubicBezTo>
                    <a:pt x="5832" y="986"/>
                    <a:pt x="6951" y="669"/>
                    <a:pt x="7770" y="418"/>
                  </a:cubicBezTo>
                  <a:cubicBezTo>
                    <a:pt x="8171" y="301"/>
                    <a:pt x="8505" y="201"/>
                    <a:pt x="8723" y="134"/>
                  </a:cubicBezTo>
                  <a:cubicBezTo>
                    <a:pt x="8840" y="101"/>
                    <a:pt x="8956" y="50"/>
                    <a:pt x="90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9"/>
            <p:cNvSpPr/>
            <p:nvPr/>
          </p:nvSpPr>
          <p:spPr>
            <a:xfrm>
              <a:off x="6147923" y="1156690"/>
              <a:ext cx="168290" cy="43419"/>
            </a:xfrm>
            <a:custGeom>
              <a:avLst/>
              <a:gdLst/>
              <a:ahLst/>
              <a:cxnLst/>
              <a:rect l="l" t="t" r="r" b="b"/>
              <a:pathLst>
                <a:path w="5248" h="1354" extrusionOk="0">
                  <a:moveTo>
                    <a:pt x="5247" y="0"/>
                  </a:moveTo>
                  <a:cubicBezTo>
                    <a:pt x="4997" y="17"/>
                    <a:pt x="4729" y="67"/>
                    <a:pt x="4479" y="151"/>
                  </a:cubicBezTo>
                  <a:cubicBezTo>
                    <a:pt x="3994" y="251"/>
                    <a:pt x="3342" y="435"/>
                    <a:pt x="2624" y="635"/>
                  </a:cubicBezTo>
                  <a:cubicBezTo>
                    <a:pt x="1889" y="819"/>
                    <a:pt x="1237" y="969"/>
                    <a:pt x="769" y="1103"/>
                  </a:cubicBezTo>
                  <a:cubicBezTo>
                    <a:pt x="502" y="1170"/>
                    <a:pt x="251" y="1237"/>
                    <a:pt x="1" y="1354"/>
                  </a:cubicBezTo>
                  <a:lnTo>
                    <a:pt x="17" y="1354"/>
                  </a:lnTo>
                  <a:cubicBezTo>
                    <a:pt x="268" y="1337"/>
                    <a:pt x="535" y="1303"/>
                    <a:pt x="803" y="1220"/>
                  </a:cubicBezTo>
                  <a:cubicBezTo>
                    <a:pt x="1271" y="1120"/>
                    <a:pt x="1939" y="969"/>
                    <a:pt x="2657" y="786"/>
                  </a:cubicBezTo>
                  <a:cubicBezTo>
                    <a:pt x="3393" y="602"/>
                    <a:pt x="4028" y="401"/>
                    <a:pt x="4512" y="268"/>
                  </a:cubicBezTo>
                  <a:cubicBezTo>
                    <a:pt x="4763" y="201"/>
                    <a:pt x="5013" y="100"/>
                    <a:pt x="52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9"/>
            <p:cNvSpPr/>
            <p:nvPr/>
          </p:nvSpPr>
          <p:spPr>
            <a:xfrm>
              <a:off x="6823585" y="1772098"/>
              <a:ext cx="522957" cy="606781"/>
            </a:xfrm>
            <a:custGeom>
              <a:avLst/>
              <a:gdLst/>
              <a:ahLst/>
              <a:cxnLst/>
              <a:rect l="l" t="t" r="r" b="b"/>
              <a:pathLst>
                <a:path w="16308" h="18922" extrusionOk="0">
                  <a:moveTo>
                    <a:pt x="7470" y="0"/>
                  </a:moveTo>
                  <a:cubicBezTo>
                    <a:pt x="5433" y="0"/>
                    <a:pt x="3506" y="1257"/>
                    <a:pt x="2774" y="3316"/>
                  </a:cubicBezTo>
                  <a:cubicBezTo>
                    <a:pt x="1454" y="6941"/>
                    <a:pt x="518" y="10701"/>
                    <a:pt x="0" y="14527"/>
                  </a:cubicBezTo>
                  <a:lnTo>
                    <a:pt x="11162" y="18921"/>
                  </a:lnTo>
                  <a:cubicBezTo>
                    <a:pt x="12047" y="13491"/>
                    <a:pt x="13785" y="8245"/>
                    <a:pt x="16308" y="3349"/>
                  </a:cubicBezTo>
                  <a:lnTo>
                    <a:pt x="9441" y="408"/>
                  </a:lnTo>
                  <a:cubicBezTo>
                    <a:pt x="8796" y="131"/>
                    <a:pt x="8127" y="0"/>
                    <a:pt x="747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9"/>
            <p:cNvSpPr/>
            <p:nvPr/>
          </p:nvSpPr>
          <p:spPr>
            <a:xfrm>
              <a:off x="6823585" y="1769660"/>
              <a:ext cx="526709" cy="611880"/>
            </a:xfrm>
            <a:custGeom>
              <a:avLst/>
              <a:gdLst/>
              <a:ahLst/>
              <a:cxnLst/>
              <a:rect l="l" t="t" r="r" b="b"/>
              <a:pathLst>
                <a:path w="16425" h="19081" extrusionOk="0">
                  <a:moveTo>
                    <a:pt x="17" y="14469"/>
                  </a:moveTo>
                  <a:cubicBezTo>
                    <a:pt x="0" y="14519"/>
                    <a:pt x="0" y="14553"/>
                    <a:pt x="0" y="14603"/>
                  </a:cubicBezTo>
                  <a:cubicBezTo>
                    <a:pt x="0" y="14603"/>
                    <a:pt x="0" y="14553"/>
                    <a:pt x="17" y="14469"/>
                  </a:cubicBezTo>
                  <a:close/>
                  <a:moveTo>
                    <a:pt x="7477" y="0"/>
                  </a:moveTo>
                  <a:cubicBezTo>
                    <a:pt x="7097" y="0"/>
                    <a:pt x="6718" y="43"/>
                    <a:pt x="6350" y="133"/>
                  </a:cubicBezTo>
                  <a:cubicBezTo>
                    <a:pt x="5564" y="317"/>
                    <a:pt x="4829" y="685"/>
                    <a:pt x="4211" y="1203"/>
                  </a:cubicBezTo>
                  <a:cubicBezTo>
                    <a:pt x="3626" y="1687"/>
                    <a:pt x="3158" y="2306"/>
                    <a:pt x="2857" y="3007"/>
                  </a:cubicBezTo>
                  <a:cubicBezTo>
                    <a:pt x="2573" y="3676"/>
                    <a:pt x="2373" y="4344"/>
                    <a:pt x="2156" y="4979"/>
                  </a:cubicBezTo>
                  <a:cubicBezTo>
                    <a:pt x="1955" y="5614"/>
                    <a:pt x="1771" y="6232"/>
                    <a:pt x="1588" y="6834"/>
                  </a:cubicBezTo>
                  <a:cubicBezTo>
                    <a:pt x="1053" y="8688"/>
                    <a:pt x="618" y="10593"/>
                    <a:pt x="301" y="12498"/>
                  </a:cubicBezTo>
                  <a:cubicBezTo>
                    <a:pt x="184" y="13183"/>
                    <a:pt x="101" y="13701"/>
                    <a:pt x="67" y="14068"/>
                  </a:cubicBezTo>
                  <a:cubicBezTo>
                    <a:pt x="34" y="14235"/>
                    <a:pt x="17" y="14369"/>
                    <a:pt x="17" y="14469"/>
                  </a:cubicBezTo>
                  <a:cubicBezTo>
                    <a:pt x="34" y="14369"/>
                    <a:pt x="67" y="14235"/>
                    <a:pt x="84" y="14052"/>
                  </a:cubicBezTo>
                  <a:cubicBezTo>
                    <a:pt x="151" y="13701"/>
                    <a:pt x="234" y="13183"/>
                    <a:pt x="351" y="12514"/>
                  </a:cubicBezTo>
                  <a:cubicBezTo>
                    <a:pt x="702" y="10610"/>
                    <a:pt x="1153" y="8722"/>
                    <a:pt x="1705" y="6867"/>
                  </a:cubicBezTo>
                  <a:cubicBezTo>
                    <a:pt x="1888" y="6265"/>
                    <a:pt x="2072" y="5664"/>
                    <a:pt x="2273" y="5029"/>
                  </a:cubicBezTo>
                  <a:cubicBezTo>
                    <a:pt x="2490" y="4394"/>
                    <a:pt x="2707" y="3709"/>
                    <a:pt x="2991" y="3057"/>
                  </a:cubicBezTo>
                  <a:cubicBezTo>
                    <a:pt x="3292" y="2389"/>
                    <a:pt x="3726" y="1788"/>
                    <a:pt x="4294" y="1320"/>
                  </a:cubicBezTo>
                  <a:cubicBezTo>
                    <a:pt x="4896" y="818"/>
                    <a:pt x="5614" y="451"/>
                    <a:pt x="6383" y="284"/>
                  </a:cubicBezTo>
                  <a:cubicBezTo>
                    <a:pt x="6744" y="201"/>
                    <a:pt x="7111" y="159"/>
                    <a:pt x="7478" y="159"/>
                  </a:cubicBezTo>
                  <a:cubicBezTo>
                    <a:pt x="7927" y="159"/>
                    <a:pt x="8374" y="222"/>
                    <a:pt x="8806" y="351"/>
                  </a:cubicBezTo>
                  <a:cubicBezTo>
                    <a:pt x="9006" y="401"/>
                    <a:pt x="9207" y="484"/>
                    <a:pt x="9407" y="551"/>
                  </a:cubicBezTo>
                  <a:cubicBezTo>
                    <a:pt x="9608" y="635"/>
                    <a:pt x="9808" y="718"/>
                    <a:pt x="10009" y="818"/>
                  </a:cubicBezTo>
                  <a:cubicBezTo>
                    <a:pt x="10410" y="986"/>
                    <a:pt x="10811" y="1153"/>
                    <a:pt x="11212" y="1336"/>
                  </a:cubicBezTo>
                  <a:lnTo>
                    <a:pt x="16184" y="3477"/>
                  </a:lnTo>
                  <a:lnTo>
                    <a:pt x="16184" y="3477"/>
                  </a:lnTo>
                  <a:cubicBezTo>
                    <a:pt x="16110" y="3633"/>
                    <a:pt x="16025" y="3790"/>
                    <a:pt x="15940" y="3960"/>
                  </a:cubicBezTo>
                  <a:cubicBezTo>
                    <a:pt x="14687" y="6483"/>
                    <a:pt x="13634" y="9106"/>
                    <a:pt x="12782" y="11779"/>
                  </a:cubicBezTo>
                  <a:cubicBezTo>
                    <a:pt x="12056" y="14108"/>
                    <a:pt x="11492" y="16486"/>
                    <a:pt x="11108" y="18897"/>
                  </a:cubicBezTo>
                  <a:lnTo>
                    <a:pt x="11108" y="18897"/>
                  </a:lnTo>
                  <a:lnTo>
                    <a:pt x="3075" y="15773"/>
                  </a:lnTo>
                  <a:lnTo>
                    <a:pt x="802" y="14904"/>
                  </a:lnTo>
                  <a:lnTo>
                    <a:pt x="201" y="14687"/>
                  </a:lnTo>
                  <a:cubicBezTo>
                    <a:pt x="67" y="14620"/>
                    <a:pt x="0" y="14603"/>
                    <a:pt x="0" y="14603"/>
                  </a:cubicBezTo>
                  <a:lnTo>
                    <a:pt x="0" y="14603"/>
                  </a:lnTo>
                  <a:cubicBezTo>
                    <a:pt x="0" y="14603"/>
                    <a:pt x="67" y="14636"/>
                    <a:pt x="184" y="14687"/>
                  </a:cubicBezTo>
                  <a:lnTo>
                    <a:pt x="769" y="14920"/>
                  </a:lnTo>
                  <a:lnTo>
                    <a:pt x="3025" y="15823"/>
                  </a:lnTo>
                  <a:lnTo>
                    <a:pt x="11145" y="19047"/>
                  </a:lnTo>
                  <a:lnTo>
                    <a:pt x="11228" y="19081"/>
                  </a:lnTo>
                  <a:lnTo>
                    <a:pt x="11245" y="18997"/>
                  </a:lnTo>
                  <a:cubicBezTo>
                    <a:pt x="11629" y="16575"/>
                    <a:pt x="12198" y="14185"/>
                    <a:pt x="12933" y="11829"/>
                  </a:cubicBezTo>
                  <a:cubicBezTo>
                    <a:pt x="13785" y="9156"/>
                    <a:pt x="14854" y="6550"/>
                    <a:pt x="16091" y="4027"/>
                  </a:cubicBezTo>
                  <a:cubicBezTo>
                    <a:pt x="16191" y="3843"/>
                    <a:pt x="16291" y="3642"/>
                    <a:pt x="16375" y="3475"/>
                  </a:cubicBezTo>
                  <a:lnTo>
                    <a:pt x="16425" y="3392"/>
                  </a:lnTo>
                  <a:lnTo>
                    <a:pt x="16341" y="3358"/>
                  </a:lnTo>
                  <a:lnTo>
                    <a:pt x="11279" y="1186"/>
                  </a:lnTo>
                  <a:cubicBezTo>
                    <a:pt x="10878" y="1002"/>
                    <a:pt x="10477" y="835"/>
                    <a:pt x="10076" y="668"/>
                  </a:cubicBezTo>
                  <a:cubicBezTo>
                    <a:pt x="9875" y="568"/>
                    <a:pt x="9675" y="484"/>
                    <a:pt x="9474" y="401"/>
                  </a:cubicBezTo>
                  <a:cubicBezTo>
                    <a:pt x="9274" y="334"/>
                    <a:pt x="9073" y="250"/>
                    <a:pt x="8856" y="184"/>
                  </a:cubicBezTo>
                  <a:cubicBezTo>
                    <a:pt x="8406" y="64"/>
                    <a:pt x="7941" y="0"/>
                    <a:pt x="74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6931268" y="1772931"/>
              <a:ext cx="182753" cy="121183"/>
            </a:xfrm>
            <a:custGeom>
              <a:avLst/>
              <a:gdLst/>
              <a:ahLst/>
              <a:cxnLst/>
              <a:rect l="l" t="t" r="r" b="b"/>
              <a:pathLst>
                <a:path w="5699" h="3779" extrusionOk="0">
                  <a:moveTo>
                    <a:pt x="4201" y="1"/>
                  </a:moveTo>
                  <a:cubicBezTo>
                    <a:pt x="1588" y="1"/>
                    <a:pt x="1" y="2153"/>
                    <a:pt x="1" y="2153"/>
                  </a:cubicBezTo>
                  <a:cubicBezTo>
                    <a:pt x="49" y="2170"/>
                    <a:pt x="4071" y="3778"/>
                    <a:pt x="4179" y="3778"/>
                  </a:cubicBezTo>
                  <a:cubicBezTo>
                    <a:pt x="4182" y="3778"/>
                    <a:pt x="4182" y="3777"/>
                    <a:pt x="4178" y="3774"/>
                  </a:cubicBezTo>
                  <a:cubicBezTo>
                    <a:pt x="4044" y="3657"/>
                    <a:pt x="5698" y="232"/>
                    <a:pt x="5698" y="232"/>
                  </a:cubicBezTo>
                  <a:cubicBezTo>
                    <a:pt x="5169" y="70"/>
                    <a:pt x="4669" y="1"/>
                    <a:pt x="4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7133806" y="1928042"/>
              <a:ext cx="100243" cy="42201"/>
            </a:xfrm>
            <a:custGeom>
              <a:avLst/>
              <a:gdLst/>
              <a:ahLst/>
              <a:cxnLst/>
              <a:rect l="l" t="t" r="r" b="b"/>
              <a:pathLst>
                <a:path w="3126" h="1316" extrusionOk="0">
                  <a:moveTo>
                    <a:pt x="35" y="0"/>
                  </a:moveTo>
                  <a:cubicBezTo>
                    <a:pt x="24" y="0"/>
                    <a:pt x="19" y="2"/>
                    <a:pt x="17" y="7"/>
                  </a:cubicBezTo>
                  <a:cubicBezTo>
                    <a:pt x="1" y="57"/>
                    <a:pt x="669" y="374"/>
                    <a:pt x="1521" y="742"/>
                  </a:cubicBezTo>
                  <a:cubicBezTo>
                    <a:pt x="2304" y="1064"/>
                    <a:pt x="2974" y="1316"/>
                    <a:pt x="3091" y="1316"/>
                  </a:cubicBezTo>
                  <a:cubicBezTo>
                    <a:pt x="3101" y="1316"/>
                    <a:pt x="3107" y="1314"/>
                    <a:pt x="3108" y="1310"/>
                  </a:cubicBezTo>
                  <a:cubicBezTo>
                    <a:pt x="3125" y="1260"/>
                    <a:pt x="2440" y="942"/>
                    <a:pt x="1588" y="575"/>
                  </a:cubicBezTo>
                  <a:cubicBezTo>
                    <a:pt x="805" y="252"/>
                    <a:pt x="149"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6955928" y="1912136"/>
              <a:ext cx="262569" cy="121215"/>
            </a:xfrm>
            <a:custGeom>
              <a:avLst/>
              <a:gdLst/>
              <a:ahLst/>
              <a:cxnLst/>
              <a:rect l="l" t="t" r="r" b="b"/>
              <a:pathLst>
                <a:path w="8188" h="3780" extrusionOk="0">
                  <a:moveTo>
                    <a:pt x="20" y="0"/>
                  </a:moveTo>
                  <a:cubicBezTo>
                    <a:pt x="18" y="0"/>
                    <a:pt x="17" y="1"/>
                    <a:pt x="17" y="1"/>
                  </a:cubicBezTo>
                  <a:cubicBezTo>
                    <a:pt x="0" y="51"/>
                    <a:pt x="1805" y="937"/>
                    <a:pt x="4060" y="1973"/>
                  </a:cubicBezTo>
                  <a:cubicBezTo>
                    <a:pt x="6250" y="2979"/>
                    <a:pt x="8046" y="3780"/>
                    <a:pt x="8165" y="3780"/>
                  </a:cubicBezTo>
                  <a:cubicBezTo>
                    <a:pt x="8168" y="3780"/>
                    <a:pt x="8170" y="3779"/>
                    <a:pt x="8171" y="3777"/>
                  </a:cubicBezTo>
                  <a:cubicBezTo>
                    <a:pt x="8187" y="3727"/>
                    <a:pt x="6383" y="2858"/>
                    <a:pt x="4127" y="1822"/>
                  </a:cubicBezTo>
                  <a:cubicBezTo>
                    <a:pt x="1917" y="791"/>
                    <a:pt x="108" y="0"/>
                    <a:pt x="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6931813" y="1976913"/>
              <a:ext cx="262569" cy="120734"/>
            </a:xfrm>
            <a:custGeom>
              <a:avLst/>
              <a:gdLst/>
              <a:ahLst/>
              <a:cxnLst/>
              <a:rect l="l" t="t" r="r" b="b"/>
              <a:pathLst>
                <a:path w="8188" h="3765" extrusionOk="0">
                  <a:moveTo>
                    <a:pt x="23" y="1"/>
                  </a:moveTo>
                  <a:cubicBezTo>
                    <a:pt x="20" y="1"/>
                    <a:pt x="18" y="2"/>
                    <a:pt x="17" y="3"/>
                  </a:cubicBezTo>
                  <a:cubicBezTo>
                    <a:pt x="0" y="36"/>
                    <a:pt x="1805" y="922"/>
                    <a:pt x="4061" y="1958"/>
                  </a:cubicBezTo>
                  <a:cubicBezTo>
                    <a:pt x="6250" y="2964"/>
                    <a:pt x="8047" y="3765"/>
                    <a:pt x="8165" y="3765"/>
                  </a:cubicBezTo>
                  <a:cubicBezTo>
                    <a:pt x="8168" y="3765"/>
                    <a:pt x="8170" y="3764"/>
                    <a:pt x="8171" y="3762"/>
                  </a:cubicBezTo>
                  <a:cubicBezTo>
                    <a:pt x="8188" y="3729"/>
                    <a:pt x="6383" y="2843"/>
                    <a:pt x="4127" y="1807"/>
                  </a:cubicBezTo>
                  <a:cubicBezTo>
                    <a:pt x="1938" y="802"/>
                    <a:pt x="141"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6907153" y="2041208"/>
              <a:ext cx="262569" cy="120734"/>
            </a:xfrm>
            <a:custGeom>
              <a:avLst/>
              <a:gdLst/>
              <a:ahLst/>
              <a:cxnLst/>
              <a:rect l="l" t="t" r="r" b="b"/>
              <a:pathLst>
                <a:path w="8188" h="3765" extrusionOk="0">
                  <a:moveTo>
                    <a:pt x="24" y="1"/>
                  </a:moveTo>
                  <a:cubicBezTo>
                    <a:pt x="20" y="1"/>
                    <a:pt x="18" y="2"/>
                    <a:pt x="18" y="3"/>
                  </a:cubicBezTo>
                  <a:cubicBezTo>
                    <a:pt x="1" y="36"/>
                    <a:pt x="1805" y="922"/>
                    <a:pt x="4061" y="1958"/>
                  </a:cubicBezTo>
                  <a:cubicBezTo>
                    <a:pt x="6251" y="2964"/>
                    <a:pt x="8047" y="3765"/>
                    <a:pt x="8165" y="3765"/>
                  </a:cubicBezTo>
                  <a:cubicBezTo>
                    <a:pt x="8169" y="3765"/>
                    <a:pt x="8171" y="3764"/>
                    <a:pt x="8171" y="3762"/>
                  </a:cubicBezTo>
                  <a:cubicBezTo>
                    <a:pt x="8188" y="3712"/>
                    <a:pt x="6383" y="2843"/>
                    <a:pt x="4128" y="1808"/>
                  </a:cubicBezTo>
                  <a:cubicBezTo>
                    <a:pt x="1939" y="786"/>
                    <a:pt x="144" y="1"/>
                    <a:pt x="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9"/>
            <p:cNvSpPr/>
            <p:nvPr/>
          </p:nvSpPr>
          <p:spPr>
            <a:xfrm>
              <a:off x="6976804" y="2160243"/>
              <a:ext cx="167200" cy="74493"/>
            </a:xfrm>
            <a:custGeom>
              <a:avLst/>
              <a:gdLst/>
              <a:ahLst/>
              <a:cxnLst/>
              <a:rect l="l" t="t" r="r" b="b"/>
              <a:pathLst>
                <a:path w="5214" h="2323" extrusionOk="0">
                  <a:moveTo>
                    <a:pt x="1" y="0"/>
                  </a:moveTo>
                  <a:cubicBezTo>
                    <a:pt x="235" y="151"/>
                    <a:pt x="502" y="284"/>
                    <a:pt x="770" y="385"/>
                  </a:cubicBezTo>
                  <a:cubicBezTo>
                    <a:pt x="1237" y="619"/>
                    <a:pt x="1906" y="919"/>
                    <a:pt x="2641" y="1253"/>
                  </a:cubicBezTo>
                  <a:cubicBezTo>
                    <a:pt x="3794" y="1755"/>
                    <a:pt x="4796" y="2172"/>
                    <a:pt x="5164" y="2306"/>
                  </a:cubicBezTo>
                  <a:lnTo>
                    <a:pt x="5214" y="2323"/>
                  </a:lnTo>
                  <a:lnTo>
                    <a:pt x="5214" y="2273"/>
                  </a:lnTo>
                  <a:cubicBezTo>
                    <a:pt x="5181" y="2156"/>
                    <a:pt x="5164" y="2089"/>
                    <a:pt x="5147" y="2089"/>
                  </a:cubicBezTo>
                  <a:cubicBezTo>
                    <a:pt x="5147" y="2089"/>
                    <a:pt x="5147" y="2133"/>
                    <a:pt x="5147" y="2213"/>
                  </a:cubicBezTo>
                  <a:lnTo>
                    <a:pt x="5147" y="2213"/>
                  </a:lnTo>
                  <a:cubicBezTo>
                    <a:pt x="4759" y="2015"/>
                    <a:pt x="3810" y="1581"/>
                    <a:pt x="2708" y="1086"/>
                  </a:cubicBezTo>
                  <a:cubicBezTo>
                    <a:pt x="1973" y="769"/>
                    <a:pt x="1304" y="485"/>
                    <a:pt x="803" y="284"/>
                  </a:cubicBezTo>
                  <a:cubicBezTo>
                    <a:pt x="552" y="151"/>
                    <a:pt x="285" y="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9"/>
            <p:cNvSpPr/>
            <p:nvPr/>
          </p:nvSpPr>
          <p:spPr>
            <a:xfrm>
              <a:off x="5010970" y="1551024"/>
              <a:ext cx="704587" cy="677811"/>
            </a:xfrm>
            <a:custGeom>
              <a:avLst/>
              <a:gdLst/>
              <a:ahLst/>
              <a:cxnLst/>
              <a:rect l="l" t="t" r="r" b="b"/>
              <a:pathLst>
                <a:path w="21972" h="21137" extrusionOk="0">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9"/>
            <p:cNvSpPr/>
            <p:nvPr/>
          </p:nvSpPr>
          <p:spPr>
            <a:xfrm>
              <a:off x="5010970" y="1551024"/>
              <a:ext cx="704587" cy="677811"/>
            </a:xfrm>
            <a:custGeom>
              <a:avLst/>
              <a:gdLst/>
              <a:ahLst/>
              <a:cxnLst/>
              <a:rect l="l" t="t" r="r" b="b"/>
              <a:pathLst>
                <a:path w="21972" h="21137" extrusionOk="0">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5173841" y="1699914"/>
              <a:ext cx="289890" cy="126602"/>
            </a:xfrm>
            <a:custGeom>
              <a:avLst/>
              <a:gdLst/>
              <a:ahLst/>
              <a:cxnLst/>
              <a:rect l="l" t="t" r="r" b="b"/>
              <a:pathLst>
                <a:path w="9040" h="3948" extrusionOk="0">
                  <a:moveTo>
                    <a:pt x="9017" y="1"/>
                  </a:moveTo>
                  <a:cubicBezTo>
                    <a:pt x="8893" y="1"/>
                    <a:pt x="6915" y="835"/>
                    <a:pt x="4495" y="1891"/>
                  </a:cubicBezTo>
                  <a:cubicBezTo>
                    <a:pt x="2006" y="2993"/>
                    <a:pt x="1" y="3896"/>
                    <a:pt x="17" y="3946"/>
                  </a:cubicBezTo>
                  <a:cubicBezTo>
                    <a:pt x="18" y="3947"/>
                    <a:pt x="21" y="3948"/>
                    <a:pt x="25" y="3948"/>
                  </a:cubicBezTo>
                  <a:cubicBezTo>
                    <a:pt x="165" y="3948"/>
                    <a:pt x="2142" y="3113"/>
                    <a:pt x="4562" y="2058"/>
                  </a:cubicBezTo>
                  <a:cubicBezTo>
                    <a:pt x="7052" y="955"/>
                    <a:pt x="9040" y="36"/>
                    <a:pt x="9023" y="3"/>
                  </a:cubicBezTo>
                  <a:cubicBezTo>
                    <a:pt x="9023" y="1"/>
                    <a:pt x="9021" y="1"/>
                    <a:pt x="90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5190452" y="1750292"/>
              <a:ext cx="299543" cy="130900"/>
            </a:xfrm>
            <a:custGeom>
              <a:avLst/>
              <a:gdLst/>
              <a:ahLst/>
              <a:cxnLst/>
              <a:rect l="l" t="t" r="r" b="b"/>
              <a:pathLst>
                <a:path w="9341" h="4082" extrusionOk="0">
                  <a:moveTo>
                    <a:pt x="9318" y="0"/>
                  </a:moveTo>
                  <a:cubicBezTo>
                    <a:pt x="9193" y="0"/>
                    <a:pt x="7132" y="868"/>
                    <a:pt x="4629" y="1957"/>
                  </a:cubicBezTo>
                  <a:cubicBezTo>
                    <a:pt x="2056" y="3093"/>
                    <a:pt x="1" y="4046"/>
                    <a:pt x="17" y="4079"/>
                  </a:cubicBezTo>
                  <a:cubicBezTo>
                    <a:pt x="18" y="4081"/>
                    <a:pt x="20" y="4081"/>
                    <a:pt x="23" y="4081"/>
                  </a:cubicBezTo>
                  <a:cubicBezTo>
                    <a:pt x="148" y="4081"/>
                    <a:pt x="2208" y="3213"/>
                    <a:pt x="4696" y="2124"/>
                  </a:cubicBezTo>
                  <a:cubicBezTo>
                    <a:pt x="7269" y="988"/>
                    <a:pt x="9341" y="52"/>
                    <a:pt x="9324" y="2"/>
                  </a:cubicBezTo>
                  <a:cubicBezTo>
                    <a:pt x="9323" y="1"/>
                    <a:pt x="9321" y="0"/>
                    <a:pt x="93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5211360" y="1798553"/>
              <a:ext cx="300056" cy="131348"/>
            </a:xfrm>
            <a:custGeom>
              <a:avLst/>
              <a:gdLst/>
              <a:ahLst/>
              <a:cxnLst/>
              <a:rect l="l" t="t" r="r" b="b"/>
              <a:pathLst>
                <a:path w="9357" h="4096" extrusionOk="0">
                  <a:moveTo>
                    <a:pt x="9320" y="0"/>
                  </a:moveTo>
                  <a:cubicBezTo>
                    <a:pt x="9229" y="0"/>
                    <a:pt x="7170" y="858"/>
                    <a:pt x="4645" y="1973"/>
                  </a:cubicBezTo>
                  <a:cubicBezTo>
                    <a:pt x="2072" y="3092"/>
                    <a:pt x="0" y="4045"/>
                    <a:pt x="17" y="4095"/>
                  </a:cubicBezTo>
                  <a:cubicBezTo>
                    <a:pt x="17" y="4095"/>
                    <a:pt x="18" y="4096"/>
                    <a:pt x="20" y="4096"/>
                  </a:cubicBezTo>
                  <a:cubicBezTo>
                    <a:pt x="112" y="4096"/>
                    <a:pt x="2187" y="3238"/>
                    <a:pt x="4712" y="2123"/>
                  </a:cubicBezTo>
                  <a:cubicBezTo>
                    <a:pt x="7285" y="1004"/>
                    <a:pt x="9357" y="51"/>
                    <a:pt x="9324" y="1"/>
                  </a:cubicBezTo>
                  <a:cubicBezTo>
                    <a:pt x="9323" y="0"/>
                    <a:pt x="9322" y="0"/>
                    <a:pt x="9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5232781" y="1847264"/>
              <a:ext cx="299543" cy="130867"/>
            </a:xfrm>
            <a:custGeom>
              <a:avLst/>
              <a:gdLst/>
              <a:ahLst/>
              <a:cxnLst/>
              <a:rect l="l" t="t" r="r" b="b"/>
              <a:pathLst>
                <a:path w="9341" h="4081" extrusionOk="0">
                  <a:moveTo>
                    <a:pt x="9318" y="0"/>
                  </a:moveTo>
                  <a:cubicBezTo>
                    <a:pt x="9193" y="0"/>
                    <a:pt x="7132" y="868"/>
                    <a:pt x="4629" y="1957"/>
                  </a:cubicBezTo>
                  <a:cubicBezTo>
                    <a:pt x="2072" y="3094"/>
                    <a:pt x="1" y="4029"/>
                    <a:pt x="17" y="4079"/>
                  </a:cubicBezTo>
                  <a:cubicBezTo>
                    <a:pt x="18" y="4080"/>
                    <a:pt x="19" y="4080"/>
                    <a:pt x="20" y="4080"/>
                  </a:cubicBezTo>
                  <a:cubicBezTo>
                    <a:pt x="113" y="4080"/>
                    <a:pt x="2187" y="3223"/>
                    <a:pt x="4712" y="2108"/>
                  </a:cubicBezTo>
                  <a:cubicBezTo>
                    <a:pt x="7269" y="988"/>
                    <a:pt x="9341" y="36"/>
                    <a:pt x="9324" y="3"/>
                  </a:cubicBezTo>
                  <a:cubicBezTo>
                    <a:pt x="9323" y="1"/>
                    <a:pt x="9321" y="0"/>
                    <a:pt x="93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5253689" y="1895525"/>
              <a:ext cx="300056" cy="130867"/>
            </a:xfrm>
            <a:custGeom>
              <a:avLst/>
              <a:gdLst/>
              <a:ahLst/>
              <a:cxnLst/>
              <a:rect l="l" t="t" r="r" b="b"/>
              <a:pathLst>
                <a:path w="9357" h="4081" extrusionOk="0">
                  <a:moveTo>
                    <a:pt x="9337" y="0"/>
                  </a:moveTo>
                  <a:cubicBezTo>
                    <a:pt x="9245" y="0"/>
                    <a:pt x="7170" y="858"/>
                    <a:pt x="4645" y="1973"/>
                  </a:cubicBezTo>
                  <a:cubicBezTo>
                    <a:pt x="2072" y="3092"/>
                    <a:pt x="0" y="4045"/>
                    <a:pt x="34" y="4078"/>
                  </a:cubicBezTo>
                  <a:cubicBezTo>
                    <a:pt x="34" y="4080"/>
                    <a:pt x="36" y="4080"/>
                    <a:pt x="39" y="4080"/>
                  </a:cubicBezTo>
                  <a:cubicBezTo>
                    <a:pt x="164" y="4080"/>
                    <a:pt x="2208" y="3212"/>
                    <a:pt x="4712" y="2123"/>
                  </a:cubicBezTo>
                  <a:cubicBezTo>
                    <a:pt x="7285" y="987"/>
                    <a:pt x="9357" y="51"/>
                    <a:pt x="9340" y="1"/>
                  </a:cubicBezTo>
                  <a:cubicBezTo>
                    <a:pt x="9340" y="1"/>
                    <a:pt x="9339" y="0"/>
                    <a:pt x="93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9"/>
            <p:cNvSpPr/>
            <p:nvPr/>
          </p:nvSpPr>
          <p:spPr>
            <a:xfrm>
              <a:off x="5419253" y="1943787"/>
              <a:ext cx="154854" cy="68079"/>
            </a:xfrm>
            <a:custGeom>
              <a:avLst/>
              <a:gdLst/>
              <a:ahLst/>
              <a:cxnLst/>
              <a:rect l="l" t="t" r="r" b="b"/>
              <a:pathLst>
                <a:path w="4829" h="2123" extrusionOk="0">
                  <a:moveTo>
                    <a:pt x="4829" y="0"/>
                  </a:moveTo>
                  <a:lnTo>
                    <a:pt x="4829" y="0"/>
                  </a:lnTo>
                  <a:cubicBezTo>
                    <a:pt x="4578" y="67"/>
                    <a:pt x="4328" y="150"/>
                    <a:pt x="4094" y="267"/>
                  </a:cubicBezTo>
                  <a:cubicBezTo>
                    <a:pt x="3659" y="434"/>
                    <a:pt x="3058" y="702"/>
                    <a:pt x="2389" y="986"/>
                  </a:cubicBezTo>
                  <a:cubicBezTo>
                    <a:pt x="1721" y="1287"/>
                    <a:pt x="1120" y="1554"/>
                    <a:pt x="685" y="1754"/>
                  </a:cubicBezTo>
                  <a:cubicBezTo>
                    <a:pt x="435" y="1855"/>
                    <a:pt x="217" y="1972"/>
                    <a:pt x="0" y="2122"/>
                  </a:cubicBezTo>
                  <a:cubicBezTo>
                    <a:pt x="251" y="2072"/>
                    <a:pt x="501" y="1988"/>
                    <a:pt x="735" y="1871"/>
                  </a:cubicBezTo>
                  <a:cubicBezTo>
                    <a:pt x="1170" y="1688"/>
                    <a:pt x="1788" y="1437"/>
                    <a:pt x="2456" y="1153"/>
                  </a:cubicBezTo>
                  <a:cubicBezTo>
                    <a:pt x="3125" y="852"/>
                    <a:pt x="3726" y="585"/>
                    <a:pt x="4144" y="368"/>
                  </a:cubicBezTo>
                  <a:cubicBezTo>
                    <a:pt x="4394" y="284"/>
                    <a:pt x="4612" y="150"/>
                    <a:pt x="48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9"/>
            <p:cNvSpPr/>
            <p:nvPr/>
          </p:nvSpPr>
          <p:spPr>
            <a:xfrm>
              <a:off x="5312629" y="2058845"/>
              <a:ext cx="111082" cy="93637"/>
            </a:xfrm>
            <a:custGeom>
              <a:avLst/>
              <a:gdLst/>
              <a:ahLst/>
              <a:cxnLst/>
              <a:rect l="l" t="t" r="r" b="b"/>
              <a:pathLst>
                <a:path w="3464" h="2920" extrusionOk="0">
                  <a:moveTo>
                    <a:pt x="1503" y="0"/>
                  </a:moveTo>
                  <a:cubicBezTo>
                    <a:pt x="1465" y="0"/>
                    <a:pt x="1426" y="2"/>
                    <a:pt x="1387" y="4"/>
                  </a:cubicBezTo>
                  <a:cubicBezTo>
                    <a:pt x="886" y="38"/>
                    <a:pt x="451" y="322"/>
                    <a:pt x="217" y="756"/>
                  </a:cubicBezTo>
                  <a:cubicBezTo>
                    <a:pt x="50" y="1057"/>
                    <a:pt x="0" y="1374"/>
                    <a:pt x="67" y="1692"/>
                  </a:cubicBezTo>
                  <a:cubicBezTo>
                    <a:pt x="84" y="1809"/>
                    <a:pt x="134" y="1926"/>
                    <a:pt x="201" y="2026"/>
                  </a:cubicBezTo>
                  <a:cubicBezTo>
                    <a:pt x="217" y="2009"/>
                    <a:pt x="167" y="1909"/>
                    <a:pt x="134" y="1692"/>
                  </a:cubicBezTo>
                  <a:cubicBezTo>
                    <a:pt x="100" y="1391"/>
                    <a:pt x="167" y="1074"/>
                    <a:pt x="318" y="823"/>
                  </a:cubicBezTo>
                  <a:cubicBezTo>
                    <a:pt x="572" y="378"/>
                    <a:pt x="1016" y="159"/>
                    <a:pt x="1458" y="159"/>
                  </a:cubicBezTo>
                  <a:cubicBezTo>
                    <a:pt x="1945" y="159"/>
                    <a:pt x="2429" y="424"/>
                    <a:pt x="2657" y="940"/>
                  </a:cubicBezTo>
                  <a:cubicBezTo>
                    <a:pt x="3050" y="1847"/>
                    <a:pt x="2377" y="2794"/>
                    <a:pt x="1466" y="2794"/>
                  </a:cubicBezTo>
                  <a:cubicBezTo>
                    <a:pt x="1369" y="2794"/>
                    <a:pt x="1270" y="2784"/>
                    <a:pt x="1170" y="2761"/>
                  </a:cubicBezTo>
                  <a:cubicBezTo>
                    <a:pt x="869" y="2694"/>
                    <a:pt x="602" y="2527"/>
                    <a:pt x="401" y="2293"/>
                  </a:cubicBezTo>
                  <a:cubicBezTo>
                    <a:pt x="276" y="2137"/>
                    <a:pt x="224" y="2025"/>
                    <a:pt x="204" y="2025"/>
                  </a:cubicBezTo>
                  <a:cubicBezTo>
                    <a:pt x="203" y="2025"/>
                    <a:pt x="202" y="2025"/>
                    <a:pt x="201" y="2026"/>
                  </a:cubicBezTo>
                  <a:cubicBezTo>
                    <a:pt x="234" y="2143"/>
                    <a:pt x="284" y="2243"/>
                    <a:pt x="351" y="2344"/>
                  </a:cubicBezTo>
                  <a:cubicBezTo>
                    <a:pt x="535" y="2594"/>
                    <a:pt x="819" y="2795"/>
                    <a:pt x="1136" y="2878"/>
                  </a:cubicBezTo>
                  <a:cubicBezTo>
                    <a:pt x="1252" y="2906"/>
                    <a:pt x="1369" y="2920"/>
                    <a:pt x="1485" y="2920"/>
                  </a:cubicBezTo>
                  <a:cubicBezTo>
                    <a:pt x="1853" y="2920"/>
                    <a:pt x="2210" y="2782"/>
                    <a:pt x="2490" y="2527"/>
                  </a:cubicBezTo>
                  <a:cubicBezTo>
                    <a:pt x="3463" y="1618"/>
                    <a:pt x="2798" y="0"/>
                    <a:pt x="15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5324398" y="1645335"/>
              <a:ext cx="122209" cy="66989"/>
            </a:xfrm>
            <a:custGeom>
              <a:avLst/>
              <a:gdLst/>
              <a:ahLst/>
              <a:cxnLst/>
              <a:rect l="l" t="t" r="r" b="b"/>
              <a:pathLst>
                <a:path w="3811" h="2089" extrusionOk="0">
                  <a:moveTo>
                    <a:pt x="3593" y="0"/>
                  </a:moveTo>
                  <a:lnTo>
                    <a:pt x="1" y="1571"/>
                  </a:lnTo>
                  <a:lnTo>
                    <a:pt x="235" y="2089"/>
                  </a:lnTo>
                  <a:lnTo>
                    <a:pt x="3810" y="518"/>
                  </a:lnTo>
                  <a:lnTo>
                    <a:pt x="35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5398890" y="2497785"/>
              <a:ext cx="578145" cy="223991"/>
            </a:xfrm>
            <a:custGeom>
              <a:avLst/>
              <a:gdLst/>
              <a:ahLst/>
              <a:cxnLst/>
              <a:rect l="l" t="t" r="r" b="b"/>
              <a:pathLst>
                <a:path w="18029" h="6985" extrusionOk="0">
                  <a:moveTo>
                    <a:pt x="0" y="1"/>
                  </a:moveTo>
                  <a:lnTo>
                    <a:pt x="4645" y="6985"/>
                  </a:lnTo>
                  <a:lnTo>
                    <a:pt x="18029" y="6667"/>
                  </a:lnTo>
                  <a:lnTo>
                    <a:pt x="13050"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5574075" y="2557816"/>
              <a:ext cx="339210" cy="132375"/>
            </a:xfrm>
            <a:custGeom>
              <a:avLst/>
              <a:gdLst/>
              <a:ahLst/>
              <a:cxnLst/>
              <a:rect l="l" t="t" r="r" b="b"/>
              <a:pathLst>
                <a:path w="10578" h="4128" extrusionOk="0">
                  <a:moveTo>
                    <a:pt x="5197" y="0"/>
                  </a:moveTo>
                  <a:lnTo>
                    <a:pt x="3543" y="2857"/>
                  </a:lnTo>
                  <a:lnTo>
                    <a:pt x="1471" y="1955"/>
                  </a:lnTo>
                  <a:lnTo>
                    <a:pt x="1" y="4127"/>
                  </a:lnTo>
                  <a:lnTo>
                    <a:pt x="10577" y="3793"/>
                  </a:lnTo>
                  <a:lnTo>
                    <a:pt x="519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5629808" y="2535304"/>
              <a:ext cx="51468" cy="44093"/>
            </a:xfrm>
            <a:custGeom>
              <a:avLst/>
              <a:gdLst/>
              <a:ahLst/>
              <a:cxnLst/>
              <a:rect l="l" t="t" r="r" b="b"/>
              <a:pathLst>
                <a:path w="1605" h="1375" extrusionOk="0">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5574075" y="2557816"/>
              <a:ext cx="339210" cy="132375"/>
            </a:xfrm>
            <a:custGeom>
              <a:avLst/>
              <a:gdLst/>
              <a:ahLst/>
              <a:cxnLst/>
              <a:rect l="l" t="t" r="r" b="b"/>
              <a:pathLst>
                <a:path w="10578" h="4128" extrusionOk="0">
                  <a:moveTo>
                    <a:pt x="5197" y="0"/>
                  </a:moveTo>
                  <a:lnTo>
                    <a:pt x="3543" y="2857"/>
                  </a:lnTo>
                  <a:lnTo>
                    <a:pt x="1471" y="1955"/>
                  </a:lnTo>
                  <a:lnTo>
                    <a:pt x="1" y="4127"/>
                  </a:lnTo>
                  <a:lnTo>
                    <a:pt x="10577" y="3793"/>
                  </a:lnTo>
                  <a:lnTo>
                    <a:pt x="5197"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9"/>
            <p:cNvSpPr/>
            <p:nvPr/>
          </p:nvSpPr>
          <p:spPr>
            <a:xfrm>
              <a:off x="5629808" y="2535304"/>
              <a:ext cx="51468" cy="44093"/>
            </a:xfrm>
            <a:custGeom>
              <a:avLst/>
              <a:gdLst/>
              <a:ahLst/>
              <a:cxnLst/>
              <a:rect l="l" t="t" r="r" b="b"/>
              <a:pathLst>
                <a:path w="1605" h="1375" extrusionOk="0">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9"/>
            <p:cNvSpPr/>
            <p:nvPr/>
          </p:nvSpPr>
          <p:spPr>
            <a:xfrm>
              <a:off x="6712119" y="1166310"/>
              <a:ext cx="386894" cy="466742"/>
            </a:xfrm>
            <a:custGeom>
              <a:avLst/>
              <a:gdLst/>
              <a:ahLst/>
              <a:cxnLst/>
              <a:rect l="l" t="t" r="r" b="b"/>
              <a:pathLst>
                <a:path w="12065" h="14555" extrusionOk="0">
                  <a:moveTo>
                    <a:pt x="285" y="1"/>
                  </a:moveTo>
                  <a:lnTo>
                    <a:pt x="1" y="9308"/>
                  </a:lnTo>
                  <a:lnTo>
                    <a:pt x="11797" y="14554"/>
                  </a:lnTo>
                  <a:lnTo>
                    <a:pt x="12064" y="5565"/>
                  </a:lnTo>
                  <a:lnTo>
                    <a:pt x="2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6712119" y="1166310"/>
              <a:ext cx="386894" cy="466742"/>
            </a:xfrm>
            <a:custGeom>
              <a:avLst/>
              <a:gdLst/>
              <a:ahLst/>
              <a:cxnLst/>
              <a:rect l="l" t="t" r="r" b="b"/>
              <a:pathLst>
                <a:path w="12065" h="14555" extrusionOk="0">
                  <a:moveTo>
                    <a:pt x="285" y="1"/>
                  </a:moveTo>
                  <a:lnTo>
                    <a:pt x="1" y="9308"/>
                  </a:lnTo>
                  <a:lnTo>
                    <a:pt x="11797" y="14554"/>
                  </a:lnTo>
                  <a:lnTo>
                    <a:pt x="12064" y="5565"/>
                  </a:lnTo>
                  <a:lnTo>
                    <a:pt x="285"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6730333" y="1357593"/>
              <a:ext cx="342962" cy="224537"/>
            </a:xfrm>
            <a:custGeom>
              <a:avLst/>
              <a:gdLst/>
              <a:ahLst/>
              <a:cxnLst/>
              <a:rect l="l" t="t" r="r" b="b"/>
              <a:pathLst>
                <a:path w="10695" h="7002" extrusionOk="0">
                  <a:moveTo>
                    <a:pt x="3476" y="1"/>
                  </a:moveTo>
                  <a:lnTo>
                    <a:pt x="1" y="2023"/>
                  </a:lnTo>
                  <a:lnTo>
                    <a:pt x="10694" y="7002"/>
                  </a:lnTo>
                  <a:lnTo>
                    <a:pt x="8740" y="469"/>
                  </a:lnTo>
                  <a:lnTo>
                    <a:pt x="4813" y="2340"/>
                  </a:lnTo>
                  <a:lnTo>
                    <a:pt x="347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6879286" y="1338866"/>
              <a:ext cx="42906" cy="37102"/>
            </a:xfrm>
            <a:custGeom>
              <a:avLst/>
              <a:gdLst/>
              <a:ahLst/>
              <a:cxnLst/>
              <a:rect l="l" t="t" r="r" b="b"/>
              <a:pathLst>
                <a:path w="1338" h="1157" extrusionOk="0">
                  <a:moveTo>
                    <a:pt x="569" y="0"/>
                  </a:moveTo>
                  <a:cubicBezTo>
                    <a:pt x="252" y="0"/>
                    <a:pt x="1" y="267"/>
                    <a:pt x="1" y="585"/>
                  </a:cubicBezTo>
                  <a:cubicBezTo>
                    <a:pt x="1" y="925"/>
                    <a:pt x="285" y="1157"/>
                    <a:pt x="577" y="1157"/>
                  </a:cubicBezTo>
                  <a:cubicBezTo>
                    <a:pt x="716" y="1157"/>
                    <a:pt x="857" y="1104"/>
                    <a:pt x="970" y="986"/>
                  </a:cubicBezTo>
                  <a:cubicBezTo>
                    <a:pt x="1338" y="618"/>
                    <a:pt x="1087" y="0"/>
                    <a:pt x="56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6953779" y="1205048"/>
              <a:ext cx="273824" cy="266737"/>
            </a:xfrm>
            <a:custGeom>
              <a:avLst/>
              <a:gdLst/>
              <a:ahLst/>
              <a:cxnLst/>
              <a:rect l="l" t="t" r="r" b="b"/>
              <a:pathLst>
                <a:path w="8539" h="8318" extrusionOk="0">
                  <a:moveTo>
                    <a:pt x="4114" y="0"/>
                  </a:moveTo>
                  <a:cubicBezTo>
                    <a:pt x="3851" y="0"/>
                    <a:pt x="3587" y="26"/>
                    <a:pt x="3325" y="80"/>
                  </a:cubicBezTo>
                  <a:cubicBezTo>
                    <a:pt x="1738" y="380"/>
                    <a:pt x="485" y="1583"/>
                    <a:pt x="101" y="3154"/>
                  </a:cubicBezTo>
                  <a:cubicBezTo>
                    <a:pt x="67" y="3288"/>
                    <a:pt x="34" y="3438"/>
                    <a:pt x="17" y="3588"/>
                  </a:cubicBezTo>
                  <a:cubicBezTo>
                    <a:pt x="0" y="3689"/>
                    <a:pt x="0" y="3789"/>
                    <a:pt x="0" y="3906"/>
                  </a:cubicBezTo>
                  <a:cubicBezTo>
                    <a:pt x="0" y="3989"/>
                    <a:pt x="0" y="4073"/>
                    <a:pt x="0" y="4156"/>
                  </a:cubicBezTo>
                  <a:cubicBezTo>
                    <a:pt x="34" y="3822"/>
                    <a:pt x="84" y="3488"/>
                    <a:pt x="168" y="3171"/>
                  </a:cubicBezTo>
                  <a:cubicBezTo>
                    <a:pt x="401" y="2285"/>
                    <a:pt x="919" y="1500"/>
                    <a:pt x="1655" y="965"/>
                  </a:cubicBezTo>
                  <a:cubicBezTo>
                    <a:pt x="2357" y="425"/>
                    <a:pt x="3207" y="150"/>
                    <a:pt x="4063" y="150"/>
                  </a:cubicBezTo>
                  <a:cubicBezTo>
                    <a:pt x="4530" y="150"/>
                    <a:pt x="4999" y="232"/>
                    <a:pt x="5447" y="397"/>
                  </a:cubicBezTo>
                  <a:cubicBezTo>
                    <a:pt x="6199" y="664"/>
                    <a:pt x="6851" y="1149"/>
                    <a:pt x="7319" y="1801"/>
                  </a:cubicBezTo>
                  <a:cubicBezTo>
                    <a:pt x="8355" y="3204"/>
                    <a:pt x="8355" y="5109"/>
                    <a:pt x="7319" y="6529"/>
                  </a:cubicBezTo>
                  <a:cubicBezTo>
                    <a:pt x="6851" y="7164"/>
                    <a:pt x="6199" y="7649"/>
                    <a:pt x="5447" y="7916"/>
                  </a:cubicBezTo>
                  <a:cubicBezTo>
                    <a:pt x="4991" y="8084"/>
                    <a:pt x="4525" y="8163"/>
                    <a:pt x="4067" y="8163"/>
                  </a:cubicBezTo>
                  <a:cubicBezTo>
                    <a:pt x="2295" y="8163"/>
                    <a:pt x="646" y="6975"/>
                    <a:pt x="168" y="5142"/>
                  </a:cubicBezTo>
                  <a:cubicBezTo>
                    <a:pt x="84" y="4825"/>
                    <a:pt x="34" y="4491"/>
                    <a:pt x="0" y="4156"/>
                  </a:cubicBezTo>
                  <a:cubicBezTo>
                    <a:pt x="0" y="4240"/>
                    <a:pt x="0" y="4340"/>
                    <a:pt x="0" y="4424"/>
                  </a:cubicBezTo>
                  <a:cubicBezTo>
                    <a:pt x="0" y="4524"/>
                    <a:pt x="0" y="4641"/>
                    <a:pt x="17" y="4741"/>
                  </a:cubicBezTo>
                  <a:cubicBezTo>
                    <a:pt x="34" y="4875"/>
                    <a:pt x="67" y="5025"/>
                    <a:pt x="101" y="5159"/>
                  </a:cubicBezTo>
                  <a:cubicBezTo>
                    <a:pt x="468" y="6730"/>
                    <a:pt x="1738" y="7933"/>
                    <a:pt x="3325" y="8250"/>
                  </a:cubicBezTo>
                  <a:cubicBezTo>
                    <a:pt x="3568" y="8295"/>
                    <a:pt x="3817" y="8317"/>
                    <a:pt x="4067" y="8317"/>
                  </a:cubicBezTo>
                  <a:cubicBezTo>
                    <a:pt x="4556" y="8317"/>
                    <a:pt x="5050" y="8232"/>
                    <a:pt x="5514" y="8066"/>
                  </a:cubicBezTo>
                  <a:cubicBezTo>
                    <a:pt x="6283" y="7799"/>
                    <a:pt x="6951" y="7281"/>
                    <a:pt x="7452" y="6629"/>
                  </a:cubicBezTo>
                  <a:cubicBezTo>
                    <a:pt x="8539" y="5159"/>
                    <a:pt x="8539" y="3154"/>
                    <a:pt x="7452" y="1700"/>
                  </a:cubicBezTo>
                  <a:cubicBezTo>
                    <a:pt x="6951" y="1032"/>
                    <a:pt x="6283" y="531"/>
                    <a:pt x="5514" y="247"/>
                  </a:cubicBezTo>
                  <a:cubicBezTo>
                    <a:pt x="5062" y="85"/>
                    <a:pt x="4589" y="0"/>
                    <a:pt x="41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7170235" y="1435261"/>
              <a:ext cx="179001" cy="156554"/>
            </a:xfrm>
            <a:custGeom>
              <a:avLst/>
              <a:gdLst/>
              <a:ahLst/>
              <a:cxnLst/>
              <a:rect l="l" t="t" r="r" b="b"/>
              <a:pathLst>
                <a:path w="5582" h="4882" extrusionOk="0">
                  <a:moveTo>
                    <a:pt x="37" y="1"/>
                  </a:moveTo>
                  <a:cubicBezTo>
                    <a:pt x="35" y="1"/>
                    <a:pt x="35" y="1"/>
                    <a:pt x="34" y="2"/>
                  </a:cubicBezTo>
                  <a:cubicBezTo>
                    <a:pt x="1" y="35"/>
                    <a:pt x="1220" y="1155"/>
                    <a:pt x="2741" y="2508"/>
                  </a:cubicBezTo>
                  <a:cubicBezTo>
                    <a:pt x="4238" y="3824"/>
                    <a:pt x="5476" y="4881"/>
                    <a:pt x="5546" y="4881"/>
                  </a:cubicBezTo>
                  <a:cubicBezTo>
                    <a:pt x="5547" y="4881"/>
                    <a:pt x="5547" y="4881"/>
                    <a:pt x="5548" y="4881"/>
                  </a:cubicBezTo>
                  <a:cubicBezTo>
                    <a:pt x="5581" y="4847"/>
                    <a:pt x="4378" y="3728"/>
                    <a:pt x="2858" y="2374"/>
                  </a:cubicBezTo>
                  <a:cubicBezTo>
                    <a:pt x="1361" y="1042"/>
                    <a:pt x="107"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7952522" y="1930255"/>
              <a:ext cx="275973" cy="448240"/>
            </a:xfrm>
            <a:custGeom>
              <a:avLst/>
              <a:gdLst/>
              <a:ahLst/>
              <a:cxnLst/>
              <a:rect l="l" t="t" r="r" b="b"/>
              <a:pathLst>
                <a:path w="8606" h="13978" extrusionOk="0">
                  <a:moveTo>
                    <a:pt x="2383" y="0"/>
                  </a:moveTo>
                  <a:cubicBezTo>
                    <a:pt x="1955" y="0"/>
                    <a:pt x="1532" y="94"/>
                    <a:pt x="1170" y="288"/>
                  </a:cubicBezTo>
                  <a:lnTo>
                    <a:pt x="1287" y="255"/>
                  </a:lnTo>
                  <a:lnTo>
                    <a:pt x="1287" y="255"/>
                  </a:lnTo>
                  <a:cubicBezTo>
                    <a:pt x="435" y="2210"/>
                    <a:pt x="0" y="3948"/>
                    <a:pt x="0" y="6086"/>
                  </a:cubicBezTo>
                  <a:cubicBezTo>
                    <a:pt x="0" y="8225"/>
                    <a:pt x="585" y="10397"/>
                    <a:pt x="1838" y="12135"/>
                  </a:cubicBezTo>
                  <a:cubicBezTo>
                    <a:pt x="2339" y="12836"/>
                    <a:pt x="2974" y="13471"/>
                    <a:pt x="3760" y="13789"/>
                  </a:cubicBezTo>
                  <a:cubicBezTo>
                    <a:pt x="4070" y="13912"/>
                    <a:pt x="4408" y="13977"/>
                    <a:pt x="4743" y="13977"/>
                  </a:cubicBezTo>
                  <a:cubicBezTo>
                    <a:pt x="5275" y="13977"/>
                    <a:pt x="5800" y="13813"/>
                    <a:pt x="6199" y="13455"/>
                  </a:cubicBezTo>
                  <a:cubicBezTo>
                    <a:pt x="6834" y="12887"/>
                    <a:pt x="6951" y="11750"/>
                    <a:pt x="6316" y="11166"/>
                  </a:cubicBezTo>
                  <a:lnTo>
                    <a:pt x="6316" y="11166"/>
                  </a:lnTo>
                  <a:cubicBezTo>
                    <a:pt x="6546" y="11290"/>
                    <a:pt x="6794" y="11349"/>
                    <a:pt x="7041" y="11349"/>
                  </a:cubicBezTo>
                  <a:cubicBezTo>
                    <a:pt x="7457" y="11349"/>
                    <a:pt x="7866" y="11180"/>
                    <a:pt x="8171" y="10865"/>
                  </a:cubicBezTo>
                  <a:cubicBezTo>
                    <a:pt x="8605" y="10347"/>
                    <a:pt x="8538" y="9461"/>
                    <a:pt x="7987" y="9077"/>
                  </a:cubicBezTo>
                  <a:cubicBezTo>
                    <a:pt x="7385" y="8676"/>
                    <a:pt x="6550" y="8927"/>
                    <a:pt x="5882" y="8659"/>
                  </a:cubicBezTo>
                  <a:cubicBezTo>
                    <a:pt x="5447" y="8459"/>
                    <a:pt x="5096" y="8108"/>
                    <a:pt x="4946" y="7657"/>
                  </a:cubicBezTo>
                  <a:cubicBezTo>
                    <a:pt x="4779" y="7206"/>
                    <a:pt x="4712" y="6738"/>
                    <a:pt x="4745" y="6270"/>
                  </a:cubicBezTo>
                  <a:cubicBezTo>
                    <a:pt x="4796" y="5401"/>
                    <a:pt x="5013" y="4532"/>
                    <a:pt x="5096" y="3680"/>
                  </a:cubicBezTo>
                  <a:cubicBezTo>
                    <a:pt x="5180" y="2811"/>
                    <a:pt x="5130" y="1876"/>
                    <a:pt x="4662" y="1141"/>
                  </a:cubicBezTo>
                  <a:cubicBezTo>
                    <a:pt x="4199" y="406"/>
                    <a:pt x="3277" y="0"/>
                    <a:pt x="23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9"/>
            <p:cNvSpPr/>
            <p:nvPr/>
          </p:nvSpPr>
          <p:spPr>
            <a:xfrm>
              <a:off x="6803222" y="2431373"/>
              <a:ext cx="813905" cy="325453"/>
            </a:xfrm>
            <a:custGeom>
              <a:avLst/>
              <a:gdLst/>
              <a:ahLst/>
              <a:cxnLst/>
              <a:rect l="l" t="t" r="r" b="b"/>
              <a:pathLst>
                <a:path w="25381" h="10149" extrusionOk="0">
                  <a:moveTo>
                    <a:pt x="6270" y="1"/>
                  </a:moveTo>
                  <a:cubicBezTo>
                    <a:pt x="6183" y="1"/>
                    <a:pt x="6096" y="37"/>
                    <a:pt x="6032" y="117"/>
                  </a:cubicBezTo>
                  <a:cubicBezTo>
                    <a:pt x="5848" y="367"/>
                    <a:pt x="5798" y="1320"/>
                    <a:pt x="6233" y="2339"/>
                  </a:cubicBezTo>
                  <a:cubicBezTo>
                    <a:pt x="6390" y="2708"/>
                    <a:pt x="6289" y="2836"/>
                    <a:pt x="6069" y="2836"/>
                  </a:cubicBezTo>
                  <a:cubicBezTo>
                    <a:pt x="5682" y="2836"/>
                    <a:pt x="4924" y="2437"/>
                    <a:pt x="4562" y="2255"/>
                  </a:cubicBezTo>
                  <a:cubicBezTo>
                    <a:pt x="4032" y="1990"/>
                    <a:pt x="2426" y="1275"/>
                    <a:pt x="2023" y="1275"/>
                  </a:cubicBezTo>
                  <a:cubicBezTo>
                    <a:pt x="1994" y="1275"/>
                    <a:pt x="1971" y="1279"/>
                    <a:pt x="1955" y="1286"/>
                  </a:cubicBezTo>
                  <a:cubicBezTo>
                    <a:pt x="1621" y="1437"/>
                    <a:pt x="1721" y="1821"/>
                    <a:pt x="2306" y="2088"/>
                  </a:cubicBezTo>
                  <a:cubicBezTo>
                    <a:pt x="2891" y="2372"/>
                    <a:pt x="4545" y="3308"/>
                    <a:pt x="4378" y="3592"/>
                  </a:cubicBezTo>
                  <a:cubicBezTo>
                    <a:pt x="4363" y="3617"/>
                    <a:pt x="4328" y="3628"/>
                    <a:pt x="4276" y="3628"/>
                  </a:cubicBezTo>
                  <a:cubicBezTo>
                    <a:pt x="3732" y="3628"/>
                    <a:pt x="1337" y="2389"/>
                    <a:pt x="1337" y="2389"/>
                  </a:cubicBezTo>
                  <a:cubicBezTo>
                    <a:pt x="1337" y="2389"/>
                    <a:pt x="1047" y="2176"/>
                    <a:pt x="808" y="2176"/>
                  </a:cubicBezTo>
                  <a:cubicBezTo>
                    <a:pt x="713" y="2176"/>
                    <a:pt x="626" y="2210"/>
                    <a:pt x="568" y="2306"/>
                  </a:cubicBezTo>
                  <a:cubicBezTo>
                    <a:pt x="201" y="2907"/>
                    <a:pt x="3392" y="4260"/>
                    <a:pt x="3693" y="4394"/>
                  </a:cubicBezTo>
                  <a:cubicBezTo>
                    <a:pt x="3881" y="4466"/>
                    <a:pt x="3768" y="4714"/>
                    <a:pt x="3594" y="4714"/>
                  </a:cubicBezTo>
                  <a:cubicBezTo>
                    <a:pt x="3567" y="4714"/>
                    <a:pt x="3538" y="4708"/>
                    <a:pt x="3509" y="4695"/>
                  </a:cubicBezTo>
                  <a:cubicBezTo>
                    <a:pt x="3315" y="4612"/>
                    <a:pt x="1488" y="3597"/>
                    <a:pt x="661" y="3597"/>
                  </a:cubicBezTo>
                  <a:cubicBezTo>
                    <a:pt x="491" y="3597"/>
                    <a:pt x="364" y="3640"/>
                    <a:pt x="301" y="3743"/>
                  </a:cubicBezTo>
                  <a:cubicBezTo>
                    <a:pt x="0" y="4210"/>
                    <a:pt x="2908" y="4895"/>
                    <a:pt x="3275" y="5497"/>
                  </a:cubicBezTo>
                  <a:cubicBezTo>
                    <a:pt x="3344" y="5610"/>
                    <a:pt x="3312" y="5654"/>
                    <a:pt x="3212" y="5654"/>
                  </a:cubicBezTo>
                  <a:cubicBezTo>
                    <a:pt x="2861" y="5654"/>
                    <a:pt x="1678" y="5112"/>
                    <a:pt x="1130" y="5112"/>
                  </a:cubicBezTo>
                  <a:cubicBezTo>
                    <a:pt x="1003" y="5112"/>
                    <a:pt x="910" y="5141"/>
                    <a:pt x="869" y="5213"/>
                  </a:cubicBezTo>
                  <a:cubicBezTo>
                    <a:pt x="769" y="5380"/>
                    <a:pt x="736" y="5514"/>
                    <a:pt x="2289" y="6082"/>
                  </a:cubicBezTo>
                  <a:cubicBezTo>
                    <a:pt x="3426" y="6433"/>
                    <a:pt x="4578" y="6733"/>
                    <a:pt x="5748" y="6967"/>
                  </a:cubicBezTo>
                  <a:lnTo>
                    <a:pt x="5748" y="6984"/>
                  </a:lnTo>
                  <a:cubicBezTo>
                    <a:pt x="5748" y="6984"/>
                    <a:pt x="12823" y="10149"/>
                    <a:pt x="18457" y="10149"/>
                  </a:cubicBezTo>
                  <a:cubicBezTo>
                    <a:pt x="21173" y="10149"/>
                    <a:pt x="23553" y="9414"/>
                    <a:pt x="24645" y="7235"/>
                  </a:cubicBezTo>
                  <a:cubicBezTo>
                    <a:pt x="24913" y="6700"/>
                    <a:pt x="25147" y="6199"/>
                    <a:pt x="25381" y="5748"/>
                  </a:cubicBezTo>
                  <a:lnTo>
                    <a:pt x="19366" y="3809"/>
                  </a:lnTo>
                  <a:cubicBezTo>
                    <a:pt x="19098" y="4294"/>
                    <a:pt x="18864" y="4611"/>
                    <a:pt x="18714" y="4628"/>
                  </a:cubicBezTo>
                  <a:cubicBezTo>
                    <a:pt x="18193" y="4675"/>
                    <a:pt x="17667" y="4696"/>
                    <a:pt x="17143" y="4696"/>
                  </a:cubicBezTo>
                  <a:cubicBezTo>
                    <a:pt x="13199" y="4696"/>
                    <a:pt x="9330" y="3490"/>
                    <a:pt x="7870" y="2974"/>
                  </a:cubicBezTo>
                  <a:cubicBezTo>
                    <a:pt x="7703" y="2790"/>
                    <a:pt x="7502" y="2556"/>
                    <a:pt x="7285" y="2289"/>
                  </a:cubicBezTo>
                  <a:cubicBezTo>
                    <a:pt x="7101" y="2038"/>
                    <a:pt x="6968" y="1771"/>
                    <a:pt x="6868" y="1487"/>
                  </a:cubicBezTo>
                  <a:cubicBezTo>
                    <a:pt x="6751" y="1136"/>
                    <a:pt x="6667" y="768"/>
                    <a:pt x="6634" y="401"/>
                  </a:cubicBezTo>
                  <a:cubicBezTo>
                    <a:pt x="6645" y="162"/>
                    <a:pt x="6455" y="1"/>
                    <a:pt x="627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9"/>
            <p:cNvSpPr/>
            <p:nvPr/>
          </p:nvSpPr>
          <p:spPr>
            <a:xfrm>
              <a:off x="6926458" y="2509041"/>
              <a:ext cx="564228" cy="263114"/>
            </a:xfrm>
            <a:custGeom>
              <a:avLst/>
              <a:gdLst/>
              <a:ahLst/>
              <a:cxnLst/>
              <a:rect l="l" t="t" r="r" b="b"/>
              <a:pathLst>
                <a:path w="17595" h="8205" extrusionOk="0">
                  <a:moveTo>
                    <a:pt x="6717" y="1"/>
                  </a:moveTo>
                  <a:lnTo>
                    <a:pt x="0" y="3960"/>
                  </a:lnTo>
                  <a:lnTo>
                    <a:pt x="11897" y="8204"/>
                  </a:lnTo>
                  <a:lnTo>
                    <a:pt x="17594" y="4245"/>
                  </a:lnTo>
                  <a:lnTo>
                    <a:pt x="67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6926458" y="2505834"/>
              <a:ext cx="205777" cy="130226"/>
            </a:xfrm>
            <a:custGeom>
              <a:avLst/>
              <a:gdLst/>
              <a:ahLst/>
              <a:cxnLst/>
              <a:rect l="l" t="t" r="r" b="b"/>
              <a:pathLst>
                <a:path w="6417" h="4061" extrusionOk="0">
                  <a:moveTo>
                    <a:pt x="5380" y="0"/>
                  </a:moveTo>
                  <a:cubicBezTo>
                    <a:pt x="3409" y="1120"/>
                    <a:pt x="1604" y="2490"/>
                    <a:pt x="0" y="4060"/>
                  </a:cubicBezTo>
                  <a:lnTo>
                    <a:pt x="301" y="3877"/>
                  </a:lnTo>
                  <a:lnTo>
                    <a:pt x="6416" y="284"/>
                  </a:lnTo>
                  <a:lnTo>
                    <a:pt x="538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6926458" y="2505834"/>
              <a:ext cx="176307" cy="130226"/>
            </a:xfrm>
            <a:custGeom>
              <a:avLst/>
              <a:gdLst/>
              <a:ahLst/>
              <a:cxnLst/>
              <a:rect l="l" t="t" r="r" b="b"/>
              <a:pathLst>
                <a:path w="5498" h="4061" extrusionOk="0">
                  <a:moveTo>
                    <a:pt x="5497" y="0"/>
                  </a:moveTo>
                  <a:cubicBezTo>
                    <a:pt x="5180" y="134"/>
                    <a:pt x="4879" y="284"/>
                    <a:pt x="4612" y="485"/>
                  </a:cubicBezTo>
                  <a:cubicBezTo>
                    <a:pt x="4077" y="802"/>
                    <a:pt x="3359" y="1270"/>
                    <a:pt x="2607" y="1838"/>
                  </a:cubicBezTo>
                  <a:cubicBezTo>
                    <a:pt x="1838" y="2406"/>
                    <a:pt x="1187" y="2958"/>
                    <a:pt x="719" y="3359"/>
                  </a:cubicBezTo>
                  <a:cubicBezTo>
                    <a:pt x="451" y="3576"/>
                    <a:pt x="218" y="3810"/>
                    <a:pt x="0" y="4060"/>
                  </a:cubicBezTo>
                  <a:cubicBezTo>
                    <a:pt x="284" y="3877"/>
                    <a:pt x="552" y="3676"/>
                    <a:pt x="802" y="3459"/>
                  </a:cubicBezTo>
                  <a:cubicBezTo>
                    <a:pt x="1287" y="3075"/>
                    <a:pt x="1955" y="2540"/>
                    <a:pt x="2707" y="1972"/>
                  </a:cubicBezTo>
                  <a:cubicBezTo>
                    <a:pt x="3459" y="1404"/>
                    <a:pt x="4161" y="919"/>
                    <a:pt x="4662" y="585"/>
                  </a:cubicBezTo>
                  <a:cubicBezTo>
                    <a:pt x="4963" y="401"/>
                    <a:pt x="5230" y="217"/>
                    <a:pt x="54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7402788" y="2171498"/>
              <a:ext cx="691215" cy="772121"/>
            </a:xfrm>
            <a:custGeom>
              <a:avLst/>
              <a:gdLst/>
              <a:ahLst/>
              <a:cxnLst/>
              <a:rect l="l" t="t" r="r" b="b"/>
              <a:pathLst>
                <a:path w="21555" h="24078" extrusionOk="0">
                  <a:moveTo>
                    <a:pt x="14938" y="0"/>
                  </a:moveTo>
                  <a:lnTo>
                    <a:pt x="9975" y="485"/>
                  </a:lnTo>
                  <a:cubicBezTo>
                    <a:pt x="9975" y="485"/>
                    <a:pt x="3459" y="568"/>
                    <a:pt x="1654" y="7402"/>
                  </a:cubicBezTo>
                  <a:lnTo>
                    <a:pt x="0" y="11462"/>
                  </a:lnTo>
                  <a:lnTo>
                    <a:pt x="5180" y="13852"/>
                  </a:lnTo>
                  <a:lnTo>
                    <a:pt x="5146" y="14269"/>
                  </a:lnTo>
                  <a:lnTo>
                    <a:pt x="4679" y="24077"/>
                  </a:lnTo>
                  <a:lnTo>
                    <a:pt x="4679" y="24077"/>
                  </a:lnTo>
                  <a:lnTo>
                    <a:pt x="19900" y="22507"/>
                  </a:lnTo>
                  <a:cubicBezTo>
                    <a:pt x="19650" y="21404"/>
                    <a:pt x="19198" y="20368"/>
                    <a:pt x="18563" y="19449"/>
                  </a:cubicBezTo>
                  <a:cubicBezTo>
                    <a:pt x="18012" y="18647"/>
                    <a:pt x="17728" y="17711"/>
                    <a:pt x="17728" y="16742"/>
                  </a:cubicBezTo>
                  <a:lnTo>
                    <a:pt x="17728" y="16742"/>
                  </a:lnTo>
                  <a:lnTo>
                    <a:pt x="19248" y="17544"/>
                  </a:lnTo>
                  <a:cubicBezTo>
                    <a:pt x="20786" y="14286"/>
                    <a:pt x="21554" y="10710"/>
                    <a:pt x="21487" y="7118"/>
                  </a:cubicBezTo>
                  <a:cubicBezTo>
                    <a:pt x="21337" y="1203"/>
                    <a:pt x="17177" y="485"/>
                    <a:pt x="17177" y="485"/>
                  </a:cubicBezTo>
                  <a:lnTo>
                    <a:pt x="1493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7831948" y="2358997"/>
              <a:ext cx="84177" cy="263659"/>
            </a:xfrm>
            <a:custGeom>
              <a:avLst/>
              <a:gdLst/>
              <a:ahLst/>
              <a:cxnLst/>
              <a:rect l="l" t="t" r="r" b="b"/>
              <a:pathLst>
                <a:path w="2625" h="8222" extrusionOk="0">
                  <a:moveTo>
                    <a:pt x="2606" y="1"/>
                  </a:moveTo>
                  <a:cubicBezTo>
                    <a:pt x="2573" y="1"/>
                    <a:pt x="2539" y="498"/>
                    <a:pt x="2424" y="1254"/>
                  </a:cubicBezTo>
                  <a:cubicBezTo>
                    <a:pt x="2123" y="3276"/>
                    <a:pt x="1505" y="5248"/>
                    <a:pt x="586" y="7086"/>
                  </a:cubicBezTo>
                  <a:cubicBezTo>
                    <a:pt x="251" y="7787"/>
                    <a:pt x="1" y="8205"/>
                    <a:pt x="17" y="8222"/>
                  </a:cubicBezTo>
                  <a:cubicBezTo>
                    <a:pt x="101" y="8138"/>
                    <a:pt x="168" y="8038"/>
                    <a:pt x="218" y="7938"/>
                  </a:cubicBezTo>
                  <a:cubicBezTo>
                    <a:pt x="352" y="7754"/>
                    <a:pt x="519" y="7487"/>
                    <a:pt x="703" y="7136"/>
                  </a:cubicBezTo>
                  <a:cubicBezTo>
                    <a:pt x="1688" y="5314"/>
                    <a:pt x="2307" y="3326"/>
                    <a:pt x="2540" y="1271"/>
                  </a:cubicBezTo>
                  <a:cubicBezTo>
                    <a:pt x="2591" y="870"/>
                    <a:pt x="2607" y="553"/>
                    <a:pt x="2607" y="335"/>
                  </a:cubicBezTo>
                  <a:cubicBezTo>
                    <a:pt x="2624" y="218"/>
                    <a:pt x="2624" y="101"/>
                    <a:pt x="2607" y="1"/>
                  </a:cubicBezTo>
                  <a:cubicBezTo>
                    <a:pt x="2607" y="1"/>
                    <a:pt x="2606" y="1"/>
                    <a:pt x="26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7542090" y="2360087"/>
              <a:ext cx="78790" cy="192373"/>
            </a:xfrm>
            <a:custGeom>
              <a:avLst/>
              <a:gdLst/>
              <a:ahLst/>
              <a:cxnLst/>
              <a:rect l="l" t="t" r="r" b="b"/>
              <a:pathLst>
                <a:path w="2457" h="5999" extrusionOk="0">
                  <a:moveTo>
                    <a:pt x="2457" y="1"/>
                  </a:moveTo>
                  <a:lnTo>
                    <a:pt x="2457" y="1"/>
                  </a:lnTo>
                  <a:cubicBezTo>
                    <a:pt x="2373" y="251"/>
                    <a:pt x="2306" y="502"/>
                    <a:pt x="2256" y="769"/>
                  </a:cubicBezTo>
                  <a:cubicBezTo>
                    <a:pt x="2142" y="1224"/>
                    <a:pt x="1997" y="1868"/>
                    <a:pt x="1836" y="2625"/>
                  </a:cubicBezTo>
                  <a:lnTo>
                    <a:pt x="1836" y="2625"/>
                  </a:lnTo>
                  <a:cubicBezTo>
                    <a:pt x="1746" y="2607"/>
                    <a:pt x="1655" y="2599"/>
                    <a:pt x="1563" y="2599"/>
                  </a:cubicBezTo>
                  <a:cubicBezTo>
                    <a:pt x="1268" y="2599"/>
                    <a:pt x="972" y="2689"/>
                    <a:pt x="719" y="2858"/>
                  </a:cubicBezTo>
                  <a:cubicBezTo>
                    <a:pt x="268" y="3158"/>
                    <a:pt x="0" y="3693"/>
                    <a:pt x="17" y="4228"/>
                  </a:cubicBezTo>
                  <a:cubicBezTo>
                    <a:pt x="17" y="4679"/>
                    <a:pt x="184" y="5097"/>
                    <a:pt x="485" y="5414"/>
                  </a:cubicBezTo>
                  <a:cubicBezTo>
                    <a:pt x="686" y="5631"/>
                    <a:pt x="919" y="5798"/>
                    <a:pt x="1187" y="5915"/>
                  </a:cubicBezTo>
                  <a:cubicBezTo>
                    <a:pt x="1287" y="5966"/>
                    <a:pt x="1387" y="5982"/>
                    <a:pt x="1488" y="5999"/>
                  </a:cubicBezTo>
                  <a:cubicBezTo>
                    <a:pt x="1137" y="5849"/>
                    <a:pt x="836" y="5615"/>
                    <a:pt x="585" y="5347"/>
                  </a:cubicBezTo>
                  <a:cubicBezTo>
                    <a:pt x="318" y="5030"/>
                    <a:pt x="168" y="4646"/>
                    <a:pt x="184" y="4228"/>
                  </a:cubicBezTo>
                  <a:cubicBezTo>
                    <a:pt x="168" y="3743"/>
                    <a:pt x="418" y="3275"/>
                    <a:pt x="819" y="2991"/>
                  </a:cubicBezTo>
                  <a:cubicBezTo>
                    <a:pt x="1057" y="2841"/>
                    <a:pt x="1324" y="2766"/>
                    <a:pt x="1597" y="2766"/>
                  </a:cubicBezTo>
                  <a:cubicBezTo>
                    <a:pt x="1688" y="2766"/>
                    <a:pt x="1780" y="2774"/>
                    <a:pt x="1872" y="2791"/>
                  </a:cubicBezTo>
                  <a:lnTo>
                    <a:pt x="1955" y="2808"/>
                  </a:lnTo>
                  <a:lnTo>
                    <a:pt x="1972" y="2724"/>
                  </a:lnTo>
                  <a:cubicBezTo>
                    <a:pt x="2139" y="1939"/>
                    <a:pt x="2273" y="1270"/>
                    <a:pt x="2356" y="786"/>
                  </a:cubicBezTo>
                  <a:cubicBezTo>
                    <a:pt x="2406" y="535"/>
                    <a:pt x="2457" y="268"/>
                    <a:pt x="24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7561907" y="2549221"/>
              <a:ext cx="17188" cy="133465"/>
            </a:xfrm>
            <a:custGeom>
              <a:avLst/>
              <a:gdLst/>
              <a:ahLst/>
              <a:cxnLst/>
              <a:rect l="l" t="t" r="r" b="b"/>
              <a:pathLst>
                <a:path w="536" h="4162" extrusionOk="0">
                  <a:moveTo>
                    <a:pt x="485" y="1"/>
                  </a:moveTo>
                  <a:cubicBezTo>
                    <a:pt x="435" y="1"/>
                    <a:pt x="218" y="920"/>
                    <a:pt x="134" y="2073"/>
                  </a:cubicBezTo>
                  <a:cubicBezTo>
                    <a:pt x="51" y="3225"/>
                    <a:pt x="1" y="4144"/>
                    <a:pt x="34" y="4144"/>
                  </a:cubicBezTo>
                  <a:lnTo>
                    <a:pt x="34" y="4161"/>
                  </a:lnTo>
                  <a:cubicBezTo>
                    <a:pt x="84" y="4161"/>
                    <a:pt x="218" y="3225"/>
                    <a:pt x="301" y="2089"/>
                  </a:cubicBezTo>
                  <a:cubicBezTo>
                    <a:pt x="385" y="936"/>
                    <a:pt x="535" y="17"/>
                    <a:pt x="4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7401698" y="2540114"/>
              <a:ext cx="166687" cy="75038"/>
            </a:xfrm>
            <a:custGeom>
              <a:avLst/>
              <a:gdLst/>
              <a:ahLst/>
              <a:cxnLst/>
              <a:rect l="l" t="t" r="r" b="b"/>
              <a:pathLst>
                <a:path w="5198" h="2340" extrusionOk="0">
                  <a:moveTo>
                    <a:pt x="1" y="1"/>
                  </a:moveTo>
                  <a:lnTo>
                    <a:pt x="1" y="1"/>
                  </a:lnTo>
                  <a:cubicBezTo>
                    <a:pt x="235" y="168"/>
                    <a:pt x="469" y="318"/>
                    <a:pt x="719" y="435"/>
                  </a:cubicBezTo>
                  <a:cubicBezTo>
                    <a:pt x="1187" y="669"/>
                    <a:pt x="1822" y="986"/>
                    <a:pt x="2541" y="1304"/>
                  </a:cubicBezTo>
                  <a:cubicBezTo>
                    <a:pt x="3259" y="1638"/>
                    <a:pt x="3927" y="1905"/>
                    <a:pt x="4412" y="2089"/>
                  </a:cubicBezTo>
                  <a:cubicBezTo>
                    <a:pt x="4662" y="2206"/>
                    <a:pt x="4930" y="2290"/>
                    <a:pt x="5197" y="2340"/>
                  </a:cubicBezTo>
                  <a:cubicBezTo>
                    <a:pt x="4963" y="2206"/>
                    <a:pt x="4713" y="2072"/>
                    <a:pt x="4462" y="1972"/>
                  </a:cubicBezTo>
                  <a:cubicBezTo>
                    <a:pt x="3927" y="1738"/>
                    <a:pt x="3309" y="1454"/>
                    <a:pt x="2607" y="1154"/>
                  </a:cubicBezTo>
                  <a:lnTo>
                    <a:pt x="786" y="318"/>
                  </a:lnTo>
                  <a:cubicBezTo>
                    <a:pt x="535" y="184"/>
                    <a:pt x="268" y="8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8016272" y="2332766"/>
              <a:ext cx="8081" cy="57914"/>
            </a:xfrm>
            <a:custGeom>
              <a:avLst/>
              <a:gdLst/>
              <a:ahLst/>
              <a:cxnLst/>
              <a:rect l="l" t="t" r="r" b="b"/>
              <a:pathLst>
                <a:path w="252" h="1806" extrusionOk="0">
                  <a:moveTo>
                    <a:pt x="51" y="0"/>
                  </a:moveTo>
                  <a:cubicBezTo>
                    <a:pt x="1" y="0"/>
                    <a:pt x="1" y="418"/>
                    <a:pt x="34" y="919"/>
                  </a:cubicBezTo>
                  <a:cubicBezTo>
                    <a:pt x="83" y="1411"/>
                    <a:pt x="148" y="1805"/>
                    <a:pt x="198" y="1805"/>
                  </a:cubicBezTo>
                  <a:cubicBezTo>
                    <a:pt x="199" y="1805"/>
                    <a:pt x="200" y="1805"/>
                    <a:pt x="201" y="1805"/>
                  </a:cubicBezTo>
                  <a:cubicBezTo>
                    <a:pt x="251" y="1805"/>
                    <a:pt x="251" y="1404"/>
                    <a:pt x="201" y="903"/>
                  </a:cubicBezTo>
                  <a:cubicBezTo>
                    <a:pt x="168" y="401"/>
                    <a:pt x="101" y="0"/>
                    <a:pt x="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8006106" y="2437530"/>
              <a:ext cx="46081" cy="18727"/>
            </a:xfrm>
            <a:custGeom>
              <a:avLst/>
              <a:gdLst/>
              <a:ahLst/>
              <a:cxnLst/>
              <a:rect l="l" t="t" r="r" b="b"/>
              <a:pathLst>
                <a:path w="1437" h="584" extrusionOk="0">
                  <a:moveTo>
                    <a:pt x="1393" y="1"/>
                  </a:moveTo>
                  <a:cubicBezTo>
                    <a:pt x="1304" y="1"/>
                    <a:pt x="1013" y="81"/>
                    <a:pt x="685" y="209"/>
                  </a:cubicBezTo>
                  <a:cubicBezTo>
                    <a:pt x="301" y="359"/>
                    <a:pt x="0" y="526"/>
                    <a:pt x="33" y="576"/>
                  </a:cubicBezTo>
                  <a:cubicBezTo>
                    <a:pt x="36" y="581"/>
                    <a:pt x="45" y="584"/>
                    <a:pt x="60" y="584"/>
                  </a:cubicBezTo>
                  <a:cubicBezTo>
                    <a:pt x="145" y="584"/>
                    <a:pt x="424" y="504"/>
                    <a:pt x="752" y="376"/>
                  </a:cubicBezTo>
                  <a:cubicBezTo>
                    <a:pt x="1136" y="209"/>
                    <a:pt x="1437" y="58"/>
                    <a:pt x="1420" y="8"/>
                  </a:cubicBezTo>
                  <a:cubicBezTo>
                    <a:pt x="1418" y="3"/>
                    <a:pt x="1408" y="1"/>
                    <a:pt x="139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7942869" y="2382567"/>
              <a:ext cx="9139" cy="42393"/>
            </a:xfrm>
            <a:custGeom>
              <a:avLst/>
              <a:gdLst/>
              <a:ahLst/>
              <a:cxnLst/>
              <a:rect l="l" t="t" r="r" b="b"/>
              <a:pathLst>
                <a:path w="285" h="1322" extrusionOk="0">
                  <a:moveTo>
                    <a:pt x="38" y="1"/>
                  </a:moveTo>
                  <a:cubicBezTo>
                    <a:pt x="37" y="1"/>
                    <a:pt x="35" y="1"/>
                    <a:pt x="34" y="1"/>
                  </a:cubicBezTo>
                  <a:cubicBezTo>
                    <a:pt x="0" y="18"/>
                    <a:pt x="51" y="302"/>
                    <a:pt x="84" y="670"/>
                  </a:cubicBezTo>
                  <a:cubicBezTo>
                    <a:pt x="117" y="1021"/>
                    <a:pt x="134" y="1305"/>
                    <a:pt x="184" y="1321"/>
                  </a:cubicBezTo>
                  <a:cubicBezTo>
                    <a:pt x="234" y="1321"/>
                    <a:pt x="285" y="1021"/>
                    <a:pt x="251" y="636"/>
                  </a:cubicBezTo>
                  <a:cubicBezTo>
                    <a:pt x="202" y="279"/>
                    <a:pt x="91" y="1"/>
                    <a:pt x="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7936969" y="2489127"/>
              <a:ext cx="23089" cy="44061"/>
            </a:xfrm>
            <a:custGeom>
              <a:avLst/>
              <a:gdLst/>
              <a:ahLst/>
              <a:cxnLst/>
              <a:rect l="l" t="t" r="r" b="b"/>
              <a:pathLst>
                <a:path w="720" h="1374" extrusionOk="0">
                  <a:moveTo>
                    <a:pt x="43" y="0"/>
                  </a:moveTo>
                  <a:cubicBezTo>
                    <a:pt x="39" y="0"/>
                    <a:pt x="36" y="1"/>
                    <a:pt x="34" y="3"/>
                  </a:cubicBezTo>
                  <a:cubicBezTo>
                    <a:pt x="1" y="37"/>
                    <a:pt x="218" y="304"/>
                    <a:pt x="385" y="672"/>
                  </a:cubicBezTo>
                  <a:cubicBezTo>
                    <a:pt x="552" y="1039"/>
                    <a:pt x="619" y="1373"/>
                    <a:pt x="652" y="1373"/>
                  </a:cubicBezTo>
                  <a:cubicBezTo>
                    <a:pt x="702" y="1373"/>
                    <a:pt x="719" y="1006"/>
                    <a:pt x="535" y="605"/>
                  </a:cubicBezTo>
                  <a:cubicBezTo>
                    <a:pt x="363" y="229"/>
                    <a:pt x="103"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7977695" y="2564902"/>
              <a:ext cx="47171" cy="27867"/>
            </a:xfrm>
            <a:custGeom>
              <a:avLst/>
              <a:gdLst/>
              <a:ahLst/>
              <a:cxnLst/>
              <a:rect l="l" t="t" r="r" b="b"/>
              <a:pathLst>
                <a:path w="1471" h="869" extrusionOk="0">
                  <a:moveTo>
                    <a:pt x="1418" y="0"/>
                  </a:moveTo>
                  <a:cubicBezTo>
                    <a:pt x="1314" y="0"/>
                    <a:pt x="1003" y="105"/>
                    <a:pt x="669" y="314"/>
                  </a:cubicBezTo>
                  <a:cubicBezTo>
                    <a:pt x="268" y="548"/>
                    <a:pt x="1" y="832"/>
                    <a:pt x="34" y="865"/>
                  </a:cubicBezTo>
                  <a:cubicBezTo>
                    <a:pt x="36" y="867"/>
                    <a:pt x="40" y="868"/>
                    <a:pt x="45" y="868"/>
                  </a:cubicBezTo>
                  <a:cubicBezTo>
                    <a:pt x="109" y="868"/>
                    <a:pt x="395" y="666"/>
                    <a:pt x="752" y="464"/>
                  </a:cubicBezTo>
                  <a:cubicBezTo>
                    <a:pt x="1137" y="230"/>
                    <a:pt x="1471" y="63"/>
                    <a:pt x="1454" y="13"/>
                  </a:cubicBezTo>
                  <a:cubicBezTo>
                    <a:pt x="1451" y="5"/>
                    <a:pt x="1439" y="0"/>
                    <a:pt x="14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9"/>
            <p:cNvSpPr/>
            <p:nvPr/>
          </p:nvSpPr>
          <p:spPr>
            <a:xfrm>
              <a:off x="7889284" y="2580295"/>
              <a:ext cx="20940" cy="53072"/>
            </a:xfrm>
            <a:custGeom>
              <a:avLst/>
              <a:gdLst/>
              <a:ahLst/>
              <a:cxnLst/>
              <a:rect l="l" t="t" r="r" b="b"/>
              <a:pathLst>
                <a:path w="653" h="1655" extrusionOk="0">
                  <a:moveTo>
                    <a:pt x="37" y="0"/>
                  </a:moveTo>
                  <a:cubicBezTo>
                    <a:pt x="36" y="0"/>
                    <a:pt x="35" y="0"/>
                    <a:pt x="34" y="1"/>
                  </a:cubicBezTo>
                  <a:cubicBezTo>
                    <a:pt x="1" y="34"/>
                    <a:pt x="151" y="385"/>
                    <a:pt x="318" y="836"/>
                  </a:cubicBezTo>
                  <a:cubicBezTo>
                    <a:pt x="468" y="1287"/>
                    <a:pt x="569" y="1655"/>
                    <a:pt x="619" y="1655"/>
                  </a:cubicBezTo>
                  <a:cubicBezTo>
                    <a:pt x="652" y="1638"/>
                    <a:pt x="636" y="1237"/>
                    <a:pt x="468" y="769"/>
                  </a:cubicBezTo>
                  <a:cubicBezTo>
                    <a:pt x="305" y="329"/>
                    <a:pt x="79" y="0"/>
                    <a:pt x="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9"/>
            <p:cNvSpPr/>
            <p:nvPr/>
          </p:nvSpPr>
          <p:spPr>
            <a:xfrm>
              <a:off x="7978240" y="2646642"/>
              <a:ext cx="42874" cy="13084"/>
            </a:xfrm>
            <a:custGeom>
              <a:avLst/>
              <a:gdLst/>
              <a:ahLst/>
              <a:cxnLst/>
              <a:rect l="l" t="t" r="r" b="b"/>
              <a:pathLst>
                <a:path w="1337" h="408" extrusionOk="0">
                  <a:moveTo>
                    <a:pt x="1250" y="1"/>
                  </a:moveTo>
                  <a:cubicBezTo>
                    <a:pt x="1138" y="1"/>
                    <a:pt x="904" y="47"/>
                    <a:pt x="635" y="121"/>
                  </a:cubicBezTo>
                  <a:cubicBezTo>
                    <a:pt x="284" y="221"/>
                    <a:pt x="0" y="355"/>
                    <a:pt x="17" y="388"/>
                  </a:cubicBezTo>
                  <a:cubicBezTo>
                    <a:pt x="17" y="401"/>
                    <a:pt x="40" y="408"/>
                    <a:pt x="80" y="408"/>
                  </a:cubicBezTo>
                  <a:cubicBezTo>
                    <a:pt x="189" y="408"/>
                    <a:pt x="428" y="361"/>
                    <a:pt x="685" y="288"/>
                  </a:cubicBezTo>
                  <a:cubicBezTo>
                    <a:pt x="1053" y="187"/>
                    <a:pt x="1337" y="54"/>
                    <a:pt x="1320" y="20"/>
                  </a:cubicBezTo>
                  <a:cubicBezTo>
                    <a:pt x="1316" y="7"/>
                    <a:pt x="1291" y="1"/>
                    <a:pt x="12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9"/>
            <p:cNvSpPr/>
            <p:nvPr/>
          </p:nvSpPr>
          <p:spPr>
            <a:xfrm>
              <a:off x="7902143" y="2282580"/>
              <a:ext cx="49865" cy="23057"/>
            </a:xfrm>
            <a:custGeom>
              <a:avLst/>
              <a:gdLst/>
              <a:ahLst/>
              <a:cxnLst/>
              <a:rect l="l" t="t" r="r" b="b"/>
              <a:pathLst>
                <a:path w="1555" h="719" extrusionOk="0">
                  <a:moveTo>
                    <a:pt x="45" y="1"/>
                  </a:moveTo>
                  <a:cubicBezTo>
                    <a:pt x="29" y="1"/>
                    <a:pt x="20" y="4"/>
                    <a:pt x="17" y="12"/>
                  </a:cubicBezTo>
                  <a:cubicBezTo>
                    <a:pt x="1" y="45"/>
                    <a:pt x="318" y="245"/>
                    <a:pt x="736" y="446"/>
                  </a:cubicBezTo>
                  <a:cubicBezTo>
                    <a:pt x="1120" y="609"/>
                    <a:pt x="1439" y="719"/>
                    <a:pt x="1519" y="719"/>
                  </a:cubicBezTo>
                  <a:cubicBezTo>
                    <a:pt x="1530" y="719"/>
                    <a:pt x="1536" y="717"/>
                    <a:pt x="1538" y="713"/>
                  </a:cubicBezTo>
                  <a:cubicBezTo>
                    <a:pt x="1555" y="663"/>
                    <a:pt x="1237" y="479"/>
                    <a:pt x="819" y="279"/>
                  </a:cubicBezTo>
                  <a:cubicBezTo>
                    <a:pt x="447" y="122"/>
                    <a:pt x="137" y="1"/>
                    <a:pt x="4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9"/>
            <p:cNvSpPr/>
            <p:nvPr/>
          </p:nvSpPr>
          <p:spPr>
            <a:xfrm>
              <a:off x="7966439" y="2209434"/>
              <a:ext cx="37006" cy="45728"/>
            </a:xfrm>
            <a:custGeom>
              <a:avLst/>
              <a:gdLst/>
              <a:ahLst/>
              <a:cxnLst/>
              <a:rect l="l" t="t" r="r" b="b"/>
              <a:pathLst>
                <a:path w="1154" h="1426" extrusionOk="0">
                  <a:moveTo>
                    <a:pt x="43" y="0"/>
                  </a:moveTo>
                  <a:cubicBezTo>
                    <a:pt x="39" y="0"/>
                    <a:pt x="36" y="1"/>
                    <a:pt x="34" y="3"/>
                  </a:cubicBezTo>
                  <a:cubicBezTo>
                    <a:pt x="1" y="37"/>
                    <a:pt x="268" y="338"/>
                    <a:pt x="552" y="722"/>
                  </a:cubicBezTo>
                  <a:cubicBezTo>
                    <a:pt x="839" y="1104"/>
                    <a:pt x="1050" y="1426"/>
                    <a:pt x="1098" y="1426"/>
                  </a:cubicBezTo>
                  <a:cubicBezTo>
                    <a:pt x="1100" y="1426"/>
                    <a:pt x="1102" y="1425"/>
                    <a:pt x="1103" y="1424"/>
                  </a:cubicBezTo>
                  <a:cubicBezTo>
                    <a:pt x="1154" y="1407"/>
                    <a:pt x="1003" y="1023"/>
                    <a:pt x="702" y="622"/>
                  </a:cubicBezTo>
                  <a:cubicBezTo>
                    <a:pt x="404" y="245"/>
                    <a:pt x="105"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7798726" y="2335908"/>
              <a:ext cx="46113" cy="40405"/>
            </a:xfrm>
            <a:custGeom>
              <a:avLst/>
              <a:gdLst/>
              <a:ahLst/>
              <a:cxnLst/>
              <a:rect l="l" t="t" r="r" b="b"/>
              <a:pathLst>
                <a:path w="1438" h="1260" extrusionOk="0">
                  <a:moveTo>
                    <a:pt x="1397" y="0"/>
                  </a:moveTo>
                  <a:cubicBezTo>
                    <a:pt x="1342" y="0"/>
                    <a:pt x="1067" y="288"/>
                    <a:pt x="703" y="621"/>
                  </a:cubicBezTo>
                  <a:cubicBezTo>
                    <a:pt x="335" y="955"/>
                    <a:pt x="1" y="1206"/>
                    <a:pt x="34" y="1256"/>
                  </a:cubicBezTo>
                  <a:cubicBezTo>
                    <a:pt x="35" y="1258"/>
                    <a:pt x="39" y="1259"/>
                    <a:pt x="44" y="1259"/>
                  </a:cubicBezTo>
                  <a:cubicBezTo>
                    <a:pt x="107" y="1259"/>
                    <a:pt x="463" y="1063"/>
                    <a:pt x="820" y="738"/>
                  </a:cubicBezTo>
                  <a:cubicBezTo>
                    <a:pt x="1204" y="387"/>
                    <a:pt x="1438" y="19"/>
                    <a:pt x="1404" y="3"/>
                  </a:cubicBezTo>
                  <a:cubicBezTo>
                    <a:pt x="1403" y="1"/>
                    <a:pt x="1400" y="0"/>
                    <a:pt x="139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7698547" y="2275878"/>
              <a:ext cx="37519" cy="50025"/>
            </a:xfrm>
            <a:custGeom>
              <a:avLst/>
              <a:gdLst/>
              <a:ahLst/>
              <a:cxnLst/>
              <a:rect l="l" t="t" r="r" b="b"/>
              <a:pathLst>
                <a:path w="1170" h="1560" extrusionOk="0">
                  <a:moveTo>
                    <a:pt x="41" y="1"/>
                  </a:moveTo>
                  <a:cubicBezTo>
                    <a:pt x="38" y="1"/>
                    <a:pt x="36" y="2"/>
                    <a:pt x="34" y="3"/>
                  </a:cubicBezTo>
                  <a:cubicBezTo>
                    <a:pt x="0" y="37"/>
                    <a:pt x="251" y="371"/>
                    <a:pt x="552" y="805"/>
                  </a:cubicBezTo>
                  <a:cubicBezTo>
                    <a:pt x="840" y="1205"/>
                    <a:pt x="1066" y="1559"/>
                    <a:pt x="1129" y="1559"/>
                  </a:cubicBezTo>
                  <a:cubicBezTo>
                    <a:pt x="1132" y="1559"/>
                    <a:pt x="1134" y="1559"/>
                    <a:pt x="1137" y="1557"/>
                  </a:cubicBezTo>
                  <a:cubicBezTo>
                    <a:pt x="1170" y="1541"/>
                    <a:pt x="1003" y="1140"/>
                    <a:pt x="702" y="705"/>
                  </a:cubicBezTo>
                  <a:cubicBezTo>
                    <a:pt x="402" y="278"/>
                    <a:pt x="101"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7763387" y="2461356"/>
              <a:ext cx="51468" cy="5387"/>
            </a:xfrm>
            <a:custGeom>
              <a:avLst/>
              <a:gdLst/>
              <a:ahLst/>
              <a:cxnLst/>
              <a:rect l="l" t="t" r="r" b="b"/>
              <a:pathLst>
                <a:path w="1605" h="168" extrusionOk="0">
                  <a:moveTo>
                    <a:pt x="802" y="0"/>
                  </a:moveTo>
                  <a:cubicBezTo>
                    <a:pt x="351" y="0"/>
                    <a:pt x="0" y="34"/>
                    <a:pt x="0" y="84"/>
                  </a:cubicBezTo>
                  <a:cubicBezTo>
                    <a:pt x="0" y="134"/>
                    <a:pt x="351" y="168"/>
                    <a:pt x="802" y="168"/>
                  </a:cubicBezTo>
                  <a:cubicBezTo>
                    <a:pt x="1237" y="168"/>
                    <a:pt x="1604" y="134"/>
                    <a:pt x="1604" y="84"/>
                  </a:cubicBezTo>
                  <a:cubicBezTo>
                    <a:pt x="1604" y="34"/>
                    <a:pt x="1237" y="0"/>
                    <a:pt x="8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7666928" y="2370798"/>
              <a:ext cx="10197" cy="56856"/>
            </a:xfrm>
            <a:custGeom>
              <a:avLst/>
              <a:gdLst/>
              <a:ahLst/>
              <a:cxnLst/>
              <a:rect l="l" t="t" r="r" b="b"/>
              <a:pathLst>
                <a:path w="318" h="1773" extrusionOk="0">
                  <a:moveTo>
                    <a:pt x="187" y="0"/>
                  </a:moveTo>
                  <a:cubicBezTo>
                    <a:pt x="186" y="0"/>
                    <a:pt x="185" y="0"/>
                    <a:pt x="184" y="1"/>
                  </a:cubicBezTo>
                  <a:cubicBezTo>
                    <a:pt x="134" y="1"/>
                    <a:pt x="151" y="402"/>
                    <a:pt x="118" y="886"/>
                  </a:cubicBezTo>
                  <a:cubicBezTo>
                    <a:pt x="84" y="1371"/>
                    <a:pt x="1" y="1755"/>
                    <a:pt x="51" y="1772"/>
                  </a:cubicBezTo>
                  <a:cubicBezTo>
                    <a:pt x="52" y="1772"/>
                    <a:pt x="53" y="1772"/>
                    <a:pt x="54" y="1772"/>
                  </a:cubicBezTo>
                  <a:cubicBezTo>
                    <a:pt x="107" y="1772"/>
                    <a:pt x="252" y="1393"/>
                    <a:pt x="285" y="886"/>
                  </a:cubicBezTo>
                  <a:cubicBezTo>
                    <a:pt x="317" y="395"/>
                    <a:pt x="238" y="0"/>
                    <a:pt x="18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9"/>
            <p:cNvSpPr/>
            <p:nvPr/>
          </p:nvSpPr>
          <p:spPr>
            <a:xfrm>
              <a:off x="7643359" y="2522830"/>
              <a:ext cx="52527" cy="27803"/>
            </a:xfrm>
            <a:custGeom>
              <a:avLst/>
              <a:gdLst/>
              <a:ahLst/>
              <a:cxnLst/>
              <a:rect l="l" t="t" r="r" b="b"/>
              <a:pathLst>
                <a:path w="1638" h="867" extrusionOk="0">
                  <a:moveTo>
                    <a:pt x="1607" y="0"/>
                  </a:moveTo>
                  <a:cubicBezTo>
                    <a:pt x="1532" y="0"/>
                    <a:pt x="1180" y="144"/>
                    <a:pt x="786" y="356"/>
                  </a:cubicBezTo>
                  <a:cubicBezTo>
                    <a:pt x="335" y="606"/>
                    <a:pt x="0" y="824"/>
                    <a:pt x="17" y="857"/>
                  </a:cubicBezTo>
                  <a:cubicBezTo>
                    <a:pt x="21" y="864"/>
                    <a:pt x="31" y="867"/>
                    <a:pt x="46" y="867"/>
                  </a:cubicBezTo>
                  <a:cubicBezTo>
                    <a:pt x="147" y="867"/>
                    <a:pt x="476" y="724"/>
                    <a:pt x="869" y="506"/>
                  </a:cubicBezTo>
                  <a:cubicBezTo>
                    <a:pt x="1304" y="272"/>
                    <a:pt x="1638" y="55"/>
                    <a:pt x="1621" y="5"/>
                  </a:cubicBezTo>
                  <a:cubicBezTo>
                    <a:pt x="1620" y="2"/>
                    <a:pt x="1615" y="0"/>
                    <a:pt x="16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9"/>
            <p:cNvSpPr/>
            <p:nvPr/>
          </p:nvSpPr>
          <p:spPr>
            <a:xfrm>
              <a:off x="7575857" y="2487876"/>
              <a:ext cx="31105" cy="16835"/>
            </a:xfrm>
            <a:custGeom>
              <a:avLst/>
              <a:gdLst/>
              <a:ahLst/>
              <a:cxnLst/>
              <a:rect l="l" t="t" r="r" b="b"/>
              <a:pathLst>
                <a:path w="970" h="525" extrusionOk="0">
                  <a:moveTo>
                    <a:pt x="49" y="0"/>
                  </a:moveTo>
                  <a:cubicBezTo>
                    <a:pt x="33" y="0"/>
                    <a:pt x="22" y="3"/>
                    <a:pt x="17" y="9"/>
                  </a:cubicBezTo>
                  <a:cubicBezTo>
                    <a:pt x="0" y="59"/>
                    <a:pt x="184" y="193"/>
                    <a:pt x="451" y="343"/>
                  </a:cubicBezTo>
                  <a:cubicBezTo>
                    <a:pt x="652" y="450"/>
                    <a:pt x="842" y="525"/>
                    <a:pt x="918" y="525"/>
                  </a:cubicBezTo>
                  <a:cubicBezTo>
                    <a:pt x="937" y="525"/>
                    <a:pt x="949" y="520"/>
                    <a:pt x="952" y="510"/>
                  </a:cubicBezTo>
                  <a:cubicBezTo>
                    <a:pt x="969" y="477"/>
                    <a:pt x="785" y="326"/>
                    <a:pt x="518" y="193"/>
                  </a:cubicBezTo>
                  <a:cubicBezTo>
                    <a:pt x="310" y="68"/>
                    <a:pt x="125" y="0"/>
                    <a:pt x="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9"/>
            <p:cNvSpPr/>
            <p:nvPr/>
          </p:nvSpPr>
          <p:spPr>
            <a:xfrm>
              <a:off x="7763387" y="2545405"/>
              <a:ext cx="27354" cy="57978"/>
            </a:xfrm>
            <a:custGeom>
              <a:avLst/>
              <a:gdLst/>
              <a:ahLst/>
              <a:cxnLst/>
              <a:rect l="l" t="t" r="r" b="b"/>
              <a:pathLst>
                <a:path w="853" h="1808" extrusionOk="0">
                  <a:moveTo>
                    <a:pt x="39" y="1"/>
                  </a:moveTo>
                  <a:cubicBezTo>
                    <a:pt x="37" y="1"/>
                    <a:pt x="35" y="1"/>
                    <a:pt x="34" y="3"/>
                  </a:cubicBezTo>
                  <a:cubicBezTo>
                    <a:pt x="0" y="19"/>
                    <a:pt x="217" y="404"/>
                    <a:pt x="418" y="905"/>
                  </a:cubicBezTo>
                  <a:cubicBezTo>
                    <a:pt x="631" y="1397"/>
                    <a:pt x="747" y="1808"/>
                    <a:pt x="799" y="1808"/>
                  </a:cubicBezTo>
                  <a:cubicBezTo>
                    <a:pt x="800" y="1808"/>
                    <a:pt x="801" y="1808"/>
                    <a:pt x="802" y="1807"/>
                  </a:cubicBezTo>
                  <a:cubicBezTo>
                    <a:pt x="852" y="1807"/>
                    <a:pt x="802" y="1356"/>
                    <a:pt x="585" y="838"/>
                  </a:cubicBezTo>
                  <a:cubicBezTo>
                    <a:pt x="377" y="343"/>
                    <a:pt x="93" y="1"/>
                    <a:pt x="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9"/>
            <p:cNvSpPr/>
            <p:nvPr/>
          </p:nvSpPr>
          <p:spPr>
            <a:xfrm>
              <a:off x="7676581" y="2587253"/>
              <a:ext cx="25750" cy="69170"/>
            </a:xfrm>
            <a:custGeom>
              <a:avLst/>
              <a:gdLst/>
              <a:ahLst/>
              <a:cxnLst/>
              <a:rect l="l" t="t" r="r" b="b"/>
              <a:pathLst>
                <a:path w="803" h="2157" extrusionOk="0">
                  <a:moveTo>
                    <a:pt x="752" y="1"/>
                  </a:moveTo>
                  <a:cubicBezTo>
                    <a:pt x="702" y="1"/>
                    <a:pt x="619" y="502"/>
                    <a:pt x="418" y="1087"/>
                  </a:cubicBezTo>
                  <a:cubicBezTo>
                    <a:pt x="234" y="1672"/>
                    <a:pt x="0" y="2123"/>
                    <a:pt x="50" y="2156"/>
                  </a:cubicBezTo>
                  <a:cubicBezTo>
                    <a:pt x="51" y="2157"/>
                    <a:pt x="52" y="2157"/>
                    <a:pt x="53" y="2157"/>
                  </a:cubicBezTo>
                  <a:cubicBezTo>
                    <a:pt x="95" y="2157"/>
                    <a:pt x="388" y="1743"/>
                    <a:pt x="585" y="1137"/>
                  </a:cubicBezTo>
                  <a:cubicBezTo>
                    <a:pt x="786" y="536"/>
                    <a:pt x="802" y="1"/>
                    <a:pt x="75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9"/>
            <p:cNvSpPr/>
            <p:nvPr/>
          </p:nvSpPr>
          <p:spPr>
            <a:xfrm>
              <a:off x="7599426" y="2618231"/>
              <a:ext cx="15553" cy="32837"/>
            </a:xfrm>
            <a:custGeom>
              <a:avLst/>
              <a:gdLst/>
              <a:ahLst/>
              <a:cxnLst/>
              <a:rect l="l" t="t" r="r" b="b"/>
              <a:pathLst>
                <a:path w="485" h="1024" extrusionOk="0">
                  <a:moveTo>
                    <a:pt x="44" y="0"/>
                  </a:moveTo>
                  <a:cubicBezTo>
                    <a:pt x="40" y="0"/>
                    <a:pt x="36" y="1"/>
                    <a:pt x="34" y="4"/>
                  </a:cubicBezTo>
                  <a:cubicBezTo>
                    <a:pt x="0" y="37"/>
                    <a:pt x="117" y="238"/>
                    <a:pt x="217" y="505"/>
                  </a:cubicBezTo>
                  <a:cubicBezTo>
                    <a:pt x="318" y="789"/>
                    <a:pt x="368" y="1023"/>
                    <a:pt x="418" y="1023"/>
                  </a:cubicBezTo>
                  <a:cubicBezTo>
                    <a:pt x="451" y="1023"/>
                    <a:pt x="485" y="756"/>
                    <a:pt x="385" y="455"/>
                  </a:cubicBezTo>
                  <a:cubicBezTo>
                    <a:pt x="277" y="178"/>
                    <a:pt x="98" y="0"/>
                    <a:pt x="4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9"/>
            <p:cNvSpPr/>
            <p:nvPr/>
          </p:nvSpPr>
          <p:spPr>
            <a:xfrm>
              <a:off x="7485298" y="2526261"/>
              <a:ext cx="49865" cy="18118"/>
            </a:xfrm>
            <a:custGeom>
              <a:avLst/>
              <a:gdLst/>
              <a:ahLst/>
              <a:cxnLst/>
              <a:rect l="l" t="t" r="r" b="b"/>
              <a:pathLst>
                <a:path w="1555" h="565" extrusionOk="0">
                  <a:moveTo>
                    <a:pt x="64" y="0"/>
                  </a:moveTo>
                  <a:cubicBezTo>
                    <a:pt x="37" y="0"/>
                    <a:pt x="20" y="5"/>
                    <a:pt x="17" y="15"/>
                  </a:cubicBezTo>
                  <a:cubicBezTo>
                    <a:pt x="0" y="48"/>
                    <a:pt x="318" y="215"/>
                    <a:pt x="736" y="366"/>
                  </a:cubicBezTo>
                  <a:cubicBezTo>
                    <a:pt x="1071" y="487"/>
                    <a:pt x="1374" y="564"/>
                    <a:pt x="1489" y="564"/>
                  </a:cubicBezTo>
                  <a:cubicBezTo>
                    <a:pt x="1517" y="564"/>
                    <a:pt x="1534" y="559"/>
                    <a:pt x="1538" y="550"/>
                  </a:cubicBezTo>
                  <a:cubicBezTo>
                    <a:pt x="1554" y="516"/>
                    <a:pt x="1220" y="349"/>
                    <a:pt x="802" y="199"/>
                  </a:cubicBezTo>
                  <a:cubicBezTo>
                    <a:pt x="467" y="78"/>
                    <a:pt x="175"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9"/>
            <p:cNvSpPr/>
            <p:nvPr/>
          </p:nvSpPr>
          <p:spPr>
            <a:xfrm>
              <a:off x="7474042" y="2406681"/>
              <a:ext cx="18792" cy="52013"/>
            </a:xfrm>
            <a:custGeom>
              <a:avLst/>
              <a:gdLst/>
              <a:ahLst/>
              <a:cxnLst/>
              <a:rect l="l" t="t" r="r" b="b"/>
              <a:pathLst>
                <a:path w="586" h="1622" extrusionOk="0">
                  <a:moveTo>
                    <a:pt x="38" y="1"/>
                  </a:moveTo>
                  <a:cubicBezTo>
                    <a:pt x="37" y="1"/>
                    <a:pt x="35" y="1"/>
                    <a:pt x="34" y="1"/>
                  </a:cubicBezTo>
                  <a:cubicBezTo>
                    <a:pt x="0" y="35"/>
                    <a:pt x="151" y="369"/>
                    <a:pt x="285" y="820"/>
                  </a:cubicBezTo>
                  <a:cubicBezTo>
                    <a:pt x="418" y="1254"/>
                    <a:pt x="468" y="1622"/>
                    <a:pt x="518" y="1622"/>
                  </a:cubicBezTo>
                  <a:cubicBezTo>
                    <a:pt x="569" y="1622"/>
                    <a:pt x="585" y="1221"/>
                    <a:pt x="452" y="770"/>
                  </a:cubicBezTo>
                  <a:cubicBezTo>
                    <a:pt x="305" y="314"/>
                    <a:pt x="95" y="1"/>
                    <a:pt x="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9"/>
            <p:cNvSpPr/>
            <p:nvPr/>
          </p:nvSpPr>
          <p:spPr>
            <a:xfrm>
              <a:off x="7523330" y="2394496"/>
              <a:ext cx="56311" cy="10069"/>
            </a:xfrm>
            <a:custGeom>
              <a:avLst/>
              <a:gdLst/>
              <a:ahLst/>
              <a:cxnLst/>
              <a:rect l="l" t="t" r="r" b="b"/>
              <a:pathLst>
                <a:path w="1756" h="314" extrusionOk="0">
                  <a:moveTo>
                    <a:pt x="1692" y="0"/>
                  </a:moveTo>
                  <a:cubicBezTo>
                    <a:pt x="1574" y="0"/>
                    <a:pt x="1249" y="76"/>
                    <a:pt x="869" y="131"/>
                  </a:cubicBezTo>
                  <a:cubicBezTo>
                    <a:pt x="402" y="181"/>
                    <a:pt x="17" y="181"/>
                    <a:pt x="1" y="231"/>
                  </a:cubicBezTo>
                  <a:cubicBezTo>
                    <a:pt x="1" y="257"/>
                    <a:pt x="244" y="313"/>
                    <a:pt x="580" y="313"/>
                  </a:cubicBezTo>
                  <a:cubicBezTo>
                    <a:pt x="676" y="313"/>
                    <a:pt x="779" y="309"/>
                    <a:pt x="886" y="298"/>
                  </a:cubicBezTo>
                  <a:cubicBezTo>
                    <a:pt x="1387" y="231"/>
                    <a:pt x="1755" y="47"/>
                    <a:pt x="1738" y="14"/>
                  </a:cubicBezTo>
                  <a:cubicBezTo>
                    <a:pt x="1735" y="4"/>
                    <a:pt x="1719" y="0"/>
                    <a:pt x="16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9"/>
            <p:cNvSpPr/>
            <p:nvPr/>
          </p:nvSpPr>
          <p:spPr>
            <a:xfrm>
              <a:off x="7525479" y="2296754"/>
              <a:ext cx="37006" cy="37679"/>
            </a:xfrm>
            <a:custGeom>
              <a:avLst/>
              <a:gdLst/>
              <a:ahLst/>
              <a:cxnLst/>
              <a:rect l="l" t="t" r="r" b="b"/>
              <a:pathLst>
                <a:path w="1154" h="1175" extrusionOk="0">
                  <a:moveTo>
                    <a:pt x="43" y="0"/>
                  </a:moveTo>
                  <a:cubicBezTo>
                    <a:pt x="38" y="0"/>
                    <a:pt x="35" y="1"/>
                    <a:pt x="34" y="4"/>
                  </a:cubicBezTo>
                  <a:cubicBezTo>
                    <a:pt x="0" y="54"/>
                    <a:pt x="268" y="288"/>
                    <a:pt x="569" y="589"/>
                  </a:cubicBezTo>
                  <a:cubicBezTo>
                    <a:pt x="861" y="897"/>
                    <a:pt x="1074" y="1174"/>
                    <a:pt x="1117" y="1174"/>
                  </a:cubicBezTo>
                  <a:cubicBezTo>
                    <a:pt x="1118" y="1174"/>
                    <a:pt x="1119" y="1174"/>
                    <a:pt x="1120" y="1174"/>
                  </a:cubicBezTo>
                  <a:cubicBezTo>
                    <a:pt x="1153" y="1140"/>
                    <a:pt x="1003" y="806"/>
                    <a:pt x="686" y="472"/>
                  </a:cubicBezTo>
                  <a:cubicBezTo>
                    <a:pt x="408" y="179"/>
                    <a:pt x="103" y="0"/>
                    <a:pt x="4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9"/>
            <p:cNvSpPr/>
            <p:nvPr/>
          </p:nvSpPr>
          <p:spPr>
            <a:xfrm>
              <a:off x="7631045" y="2235249"/>
              <a:ext cx="13949" cy="48807"/>
            </a:xfrm>
            <a:custGeom>
              <a:avLst/>
              <a:gdLst/>
              <a:ahLst/>
              <a:cxnLst/>
              <a:rect l="l" t="t" r="r" b="b"/>
              <a:pathLst>
                <a:path w="435" h="1522" extrusionOk="0">
                  <a:moveTo>
                    <a:pt x="384" y="0"/>
                  </a:moveTo>
                  <a:cubicBezTo>
                    <a:pt x="351" y="0"/>
                    <a:pt x="234" y="318"/>
                    <a:pt x="134" y="752"/>
                  </a:cubicBezTo>
                  <a:cubicBezTo>
                    <a:pt x="33" y="1170"/>
                    <a:pt x="0" y="1504"/>
                    <a:pt x="33" y="1521"/>
                  </a:cubicBezTo>
                  <a:cubicBezTo>
                    <a:pt x="35" y="1521"/>
                    <a:pt x="36" y="1522"/>
                    <a:pt x="37" y="1522"/>
                  </a:cubicBezTo>
                  <a:cubicBezTo>
                    <a:pt x="89" y="1522"/>
                    <a:pt x="203" y="1193"/>
                    <a:pt x="301" y="786"/>
                  </a:cubicBezTo>
                  <a:cubicBezTo>
                    <a:pt x="401" y="368"/>
                    <a:pt x="434" y="17"/>
                    <a:pt x="3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9"/>
            <p:cNvSpPr/>
            <p:nvPr/>
          </p:nvSpPr>
          <p:spPr>
            <a:xfrm>
              <a:off x="7977695" y="2810219"/>
              <a:ext cx="21998" cy="16835"/>
            </a:xfrm>
            <a:custGeom>
              <a:avLst/>
              <a:gdLst/>
              <a:ahLst/>
              <a:cxnLst/>
              <a:rect l="l" t="t" r="r" b="b"/>
              <a:pathLst>
                <a:path w="686" h="525" extrusionOk="0">
                  <a:moveTo>
                    <a:pt x="60" y="1"/>
                  </a:moveTo>
                  <a:cubicBezTo>
                    <a:pt x="46" y="1"/>
                    <a:pt x="37" y="6"/>
                    <a:pt x="34" y="15"/>
                  </a:cubicBezTo>
                  <a:cubicBezTo>
                    <a:pt x="1" y="49"/>
                    <a:pt x="117" y="183"/>
                    <a:pt x="285" y="333"/>
                  </a:cubicBezTo>
                  <a:cubicBezTo>
                    <a:pt x="441" y="447"/>
                    <a:pt x="585" y="524"/>
                    <a:pt x="645" y="524"/>
                  </a:cubicBezTo>
                  <a:cubicBezTo>
                    <a:pt x="656" y="524"/>
                    <a:pt x="664" y="522"/>
                    <a:pt x="669" y="517"/>
                  </a:cubicBezTo>
                  <a:cubicBezTo>
                    <a:pt x="686" y="483"/>
                    <a:pt x="569" y="333"/>
                    <a:pt x="402" y="199"/>
                  </a:cubicBezTo>
                  <a:cubicBezTo>
                    <a:pt x="254" y="79"/>
                    <a:pt x="117" y="1"/>
                    <a:pt x="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9"/>
            <p:cNvSpPr/>
            <p:nvPr/>
          </p:nvSpPr>
          <p:spPr>
            <a:xfrm>
              <a:off x="7576370" y="2868902"/>
              <a:ext cx="63814" cy="6157"/>
            </a:xfrm>
            <a:custGeom>
              <a:avLst/>
              <a:gdLst/>
              <a:ahLst/>
              <a:cxnLst/>
              <a:rect l="l" t="t" r="r" b="b"/>
              <a:pathLst>
                <a:path w="1990" h="192" extrusionOk="0">
                  <a:moveTo>
                    <a:pt x="1401" y="0"/>
                  </a:moveTo>
                  <a:cubicBezTo>
                    <a:pt x="1275" y="0"/>
                    <a:pt x="1134" y="2"/>
                    <a:pt x="987" y="7"/>
                  </a:cubicBezTo>
                  <a:cubicBezTo>
                    <a:pt x="435" y="23"/>
                    <a:pt x="1" y="90"/>
                    <a:pt x="1" y="140"/>
                  </a:cubicBezTo>
                  <a:cubicBezTo>
                    <a:pt x="1" y="173"/>
                    <a:pt x="189" y="191"/>
                    <a:pt x="471" y="191"/>
                  </a:cubicBezTo>
                  <a:cubicBezTo>
                    <a:pt x="625" y="191"/>
                    <a:pt x="808" y="186"/>
                    <a:pt x="1003" y="174"/>
                  </a:cubicBezTo>
                  <a:cubicBezTo>
                    <a:pt x="1538" y="157"/>
                    <a:pt x="1989" y="90"/>
                    <a:pt x="1989" y="40"/>
                  </a:cubicBezTo>
                  <a:cubicBezTo>
                    <a:pt x="1989" y="16"/>
                    <a:pt x="1747" y="0"/>
                    <a:pt x="14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9"/>
            <p:cNvSpPr/>
            <p:nvPr/>
          </p:nvSpPr>
          <p:spPr>
            <a:xfrm>
              <a:off x="7829286" y="2619385"/>
              <a:ext cx="196125" cy="114770"/>
            </a:xfrm>
            <a:custGeom>
              <a:avLst/>
              <a:gdLst/>
              <a:ahLst/>
              <a:cxnLst/>
              <a:rect l="l" t="t" r="r" b="b"/>
              <a:pathLst>
                <a:path w="6116" h="3579" extrusionOk="0">
                  <a:moveTo>
                    <a:pt x="21" y="0"/>
                  </a:moveTo>
                  <a:cubicBezTo>
                    <a:pt x="19" y="0"/>
                    <a:pt x="18" y="1"/>
                    <a:pt x="17" y="1"/>
                  </a:cubicBezTo>
                  <a:cubicBezTo>
                    <a:pt x="0" y="52"/>
                    <a:pt x="1337" y="870"/>
                    <a:pt x="3008" y="1856"/>
                  </a:cubicBezTo>
                  <a:cubicBezTo>
                    <a:pt x="4660" y="2821"/>
                    <a:pt x="6008" y="3578"/>
                    <a:pt x="6095" y="3578"/>
                  </a:cubicBezTo>
                  <a:cubicBezTo>
                    <a:pt x="6097" y="3578"/>
                    <a:pt x="6098" y="3578"/>
                    <a:pt x="6099" y="3577"/>
                  </a:cubicBezTo>
                  <a:cubicBezTo>
                    <a:pt x="6116" y="3527"/>
                    <a:pt x="4779" y="2692"/>
                    <a:pt x="3108" y="1722"/>
                  </a:cubicBezTo>
                  <a:cubicBezTo>
                    <a:pt x="1456" y="757"/>
                    <a:pt x="108"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9"/>
            <p:cNvSpPr/>
            <p:nvPr/>
          </p:nvSpPr>
          <p:spPr>
            <a:xfrm>
              <a:off x="7260248" y="2870698"/>
              <a:ext cx="834813" cy="1756401"/>
            </a:xfrm>
            <a:custGeom>
              <a:avLst/>
              <a:gdLst/>
              <a:ahLst/>
              <a:cxnLst/>
              <a:rect l="l" t="t" r="r" b="b"/>
              <a:pathLst>
                <a:path w="26033" h="54772" extrusionOk="0">
                  <a:moveTo>
                    <a:pt x="24145" y="1"/>
                  </a:moveTo>
                  <a:lnTo>
                    <a:pt x="9575" y="3693"/>
                  </a:lnTo>
                  <a:lnTo>
                    <a:pt x="3844" y="28556"/>
                  </a:lnTo>
                  <a:lnTo>
                    <a:pt x="1" y="54771"/>
                  </a:lnTo>
                  <a:lnTo>
                    <a:pt x="4596" y="54771"/>
                  </a:lnTo>
                  <a:cubicBezTo>
                    <a:pt x="4596" y="54771"/>
                    <a:pt x="10210" y="31797"/>
                    <a:pt x="10527" y="29592"/>
                  </a:cubicBezTo>
                  <a:cubicBezTo>
                    <a:pt x="10778" y="27787"/>
                    <a:pt x="19483" y="15991"/>
                    <a:pt x="22925" y="10728"/>
                  </a:cubicBezTo>
                  <a:cubicBezTo>
                    <a:pt x="23643" y="9608"/>
                    <a:pt x="24211" y="8856"/>
                    <a:pt x="24379" y="8505"/>
                  </a:cubicBezTo>
                  <a:cubicBezTo>
                    <a:pt x="26033" y="5114"/>
                    <a:pt x="24312" y="17"/>
                    <a:pt x="2414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9"/>
            <p:cNvSpPr/>
            <p:nvPr/>
          </p:nvSpPr>
          <p:spPr>
            <a:xfrm>
              <a:off x="7529776" y="3736553"/>
              <a:ext cx="79335" cy="247048"/>
            </a:xfrm>
            <a:custGeom>
              <a:avLst/>
              <a:gdLst/>
              <a:ahLst/>
              <a:cxnLst/>
              <a:rect l="l" t="t" r="r" b="b"/>
              <a:pathLst>
                <a:path w="2474" h="7704" extrusionOk="0">
                  <a:moveTo>
                    <a:pt x="1003" y="1"/>
                  </a:moveTo>
                  <a:cubicBezTo>
                    <a:pt x="1003" y="1"/>
                    <a:pt x="84" y="3777"/>
                    <a:pt x="50" y="5347"/>
                  </a:cubicBezTo>
                  <a:cubicBezTo>
                    <a:pt x="0" y="6233"/>
                    <a:pt x="351" y="7102"/>
                    <a:pt x="1003" y="7703"/>
                  </a:cubicBezTo>
                  <a:lnTo>
                    <a:pt x="1404" y="6400"/>
                  </a:lnTo>
                  <a:cubicBezTo>
                    <a:pt x="1404" y="6400"/>
                    <a:pt x="1203" y="6049"/>
                    <a:pt x="1253" y="4963"/>
                  </a:cubicBezTo>
                  <a:cubicBezTo>
                    <a:pt x="1320" y="3994"/>
                    <a:pt x="2473" y="920"/>
                    <a:pt x="2473" y="920"/>
                  </a:cubicBezTo>
                  <a:lnTo>
                    <a:pt x="1003"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9"/>
            <p:cNvSpPr/>
            <p:nvPr/>
          </p:nvSpPr>
          <p:spPr>
            <a:xfrm>
              <a:off x="7553345" y="3273626"/>
              <a:ext cx="721230" cy="1208816"/>
            </a:xfrm>
            <a:custGeom>
              <a:avLst/>
              <a:gdLst/>
              <a:ahLst/>
              <a:cxnLst/>
              <a:rect l="l" t="t" r="r" b="b"/>
              <a:pathLst>
                <a:path w="22491" h="37696" extrusionOk="0">
                  <a:moveTo>
                    <a:pt x="4545" y="1"/>
                  </a:moveTo>
                  <a:cubicBezTo>
                    <a:pt x="4545" y="1"/>
                    <a:pt x="0" y="17778"/>
                    <a:pt x="385" y="20268"/>
                  </a:cubicBezTo>
                  <a:cubicBezTo>
                    <a:pt x="736" y="22457"/>
                    <a:pt x="19315" y="37695"/>
                    <a:pt x="19315" y="37695"/>
                  </a:cubicBezTo>
                  <a:lnTo>
                    <a:pt x="22490" y="33919"/>
                  </a:lnTo>
                  <a:lnTo>
                    <a:pt x="7369" y="18196"/>
                  </a:lnTo>
                  <a:lnTo>
                    <a:pt x="12198" y="201"/>
                  </a:lnTo>
                  <a:lnTo>
                    <a:pt x="454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9"/>
            <p:cNvSpPr/>
            <p:nvPr/>
          </p:nvSpPr>
          <p:spPr>
            <a:xfrm>
              <a:off x="8088135" y="4338267"/>
              <a:ext cx="193399" cy="239095"/>
            </a:xfrm>
            <a:custGeom>
              <a:avLst/>
              <a:gdLst/>
              <a:ahLst/>
              <a:cxnLst/>
              <a:rect l="l" t="t" r="r" b="b"/>
              <a:pathLst>
                <a:path w="6031" h="7456" extrusionOk="0">
                  <a:moveTo>
                    <a:pt x="5128" y="0"/>
                  </a:moveTo>
                  <a:lnTo>
                    <a:pt x="1736" y="4027"/>
                  </a:lnTo>
                  <a:cubicBezTo>
                    <a:pt x="1736" y="4027"/>
                    <a:pt x="0" y="7455"/>
                    <a:pt x="468" y="7455"/>
                  </a:cubicBezTo>
                  <a:cubicBezTo>
                    <a:pt x="500" y="7455"/>
                    <a:pt x="544" y="7438"/>
                    <a:pt x="600" y="7402"/>
                  </a:cubicBezTo>
                  <a:cubicBezTo>
                    <a:pt x="1369" y="6901"/>
                    <a:pt x="4092" y="3459"/>
                    <a:pt x="4877" y="2406"/>
                  </a:cubicBezTo>
                  <a:lnTo>
                    <a:pt x="6030" y="853"/>
                  </a:lnTo>
                  <a:lnTo>
                    <a:pt x="512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9"/>
            <p:cNvSpPr/>
            <p:nvPr/>
          </p:nvSpPr>
          <p:spPr>
            <a:xfrm>
              <a:off x="8098236" y="4363953"/>
              <a:ext cx="182753" cy="209561"/>
            </a:xfrm>
            <a:custGeom>
              <a:avLst/>
              <a:gdLst/>
              <a:ahLst/>
              <a:cxnLst/>
              <a:rect l="l" t="t" r="r" b="b"/>
              <a:pathLst>
                <a:path w="5699" h="6535" extrusionOk="0">
                  <a:moveTo>
                    <a:pt x="5664" y="1"/>
                  </a:moveTo>
                  <a:cubicBezTo>
                    <a:pt x="5602" y="1"/>
                    <a:pt x="4327" y="1426"/>
                    <a:pt x="2791" y="3209"/>
                  </a:cubicBezTo>
                  <a:cubicBezTo>
                    <a:pt x="1237" y="5014"/>
                    <a:pt x="1" y="6501"/>
                    <a:pt x="34" y="6534"/>
                  </a:cubicBezTo>
                  <a:cubicBezTo>
                    <a:pt x="35" y="6535"/>
                    <a:pt x="35" y="6535"/>
                    <a:pt x="35" y="6535"/>
                  </a:cubicBezTo>
                  <a:cubicBezTo>
                    <a:pt x="83" y="6535"/>
                    <a:pt x="1363" y="5104"/>
                    <a:pt x="2908" y="3310"/>
                  </a:cubicBezTo>
                  <a:cubicBezTo>
                    <a:pt x="4462" y="1522"/>
                    <a:pt x="5699" y="35"/>
                    <a:pt x="5665" y="1"/>
                  </a:cubicBezTo>
                  <a:cubicBezTo>
                    <a:pt x="5665" y="1"/>
                    <a:pt x="5664" y="1"/>
                    <a:pt x="56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9"/>
            <p:cNvSpPr/>
            <p:nvPr/>
          </p:nvSpPr>
          <p:spPr>
            <a:xfrm>
              <a:off x="8246132" y="4347727"/>
              <a:ext cx="16098" cy="50057"/>
            </a:xfrm>
            <a:custGeom>
              <a:avLst/>
              <a:gdLst/>
              <a:ahLst/>
              <a:cxnLst/>
              <a:rect l="l" t="t" r="r" b="b"/>
              <a:pathLst>
                <a:path w="502" h="1561" extrusionOk="0">
                  <a:moveTo>
                    <a:pt x="471" y="1"/>
                  </a:moveTo>
                  <a:cubicBezTo>
                    <a:pt x="437" y="1"/>
                    <a:pt x="344" y="30"/>
                    <a:pt x="251" y="123"/>
                  </a:cubicBezTo>
                  <a:cubicBezTo>
                    <a:pt x="117" y="290"/>
                    <a:pt x="34" y="491"/>
                    <a:pt x="17" y="708"/>
                  </a:cubicBezTo>
                  <a:cubicBezTo>
                    <a:pt x="1" y="925"/>
                    <a:pt x="34" y="1126"/>
                    <a:pt x="84" y="1326"/>
                  </a:cubicBezTo>
                  <a:cubicBezTo>
                    <a:pt x="134" y="1477"/>
                    <a:pt x="184" y="1560"/>
                    <a:pt x="201" y="1560"/>
                  </a:cubicBezTo>
                  <a:cubicBezTo>
                    <a:pt x="218" y="1543"/>
                    <a:pt x="218" y="1460"/>
                    <a:pt x="201" y="1309"/>
                  </a:cubicBezTo>
                  <a:cubicBezTo>
                    <a:pt x="168" y="1109"/>
                    <a:pt x="168" y="925"/>
                    <a:pt x="168" y="725"/>
                  </a:cubicBezTo>
                  <a:cubicBezTo>
                    <a:pt x="184" y="541"/>
                    <a:pt x="251" y="357"/>
                    <a:pt x="351" y="207"/>
                  </a:cubicBezTo>
                  <a:cubicBezTo>
                    <a:pt x="418" y="90"/>
                    <a:pt x="502" y="23"/>
                    <a:pt x="485" y="6"/>
                  </a:cubicBezTo>
                  <a:cubicBezTo>
                    <a:pt x="485" y="3"/>
                    <a:pt x="480" y="1"/>
                    <a:pt x="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9"/>
            <p:cNvSpPr/>
            <p:nvPr/>
          </p:nvSpPr>
          <p:spPr>
            <a:xfrm>
              <a:off x="8138962" y="4473271"/>
              <a:ext cx="24147" cy="5932"/>
            </a:xfrm>
            <a:custGeom>
              <a:avLst/>
              <a:gdLst/>
              <a:ahLst/>
              <a:cxnLst/>
              <a:rect l="l" t="t" r="r" b="b"/>
              <a:pathLst>
                <a:path w="753" h="185" extrusionOk="0">
                  <a:moveTo>
                    <a:pt x="368" y="1"/>
                  </a:moveTo>
                  <a:cubicBezTo>
                    <a:pt x="168" y="18"/>
                    <a:pt x="1" y="85"/>
                    <a:pt x="18" y="135"/>
                  </a:cubicBezTo>
                  <a:cubicBezTo>
                    <a:pt x="18" y="185"/>
                    <a:pt x="185" y="185"/>
                    <a:pt x="385" y="185"/>
                  </a:cubicBezTo>
                  <a:cubicBezTo>
                    <a:pt x="569" y="168"/>
                    <a:pt x="736" y="168"/>
                    <a:pt x="736" y="118"/>
                  </a:cubicBezTo>
                  <a:cubicBezTo>
                    <a:pt x="753" y="68"/>
                    <a:pt x="586" y="1"/>
                    <a:pt x="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9"/>
            <p:cNvSpPr/>
            <p:nvPr/>
          </p:nvSpPr>
          <p:spPr>
            <a:xfrm>
              <a:off x="8133094" y="4486547"/>
              <a:ext cx="22511" cy="5516"/>
            </a:xfrm>
            <a:custGeom>
              <a:avLst/>
              <a:gdLst/>
              <a:ahLst/>
              <a:cxnLst/>
              <a:rect l="l" t="t" r="r" b="b"/>
              <a:pathLst>
                <a:path w="702" h="172" extrusionOk="0">
                  <a:moveTo>
                    <a:pt x="446" y="0"/>
                  </a:moveTo>
                  <a:cubicBezTo>
                    <a:pt x="415" y="0"/>
                    <a:pt x="383" y="2"/>
                    <a:pt x="351" y="5"/>
                  </a:cubicBezTo>
                  <a:cubicBezTo>
                    <a:pt x="150" y="5"/>
                    <a:pt x="0" y="38"/>
                    <a:pt x="0" y="88"/>
                  </a:cubicBezTo>
                  <a:cubicBezTo>
                    <a:pt x="0" y="138"/>
                    <a:pt x="167" y="172"/>
                    <a:pt x="351" y="172"/>
                  </a:cubicBezTo>
                  <a:cubicBezTo>
                    <a:pt x="535" y="155"/>
                    <a:pt x="702" y="122"/>
                    <a:pt x="702" y="72"/>
                  </a:cubicBezTo>
                  <a:cubicBezTo>
                    <a:pt x="702" y="30"/>
                    <a:pt x="589" y="0"/>
                    <a:pt x="4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9"/>
            <p:cNvSpPr/>
            <p:nvPr/>
          </p:nvSpPr>
          <p:spPr>
            <a:xfrm>
              <a:off x="8128251" y="4498028"/>
              <a:ext cx="18246" cy="6157"/>
            </a:xfrm>
            <a:custGeom>
              <a:avLst/>
              <a:gdLst/>
              <a:ahLst/>
              <a:cxnLst/>
              <a:rect l="l" t="t" r="r" b="b"/>
              <a:pathLst>
                <a:path w="569" h="192" extrusionOk="0">
                  <a:moveTo>
                    <a:pt x="165" y="1"/>
                  </a:moveTo>
                  <a:cubicBezTo>
                    <a:pt x="70" y="1"/>
                    <a:pt x="1" y="28"/>
                    <a:pt x="1" y="64"/>
                  </a:cubicBezTo>
                  <a:cubicBezTo>
                    <a:pt x="1" y="115"/>
                    <a:pt x="118" y="148"/>
                    <a:pt x="268" y="181"/>
                  </a:cubicBezTo>
                  <a:cubicBezTo>
                    <a:pt x="323" y="187"/>
                    <a:pt x="374" y="191"/>
                    <a:pt x="416" y="191"/>
                  </a:cubicBezTo>
                  <a:cubicBezTo>
                    <a:pt x="491" y="191"/>
                    <a:pt x="541" y="180"/>
                    <a:pt x="552" y="148"/>
                  </a:cubicBezTo>
                  <a:cubicBezTo>
                    <a:pt x="569" y="98"/>
                    <a:pt x="452" y="31"/>
                    <a:pt x="285" y="14"/>
                  </a:cubicBezTo>
                  <a:cubicBezTo>
                    <a:pt x="243" y="5"/>
                    <a:pt x="202" y="1"/>
                    <a:pt x="1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9"/>
            <p:cNvSpPr/>
            <p:nvPr/>
          </p:nvSpPr>
          <p:spPr>
            <a:xfrm>
              <a:off x="8091278" y="4442198"/>
              <a:ext cx="50410" cy="36493"/>
            </a:xfrm>
            <a:custGeom>
              <a:avLst/>
              <a:gdLst/>
              <a:ahLst/>
              <a:cxnLst/>
              <a:rect l="l" t="t" r="r" b="b"/>
              <a:pathLst>
                <a:path w="1572" h="1138" extrusionOk="0">
                  <a:moveTo>
                    <a:pt x="349" y="178"/>
                  </a:moveTo>
                  <a:cubicBezTo>
                    <a:pt x="392" y="178"/>
                    <a:pt x="440" y="186"/>
                    <a:pt x="485" y="201"/>
                  </a:cubicBezTo>
                  <a:cubicBezTo>
                    <a:pt x="586" y="235"/>
                    <a:pt x="686" y="285"/>
                    <a:pt x="786" y="335"/>
                  </a:cubicBezTo>
                  <a:cubicBezTo>
                    <a:pt x="936" y="435"/>
                    <a:pt x="1070" y="569"/>
                    <a:pt x="1187" y="719"/>
                  </a:cubicBezTo>
                  <a:cubicBezTo>
                    <a:pt x="1285" y="833"/>
                    <a:pt x="1360" y="929"/>
                    <a:pt x="1415" y="1001"/>
                  </a:cubicBezTo>
                  <a:lnTo>
                    <a:pt x="1415" y="1001"/>
                  </a:lnTo>
                  <a:cubicBezTo>
                    <a:pt x="1305" y="946"/>
                    <a:pt x="1195" y="904"/>
                    <a:pt x="1070" y="870"/>
                  </a:cubicBezTo>
                  <a:cubicBezTo>
                    <a:pt x="903" y="786"/>
                    <a:pt x="736" y="703"/>
                    <a:pt x="569" y="602"/>
                  </a:cubicBezTo>
                  <a:cubicBezTo>
                    <a:pt x="469" y="552"/>
                    <a:pt x="385" y="485"/>
                    <a:pt x="285" y="419"/>
                  </a:cubicBezTo>
                  <a:cubicBezTo>
                    <a:pt x="218" y="368"/>
                    <a:pt x="185" y="268"/>
                    <a:pt x="235" y="218"/>
                  </a:cubicBezTo>
                  <a:cubicBezTo>
                    <a:pt x="253" y="190"/>
                    <a:pt x="297" y="178"/>
                    <a:pt x="349" y="178"/>
                  </a:cubicBezTo>
                  <a:close/>
                  <a:moveTo>
                    <a:pt x="335" y="1"/>
                  </a:moveTo>
                  <a:cubicBezTo>
                    <a:pt x="251" y="1"/>
                    <a:pt x="168" y="34"/>
                    <a:pt x="101" y="101"/>
                  </a:cubicBezTo>
                  <a:cubicBezTo>
                    <a:pt x="1" y="252"/>
                    <a:pt x="34" y="452"/>
                    <a:pt x="185" y="552"/>
                  </a:cubicBezTo>
                  <a:cubicBezTo>
                    <a:pt x="268" y="619"/>
                    <a:pt x="385" y="686"/>
                    <a:pt x="485" y="753"/>
                  </a:cubicBezTo>
                  <a:cubicBezTo>
                    <a:pt x="652" y="836"/>
                    <a:pt x="836" y="920"/>
                    <a:pt x="1037" y="970"/>
                  </a:cubicBezTo>
                  <a:cubicBezTo>
                    <a:pt x="1176" y="1040"/>
                    <a:pt x="1327" y="1074"/>
                    <a:pt x="1480" y="1084"/>
                  </a:cubicBezTo>
                  <a:lnTo>
                    <a:pt x="1480" y="1084"/>
                  </a:lnTo>
                  <a:cubicBezTo>
                    <a:pt x="1508" y="1118"/>
                    <a:pt x="1527" y="1137"/>
                    <a:pt x="1538" y="1137"/>
                  </a:cubicBezTo>
                  <a:cubicBezTo>
                    <a:pt x="1533" y="1120"/>
                    <a:pt x="1528" y="1103"/>
                    <a:pt x="1523" y="1086"/>
                  </a:cubicBezTo>
                  <a:lnTo>
                    <a:pt x="1523" y="1086"/>
                  </a:lnTo>
                  <a:cubicBezTo>
                    <a:pt x="1539" y="1087"/>
                    <a:pt x="1555" y="1087"/>
                    <a:pt x="1571" y="1087"/>
                  </a:cubicBezTo>
                  <a:cubicBezTo>
                    <a:pt x="1551" y="1075"/>
                    <a:pt x="1532" y="1063"/>
                    <a:pt x="1512" y="1052"/>
                  </a:cubicBezTo>
                  <a:lnTo>
                    <a:pt x="1512" y="1052"/>
                  </a:lnTo>
                  <a:cubicBezTo>
                    <a:pt x="1461" y="902"/>
                    <a:pt x="1386" y="763"/>
                    <a:pt x="1287" y="636"/>
                  </a:cubicBezTo>
                  <a:cubicBezTo>
                    <a:pt x="1170" y="469"/>
                    <a:pt x="1037" y="318"/>
                    <a:pt x="870" y="201"/>
                  </a:cubicBezTo>
                  <a:cubicBezTo>
                    <a:pt x="769" y="135"/>
                    <a:pt x="652" y="84"/>
                    <a:pt x="535" y="51"/>
                  </a:cubicBezTo>
                  <a:cubicBezTo>
                    <a:pt x="469" y="18"/>
                    <a:pt x="402" y="18"/>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9"/>
            <p:cNvSpPr/>
            <p:nvPr/>
          </p:nvSpPr>
          <p:spPr>
            <a:xfrm>
              <a:off x="8081625" y="4470834"/>
              <a:ext cx="57914" cy="23730"/>
            </a:xfrm>
            <a:custGeom>
              <a:avLst/>
              <a:gdLst/>
              <a:ahLst/>
              <a:cxnLst/>
              <a:rect l="l" t="t" r="r" b="b"/>
              <a:pathLst>
                <a:path w="1806" h="740" extrusionOk="0">
                  <a:moveTo>
                    <a:pt x="1034" y="0"/>
                  </a:moveTo>
                  <a:cubicBezTo>
                    <a:pt x="907" y="0"/>
                    <a:pt x="780" y="12"/>
                    <a:pt x="653" y="44"/>
                  </a:cubicBezTo>
                  <a:cubicBezTo>
                    <a:pt x="536" y="60"/>
                    <a:pt x="419" y="94"/>
                    <a:pt x="302" y="144"/>
                  </a:cubicBezTo>
                  <a:cubicBezTo>
                    <a:pt x="235" y="161"/>
                    <a:pt x="168" y="194"/>
                    <a:pt x="118" y="244"/>
                  </a:cubicBezTo>
                  <a:cubicBezTo>
                    <a:pt x="85" y="261"/>
                    <a:pt x="51" y="294"/>
                    <a:pt x="34" y="344"/>
                  </a:cubicBezTo>
                  <a:cubicBezTo>
                    <a:pt x="1" y="394"/>
                    <a:pt x="1" y="445"/>
                    <a:pt x="34" y="495"/>
                  </a:cubicBezTo>
                  <a:cubicBezTo>
                    <a:pt x="118" y="628"/>
                    <a:pt x="252" y="712"/>
                    <a:pt x="419" y="729"/>
                  </a:cubicBezTo>
                  <a:cubicBezTo>
                    <a:pt x="467" y="736"/>
                    <a:pt x="518" y="740"/>
                    <a:pt x="570" y="740"/>
                  </a:cubicBezTo>
                  <a:cubicBezTo>
                    <a:pt x="644" y="740"/>
                    <a:pt x="718" y="731"/>
                    <a:pt x="786" y="712"/>
                  </a:cubicBezTo>
                  <a:cubicBezTo>
                    <a:pt x="987" y="678"/>
                    <a:pt x="1187" y="612"/>
                    <a:pt x="1371" y="511"/>
                  </a:cubicBezTo>
                  <a:cubicBezTo>
                    <a:pt x="1689" y="361"/>
                    <a:pt x="1806" y="161"/>
                    <a:pt x="1789" y="161"/>
                  </a:cubicBezTo>
                  <a:lnTo>
                    <a:pt x="1789" y="161"/>
                  </a:lnTo>
                  <a:cubicBezTo>
                    <a:pt x="1638" y="244"/>
                    <a:pt x="1488" y="328"/>
                    <a:pt x="1321" y="394"/>
                  </a:cubicBezTo>
                  <a:cubicBezTo>
                    <a:pt x="1137" y="478"/>
                    <a:pt x="953" y="528"/>
                    <a:pt x="770" y="562"/>
                  </a:cubicBezTo>
                  <a:cubicBezTo>
                    <a:pt x="711" y="570"/>
                    <a:pt x="657" y="574"/>
                    <a:pt x="602" y="574"/>
                  </a:cubicBezTo>
                  <a:cubicBezTo>
                    <a:pt x="548" y="574"/>
                    <a:pt x="494" y="570"/>
                    <a:pt x="435" y="562"/>
                  </a:cubicBezTo>
                  <a:cubicBezTo>
                    <a:pt x="352" y="545"/>
                    <a:pt x="252" y="511"/>
                    <a:pt x="185" y="428"/>
                  </a:cubicBezTo>
                  <a:cubicBezTo>
                    <a:pt x="151" y="428"/>
                    <a:pt x="268" y="328"/>
                    <a:pt x="369" y="294"/>
                  </a:cubicBezTo>
                  <a:cubicBezTo>
                    <a:pt x="469" y="244"/>
                    <a:pt x="569" y="211"/>
                    <a:pt x="686" y="194"/>
                  </a:cubicBezTo>
                  <a:cubicBezTo>
                    <a:pt x="824" y="156"/>
                    <a:pt x="971" y="138"/>
                    <a:pt x="1114" y="138"/>
                  </a:cubicBezTo>
                  <a:cubicBezTo>
                    <a:pt x="1161" y="138"/>
                    <a:pt x="1208" y="140"/>
                    <a:pt x="1254" y="144"/>
                  </a:cubicBezTo>
                  <a:cubicBezTo>
                    <a:pt x="1346" y="152"/>
                    <a:pt x="1438" y="156"/>
                    <a:pt x="1530" y="156"/>
                  </a:cubicBezTo>
                  <a:cubicBezTo>
                    <a:pt x="1622" y="156"/>
                    <a:pt x="1714" y="152"/>
                    <a:pt x="1806" y="144"/>
                  </a:cubicBezTo>
                  <a:cubicBezTo>
                    <a:pt x="1638" y="60"/>
                    <a:pt x="1455" y="10"/>
                    <a:pt x="1254" y="10"/>
                  </a:cubicBezTo>
                  <a:cubicBezTo>
                    <a:pt x="1181" y="4"/>
                    <a:pt x="1107" y="0"/>
                    <a:pt x="1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9"/>
            <p:cNvSpPr/>
            <p:nvPr/>
          </p:nvSpPr>
          <p:spPr>
            <a:xfrm>
              <a:off x="8144317" y="4338780"/>
              <a:ext cx="109895" cy="125993"/>
            </a:xfrm>
            <a:custGeom>
              <a:avLst/>
              <a:gdLst/>
              <a:ahLst/>
              <a:cxnLst/>
              <a:rect l="l" t="t" r="r" b="b"/>
              <a:pathLst>
                <a:path w="3427" h="3929" extrusionOk="0">
                  <a:moveTo>
                    <a:pt x="3373" y="0"/>
                  </a:moveTo>
                  <a:cubicBezTo>
                    <a:pt x="3298" y="0"/>
                    <a:pt x="2574" y="857"/>
                    <a:pt x="1672" y="1923"/>
                  </a:cubicBezTo>
                  <a:cubicBezTo>
                    <a:pt x="769" y="3025"/>
                    <a:pt x="1" y="3894"/>
                    <a:pt x="51" y="3928"/>
                  </a:cubicBezTo>
                  <a:cubicBezTo>
                    <a:pt x="52" y="3928"/>
                    <a:pt x="53" y="3929"/>
                    <a:pt x="55" y="3929"/>
                  </a:cubicBezTo>
                  <a:cubicBezTo>
                    <a:pt x="134" y="3929"/>
                    <a:pt x="954" y="3121"/>
                    <a:pt x="1839" y="2056"/>
                  </a:cubicBezTo>
                  <a:cubicBezTo>
                    <a:pt x="2758" y="954"/>
                    <a:pt x="3426" y="18"/>
                    <a:pt x="3376" y="1"/>
                  </a:cubicBezTo>
                  <a:cubicBezTo>
                    <a:pt x="3375" y="1"/>
                    <a:pt x="3374" y="0"/>
                    <a:pt x="33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9"/>
            <p:cNvSpPr/>
            <p:nvPr/>
          </p:nvSpPr>
          <p:spPr>
            <a:xfrm>
              <a:off x="7107030" y="4625464"/>
              <a:ext cx="302204" cy="48711"/>
            </a:xfrm>
            <a:custGeom>
              <a:avLst/>
              <a:gdLst/>
              <a:ahLst/>
              <a:cxnLst/>
              <a:rect l="l" t="t" r="r" b="b"/>
              <a:pathLst>
                <a:path w="9424" h="1519" extrusionOk="0">
                  <a:moveTo>
                    <a:pt x="9424" y="0"/>
                  </a:moveTo>
                  <a:lnTo>
                    <a:pt x="4612" y="50"/>
                  </a:lnTo>
                  <a:cubicBezTo>
                    <a:pt x="4612" y="50"/>
                    <a:pt x="0" y="902"/>
                    <a:pt x="1019" y="1237"/>
                  </a:cubicBezTo>
                  <a:cubicBezTo>
                    <a:pt x="1721" y="1462"/>
                    <a:pt x="5111" y="1519"/>
                    <a:pt x="7347" y="1519"/>
                  </a:cubicBezTo>
                  <a:cubicBezTo>
                    <a:pt x="8092" y="1519"/>
                    <a:pt x="8709" y="1512"/>
                    <a:pt x="9056" y="1504"/>
                  </a:cubicBezTo>
                  <a:lnTo>
                    <a:pt x="9374" y="1504"/>
                  </a:lnTo>
                  <a:lnTo>
                    <a:pt x="942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9"/>
            <p:cNvSpPr/>
            <p:nvPr/>
          </p:nvSpPr>
          <p:spPr>
            <a:xfrm>
              <a:off x="7136500" y="4656986"/>
              <a:ext cx="271131" cy="12538"/>
            </a:xfrm>
            <a:custGeom>
              <a:avLst/>
              <a:gdLst/>
              <a:ahLst/>
              <a:cxnLst/>
              <a:rect l="l" t="t" r="r" b="b"/>
              <a:pathLst>
                <a:path w="8455" h="391" extrusionOk="0">
                  <a:moveTo>
                    <a:pt x="379" y="0"/>
                  </a:moveTo>
                  <a:cubicBezTo>
                    <a:pt x="136" y="0"/>
                    <a:pt x="0" y="6"/>
                    <a:pt x="0" y="20"/>
                  </a:cubicBezTo>
                  <a:cubicBezTo>
                    <a:pt x="0" y="53"/>
                    <a:pt x="1888" y="170"/>
                    <a:pt x="4211" y="270"/>
                  </a:cubicBezTo>
                  <a:cubicBezTo>
                    <a:pt x="5923" y="344"/>
                    <a:pt x="7394" y="390"/>
                    <a:pt x="8059" y="390"/>
                  </a:cubicBezTo>
                  <a:cubicBezTo>
                    <a:pt x="8302" y="390"/>
                    <a:pt x="8438" y="384"/>
                    <a:pt x="8438" y="371"/>
                  </a:cubicBezTo>
                  <a:cubicBezTo>
                    <a:pt x="8455" y="320"/>
                    <a:pt x="6550" y="203"/>
                    <a:pt x="4227" y="120"/>
                  </a:cubicBezTo>
                  <a:cubicBezTo>
                    <a:pt x="2515" y="47"/>
                    <a:pt x="1044" y="0"/>
                    <a:pt x="3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9"/>
            <p:cNvSpPr/>
            <p:nvPr/>
          </p:nvSpPr>
          <p:spPr>
            <a:xfrm>
              <a:off x="7357766" y="4639317"/>
              <a:ext cx="48807" cy="26969"/>
            </a:xfrm>
            <a:custGeom>
              <a:avLst/>
              <a:gdLst/>
              <a:ahLst/>
              <a:cxnLst/>
              <a:rect l="l" t="t" r="r" b="b"/>
              <a:pathLst>
                <a:path w="1522" h="841" extrusionOk="0">
                  <a:moveTo>
                    <a:pt x="1187" y="0"/>
                  </a:moveTo>
                  <a:cubicBezTo>
                    <a:pt x="989" y="0"/>
                    <a:pt x="782" y="65"/>
                    <a:pt x="602" y="170"/>
                  </a:cubicBezTo>
                  <a:cubicBezTo>
                    <a:pt x="435" y="287"/>
                    <a:pt x="268" y="437"/>
                    <a:pt x="151" y="604"/>
                  </a:cubicBezTo>
                  <a:cubicBezTo>
                    <a:pt x="51" y="738"/>
                    <a:pt x="1" y="821"/>
                    <a:pt x="17" y="838"/>
                  </a:cubicBezTo>
                  <a:cubicBezTo>
                    <a:pt x="21" y="840"/>
                    <a:pt x="25" y="841"/>
                    <a:pt x="29" y="841"/>
                  </a:cubicBezTo>
                  <a:cubicBezTo>
                    <a:pt x="65" y="841"/>
                    <a:pt x="130" y="778"/>
                    <a:pt x="235" y="688"/>
                  </a:cubicBezTo>
                  <a:cubicBezTo>
                    <a:pt x="385" y="537"/>
                    <a:pt x="535" y="420"/>
                    <a:pt x="702" y="303"/>
                  </a:cubicBezTo>
                  <a:cubicBezTo>
                    <a:pt x="870" y="203"/>
                    <a:pt x="1070" y="136"/>
                    <a:pt x="1254" y="120"/>
                  </a:cubicBezTo>
                  <a:cubicBezTo>
                    <a:pt x="1288" y="116"/>
                    <a:pt x="1319" y="115"/>
                    <a:pt x="1348" y="115"/>
                  </a:cubicBezTo>
                  <a:cubicBezTo>
                    <a:pt x="1399" y="115"/>
                    <a:pt x="1440" y="118"/>
                    <a:pt x="1470" y="118"/>
                  </a:cubicBezTo>
                  <a:cubicBezTo>
                    <a:pt x="1497" y="118"/>
                    <a:pt x="1515" y="115"/>
                    <a:pt x="1521" y="103"/>
                  </a:cubicBezTo>
                  <a:cubicBezTo>
                    <a:pt x="1521" y="86"/>
                    <a:pt x="1438" y="19"/>
                    <a:pt x="1254" y="3"/>
                  </a:cubicBezTo>
                  <a:cubicBezTo>
                    <a:pt x="1232" y="1"/>
                    <a:pt x="1209" y="0"/>
                    <a:pt x="11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9"/>
            <p:cNvSpPr/>
            <p:nvPr/>
          </p:nvSpPr>
          <p:spPr>
            <a:xfrm>
              <a:off x="7242579" y="4628959"/>
              <a:ext cx="18246" cy="18663"/>
            </a:xfrm>
            <a:custGeom>
              <a:avLst/>
              <a:gdLst/>
              <a:ahLst/>
              <a:cxnLst/>
              <a:rect l="l" t="t" r="r" b="b"/>
              <a:pathLst>
                <a:path w="569" h="582" extrusionOk="0">
                  <a:moveTo>
                    <a:pt x="51" y="1"/>
                  </a:moveTo>
                  <a:cubicBezTo>
                    <a:pt x="42" y="1"/>
                    <a:pt x="36" y="3"/>
                    <a:pt x="34" y="8"/>
                  </a:cubicBezTo>
                  <a:cubicBezTo>
                    <a:pt x="0" y="58"/>
                    <a:pt x="101" y="175"/>
                    <a:pt x="234" y="326"/>
                  </a:cubicBezTo>
                  <a:cubicBezTo>
                    <a:pt x="339" y="460"/>
                    <a:pt x="444" y="581"/>
                    <a:pt x="500" y="581"/>
                  </a:cubicBezTo>
                  <a:cubicBezTo>
                    <a:pt x="507" y="581"/>
                    <a:pt x="513" y="580"/>
                    <a:pt x="518" y="576"/>
                  </a:cubicBezTo>
                  <a:cubicBezTo>
                    <a:pt x="568" y="560"/>
                    <a:pt x="518" y="392"/>
                    <a:pt x="368" y="225"/>
                  </a:cubicBezTo>
                  <a:cubicBezTo>
                    <a:pt x="254" y="83"/>
                    <a:pt x="103"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9"/>
            <p:cNvSpPr/>
            <p:nvPr/>
          </p:nvSpPr>
          <p:spPr>
            <a:xfrm>
              <a:off x="7228117" y="4631685"/>
              <a:ext cx="17701" cy="17573"/>
            </a:xfrm>
            <a:custGeom>
              <a:avLst/>
              <a:gdLst/>
              <a:ahLst/>
              <a:cxnLst/>
              <a:rect l="l" t="t" r="r" b="b"/>
              <a:pathLst>
                <a:path w="552" h="548" extrusionOk="0">
                  <a:moveTo>
                    <a:pt x="52" y="0"/>
                  </a:moveTo>
                  <a:cubicBezTo>
                    <a:pt x="44" y="0"/>
                    <a:pt x="38" y="2"/>
                    <a:pt x="34" y="7"/>
                  </a:cubicBezTo>
                  <a:cubicBezTo>
                    <a:pt x="0" y="40"/>
                    <a:pt x="67" y="190"/>
                    <a:pt x="201" y="341"/>
                  </a:cubicBezTo>
                  <a:cubicBezTo>
                    <a:pt x="317" y="457"/>
                    <a:pt x="433" y="548"/>
                    <a:pt x="483" y="548"/>
                  </a:cubicBezTo>
                  <a:cubicBezTo>
                    <a:pt x="491" y="548"/>
                    <a:pt x="497" y="546"/>
                    <a:pt x="501" y="541"/>
                  </a:cubicBezTo>
                  <a:cubicBezTo>
                    <a:pt x="552" y="525"/>
                    <a:pt x="468" y="374"/>
                    <a:pt x="334" y="224"/>
                  </a:cubicBezTo>
                  <a:cubicBezTo>
                    <a:pt x="218" y="93"/>
                    <a:pt x="10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9"/>
            <p:cNvSpPr/>
            <p:nvPr/>
          </p:nvSpPr>
          <p:spPr>
            <a:xfrm>
              <a:off x="7215771" y="4634507"/>
              <a:ext cx="12378" cy="16226"/>
            </a:xfrm>
            <a:custGeom>
              <a:avLst/>
              <a:gdLst/>
              <a:ahLst/>
              <a:cxnLst/>
              <a:rect l="l" t="t" r="r" b="b"/>
              <a:pathLst>
                <a:path w="386" h="506" extrusionOk="0">
                  <a:moveTo>
                    <a:pt x="49" y="0"/>
                  </a:moveTo>
                  <a:cubicBezTo>
                    <a:pt x="43" y="0"/>
                    <a:pt x="39" y="1"/>
                    <a:pt x="34" y="2"/>
                  </a:cubicBezTo>
                  <a:cubicBezTo>
                    <a:pt x="1" y="36"/>
                    <a:pt x="34" y="153"/>
                    <a:pt x="118" y="286"/>
                  </a:cubicBezTo>
                  <a:cubicBezTo>
                    <a:pt x="195" y="410"/>
                    <a:pt x="273" y="505"/>
                    <a:pt x="324" y="505"/>
                  </a:cubicBezTo>
                  <a:cubicBezTo>
                    <a:pt x="328" y="505"/>
                    <a:pt x="331" y="505"/>
                    <a:pt x="335" y="503"/>
                  </a:cubicBezTo>
                  <a:cubicBezTo>
                    <a:pt x="385" y="487"/>
                    <a:pt x="369" y="353"/>
                    <a:pt x="285" y="203"/>
                  </a:cubicBezTo>
                  <a:cubicBezTo>
                    <a:pt x="209" y="80"/>
                    <a:pt x="104"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9"/>
            <p:cNvSpPr/>
            <p:nvPr/>
          </p:nvSpPr>
          <p:spPr>
            <a:xfrm>
              <a:off x="7229720" y="4574541"/>
              <a:ext cx="24660" cy="56311"/>
            </a:xfrm>
            <a:custGeom>
              <a:avLst/>
              <a:gdLst/>
              <a:ahLst/>
              <a:cxnLst/>
              <a:rect l="l" t="t" r="r" b="b"/>
              <a:pathLst>
                <a:path w="769" h="1756" extrusionOk="0">
                  <a:moveTo>
                    <a:pt x="318" y="168"/>
                  </a:moveTo>
                  <a:cubicBezTo>
                    <a:pt x="401" y="168"/>
                    <a:pt x="468" y="268"/>
                    <a:pt x="502" y="368"/>
                  </a:cubicBezTo>
                  <a:cubicBezTo>
                    <a:pt x="552" y="469"/>
                    <a:pt x="568" y="569"/>
                    <a:pt x="585" y="686"/>
                  </a:cubicBezTo>
                  <a:cubicBezTo>
                    <a:pt x="602" y="870"/>
                    <a:pt x="585" y="1054"/>
                    <a:pt x="552" y="1237"/>
                  </a:cubicBezTo>
                  <a:cubicBezTo>
                    <a:pt x="507" y="1349"/>
                    <a:pt x="477" y="1469"/>
                    <a:pt x="452" y="1586"/>
                  </a:cubicBezTo>
                  <a:lnTo>
                    <a:pt x="452" y="1586"/>
                  </a:lnTo>
                  <a:cubicBezTo>
                    <a:pt x="427" y="1466"/>
                    <a:pt x="397" y="1352"/>
                    <a:pt x="351" y="1237"/>
                  </a:cubicBezTo>
                  <a:cubicBezTo>
                    <a:pt x="284" y="1054"/>
                    <a:pt x="251" y="870"/>
                    <a:pt x="218" y="669"/>
                  </a:cubicBezTo>
                  <a:cubicBezTo>
                    <a:pt x="201" y="569"/>
                    <a:pt x="201" y="452"/>
                    <a:pt x="201" y="352"/>
                  </a:cubicBezTo>
                  <a:cubicBezTo>
                    <a:pt x="201" y="252"/>
                    <a:pt x="268" y="168"/>
                    <a:pt x="318" y="168"/>
                  </a:cubicBezTo>
                  <a:close/>
                  <a:moveTo>
                    <a:pt x="335" y="1"/>
                  </a:moveTo>
                  <a:cubicBezTo>
                    <a:pt x="151" y="1"/>
                    <a:pt x="0" y="151"/>
                    <a:pt x="17" y="335"/>
                  </a:cubicBezTo>
                  <a:cubicBezTo>
                    <a:pt x="17" y="452"/>
                    <a:pt x="34" y="586"/>
                    <a:pt x="50" y="703"/>
                  </a:cubicBezTo>
                  <a:cubicBezTo>
                    <a:pt x="84" y="903"/>
                    <a:pt x="151" y="1087"/>
                    <a:pt x="218" y="1271"/>
                  </a:cubicBezTo>
                  <a:cubicBezTo>
                    <a:pt x="260" y="1426"/>
                    <a:pt x="338" y="1569"/>
                    <a:pt x="431" y="1690"/>
                  </a:cubicBezTo>
                  <a:lnTo>
                    <a:pt x="431" y="1690"/>
                  </a:lnTo>
                  <a:cubicBezTo>
                    <a:pt x="427" y="1712"/>
                    <a:pt x="422" y="1734"/>
                    <a:pt x="418" y="1755"/>
                  </a:cubicBezTo>
                  <a:cubicBezTo>
                    <a:pt x="430" y="1743"/>
                    <a:pt x="442" y="1731"/>
                    <a:pt x="453" y="1718"/>
                  </a:cubicBezTo>
                  <a:lnTo>
                    <a:pt x="453" y="1718"/>
                  </a:lnTo>
                  <a:cubicBezTo>
                    <a:pt x="464" y="1731"/>
                    <a:pt x="474" y="1743"/>
                    <a:pt x="485" y="1755"/>
                  </a:cubicBezTo>
                  <a:cubicBezTo>
                    <a:pt x="481" y="1735"/>
                    <a:pt x="477" y="1714"/>
                    <a:pt x="474" y="1694"/>
                  </a:cubicBezTo>
                  <a:lnTo>
                    <a:pt x="474" y="1694"/>
                  </a:lnTo>
                  <a:cubicBezTo>
                    <a:pt x="575" y="1572"/>
                    <a:pt x="640" y="1428"/>
                    <a:pt x="669" y="1271"/>
                  </a:cubicBezTo>
                  <a:cubicBezTo>
                    <a:pt x="736" y="1070"/>
                    <a:pt x="769" y="870"/>
                    <a:pt x="752" y="669"/>
                  </a:cubicBezTo>
                  <a:cubicBezTo>
                    <a:pt x="752" y="552"/>
                    <a:pt x="719" y="419"/>
                    <a:pt x="685" y="302"/>
                  </a:cubicBezTo>
                  <a:cubicBezTo>
                    <a:pt x="652" y="235"/>
                    <a:pt x="619" y="185"/>
                    <a:pt x="568" y="118"/>
                  </a:cubicBezTo>
                  <a:cubicBezTo>
                    <a:pt x="518" y="51"/>
                    <a:pt x="435" y="18"/>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9"/>
            <p:cNvSpPr/>
            <p:nvPr/>
          </p:nvSpPr>
          <p:spPr>
            <a:xfrm>
              <a:off x="7196498" y="4587400"/>
              <a:ext cx="48775" cy="41463"/>
            </a:xfrm>
            <a:custGeom>
              <a:avLst/>
              <a:gdLst/>
              <a:ahLst/>
              <a:cxnLst/>
              <a:rect l="l" t="t" r="r" b="b"/>
              <a:pathLst>
                <a:path w="1521" h="1293" extrusionOk="0">
                  <a:moveTo>
                    <a:pt x="184" y="1"/>
                  </a:moveTo>
                  <a:cubicBezTo>
                    <a:pt x="134" y="18"/>
                    <a:pt x="67" y="51"/>
                    <a:pt x="51" y="101"/>
                  </a:cubicBezTo>
                  <a:cubicBezTo>
                    <a:pt x="0" y="252"/>
                    <a:pt x="17" y="419"/>
                    <a:pt x="117" y="536"/>
                  </a:cubicBezTo>
                  <a:cubicBezTo>
                    <a:pt x="184" y="653"/>
                    <a:pt x="268" y="753"/>
                    <a:pt x="368" y="836"/>
                  </a:cubicBezTo>
                  <a:cubicBezTo>
                    <a:pt x="535" y="970"/>
                    <a:pt x="719" y="1070"/>
                    <a:pt x="919" y="1154"/>
                  </a:cubicBezTo>
                  <a:cubicBezTo>
                    <a:pt x="1134" y="1261"/>
                    <a:pt x="1314" y="1293"/>
                    <a:pt x="1415" y="1293"/>
                  </a:cubicBezTo>
                  <a:cubicBezTo>
                    <a:pt x="1472" y="1293"/>
                    <a:pt x="1504" y="1283"/>
                    <a:pt x="1504" y="1271"/>
                  </a:cubicBezTo>
                  <a:cubicBezTo>
                    <a:pt x="1320" y="1204"/>
                    <a:pt x="1153" y="1137"/>
                    <a:pt x="986" y="1054"/>
                  </a:cubicBezTo>
                  <a:cubicBezTo>
                    <a:pt x="802" y="953"/>
                    <a:pt x="635" y="836"/>
                    <a:pt x="485" y="719"/>
                  </a:cubicBezTo>
                  <a:cubicBezTo>
                    <a:pt x="401" y="636"/>
                    <a:pt x="335" y="552"/>
                    <a:pt x="268" y="469"/>
                  </a:cubicBezTo>
                  <a:cubicBezTo>
                    <a:pt x="218" y="385"/>
                    <a:pt x="184" y="285"/>
                    <a:pt x="201" y="185"/>
                  </a:cubicBezTo>
                  <a:cubicBezTo>
                    <a:pt x="201" y="175"/>
                    <a:pt x="213" y="171"/>
                    <a:pt x="232" y="171"/>
                  </a:cubicBezTo>
                  <a:cubicBezTo>
                    <a:pt x="281" y="171"/>
                    <a:pt x="379" y="199"/>
                    <a:pt x="452" y="235"/>
                  </a:cubicBezTo>
                  <a:cubicBezTo>
                    <a:pt x="552" y="285"/>
                    <a:pt x="652" y="352"/>
                    <a:pt x="736" y="419"/>
                  </a:cubicBezTo>
                  <a:cubicBezTo>
                    <a:pt x="886" y="552"/>
                    <a:pt x="1036" y="686"/>
                    <a:pt x="1153" y="836"/>
                  </a:cubicBezTo>
                  <a:cubicBezTo>
                    <a:pt x="1361" y="1092"/>
                    <a:pt x="1477" y="1272"/>
                    <a:pt x="1516" y="1272"/>
                  </a:cubicBezTo>
                  <a:cubicBezTo>
                    <a:pt x="1518" y="1272"/>
                    <a:pt x="1519" y="1271"/>
                    <a:pt x="1521" y="1271"/>
                  </a:cubicBezTo>
                  <a:cubicBezTo>
                    <a:pt x="1471" y="1087"/>
                    <a:pt x="1387" y="920"/>
                    <a:pt x="1270" y="769"/>
                  </a:cubicBezTo>
                  <a:cubicBezTo>
                    <a:pt x="1153" y="602"/>
                    <a:pt x="1003" y="435"/>
                    <a:pt x="853" y="302"/>
                  </a:cubicBezTo>
                  <a:cubicBezTo>
                    <a:pt x="752" y="218"/>
                    <a:pt x="652" y="151"/>
                    <a:pt x="535" y="84"/>
                  </a:cubicBezTo>
                  <a:cubicBezTo>
                    <a:pt x="468" y="51"/>
                    <a:pt x="401" y="34"/>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9"/>
            <p:cNvSpPr/>
            <p:nvPr/>
          </p:nvSpPr>
          <p:spPr>
            <a:xfrm>
              <a:off x="7258645" y="4625143"/>
              <a:ext cx="148440" cy="5772"/>
            </a:xfrm>
            <a:custGeom>
              <a:avLst/>
              <a:gdLst/>
              <a:ahLst/>
              <a:cxnLst/>
              <a:rect l="l" t="t" r="r" b="b"/>
              <a:pathLst>
                <a:path w="4629" h="180" extrusionOk="0">
                  <a:moveTo>
                    <a:pt x="3580" y="0"/>
                  </a:moveTo>
                  <a:cubicBezTo>
                    <a:pt x="3215" y="0"/>
                    <a:pt x="2777" y="4"/>
                    <a:pt x="2306" y="10"/>
                  </a:cubicBezTo>
                  <a:cubicBezTo>
                    <a:pt x="1037" y="10"/>
                    <a:pt x="1" y="10"/>
                    <a:pt x="1" y="60"/>
                  </a:cubicBezTo>
                  <a:cubicBezTo>
                    <a:pt x="1" y="91"/>
                    <a:pt x="885" y="179"/>
                    <a:pt x="2021" y="179"/>
                  </a:cubicBezTo>
                  <a:cubicBezTo>
                    <a:pt x="2115" y="179"/>
                    <a:pt x="2210" y="179"/>
                    <a:pt x="2306" y="177"/>
                  </a:cubicBezTo>
                  <a:cubicBezTo>
                    <a:pt x="3593" y="161"/>
                    <a:pt x="4629" y="94"/>
                    <a:pt x="4629" y="44"/>
                  </a:cubicBezTo>
                  <a:cubicBezTo>
                    <a:pt x="4629" y="12"/>
                    <a:pt x="4213" y="0"/>
                    <a:pt x="35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9"/>
            <p:cNvSpPr/>
            <p:nvPr/>
          </p:nvSpPr>
          <p:spPr>
            <a:xfrm>
              <a:off x="7645507" y="1778223"/>
              <a:ext cx="251313" cy="491370"/>
            </a:xfrm>
            <a:custGeom>
              <a:avLst/>
              <a:gdLst/>
              <a:ahLst/>
              <a:cxnLst/>
              <a:rect l="l" t="t" r="r" b="b"/>
              <a:pathLst>
                <a:path w="7837" h="15323" extrusionOk="0">
                  <a:moveTo>
                    <a:pt x="3793" y="0"/>
                  </a:moveTo>
                  <a:lnTo>
                    <a:pt x="134" y="1805"/>
                  </a:lnTo>
                  <a:cubicBezTo>
                    <a:pt x="134" y="1805"/>
                    <a:pt x="0" y="6416"/>
                    <a:pt x="134" y="8405"/>
                  </a:cubicBezTo>
                  <a:cubicBezTo>
                    <a:pt x="251" y="10410"/>
                    <a:pt x="2273" y="10627"/>
                    <a:pt x="2273" y="10627"/>
                  </a:cubicBezTo>
                  <a:cubicBezTo>
                    <a:pt x="2273" y="10627"/>
                    <a:pt x="2256" y="11546"/>
                    <a:pt x="2222" y="12565"/>
                  </a:cubicBezTo>
                  <a:cubicBezTo>
                    <a:pt x="2189" y="14052"/>
                    <a:pt x="3375" y="15272"/>
                    <a:pt x="4846" y="15322"/>
                  </a:cubicBezTo>
                  <a:cubicBezTo>
                    <a:pt x="4866" y="15322"/>
                    <a:pt x="4887" y="15323"/>
                    <a:pt x="4907" y="15323"/>
                  </a:cubicBezTo>
                  <a:cubicBezTo>
                    <a:pt x="6367" y="15323"/>
                    <a:pt x="7570" y="14149"/>
                    <a:pt x="7603" y="12699"/>
                  </a:cubicBezTo>
                  <a:lnTo>
                    <a:pt x="7837" y="3058"/>
                  </a:lnTo>
                  <a:lnTo>
                    <a:pt x="3793"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9"/>
            <p:cNvSpPr/>
            <p:nvPr/>
          </p:nvSpPr>
          <p:spPr>
            <a:xfrm>
              <a:off x="7613889" y="1735284"/>
              <a:ext cx="377755" cy="204238"/>
            </a:xfrm>
            <a:custGeom>
              <a:avLst/>
              <a:gdLst/>
              <a:ahLst/>
              <a:cxnLst/>
              <a:rect l="l" t="t" r="r" b="b"/>
              <a:pathLst>
                <a:path w="11780" h="6369" extrusionOk="0">
                  <a:moveTo>
                    <a:pt x="5282" y="1"/>
                  </a:moveTo>
                  <a:cubicBezTo>
                    <a:pt x="4488" y="1"/>
                    <a:pt x="3391" y="212"/>
                    <a:pt x="1989" y="1673"/>
                  </a:cubicBezTo>
                  <a:cubicBezTo>
                    <a:pt x="0" y="3728"/>
                    <a:pt x="1086" y="5951"/>
                    <a:pt x="1086" y="5951"/>
                  </a:cubicBezTo>
                  <a:lnTo>
                    <a:pt x="4662" y="2642"/>
                  </a:lnTo>
                  <a:cubicBezTo>
                    <a:pt x="5247" y="5633"/>
                    <a:pt x="8538" y="5951"/>
                    <a:pt x="8538" y="5951"/>
                  </a:cubicBezTo>
                  <a:lnTo>
                    <a:pt x="11780" y="6368"/>
                  </a:lnTo>
                  <a:cubicBezTo>
                    <a:pt x="11730" y="6034"/>
                    <a:pt x="11663" y="5282"/>
                    <a:pt x="11579" y="4982"/>
                  </a:cubicBezTo>
                  <a:cubicBezTo>
                    <a:pt x="10493" y="821"/>
                    <a:pt x="6834" y="36"/>
                    <a:pt x="6099" y="36"/>
                  </a:cubicBezTo>
                  <a:cubicBezTo>
                    <a:pt x="5877" y="36"/>
                    <a:pt x="5605" y="1"/>
                    <a:pt x="52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9"/>
            <p:cNvSpPr/>
            <p:nvPr/>
          </p:nvSpPr>
          <p:spPr>
            <a:xfrm>
              <a:off x="7663176" y="1935193"/>
              <a:ext cx="19337" cy="16675"/>
            </a:xfrm>
            <a:custGeom>
              <a:avLst/>
              <a:gdLst/>
              <a:ahLst/>
              <a:cxnLst/>
              <a:rect l="l" t="t" r="r" b="b"/>
              <a:pathLst>
                <a:path w="603" h="520" extrusionOk="0">
                  <a:moveTo>
                    <a:pt x="268" y="1"/>
                  </a:moveTo>
                  <a:cubicBezTo>
                    <a:pt x="118" y="1"/>
                    <a:pt x="1" y="118"/>
                    <a:pt x="1" y="268"/>
                  </a:cubicBezTo>
                  <a:cubicBezTo>
                    <a:pt x="1" y="418"/>
                    <a:pt x="135" y="520"/>
                    <a:pt x="274" y="520"/>
                  </a:cubicBezTo>
                  <a:cubicBezTo>
                    <a:pt x="336" y="520"/>
                    <a:pt x="400" y="499"/>
                    <a:pt x="452" y="452"/>
                  </a:cubicBezTo>
                  <a:cubicBezTo>
                    <a:pt x="602" y="285"/>
                    <a:pt x="485"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9"/>
            <p:cNvSpPr/>
            <p:nvPr/>
          </p:nvSpPr>
          <p:spPr>
            <a:xfrm>
              <a:off x="7655128" y="1924771"/>
              <a:ext cx="33254" cy="10069"/>
            </a:xfrm>
            <a:custGeom>
              <a:avLst/>
              <a:gdLst/>
              <a:ahLst/>
              <a:cxnLst/>
              <a:rect l="l" t="t" r="r" b="b"/>
              <a:pathLst>
                <a:path w="1037" h="314" extrusionOk="0">
                  <a:moveTo>
                    <a:pt x="546" y="0"/>
                  </a:moveTo>
                  <a:cubicBezTo>
                    <a:pt x="389" y="0"/>
                    <a:pt x="232" y="56"/>
                    <a:pt x="101" y="159"/>
                  </a:cubicBezTo>
                  <a:cubicBezTo>
                    <a:pt x="18" y="225"/>
                    <a:pt x="1" y="292"/>
                    <a:pt x="18" y="309"/>
                  </a:cubicBezTo>
                  <a:cubicBezTo>
                    <a:pt x="21" y="312"/>
                    <a:pt x="25" y="313"/>
                    <a:pt x="30" y="313"/>
                  </a:cubicBezTo>
                  <a:cubicBezTo>
                    <a:pt x="85" y="313"/>
                    <a:pt x="259" y="175"/>
                    <a:pt x="502" y="175"/>
                  </a:cubicBezTo>
                  <a:cubicBezTo>
                    <a:pt x="531" y="172"/>
                    <a:pt x="559" y="170"/>
                    <a:pt x="586" y="170"/>
                  </a:cubicBezTo>
                  <a:cubicBezTo>
                    <a:pt x="787" y="170"/>
                    <a:pt x="935" y="253"/>
                    <a:pt x="995" y="253"/>
                  </a:cubicBezTo>
                  <a:cubicBezTo>
                    <a:pt x="1007" y="253"/>
                    <a:pt x="1015" y="249"/>
                    <a:pt x="1020" y="242"/>
                  </a:cubicBezTo>
                  <a:cubicBezTo>
                    <a:pt x="1037" y="225"/>
                    <a:pt x="1003" y="175"/>
                    <a:pt x="903" y="109"/>
                  </a:cubicBezTo>
                  <a:cubicBezTo>
                    <a:pt x="793" y="35"/>
                    <a:pt x="669" y="0"/>
                    <a:pt x="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9"/>
            <p:cNvSpPr/>
            <p:nvPr/>
          </p:nvSpPr>
          <p:spPr>
            <a:xfrm>
              <a:off x="7758545" y="1935193"/>
              <a:ext cx="19337" cy="16675"/>
            </a:xfrm>
            <a:custGeom>
              <a:avLst/>
              <a:gdLst/>
              <a:ahLst/>
              <a:cxnLst/>
              <a:rect l="l" t="t" r="r" b="b"/>
              <a:pathLst>
                <a:path w="603" h="520" extrusionOk="0">
                  <a:moveTo>
                    <a:pt x="251" y="1"/>
                  </a:moveTo>
                  <a:cubicBezTo>
                    <a:pt x="118" y="1"/>
                    <a:pt x="1" y="118"/>
                    <a:pt x="1" y="268"/>
                  </a:cubicBezTo>
                  <a:cubicBezTo>
                    <a:pt x="1" y="418"/>
                    <a:pt x="127" y="520"/>
                    <a:pt x="261" y="520"/>
                  </a:cubicBezTo>
                  <a:cubicBezTo>
                    <a:pt x="321" y="520"/>
                    <a:pt x="383" y="499"/>
                    <a:pt x="435" y="452"/>
                  </a:cubicBezTo>
                  <a:cubicBezTo>
                    <a:pt x="602" y="285"/>
                    <a:pt x="48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9"/>
            <p:cNvSpPr/>
            <p:nvPr/>
          </p:nvSpPr>
          <p:spPr>
            <a:xfrm>
              <a:off x="7752645" y="1924771"/>
              <a:ext cx="33799" cy="10069"/>
            </a:xfrm>
            <a:custGeom>
              <a:avLst/>
              <a:gdLst/>
              <a:ahLst/>
              <a:cxnLst/>
              <a:rect l="l" t="t" r="r" b="b"/>
              <a:pathLst>
                <a:path w="1054" h="314" extrusionOk="0">
                  <a:moveTo>
                    <a:pt x="562" y="0"/>
                  </a:moveTo>
                  <a:cubicBezTo>
                    <a:pt x="406" y="0"/>
                    <a:pt x="249" y="56"/>
                    <a:pt x="118" y="159"/>
                  </a:cubicBezTo>
                  <a:cubicBezTo>
                    <a:pt x="34" y="225"/>
                    <a:pt x="1" y="292"/>
                    <a:pt x="18" y="309"/>
                  </a:cubicBezTo>
                  <a:cubicBezTo>
                    <a:pt x="21" y="312"/>
                    <a:pt x="25" y="313"/>
                    <a:pt x="31" y="313"/>
                  </a:cubicBezTo>
                  <a:cubicBezTo>
                    <a:pt x="88" y="313"/>
                    <a:pt x="276" y="175"/>
                    <a:pt x="519" y="175"/>
                  </a:cubicBezTo>
                  <a:cubicBezTo>
                    <a:pt x="548" y="172"/>
                    <a:pt x="576" y="170"/>
                    <a:pt x="603" y="170"/>
                  </a:cubicBezTo>
                  <a:cubicBezTo>
                    <a:pt x="803" y="170"/>
                    <a:pt x="952" y="253"/>
                    <a:pt x="1012" y="253"/>
                  </a:cubicBezTo>
                  <a:cubicBezTo>
                    <a:pt x="1024" y="253"/>
                    <a:pt x="1032" y="249"/>
                    <a:pt x="1037" y="242"/>
                  </a:cubicBezTo>
                  <a:cubicBezTo>
                    <a:pt x="1054" y="225"/>
                    <a:pt x="1003" y="175"/>
                    <a:pt x="920" y="109"/>
                  </a:cubicBezTo>
                  <a:cubicBezTo>
                    <a:pt x="809" y="35"/>
                    <a:pt x="686" y="0"/>
                    <a:pt x="5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9"/>
            <p:cNvSpPr/>
            <p:nvPr/>
          </p:nvSpPr>
          <p:spPr>
            <a:xfrm>
              <a:off x="7698547" y="1932531"/>
              <a:ext cx="24660" cy="77700"/>
            </a:xfrm>
            <a:custGeom>
              <a:avLst/>
              <a:gdLst/>
              <a:ahLst/>
              <a:cxnLst/>
              <a:rect l="l" t="t" r="r" b="b"/>
              <a:pathLst>
                <a:path w="769" h="2423" extrusionOk="0">
                  <a:moveTo>
                    <a:pt x="769" y="0"/>
                  </a:moveTo>
                  <a:lnTo>
                    <a:pt x="769" y="0"/>
                  </a:lnTo>
                  <a:cubicBezTo>
                    <a:pt x="685" y="117"/>
                    <a:pt x="619" y="268"/>
                    <a:pt x="585" y="418"/>
                  </a:cubicBezTo>
                  <a:cubicBezTo>
                    <a:pt x="485" y="669"/>
                    <a:pt x="368" y="1036"/>
                    <a:pt x="234" y="1454"/>
                  </a:cubicBezTo>
                  <a:cubicBezTo>
                    <a:pt x="167" y="1654"/>
                    <a:pt x="117" y="1838"/>
                    <a:pt x="50" y="2022"/>
                  </a:cubicBezTo>
                  <a:cubicBezTo>
                    <a:pt x="17" y="2105"/>
                    <a:pt x="0" y="2206"/>
                    <a:pt x="34" y="2306"/>
                  </a:cubicBezTo>
                  <a:cubicBezTo>
                    <a:pt x="50" y="2356"/>
                    <a:pt x="84" y="2389"/>
                    <a:pt x="151" y="2406"/>
                  </a:cubicBezTo>
                  <a:cubicBezTo>
                    <a:pt x="184" y="2423"/>
                    <a:pt x="218" y="2423"/>
                    <a:pt x="268" y="2423"/>
                  </a:cubicBezTo>
                  <a:cubicBezTo>
                    <a:pt x="418" y="2423"/>
                    <a:pt x="568" y="2423"/>
                    <a:pt x="719" y="2389"/>
                  </a:cubicBezTo>
                  <a:cubicBezTo>
                    <a:pt x="568" y="2356"/>
                    <a:pt x="418" y="2339"/>
                    <a:pt x="268" y="2339"/>
                  </a:cubicBezTo>
                  <a:cubicBezTo>
                    <a:pt x="201" y="2339"/>
                    <a:pt x="134" y="2323"/>
                    <a:pt x="117" y="2273"/>
                  </a:cubicBezTo>
                  <a:cubicBezTo>
                    <a:pt x="101" y="2189"/>
                    <a:pt x="117" y="2122"/>
                    <a:pt x="151" y="2055"/>
                  </a:cubicBezTo>
                  <a:cubicBezTo>
                    <a:pt x="218" y="1872"/>
                    <a:pt x="268" y="1688"/>
                    <a:pt x="335" y="1487"/>
                  </a:cubicBezTo>
                  <a:cubicBezTo>
                    <a:pt x="468" y="1070"/>
                    <a:pt x="585" y="702"/>
                    <a:pt x="652" y="435"/>
                  </a:cubicBezTo>
                  <a:cubicBezTo>
                    <a:pt x="719" y="301"/>
                    <a:pt x="752" y="151"/>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9"/>
            <p:cNvSpPr/>
            <p:nvPr/>
          </p:nvSpPr>
          <p:spPr>
            <a:xfrm>
              <a:off x="7708199" y="2017703"/>
              <a:ext cx="47716" cy="24949"/>
            </a:xfrm>
            <a:custGeom>
              <a:avLst/>
              <a:gdLst/>
              <a:ahLst/>
              <a:cxnLst/>
              <a:rect l="l" t="t" r="r" b="b"/>
              <a:pathLst>
                <a:path w="1488" h="778" extrusionOk="0">
                  <a:moveTo>
                    <a:pt x="1320" y="1"/>
                  </a:moveTo>
                  <a:cubicBezTo>
                    <a:pt x="869" y="134"/>
                    <a:pt x="535" y="352"/>
                    <a:pt x="0" y="452"/>
                  </a:cubicBezTo>
                  <a:cubicBezTo>
                    <a:pt x="142" y="665"/>
                    <a:pt x="376" y="777"/>
                    <a:pt x="614" y="777"/>
                  </a:cubicBezTo>
                  <a:cubicBezTo>
                    <a:pt x="711" y="777"/>
                    <a:pt x="810" y="758"/>
                    <a:pt x="902" y="719"/>
                  </a:cubicBezTo>
                  <a:cubicBezTo>
                    <a:pt x="1487" y="469"/>
                    <a:pt x="1320" y="1"/>
                    <a:pt x="13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9"/>
            <p:cNvSpPr/>
            <p:nvPr/>
          </p:nvSpPr>
          <p:spPr>
            <a:xfrm>
              <a:off x="7717820" y="2090047"/>
              <a:ext cx="85235" cy="44606"/>
            </a:xfrm>
            <a:custGeom>
              <a:avLst/>
              <a:gdLst/>
              <a:ahLst/>
              <a:cxnLst/>
              <a:rect l="l" t="t" r="r" b="b"/>
              <a:pathLst>
                <a:path w="2658" h="1391" extrusionOk="0">
                  <a:moveTo>
                    <a:pt x="2658" y="0"/>
                  </a:moveTo>
                  <a:cubicBezTo>
                    <a:pt x="1872" y="552"/>
                    <a:pt x="953" y="853"/>
                    <a:pt x="1" y="903"/>
                  </a:cubicBezTo>
                  <a:lnTo>
                    <a:pt x="1" y="1387"/>
                  </a:lnTo>
                  <a:cubicBezTo>
                    <a:pt x="56" y="1390"/>
                    <a:pt x="111" y="1391"/>
                    <a:pt x="164" y="1391"/>
                  </a:cubicBezTo>
                  <a:cubicBezTo>
                    <a:pt x="2041" y="1391"/>
                    <a:pt x="2657" y="1"/>
                    <a:pt x="265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9"/>
            <p:cNvSpPr/>
            <p:nvPr/>
          </p:nvSpPr>
          <p:spPr>
            <a:xfrm>
              <a:off x="7631077" y="1809424"/>
              <a:ext cx="135549" cy="109190"/>
            </a:xfrm>
            <a:custGeom>
              <a:avLst/>
              <a:gdLst/>
              <a:ahLst/>
              <a:cxnLst/>
              <a:rect l="l" t="t" r="r" b="b"/>
              <a:pathLst>
                <a:path w="4227" h="3405" extrusionOk="0">
                  <a:moveTo>
                    <a:pt x="3213" y="0"/>
                  </a:moveTo>
                  <a:cubicBezTo>
                    <a:pt x="1" y="0"/>
                    <a:pt x="601" y="3405"/>
                    <a:pt x="601" y="3405"/>
                  </a:cubicBezTo>
                  <a:lnTo>
                    <a:pt x="3809" y="2569"/>
                  </a:lnTo>
                  <a:cubicBezTo>
                    <a:pt x="3491" y="1500"/>
                    <a:pt x="4226" y="96"/>
                    <a:pt x="4226" y="96"/>
                  </a:cubicBezTo>
                  <a:cubicBezTo>
                    <a:pt x="3852" y="30"/>
                    <a:pt x="3515" y="0"/>
                    <a:pt x="32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9"/>
            <p:cNvSpPr/>
            <p:nvPr/>
          </p:nvSpPr>
          <p:spPr>
            <a:xfrm>
              <a:off x="7884987" y="1926086"/>
              <a:ext cx="124903" cy="177910"/>
            </a:xfrm>
            <a:custGeom>
              <a:avLst/>
              <a:gdLst/>
              <a:ahLst/>
              <a:cxnLst/>
              <a:rect l="l" t="t" r="r" b="b"/>
              <a:pathLst>
                <a:path w="3895" h="5548" extrusionOk="0">
                  <a:moveTo>
                    <a:pt x="84" y="1"/>
                  </a:moveTo>
                  <a:lnTo>
                    <a:pt x="1" y="5548"/>
                  </a:lnTo>
                  <a:cubicBezTo>
                    <a:pt x="3894" y="4712"/>
                    <a:pt x="3326" y="418"/>
                    <a:pt x="3326" y="418"/>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9"/>
            <p:cNvSpPr/>
            <p:nvPr/>
          </p:nvSpPr>
          <p:spPr>
            <a:xfrm>
              <a:off x="7621393" y="1769821"/>
              <a:ext cx="136127" cy="144528"/>
            </a:xfrm>
            <a:custGeom>
              <a:avLst/>
              <a:gdLst/>
              <a:ahLst/>
              <a:cxnLst/>
              <a:rect l="l" t="t" r="r" b="b"/>
              <a:pathLst>
                <a:path w="4245" h="4507" extrusionOk="0">
                  <a:moveTo>
                    <a:pt x="4134" y="1"/>
                  </a:moveTo>
                  <a:cubicBezTo>
                    <a:pt x="3980" y="1"/>
                    <a:pt x="3670" y="26"/>
                    <a:pt x="3258" y="128"/>
                  </a:cubicBezTo>
                  <a:cubicBezTo>
                    <a:pt x="1654" y="580"/>
                    <a:pt x="451" y="1883"/>
                    <a:pt x="117" y="3520"/>
                  </a:cubicBezTo>
                  <a:cubicBezTo>
                    <a:pt x="0" y="4122"/>
                    <a:pt x="50" y="4506"/>
                    <a:pt x="67" y="4506"/>
                  </a:cubicBezTo>
                  <a:cubicBezTo>
                    <a:pt x="101" y="4506"/>
                    <a:pt x="117" y="4122"/>
                    <a:pt x="268" y="3554"/>
                  </a:cubicBezTo>
                  <a:cubicBezTo>
                    <a:pt x="669" y="2017"/>
                    <a:pt x="1805" y="797"/>
                    <a:pt x="3309" y="279"/>
                  </a:cubicBezTo>
                  <a:cubicBezTo>
                    <a:pt x="3877" y="95"/>
                    <a:pt x="4244" y="62"/>
                    <a:pt x="4244" y="11"/>
                  </a:cubicBezTo>
                  <a:cubicBezTo>
                    <a:pt x="4244" y="6"/>
                    <a:pt x="420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9"/>
            <p:cNvSpPr/>
            <p:nvPr/>
          </p:nvSpPr>
          <p:spPr>
            <a:xfrm>
              <a:off x="7726927" y="1887829"/>
              <a:ext cx="105598" cy="103482"/>
            </a:xfrm>
            <a:custGeom>
              <a:avLst/>
              <a:gdLst/>
              <a:ahLst/>
              <a:cxnLst/>
              <a:rect l="l" t="t" r="r" b="b"/>
              <a:pathLst>
                <a:path w="3293" h="3227" extrusionOk="0">
                  <a:moveTo>
                    <a:pt x="1547" y="1"/>
                  </a:moveTo>
                  <a:cubicBezTo>
                    <a:pt x="1455" y="1"/>
                    <a:pt x="1362" y="8"/>
                    <a:pt x="1271" y="24"/>
                  </a:cubicBezTo>
                  <a:cubicBezTo>
                    <a:pt x="1020" y="74"/>
                    <a:pt x="786" y="191"/>
                    <a:pt x="602" y="342"/>
                  </a:cubicBezTo>
                  <a:cubicBezTo>
                    <a:pt x="318" y="559"/>
                    <a:pt x="118" y="876"/>
                    <a:pt x="34" y="1227"/>
                  </a:cubicBezTo>
                  <a:cubicBezTo>
                    <a:pt x="1" y="1327"/>
                    <a:pt x="1" y="1411"/>
                    <a:pt x="1" y="1511"/>
                  </a:cubicBezTo>
                  <a:cubicBezTo>
                    <a:pt x="1" y="1545"/>
                    <a:pt x="1" y="1578"/>
                    <a:pt x="1" y="1611"/>
                  </a:cubicBezTo>
                  <a:cubicBezTo>
                    <a:pt x="18" y="1611"/>
                    <a:pt x="1" y="1478"/>
                    <a:pt x="68" y="1244"/>
                  </a:cubicBezTo>
                  <a:cubicBezTo>
                    <a:pt x="168" y="910"/>
                    <a:pt x="368" y="609"/>
                    <a:pt x="653" y="408"/>
                  </a:cubicBezTo>
                  <a:cubicBezTo>
                    <a:pt x="913" y="202"/>
                    <a:pt x="1236" y="95"/>
                    <a:pt x="1563" y="95"/>
                  </a:cubicBezTo>
                  <a:cubicBezTo>
                    <a:pt x="1741" y="95"/>
                    <a:pt x="1919" y="127"/>
                    <a:pt x="2089" y="191"/>
                  </a:cubicBezTo>
                  <a:cubicBezTo>
                    <a:pt x="2374" y="291"/>
                    <a:pt x="2607" y="475"/>
                    <a:pt x="2791" y="726"/>
                  </a:cubicBezTo>
                  <a:cubicBezTo>
                    <a:pt x="3176" y="1261"/>
                    <a:pt x="3176" y="1979"/>
                    <a:pt x="2791" y="2514"/>
                  </a:cubicBezTo>
                  <a:cubicBezTo>
                    <a:pt x="2607" y="2748"/>
                    <a:pt x="2374" y="2931"/>
                    <a:pt x="2089" y="3032"/>
                  </a:cubicBezTo>
                  <a:cubicBezTo>
                    <a:pt x="1917" y="3097"/>
                    <a:pt x="1736" y="3129"/>
                    <a:pt x="1557" y="3129"/>
                  </a:cubicBezTo>
                  <a:cubicBezTo>
                    <a:pt x="1232" y="3129"/>
                    <a:pt x="911" y="3025"/>
                    <a:pt x="653" y="2831"/>
                  </a:cubicBezTo>
                  <a:cubicBezTo>
                    <a:pt x="368" y="2631"/>
                    <a:pt x="168" y="2330"/>
                    <a:pt x="68" y="1996"/>
                  </a:cubicBezTo>
                  <a:cubicBezTo>
                    <a:pt x="1" y="1762"/>
                    <a:pt x="18" y="1611"/>
                    <a:pt x="1" y="1611"/>
                  </a:cubicBezTo>
                  <a:cubicBezTo>
                    <a:pt x="1" y="1645"/>
                    <a:pt x="1" y="1678"/>
                    <a:pt x="1" y="1712"/>
                  </a:cubicBezTo>
                  <a:cubicBezTo>
                    <a:pt x="1" y="1812"/>
                    <a:pt x="1" y="1912"/>
                    <a:pt x="34" y="1996"/>
                  </a:cubicBezTo>
                  <a:cubicBezTo>
                    <a:pt x="118" y="2363"/>
                    <a:pt x="318" y="2664"/>
                    <a:pt x="602" y="2898"/>
                  </a:cubicBezTo>
                  <a:cubicBezTo>
                    <a:pt x="786" y="3048"/>
                    <a:pt x="1020" y="3149"/>
                    <a:pt x="1271" y="3199"/>
                  </a:cubicBezTo>
                  <a:cubicBezTo>
                    <a:pt x="1373" y="3217"/>
                    <a:pt x="1477" y="3226"/>
                    <a:pt x="1581" y="3226"/>
                  </a:cubicBezTo>
                  <a:cubicBezTo>
                    <a:pt x="1766" y="3226"/>
                    <a:pt x="1952" y="3196"/>
                    <a:pt x="2123" y="3132"/>
                  </a:cubicBezTo>
                  <a:cubicBezTo>
                    <a:pt x="2424" y="3032"/>
                    <a:pt x="2691" y="2831"/>
                    <a:pt x="2875" y="2580"/>
                  </a:cubicBezTo>
                  <a:cubicBezTo>
                    <a:pt x="3292" y="2012"/>
                    <a:pt x="3292" y="1227"/>
                    <a:pt x="2875" y="659"/>
                  </a:cubicBezTo>
                  <a:cubicBezTo>
                    <a:pt x="2691" y="392"/>
                    <a:pt x="2424" y="208"/>
                    <a:pt x="2123" y="91"/>
                  </a:cubicBezTo>
                  <a:cubicBezTo>
                    <a:pt x="1941" y="34"/>
                    <a:pt x="1744" y="1"/>
                    <a:pt x="15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9"/>
            <p:cNvSpPr/>
            <p:nvPr/>
          </p:nvSpPr>
          <p:spPr>
            <a:xfrm>
              <a:off x="7610682" y="1887701"/>
              <a:ext cx="102905" cy="103738"/>
            </a:xfrm>
            <a:custGeom>
              <a:avLst/>
              <a:gdLst/>
              <a:ahLst/>
              <a:cxnLst/>
              <a:rect l="l" t="t" r="r" b="b"/>
              <a:pathLst>
                <a:path w="3209" h="3235" extrusionOk="0">
                  <a:moveTo>
                    <a:pt x="1581" y="1"/>
                  </a:moveTo>
                  <a:cubicBezTo>
                    <a:pt x="1484" y="1"/>
                    <a:pt x="1386" y="10"/>
                    <a:pt x="1287" y="28"/>
                  </a:cubicBezTo>
                  <a:cubicBezTo>
                    <a:pt x="1036" y="78"/>
                    <a:pt x="802" y="195"/>
                    <a:pt x="618" y="346"/>
                  </a:cubicBezTo>
                  <a:cubicBezTo>
                    <a:pt x="318" y="563"/>
                    <a:pt x="117" y="880"/>
                    <a:pt x="50" y="1231"/>
                  </a:cubicBezTo>
                  <a:cubicBezTo>
                    <a:pt x="17" y="1331"/>
                    <a:pt x="17" y="1415"/>
                    <a:pt x="17" y="1515"/>
                  </a:cubicBezTo>
                  <a:cubicBezTo>
                    <a:pt x="0" y="1549"/>
                    <a:pt x="17" y="1582"/>
                    <a:pt x="17" y="1615"/>
                  </a:cubicBezTo>
                  <a:cubicBezTo>
                    <a:pt x="34" y="1615"/>
                    <a:pt x="17" y="1482"/>
                    <a:pt x="84" y="1248"/>
                  </a:cubicBezTo>
                  <a:cubicBezTo>
                    <a:pt x="184" y="914"/>
                    <a:pt x="384" y="613"/>
                    <a:pt x="652" y="412"/>
                  </a:cubicBezTo>
                  <a:cubicBezTo>
                    <a:pt x="923" y="206"/>
                    <a:pt x="1250" y="99"/>
                    <a:pt x="1578" y="99"/>
                  </a:cubicBezTo>
                  <a:cubicBezTo>
                    <a:pt x="1757" y="99"/>
                    <a:pt x="1935" y="131"/>
                    <a:pt x="2105" y="195"/>
                  </a:cubicBezTo>
                  <a:cubicBezTo>
                    <a:pt x="2389" y="295"/>
                    <a:pt x="2623" y="479"/>
                    <a:pt x="2807" y="730"/>
                  </a:cubicBezTo>
                  <a:cubicBezTo>
                    <a:pt x="3191" y="1265"/>
                    <a:pt x="3191" y="1983"/>
                    <a:pt x="2807" y="2518"/>
                  </a:cubicBezTo>
                  <a:cubicBezTo>
                    <a:pt x="2623" y="2752"/>
                    <a:pt x="2389" y="2935"/>
                    <a:pt x="2105" y="3036"/>
                  </a:cubicBezTo>
                  <a:cubicBezTo>
                    <a:pt x="1933" y="3101"/>
                    <a:pt x="1752" y="3133"/>
                    <a:pt x="1572" y="3133"/>
                  </a:cubicBezTo>
                  <a:cubicBezTo>
                    <a:pt x="1246" y="3133"/>
                    <a:pt x="921" y="3029"/>
                    <a:pt x="652" y="2835"/>
                  </a:cubicBezTo>
                  <a:cubicBezTo>
                    <a:pt x="384" y="2635"/>
                    <a:pt x="184" y="2334"/>
                    <a:pt x="84" y="2000"/>
                  </a:cubicBezTo>
                  <a:cubicBezTo>
                    <a:pt x="17" y="1766"/>
                    <a:pt x="34" y="1615"/>
                    <a:pt x="17" y="1615"/>
                  </a:cubicBezTo>
                  <a:cubicBezTo>
                    <a:pt x="17" y="1649"/>
                    <a:pt x="0" y="1682"/>
                    <a:pt x="17" y="1716"/>
                  </a:cubicBezTo>
                  <a:cubicBezTo>
                    <a:pt x="17" y="1816"/>
                    <a:pt x="17" y="1916"/>
                    <a:pt x="50" y="2000"/>
                  </a:cubicBezTo>
                  <a:cubicBezTo>
                    <a:pt x="117" y="2367"/>
                    <a:pt x="318" y="2668"/>
                    <a:pt x="618" y="2902"/>
                  </a:cubicBezTo>
                  <a:cubicBezTo>
                    <a:pt x="802" y="3052"/>
                    <a:pt x="1036" y="3153"/>
                    <a:pt x="1287" y="3203"/>
                  </a:cubicBezTo>
                  <a:cubicBezTo>
                    <a:pt x="1393" y="3224"/>
                    <a:pt x="1499" y="3235"/>
                    <a:pt x="1603" y="3235"/>
                  </a:cubicBezTo>
                  <a:cubicBezTo>
                    <a:pt x="2463" y="3235"/>
                    <a:pt x="3208" y="2525"/>
                    <a:pt x="3208" y="1615"/>
                  </a:cubicBezTo>
                  <a:cubicBezTo>
                    <a:pt x="3208" y="713"/>
                    <a:pt x="2451" y="1"/>
                    <a:pt x="1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9"/>
            <p:cNvSpPr/>
            <p:nvPr/>
          </p:nvSpPr>
          <p:spPr>
            <a:xfrm>
              <a:off x="7711406" y="1939490"/>
              <a:ext cx="18792" cy="3784"/>
            </a:xfrm>
            <a:custGeom>
              <a:avLst/>
              <a:gdLst/>
              <a:ahLst/>
              <a:cxnLst/>
              <a:rect l="l" t="t" r="r" b="b"/>
              <a:pathLst>
                <a:path w="586" h="118" extrusionOk="0">
                  <a:moveTo>
                    <a:pt x="301" y="0"/>
                  </a:moveTo>
                  <a:cubicBezTo>
                    <a:pt x="134" y="0"/>
                    <a:pt x="0" y="17"/>
                    <a:pt x="0" y="51"/>
                  </a:cubicBezTo>
                  <a:cubicBezTo>
                    <a:pt x="0" y="84"/>
                    <a:pt x="134" y="117"/>
                    <a:pt x="301" y="117"/>
                  </a:cubicBezTo>
                  <a:cubicBezTo>
                    <a:pt x="451" y="117"/>
                    <a:pt x="585" y="84"/>
                    <a:pt x="585" y="51"/>
                  </a:cubicBezTo>
                  <a:cubicBezTo>
                    <a:pt x="585" y="17"/>
                    <a:pt x="451" y="0"/>
                    <a:pt x="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9"/>
            <p:cNvSpPr/>
            <p:nvPr/>
          </p:nvSpPr>
          <p:spPr>
            <a:xfrm>
              <a:off x="7825534" y="1950201"/>
              <a:ext cx="88955" cy="17701"/>
            </a:xfrm>
            <a:custGeom>
              <a:avLst/>
              <a:gdLst/>
              <a:ahLst/>
              <a:cxnLst/>
              <a:rect l="l" t="t" r="r" b="b"/>
              <a:pathLst>
                <a:path w="2774" h="552" extrusionOk="0">
                  <a:moveTo>
                    <a:pt x="0" y="1"/>
                  </a:moveTo>
                  <a:lnTo>
                    <a:pt x="0" y="1"/>
                  </a:lnTo>
                  <a:cubicBezTo>
                    <a:pt x="919" y="251"/>
                    <a:pt x="1838" y="435"/>
                    <a:pt x="2774" y="552"/>
                  </a:cubicBezTo>
                  <a:cubicBezTo>
                    <a:pt x="1872" y="285"/>
                    <a:pt x="936"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9"/>
            <p:cNvSpPr/>
            <p:nvPr/>
          </p:nvSpPr>
          <p:spPr>
            <a:xfrm>
              <a:off x="7894640" y="1965016"/>
              <a:ext cx="45055" cy="64616"/>
            </a:xfrm>
            <a:custGeom>
              <a:avLst/>
              <a:gdLst/>
              <a:ahLst/>
              <a:cxnLst/>
              <a:rect l="l" t="t" r="r" b="b"/>
              <a:pathLst>
                <a:path w="1405" h="2015" extrusionOk="0">
                  <a:moveTo>
                    <a:pt x="572" y="1"/>
                  </a:moveTo>
                  <a:cubicBezTo>
                    <a:pt x="402" y="1"/>
                    <a:pt x="233" y="47"/>
                    <a:pt x="84" y="140"/>
                  </a:cubicBezTo>
                  <a:lnTo>
                    <a:pt x="1" y="1894"/>
                  </a:lnTo>
                  <a:cubicBezTo>
                    <a:pt x="134" y="1975"/>
                    <a:pt x="284" y="2015"/>
                    <a:pt x="433" y="2015"/>
                  </a:cubicBezTo>
                  <a:cubicBezTo>
                    <a:pt x="656" y="2015"/>
                    <a:pt x="876" y="1925"/>
                    <a:pt x="1037" y="1744"/>
                  </a:cubicBezTo>
                  <a:cubicBezTo>
                    <a:pt x="1304" y="1460"/>
                    <a:pt x="1404" y="1059"/>
                    <a:pt x="1321" y="675"/>
                  </a:cubicBezTo>
                  <a:cubicBezTo>
                    <a:pt x="1271" y="441"/>
                    <a:pt x="1154" y="240"/>
                    <a:pt x="970" y="90"/>
                  </a:cubicBezTo>
                  <a:cubicBezTo>
                    <a:pt x="844" y="31"/>
                    <a:pt x="707" y="1"/>
                    <a:pt x="57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9"/>
            <p:cNvSpPr/>
            <p:nvPr/>
          </p:nvSpPr>
          <p:spPr>
            <a:xfrm>
              <a:off x="7905895" y="1978003"/>
              <a:ext cx="27899" cy="38257"/>
            </a:xfrm>
            <a:custGeom>
              <a:avLst/>
              <a:gdLst/>
              <a:ahLst/>
              <a:cxnLst/>
              <a:rect l="l" t="t" r="r" b="b"/>
              <a:pathLst>
                <a:path w="870" h="1193" extrusionOk="0">
                  <a:moveTo>
                    <a:pt x="157" y="1"/>
                  </a:moveTo>
                  <a:cubicBezTo>
                    <a:pt x="55" y="1"/>
                    <a:pt x="1" y="40"/>
                    <a:pt x="1" y="53"/>
                  </a:cubicBezTo>
                  <a:cubicBezTo>
                    <a:pt x="1" y="69"/>
                    <a:pt x="118" y="69"/>
                    <a:pt x="234" y="136"/>
                  </a:cubicBezTo>
                  <a:cubicBezTo>
                    <a:pt x="602" y="303"/>
                    <a:pt x="652" y="804"/>
                    <a:pt x="318" y="1038"/>
                  </a:cubicBezTo>
                  <a:cubicBezTo>
                    <a:pt x="201" y="1122"/>
                    <a:pt x="101" y="1139"/>
                    <a:pt x="101" y="1155"/>
                  </a:cubicBezTo>
                  <a:lnTo>
                    <a:pt x="118" y="1172"/>
                  </a:lnTo>
                  <a:cubicBezTo>
                    <a:pt x="109" y="1180"/>
                    <a:pt x="134" y="1193"/>
                    <a:pt x="182" y="1193"/>
                  </a:cubicBezTo>
                  <a:cubicBezTo>
                    <a:pt x="230" y="1193"/>
                    <a:pt x="301" y="1180"/>
                    <a:pt x="385" y="1139"/>
                  </a:cubicBezTo>
                  <a:cubicBezTo>
                    <a:pt x="869" y="888"/>
                    <a:pt x="803" y="169"/>
                    <a:pt x="285" y="19"/>
                  </a:cubicBezTo>
                  <a:cubicBezTo>
                    <a:pt x="236" y="6"/>
                    <a:pt x="193" y="1"/>
                    <a:pt x="15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9"/>
            <p:cNvSpPr/>
            <p:nvPr/>
          </p:nvSpPr>
          <p:spPr>
            <a:xfrm>
              <a:off x="7323485" y="2838566"/>
              <a:ext cx="811757" cy="952148"/>
            </a:xfrm>
            <a:custGeom>
              <a:avLst/>
              <a:gdLst/>
              <a:ahLst/>
              <a:cxnLst/>
              <a:rect l="l" t="t" r="r" b="b"/>
              <a:pathLst>
                <a:path w="25314" h="29692" extrusionOk="0">
                  <a:moveTo>
                    <a:pt x="21805" y="0"/>
                  </a:moveTo>
                  <a:lnTo>
                    <a:pt x="7185" y="1972"/>
                  </a:lnTo>
                  <a:lnTo>
                    <a:pt x="0" y="27753"/>
                  </a:lnTo>
                  <a:cubicBezTo>
                    <a:pt x="0" y="27753"/>
                    <a:pt x="1454" y="27200"/>
                    <a:pt x="3460" y="27200"/>
                  </a:cubicBezTo>
                  <a:cubicBezTo>
                    <a:pt x="4973" y="27200"/>
                    <a:pt x="6801" y="27515"/>
                    <a:pt x="8555" y="28622"/>
                  </a:cubicBezTo>
                  <a:cubicBezTo>
                    <a:pt x="9556" y="29257"/>
                    <a:pt x="10479" y="29518"/>
                    <a:pt x="11351" y="29518"/>
                  </a:cubicBezTo>
                  <a:cubicBezTo>
                    <a:pt x="13070" y="29518"/>
                    <a:pt x="14589" y="28505"/>
                    <a:pt x="16107" y="27352"/>
                  </a:cubicBezTo>
                  <a:cubicBezTo>
                    <a:pt x="16510" y="27047"/>
                    <a:pt x="16980" y="26921"/>
                    <a:pt x="17483" y="26921"/>
                  </a:cubicBezTo>
                  <a:cubicBezTo>
                    <a:pt x="19842" y="26921"/>
                    <a:pt x="22908" y="29691"/>
                    <a:pt x="22908" y="29691"/>
                  </a:cubicBezTo>
                  <a:cubicBezTo>
                    <a:pt x="22908" y="29691"/>
                    <a:pt x="23860" y="19215"/>
                    <a:pt x="24579" y="11429"/>
                  </a:cubicBezTo>
                  <a:cubicBezTo>
                    <a:pt x="25314" y="3643"/>
                    <a:pt x="21805" y="0"/>
                    <a:pt x="218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9"/>
            <p:cNvSpPr/>
            <p:nvPr/>
          </p:nvSpPr>
          <p:spPr>
            <a:xfrm>
              <a:off x="7876425" y="2868037"/>
              <a:ext cx="123267" cy="93669"/>
            </a:xfrm>
            <a:custGeom>
              <a:avLst/>
              <a:gdLst/>
              <a:ahLst/>
              <a:cxnLst/>
              <a:rect l="l" t="t" r="r" b="b"/>
              <a:pathLst>
                <a:path w="3844" h="2921" extrusionOk="0">
                  <a:moveTo>
                    <a:pt x="1" y="0"/>
                  </a:moveTo>
                  <a:cubicBezTo>
                    <a:pt x="1" y="268"/>
                    <a:pt x="51" y="535"/>
                    <a:pt x="151" y="769"/>
                  </a:cubicBezTo>
                  <a:cubicBezTo>
                    <a:pt x="602" y="2022"/>
                    <a:pt x="1755" y="2857"/>
                    <a:pt x="3075" y="2908"/>
                  </a:cubicBezTo>
                  <a:cubicBezTo>
                    <a:pt x="3138" y="2916"/>
                    <a:pt x="3201" y="2920"/>
                    <a:pt x="3266" y="2920"/>
                  </a:cubicBezTo>
                  <a:cubicBezTo>
                    <a:pt x="3458" y="2920"/>
                    <a:pt x="3656" y="2882"/>
                    <a:pt x="3844" y="2807"/>
                  </a:cubicBezTo>
                  <a:cubicBezTo>
                    <a:pt x="3844" y="2798"/>
                    <a:pt x="3821" y="2795"/>
                    <a:pt x="3777" y="2795"/>
                  </a:cubicBezTo>
                  <a:cubicBezTo>
                    <a:pt x="3708" y="2795"/>
                    <a:pt x="3585" y="2803"/>
                    <a:pt x="3422" y="2803"/>
                  </a:cubicBezTo>
                  <a:cubicBezTo>
                    <a:pt x="3321" y="2803"/>
                    <a:pt x="3204" y="2800"/>
                    <a:pt x="3075" y="2791"/>
                  </a:cubicBezTo>
                  <a:cubicBezTo>
                    <a:pt x="1839" y="2674"/>
                    <a:pt x="752" y="1888"/>
                    <a:pt x="268" y="735"/>
                  </a:cubicBezTo>
                  <a:cubicBezTo>
                    <a:pt x="67" y="301"/>
                    <a:pt x="34" y="0"/>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9"/>
            <p:cNvSpPr/>
            <p:nvPr/>
          </p:nvSpPr>
          <p:spPr>
            <a:xfrm>
              <a:off x="7966984" y="2846551"/>
              <a:ext cx="11288" cy="24756"/>
            </a:xfrm>
            <a:custGeom>
              <a:avLst/>
              <a:gdLst/>
              <a:ahLst/>
              <a:cxnLst/>
              <a:rect l="l" t="t" r="r" b="b"/>
              <a:pathLst>
                <a:path w="352" h="772" extrusionOk="0">
                  <a:moveTo>
                    <a:pt x="56" y="1"/>
                  </a:moveTo>
                  <a:cubicBezTo>
                    <a:pt x="54" y="1"/>
                    <a:pt x="52" y="1"/>
                    <a:pt x="50" y="2"/>
                  </a:cubicBezTo>
                  <a:cubicBezTo>
                    <a:pt x="0" y="19"/>
                    <a:pt x="34" y="202"/>
                    <a:pt x="101" y="420"/>
                  </a:cubicBezTo>
                  <a:cubicBezTo>
                    <a:pt x="164" y="626"/>
                    <a:pt x="258" y="772"/>
                    <a:pt x="310" y="772"/>
                  </a:cubicBezTo>
                  <a:cubicBezTo>
                    <a:pt x="313" y="772"/>
                    <a:pt x="315" y="771"/>
                    <a:pt x="318" y="770"/>
                  </a:cubicBezTo>
                  <a:cubicBezTo>
                    <a:pt x="351" y="754"/>
                    <a:pt x="335" y="570"/>
                    <a:pt x="268" y="369"/>
                  </a:cubicBezTo>
                  <a:cubicBezTo>
                    <a:pt x="188" y="162"/>
                    <a:pt x="93" y="1"/>
                    <a:pt x="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9"/>
            <p:cNvSpPr/>
            <p:nvPr/>
          </p:nvSpPr>
          <p:spPr>
            <a:xfrm>
              <a:off x="7989495" y="2920531"/>
              <a:ext cx="13949" cy="49865"/>
            </a:xfrm>
            <a:custGeom>
              <a:avLst/>
              <a:gdLst/>
              <a:ahLst/>
              <a:cxnLst/>
              <a:rect l="l" t="t" r="r" b="b"/>
              <a:pathLst>
                <a:path w="435" h="1555" extrusionOk="0">
                  <a:moveTo>
                    <a:pt x="53" y="0"/>
                  </a:moveTo>
                  <a:cubicBezTo>
                    <a:pt x="52" y="0"/>
                    <a:pt x="51" y="0"/>
                    <a:pt x="50" y="1"/>
                  </a:cubicBezTo>
                  <a:cubicBezTo>
                    <a:pt x="0" y="1"/>
                    <a:pt x="34" y="368"/>
                    <a:pt x="134" y="786"/>
                  </a:cubicBezTo>
                  <a:cubicBezTo>
                    <a:pt x="217" y="1220"/>
                    <a:pt x="334" y="1555"/>
                    <a:pt x="384" y="1555"/>
                  </a:cubicBezTo>
                  <a:cubicBezTo>
                    <a:pt x="435" y="1538"/>
                    <a:pt x="384" y="1187"/>
                    <a:pt x="301" y="753"/>
                  </a:cubicBezTo>
                  <a:cubicBezTo>
                    <a:pt x="203" y="329"/>
                    <a:pt x="89"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9"/>
            <p:cNvSpPr/>
            <p:nvPr/>
          </p:nvSpPr>
          <p:spPr>
            <a:xfrm>
              <a:off x="8008223" y="3020197"/>
              <a:ext cx="8081" cy="50923"/>
            </a:xfrm>
            <a:custGeom>
              <a:avLst/>
              <a:gdLst/>
              <a:ahLst/>
              <a:cxnLst/>
              <a:rect l="l" t="t" r="r" b="b"/>
              <a:pathLst>
                <a:path w="252" h="1588" extrusionOk="0">
                  <a:moveTo>
                    <a:pt x="51" y="0"/>
                  </a:moveTo>
                  <a:cubicBezTo>
                    <a:pt x="1" y="17"/>
                    <a:pt x="1" y="368"/>
                    <a:pt x="34" y="802"/>
                  </a:cubicBezTo>
                  <a:cubicBezTo>
                    <a:pt x="84" y="1237"/>
                    <a:pt x="151" y="1588"/>
                    <a:pt x="201" y="1588"/>
                  </a:cubicBezTo>
                  <a:cubicBezTo>
                    <a:pt x="252" y="1588"/>
                    <a:pt x="252" y="1220"/>
                    <a:pt x="201" y="786"/>
                  </a:cubicBezTo>
                  <a:cubicBezTo>
                    <a:pt x="168" y="351"/>
                    <a:pt x="84" y="0"/>
                    <a:pt x="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9"/>
            <p:cNvSpPr/>
            <p:nvPr/>
          </p:nvSpPr>
          <p:spPr>
            <a:xfrm>
              <a:off x="8014123" y="3122011"/>
              <a:ext cx="5932" cy="50923"/>
            </a:xfrm>
            <a:custGeom>
              <a:avLst/>
              <a:gdLst/>
              <a:ahLst/>
              <a:cxnLst/>
              <a:rect l="l" t="t" r="r" b="b"/>
              <a:pathLst>
                <a:path w="185" h="1588" extrusionOk="0">
                  <a:moveTo>
                    <a:pt x="101" y="0"/>
                  </a:moveTo>
                  <a:cubicBezTo>
                    <a:pt x="51" y="0"/>
                    <a:pt x="1" y="351"/>
                    <a:pt x="17" y="785"/>
                  </a:cubicBezTo>
                  <a:cubicBezTo>
                    <a:pt x="17" y="1220"/>
                    <a:pt x="51" y="1587"/>
                    <a:pt x="101" y="1587"/>
                  </a:cubicBezTo>
                  <a:cubicBezTo>
                    <a:pt x="134" y="1587"/>
                    <a:pt x="184" y="1237"/>
                    <a:pt x="184" y="785"/>
                  </a:cubicBezTo>
                  <a:cubicBezTo>
                    <a:pt x="184" y="351"/>
                    <a:pt x="134" y="0"/>
                    <a:pt x="1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9"/>
            <p:cNvSpPr/>
            <p:nvPr/>
          </p:nvSpPr>
          <p:spPr>
            <a:xfrm>
              <a:off x="8009313" y="3223793"/>
              <a:ext cx="7536" cy="50923"/>
            </a:xfrm>
            <a:custGeom>
              <a:avLst/>
              <a:gdLst/>
              <a:ahLst/>
              <a:cxnLst/>
              <a:rect l="l" t="t" r="r" b="b"/>
              <a:pathLst>
                <a:path w="235" h="1588" extrusionOk="0">
                  <a:moveTo>
                    <a:pt x="184" y="1"/>
                  </a:moveTo>
                  <a:cubicBezTo>
                    <a:pt x="134" y="1"/>
                    <a:pt x="67" y="352"/>
                    <a:pt x="34" y="786"/>
                  </a:cubicBezTo>
                  <a:cubicBezTo>
                    <a:pt x="0" y="1220"/>
                    <a:pt x="0" y="1571"/>
                    <a:pt x="50" y="1571"/>
                  </a:cubicBezTo>
                  <a:lnTo>
                    <a:pt x="50" y="1588"/>
                  </a:lnTo>
                  <a:cubicBezTo>
                    <a:pt x="101" y="1588"/>
                    <a:pt x="167" y="1237"/>
                    <a:pt x="201" y="803"/>
                  </a:cubicBezTo>
                  <a:cubicBezTo>
                    <a:pt x="234" y="352"/>
                    <a:pt x="218" y="1"/>
                    <a:pt x="1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9"/>
            <p:cNvSpPr/>
            <p:nvPr/>
          </p:nvSpPr>
          <p:spPr>
            <a:xfrm>
              <a:off x="7996454" y="3325063"/>
              <a:ext cx="10197" cy="50410"/>
            </a:xfrm>
            <a:custGeom>
              <a:avLst/>
              <a:gdLst/>
              <a:ahLst/>
              <a:cxnLst/>
              <a:rect l="l" t="t" r="r" b="b"/>
              <a:pathLst>
                <a:path w="318" h="1572" extrusionOk="0">
                  <a:moveTo>
                    <a:pt x="268" y="1"/>
                  </a:moveTo>
                  <a:cubicBezTo>
                    <a:pt x="218" y="1"/>
                    <a:pt x="134" y="335"/>
                    <a:pt x="84" y="769"/>
                  </a:cubicBezTo>
                  <a:cubicBezTo>
                    <a:pt x="17" y="1204"/>
                    <a:pt x="0" y="1571"/>
                    <a:pt x="50" y="1571"/>
                  </a:cubicBezTo>
                  <a:cubicBezTo>
                    <a:pt x="52" y="1572"/>
                    <a:pt x="53" y="1572"/>
                    <a:pt x="54" y="1572"/>
                  </a:cubicBezTo>
                  <a:cubicBezTo>
                    <a:pt x="104" y="1572"/>
                    <a:pt x="186" y="1227"/>
                    <a:pt x="251" y="803"/>
                  </a:cubicBezTo>
                  <a:cubicBezTo>
                    <a:pt x="301" y="368"/>
                    <a:pt x="318" y="1"/>
                    <a:pt x="2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9"/>
            <p:cNvSpPr/>
            <p:nvPr/>
          </p:nvSpPr>
          <p:spPr>
            <a:xfrm>
              <a:off x="7978240" y="3425787"/>
              <a:ext cx="12891" cy="49865"/>
            </a:xfrm>
            <a:custGeom>
              <a:avLst/>
              <a:gdLst/>
              <a:ahLst/>
              <a:cxnLst/>
              <a:rect l="l" t="t" r="r" b="b"/>
              <a:pathLst>
                <a:path w="402" h="1555" extrusionOk="0">
                  <a:moveTo>
                    <a:pt x="348" y="0"/>
                  </a:moveTo>
                  <a:cubicBezTo>
                    <a:pt x="296" y="0"/>
                    <a:pt x="199" y="345"/>
                    <a:pt x="117" y="753"/>
                  </a:cubicBezTo>
                  <a:cubicBezTo>
                    <a:pt x="34" y="1187"/>
                    <a:pt x="0" y="1538"/>
                    <a:pt x="34" y="1555"/>
                  </a:cubicBezTo>
                  <a:cubicBezTo>
                    <a:pt x="84" y="1555"/>
                    <a:pt x="201" y="1221"/>
                    <a:pt x="284" y="786"/>
                  </a:cubicBezTo>
                  <a:cubicBezTo>
                    <a:pt x="368" y="352"/>
                    <a:pt x="401" y="1"/>
                    <a:pt x="351" y="1"/>
                  </a:cubicBezTo>
                  <a:cubicBezTo>
                    <a:pt x="350" y="0"/>
                    <a:pt x="349" y="0"/>
                    <a:pt x="3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9"/>
            <p:cNvSpPr/>
            <p:nvPr/>
          </p:nvSpPr>
          <p:spPr>
            <a:xfrm>
              <a:off x="7955183" y="3525452"/>
              <a:ext cx="14495" cy="49320"/>
            </a:xfrm>
            <a:custGeom>
              <a:avLst/>
              <a:gdLst/>
              <a:ahLst/>
              <a:cxnLst/>
              <a:rect l="l" t="t" r="r" b="b"/>
              <a:pathLst>
                <a:path w="452" h="1538" extrusionOk="0">
                  <a:moveTo>
                    <a:pt x="415" y="0"/>
                  </a:moveTo>
                  <a:cubicBezTo>
                    <a:pt x="363" y="0"/>
                    <a:pt x="249" y="328"/>
                    <a:pt x="134" y="736"/>
                  </a:cubicBezTo>
                  <a:cubicBezTo>
                    <a:pt x="34" y="1170"/>
                    <a:pt x="1" y="1521"/>
                    <a:pt x="34" y="1538"/>
                  </a:cubicBezTo>
                  <a:cubicBezTo>
                    <a:pt x="84" y="1538"/>
                    <a:pt x="201" y="1204"/>
                    <a:pt x="302" y="786"/>
                  </a:cubicBezTo>
                  <a:cubicBezTo>
                    <a:pt x="402" y="351"/>
                    <a:pt x="452" y="1"/>
                    <a:pt x="418" y="1"/>
                  </a:cubicBezTo>
                  <a:cubicBezTo>
                    <a:pt x="417" y="0"/>
                    <a:pt x="416" y="0"/>
                    <a:pt x="4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9"/>
            <p:cNvSpPr/>
            <p:nvPr/>
          </p:nvSpPr>
          <p:spPr>
            <a:xfrm>
              <a:off x="7935911" y="3623996"/>
              <a:ext cx="9652" cy="25301"/>
            </a:xfrm>
            <a:custGeom>
              <a:avLst/>
              <a:gdLst/>
              <a:ahLst/>
              <a:cxnLst/>
              <a:rect l="l" t="t" r="r" b="b"/>
              <a:pathLst>
                <a:path w="301" h="789" extrusionOk="0">
                  <a:moveTo>
                    <a:pt x="244" y="1"/>
                  </a:moveTo>
                  <a:cubicBezTo>
                    <a:pt x="193" y="1"/>
                    <a:pt x="115" y="162"/>
                    <a:pt x="67" y="370"/>
                  </a:cubicBezTo>
                  <a:cubicBezTo>
                    <a:pt x="17" y="603"/>
                    <a:pt x="0" y="787"/>
                    <a:pt x="50" y="787"/>
                  </a:cubicBezTo>
                  <a:cubicBezTo>
                    <a:pt x="53" y="788"/>
                    <a:pt x="55" y="788"/>
                    <a:pt x="58" y="788"/>
                  </a:cubicBezTo>
                  <a:cubicBezTo>
                    <a:pt x="108" y="788"/>
                    <a:pt x="186" y="627"/>
                    <a:pt x="234" y="420"/>
                  </a:cubicBezTo>
                  <a:cubicBezTo>
                    <a:pt x="284" y="202"/>
                    <a:pt x="301" y="19"/>
                    <a:pt x="251" y="2"/>
                  </a:cubicBezTo>
                  <a:cubicBezTo>
                    <a:pt x="249" y="1"/>
                    <a:pt x="246" y="1"/>
                    <a:pt x="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9"/>
            <p:cNvSpPr/>
            <p:nvPr/>
          </p:nvSpPr>
          <p:spPr>
            <a:xfrm>
              <a:off x="7676036" y="2883557"/>
              <a:ext cx="15585" cy="215429"/>
            </a:xfrm>
            <a:custGeom>
              <a:avLst/>
              <a:gdLst/>
              <a:ahLst/>
              <a:cxnLst/>
              <a:rect l="l" t="t" r="r" b="b"/>
              <a:pathLst>
                <a:path w="486" h="6718" extrusionOk="0">
                  <a:moveTo>
                    <a:pt x="418" y="1"/>
                  </a:moveTo>
                  <a:cubicBezTo>
                    <a:pt x="368" y="318"/>
                    <a:pt x="335" y="652"/>
                    <a:pt x="335" y="987"/>
                  </a:cubicBezTo>
                  <a:cubicBezTo>
                    <a:pt x="318" y="1588"/>
                    <a:pt x="268" y="2424"/>
                    <a:pt x="201" y="3359"/>
                  </a:cubicBezTo>
                  <a:cubicBezTo>
                    <a:pt x="134" y="4278"/>
                    <a:pt x="67" y="5114"/>
                    <a:pt x="34" y="5732"/>
                  </a:cubicBezTo>
                  <a:cubicBezTo>
                    <a:pt x="1" y="6049"/>
                    <a:pt x="1" y="6383"/>
                    <a:pt x="34" y="6718"/>
                  </a:cubicBezTo>
                  <a:cubicBezTo>
                    <a:pt x="101" y="6383"/>
                    <a:pt x="134" y="6066"/>
                    <a:pt x="151" y="5732"/>
                  </a:cubicBezTo>
                  <a:cubicBezTo>
                    <a:pt x="218" y="5130"/>
                    <a:pt x="301" y="4295"/>
                    <a:pt x="368" y="3359"/>
                  </a:cubicBezTo>
                  <a:cubicBezTo>
                    <a:pt x="435" y="2440"/>
                    <a:pt x="468" y="1588"/>
                    <a:pt x="468" y="987"/>
                  </a:cubicBezTo>
                  <a:cubicBezTo>
                    <a:pt x="485" y="652"/>
                    <a:pt x="468" y="318"/>
                    <a:pt x="4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9"/>
            <p:cNvSpPr/>
            <p:nvPr/>
          </p:nvSpPr>
          <p:spPr>
            <a:xfrm>
              <a:off x="7647111" y="2888399"/>
              <a:ext cx="30015" cy="210619"/>
            </a:xfrm>
            <a:custGeom>
              <a:avLst/>
              <a:gdLst/>
              <a:ahLst/>
              <a:cxnLst/>
              <a:rect l="l" t="t" r="r" b="b"/>
              <a:pathLst>
                <a:path w="936" h="6568" extrusionOk="0">
                  <a:moveTo>
                    <a:pt x="385" y="0"/>
                  </a:moveTo>
                  <a:cubicBezTo>
                    <a:pt x="318" y="334"/>
                    <a:pt x="284" y="669"/>
                    <a:pt x="268" y="1003"/>
                  </a:cubicBezTo>
                  <a:cubicBezTo>
                    <a:pt x="218" y="1638"/>
                    <a:pt x="167" y="2490"/>
                    <a:pt x="117" y="3459"/>
                  </a:cubicBezTo>
                  <a:cubicBezTo>
                    <a:pt x="84" y="3927"/>
                    <a:pt x="67" y="4378"/>
                    <a:pt x="50" y="4796"/>
                  </a:cubicBezTo>
                  <a:cubicBezTo>
                    <a:pt x="0" y="5180"/>
                    <a:pt x="50" y="5564"/>
                    <a:pt x="167" y="5915"/>
                  </a:cubicBezTo>
                  <a:cubicBezTo>
                    <a:pt x="251" y="6166"/>
                    <a:pt x="435" y="6366"/>
                    <a:pt x="652" y="6500"/>
                  </a:cubicBezTo>
                  <a:cubicBezTo>
                    <a:pt x="771" y="6559"/>
                    <a:pt x="865" y="6568"/>
                    <a:pt x="909" y="6568"/>
                  </a:cubicBezTo>
                  <a:cubicBezTo>
                    <a:pt x="926" y="6568"/>
                    <a:pt x="936" y="6567"/>
                    <a:pt x="936" y="6567"/>
                  </a:cubicBezTo>
                  <a:cubicBezTo>
                    <a:pt x="936" y="6550"/>
                    <a:pt x="836" y="6533"/>
                    <a:pt x="685" y="6433"/>
                  </a:cubicBezTo>
                  <a:cubicBezTo>
                    <a:pt x="502" y="6299"/>
                    <a:pt x="351" y="6099"/>
                    <a:pt x="284" y="5882"/>
                  </a:cubicBezTo>
                  <a:cubicBezTo>
                    <a:pt x="184" y="5531"/>
                    <a:pt x="151" y="5163"/>
                    <a:pt x="201" y="4812"/>
                  </a:cubicBezTo>
                  <a:cubicBezTo>
                    <a:pt x="234" y="4395"/>
                    <a:pt x="251" y="3943"/>
                    <a:pt x="284" y="3459"/>
                  </a:cubicBezTo>
                  <a:cubicBezTo>
                    <a:pt x="335" y="2506"/>
                    <a:pt x="368" y="1638"/>
                    <a:pt x="385" y="1019"/>
                  </a:cubicBezTo>
                  <a:cubicBezTo>
                    <a:pt x="418" y="669"/>
                    <a:pt x="418" y="334"/>
                    <a:pt x="3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9"/>
            <p:cNvSpPr/>
            <p:nvPr/>
          </p:nvSpPr>
          <p:spPr>
            <a:xfrm>
              <a:off x="7529231" y="2898565"/>
              <a:ext cx="74493" cy="91136"/>
            </a:xfrm>
            <a:custGeom>
              <a:avLst/>
              <a:gdLst/>
              <a:ahLst/>
              <a:cxnLst/>
              <a:rect l="l" t="t" r="r" b="b"/>
              <a:pathLst>
                <a:path w="2323" h="2842" extrusionOk="0">
                  <a:moveTo>
                    <a:pt x="2290" y="1"/>
                  </a:moveTo>
                  <a:cubicBezTo>
                    <a:pt x="2223" y="184"/>
                    <a:pt x="2189" y="368"/>
                    <a:pt x="2156" y="552"/>
                  </a:cubicBezTo>
                  <a:cubicBezTo>
                    <a:pt x="1905" y="1438"/>
                    <a:pt x="1320" y="2173"/>
                    <a:pt x="518" y="2590"/>
                  </a:cubicBezTo>
                  <a:cubicBezTo>
                    <a:pt x="335" y="2657"/>
                    <a:pt x="168" y="2741"/>
                    <a:pt x="0" y="2841"/>
                  </a:cubicBezTo>
                  <a:cubicBezTo>
                    <a:pt x="201" y="2841"/>
                    <a:pt x="385" y="2791"/>
                    <a:pt x="569" y="2707"/>
                  </a:cubicBezTo>
                  <a:cubicBezTo>
                    <a:pt x="1437" y="2323"/>
                    <a:pt x="2089" y="1521"/>
                    <a:pt x="2273" y="585"/>
                  </a:cubicBezTo>
                  <a:cubicBezTo>
                    <a:pt x="2323" y="402"/>
                    <a:pt x="2323" y="201"/>
                    <a:pt x="229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9"/>
            <p:cNvSpPr/>
            <p:nvPr/>
          </p:nvSpPr>
          <p:spPr>
            <a:xfrm>
              <a:off x="7327237" y="3643044"/>
              <a:ext cx="739958" cy="75327"/>
            </a:xfrm>
            <a:custGeom>
              <a:avLst/>
              <a:gdLst/>
              <a:ahLst/>
              <a:cxnLst/>
              <a:rect l="l" t="t" r="r" b="b"/>
              <a:pathLst>
                <a:path w="23075" h="2349" extrusionOk="0">
                  <a:moveTo>
                    <a:pt x="17623" y="0"/>
                  </a:moveTo>
                  <a:cubicBezTo>
                    <a:pt x="17160" y="0"/>
                    <a:pt x="16692" y="37"/>
                    <a:pt x="16224" y="126"/>
                  </a:cubicBezTo>
                  <a:cubicBezTo>
                    <a:pt x="15472" y="260"/>
                    <a:pt x="14737" y="511"/>
                    <a:pt x="14052" y="878"/>
                  </a:cubicBezTo>
                  <a:cubicBezTo>
                    <a:pt x="13350" y="1263"/>
                    <a:pt x="12682" y="1764"/>
                    <a:pt x="11897" y="1981"/>
                  </a:cubicBezTo>
                  <a:cubicBezTo>
                    <a:pt x="11657" y="2051"/>
                    <a:pt x="11416" y="2081"/>
                    <a:pt x="11176" y="2081"/>
                  </a:cubicBezTo>
                  <a:cubicBezTo>
                    <a:pt x="10613" y="2081"/>
                    <a:pt x="10056" y="1918"/>
                    <a:pt x="9541" y="1730"/>
                  </a:cubicBezTo>
                  <a:cubicBezTo>
                    <a:pt x="8806" y="1430"/>
                    <a:pt x="8104" y="1096"/>
                    <a:pt x="7402" y="895"/>
                  </a:cubicBezTo>
                  <a:cubicBezTo>
                    <a:pt x="6306" y="588"/>
                    <a:pt x="5171" y="434"/>
                    <a:pt x="4031" y="434"/>
                  </a:cubicBezTo>
                  <a:cubicBezTo>
                    <a:pt x="3868" y="434"/>
                    <a:pt x="3705" y="438"/>
                    <a:pt x="3543" y="444"/>
                  </a:cubicBezTo>
                  <a:cubicBezTo>
                    <a:pt x="2674" y="477"/>
                    <a:pt x="1788" y="578"/>
                    <a:pt x="936" y="728"/>
                  </a:cubicBezTo>
                  <a:cubicBezTo>
                    <a:pt x="635" y="778"/>
                    <a:pt x="401" y="828"/>
                    <a:pt x="234" y="862"/>
                  </a:cubicBezTo>
                  <a:cubicBezTo>
                    <a:pt x="151" y="878"/>
                    <a:pt x="67" y="912"/>
                    <a:pt x="0" y="928"/>
                  </a:cubicBezTo>
                  <a:cubicBezTo>
                    <a:pt x="84" y="928"/>
                    <a:pt x="167" y="912"/>
                    <a:pt x="251" y="895"/>
                  </a:cubicBezTo>
                  <a:lnTo>
                    <a:pt x="953" y="795"/>
                  </a:lnTo>
                  <a:cubicBezTo>
                    <a:pt x="1805" y="661"/>
                    <a:pt x="2674" y="594"/>
                    <a:pt x="3543" y="578"/>
                  </a:cubicBezTo>
                  <a:cubicBezTo>
                    <a:pt x="3692" y="572"/>
                    <a:pt x="3842" y="569"/>
                    <a:pt x="3992" y="569"/>
                  </a:cubicBezTo>
                  <a:cubicBezTo>
                    <a:pt x="5128" y="569"/>
                    <a:pt x="6260" y="735"/>
                    <a:pt x="7352" y="1045"/>
                  </a:cubicBezTo>
                  <a:cubicBezTo>
                    <a:pt x="8054" y="1246"/>
                    <a:pt x="8739" y="1580"/>
                    <a:pt x="9491" y="1881"/>
                  </a:cubicBezTo>
                  <a:cubicBezTo>
                    <a:pt x="9858" y="2031"/>
                    <a:pt x="10259" y="2148"/>
                    <a:pt x="10660" y="2215"/>
                  </a:cubicBezTo>
                  <a:cubicBezTo>
                    <a:pt x="10828" y="2241"/>
                    <a:pt x="10993" y="2254"/>
                    <a:pt x="11156" y="2254"/>
                  </a:cubicBezTo>
                  <a:cubicBezTo>
                    <a:pt x="11417" y="2254"/>
                    <a:pt x="11673" y="2220"/>
                    <a:pt x="11930" y="2148"/>
                  </a:cubicBezTo>
                  <a:cubicBezTo>
                    <a:pt x="12782" y="1914"/>
                    <a:pt x="13451" y="1413"/>
                    <a:pt x="14136" y="1029"/>
                  </a:cubicBezTo>
                  <a:cubicBezTo>
                    <a:pt x="14804" y="661"/>
                    <a:pt x="15523" y="410"/>
                    <a:pt x="16258" y="277"/>
                  </a:cubicBezTo>
                  <a:cubicBezTo>
                    <a:pt x="16714" y="188"/>
                    <a:pt x="17171" y="143"/>
                    <a:pt x="17628" y="143"/>
                  </a:cubicBezTo>
                  <a:cubicBezTo>
                    <a:pt x="17856" y="143"/>
                    <a:pt x="18085" y="154"/>
                    <a:pt x="18313" y="177"/>
                  </a:cubicBezTo>
                  <a:cubicBezTo>
                    <a:pt x="18898" y="227"/>
                    <a:pt x="19483" y="344"/>
                    <a:pt x="20051" y="527"/>
                  </a:cubicBezTo>
                  <a:cubicBezTo>
                    <a:pt x="20886" y="795"/>
                    <a:pt x="21655" y="1196"/>
                    <a:pt x="22340" y="1730"/>
                  </a:cubicBezTo>
                  <a:cubicBezTo>
                    <a:pt x="22540" y="1881"/>
                    <a:pt x="22707" y="2031"/>
                    <a:pt x="22874" y="2198"/>
                  </a:cubicBezTo>
                  <a:cubicBezTo>
                    <a:pt x="22941" y="2248"/>
                    <a:pt x="23008" y="2299"/>
                    <a:pt x="23075" y="2349"/>
                  </a:cubicBezTo>
                  <a:cubicBezTo>
                    <a:pt x="23025" y="2282"/>
                    <a:pt x="22975" y="2232"/>
                    <a:pt x="22908" y="2165"/>
                  </a:cubicBezTo>
                  <a:cubicBezTo>
                    <a:pt x="22741" y="1998"/>
                    <a:pt x="22574" y="1831"/>
                    <a:pt x="22390" y="1680"/>
                  </a:cubicBezTo>
                  <a:cubicBezTo>
                    <a:pt x="21705" y="1129"/>
                    <a:pt x="20919" y="695"/>
                    <a:pt x="20101" y="410"/>
                  </a:cubicBezTo>
                  <a:cubicBezTo>
                    <a:pt x="19516" y="227"/>
                    <a:pt x="18914" y="93"/>
                    <a:pt x="18313" y="26"/>
                  </a:cubicBezTo>
                  <a:cubicBezTo>
                    <a:pt x="18085" y="9"/>
                    <a:pt x="17854" y="0"/>
                    <a:pt x="176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9"/>
            <p:cNvSpPr/>
            <p:nvPr/>
          </p:nvSpPr>
          <p:spPr>
            <a:xfrm>
              <a:off x="7179887" y="2582379"/>
              <a:ext cx="821409" cy="270457"/>
            </a:xfrm>
            <a:custGeom>
              <a:avLst/>
              <a:gdLst/>
              <a:ahLst/>
              <a:cxnLst/>
              <a:rect l="l" t="t" r="r" b="b"/>
              <a:pathLst>
                <a:path w="25615" h="8434" extrusionOk="0">
                  <a:moveTo>
                    <a:pt x="6462" y="1"/>
                  </a:moveTo>
                  <a:cubicBezTo>
                    <a:pt x="6359" y="1"/>
                    <a:pt x="6258" y="49"/>
                    <a:pt x="6199" y="153"/>
                  </a:cubicBezTo>
                  <a:cubicBezTo>
                    <a:pt x="6099" y="337"/>
                    <a:pt x="6099" y="821"/>
                    <a:pt x="6300" y="1389"/>
                  </a:cubicBezTo>
                  <a:cubicBezTo>
                    <a:pt x="6467" y="1874"/>
                    <a:pt x="6350" y="2409"/>
                    <a:pt x="5982" y="2776"/>
                  </a:cubicBezTo>
                  <a:cubicBezTo>
                    <a:pt x="5598" y="3010"/>
                    <a:pt x="5113" y="3311"/>
                    <a:pt x="4612" y="3578"/>
                  </a:cubicBezTo>
                  <a:cubicBezTo>
                    <a:pt x="4612" y="3578"/>
                    <a:pt x="2940" y="3891"/>
                    <a:pt x="2343" y="3891"/>
                  </a:cubicBezTo>
                  <a:cubicBezTo>
                    <a:pt x="2278" y="3891"/>
                    <a:pt x="2225" y="3887"/>
                    <a:pt x="2189" y="3879"/>
                  </a:cubicBezTo>
                  <a:cubicBezTo>
                    <a:pt x="1928" y="3820"/>
                    <a:pt x="1152" y="3583"/>
                    <a:pt x="749" y="3583"/>
                  </a:cubicBezTo>
                  <a:cubicBezTo>
                    <a:pt x="585" y="3583"/>
                    <a:pt x="482" y="3622"/>
                    <a:pt x="502" y="3729"/>
                  </a:cubicBezTo>
                  <a:cubicBezTo>
                    <a:pt x="535" y="3929"/>
                    <a:pt x="2022" y="4547"/>
                    <a:pt x="2791" y="4714"/>
                  </a:cubicBezTo>
                  <a:cubicBezTo>
                    <a:pt x="2121" y="4702"/>
                    <a:pt x="989" y="4485"/>
                    <a:pt x="393" y="4485"/>
                  </a:cubicBezTo>
                  <a:cubicBezTo>
                    <a:pt x="157" y="4485"/>
                    <a:pt x="5" y="4519"/>
                    <a:pt x="0" y="4614"/>
                  </a:cubicBezTo>
                  <a:cubicBezTo>
                    <a:pt x="0" y="4831"/>
                    <a:pt x="2507" y="5433"/>
                    <a:pt x="2507" y="5433"/>
                  </a:cubicBezTo>
                  <a:lnTo>
                    <a:pt x="6985" y="6970"/>
                  </a:lnTo>
                  <a:cubicBezTo>
                    <a:pt x="6985" y="6970"/>
                    <a:pt x="12185" y="8433"/>
                    <a:pt x="17127" y="8433"/>
                  </a:cubicBezTo>
                  <a:cubicBezTo>
                    <a:pt x="20960" y="8433"/>
                    <a:pt x="24637" y="7554"/>
                    <a:pt x="25615" y="4430"/>
                  </a:cubicBezTo>
                  <a:lnTo>
                    <a:pt x="20769" y="1506"/>
                  </a:lnTo>
                  <a:cubicBezTo>
                    <a:pt x="20034" y="2392"/>
                    <a:pt x="19416" y="2609"/>
                    <a:pt x="19416" y="2609"/>
                  </a:cubicBezTo>
                  <a:cubicBezTo>
                    <a:pt x="17677" y="3047"/>
                    <a:pt x="15838" y="3194"/>
                    <a:pt x="14149" y="3194"/>
                  </a:cubicBezTo>
                  <a:cubicBezTo>
                    <a:pt x="11651" y="3194"/>
                    <a:pt x="9482" y="2872"/>
                    <a:pt x="8455" y="2693"/>
                  </a:cubicBezTo>
                  <a:cubicBezTo>
                    <a:pt x="8254" y="2526"/>
                    <a:pt x="8037" y="2342"/>
                    <a:pt x="7787" y="2108"/>
                  </a:cubicBezTo>
                  <a:cubicBezTo>
                    <a:pt x="7569" y="1891"/>
                    <a:pt x="7369" y="1657"/>
                    <a:pt x="7235" y="1373"/>
                  </a:cubicBezTo>
                  <a:cubicBezTo>
                    <a:pt x="7051" y="1039"/>
                    <a:pt x="6918" y="688"/>
                    <a:pt x="6818" y="337"/>
                  </a:cubicBezTo>
                  <a:cubicBezTo>
                    <a:pt x="6797" y="122"/>
                    <a:pt x="6626" y="1"/>
                    <a:pt x="646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9"/>
            <p:cNvSpPr/>
            <p:nvPr/>
          </p:nvSpPr>
          <p:spPr>
            <a:xfrm>
              <a:off x="7717306" y="2176308"/>
              <a:ext cx="171465" cy="99409"/>
            </a:xfrm>
            <a:custGeom>
              <a:avLst/>
              <a:gdLst/>
              <a:ahLst/>
              <a:cxnLst/>
              <a:rect l="l" t="t" r="r" b="b"/>
              <a:pathLst>
                <a:path w="5347" h="3100" extrusionOk="0">
                  <a:moveTo>
                    <a:pt x="5313" y="1"/>
                  </a:moveTo>
                  <a:cubicBezTo>
                    <a:pt x="5280" y="418"/>
                    <a:pt x="5180" y="819"/>
                    <a:pt x="5046" y="1220"/>
                  </a:cubicBezTo>
                  <a:cubicBezTo>
                    <a:pt x="4862" y="1638"/>
                    <a:pt x="4612" y="2006"/>
                    <a:pt x="4278" y="2306"/>
                  </a:cubicBezTo>
                  <a:cubicBezTo>
                    <a:pt x="3877" y="2674"/>
                    <a:pt x="3359" y="2891"/>
                    <a:pt x="2807" y="2925"/>
                  </a:cubicBezTo>
                  <a:cubicBezTo>
                    <a:pt x="2757" y="2928"/>
                    <a:pt x="2707" y="2929"/>
                    <a:pt x="2657" y="2929"/>
                  </a:cubicBezTo>
                  <a:cubicBezTo>
                    <a:pt x="2159" y="2929"/>
                    <a:pt x="1680" y="2779"/>
                    <a:pt x="1270" y="2490"/>
                  </a:cubicBezTo>
                  <a:cubicBezTo>
                    <a:pt x="902" y="2223"/>
                    <a:pt x="618" y="1889"/>
                    <a:pt x="401" y="1488"/>
                  </a:cubicBezTo>
                  <a:cubicBezTo>
                    <a:pt x="217" y="1103"/>
                    <a:pt x="84" y="719"/>
                    <a:pt x="17" y="301"/>
                  </a:cubicBezTo>
                  <a:cubicBezTo>
                    <a:pt x="0" y="418"/>
                    <a:pt x="0" y="535"/>
                    <a:pt x="17" y="652"/>
                  </a:cubicBezTo>
                  <a:cubicBezTo>
                    <a:pt x="134" y="1437"/>
                    <a:pt x="552" y="2139"/>
                    <a:pt x="1186" y="2624"/>
                  </a:cubicBezTo>
                  <a:cubicBezTo>
                    <a:pt x="1603" y="2921"/>
                    <a:pt x="2113" y="3100"/>
                    <a:pt x="2632" y="3100"/>
                  </a:cubicBezTo>
                  <a:cubicBezTo>
                    <a:pt x="2696" y="3100"/>
                    <a:pt x="2760" y="3097"/>
                    <a:pt x="2824" y="3092"/>
                  </a:cubicBezTo>
                  <a:cubicBezTo>
                    <a:pt x="3409" y="3058"/>
                    <a:pt x="3960" y="2824"/>
                    <a:pt x="4378" y="2423"/>
                  </a:cubicBezTo>
                  <a:cubicBezTo>
                    <a:pt x="4963" y="1889"/>
                    <a:pt x="5297" y="1137"/>
                    <a:pt x="5330" y="335"/>
                  </a:cubicBezTo>
                  <a:cubicBezTo>
                    <a:pt x="5347" y="234"/>
                    <a:pt x="5347" y="118"/>
                    <a:pt x="5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TextBox 176">
            <a:extLst>
              <a:ext uri="{FF2B5EF4-FFF2-40B4-BE49-F238E27FC236}">
                <a16:creationId xmlns:a16="http://schemas.microsoft.com/office/drawing/2014/main" id="{033F583C-A7C0-4F26-A62F-D79E71C15BB4}"/>
              </a:ext>
            </a:extLst>
          </p:cNvPr>
          <p:cNvSpPr txBox="1"/>
          <p:nvPr/>
        </p:nvSpPr>
        <p:spPr>
          <a:xfrm>
            <a:off x="8813371" y="4790933"/>
            <a:ext cx="284838" cy="261610"/>
          </a:xfrm>
          <a:prstGeom prst="rect">
            <a:avLst/>
          </a:prstGeom>
          <a:noFill/>
        </p:spPr>
        <p:txBody>
          <a:bodyPr wrap="square" rtlCol="0">
            <a:spAutoFit/>
          </a:bodyPr>
          <a:lstStyle/>
          <a:p>
            <a:r>
              <a:rPr lang="en-US" sz="1100" dirty="0">
                <a:solidFill>
                  <a:schemeClr val="dk2"/>
                </a:solidFill>
                <a:latin typeface="Josefin Sans"/>
                <a:sym typeface="Josefin Sans"/>
              </a:rPr>
              <a:t>2</a:t>
            </a:r>
            <a:endParaRPr lang="es-ES" sz="1100" dirty="0">
              <a:solidFill>
                <a:schemeClr val="dk2"/>
              </a:solidFill>
              <a:latin typeface="Josefin Sans"/>
              <a:sym typeface="Josefi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394228"/>
            <a:ext cx="7704000" cy="320400"/>
          </a:xfrm>
          <a:prstGeom prst="rect">
            <a:avLst/>
          </a:prstGeom>
        </p:spPr>
        <p:txBody>
          <a:bodyPr spcFirstLastPara="1" wrap="square" lIns="91425" tIns="91425" rIns="91425" bIns="91425" anchor="ctr" anchorCtr="0">
            <a:noAutofit/>
          </a:bodyPr>
          <a:lstStyle/>
          <a:p>
            <a:pPr lvl="0"/>
            <a:r>
              <a:rPr lang="es-ES" dirty="0"/>
              <a:t>CÁLCULO DE PESOS EN LOS DOCUMENTOS</a:t>
            </a:r>
          </a:p>
        </p:txBody>
      </p:sp>
      <p:sp>
        <p:nvSpPr>
          <p:cNvPr id="7" name="TextBox 6">
            <a:extLst>
              <a:ext uri="{FF2B5EF4-FFF2-40B4-BE49-F238E27FC236}">
                <a16:creationId xmlns:a16="http://schemas.microsoft.com/office/drawing/2014/main" id="{77075B7A-A468-47F6-8A03-A68C0BD77E6E}"/>
              </a:ext>
            </a:extLst>
          </p:cNvPr>
          <p:cNvSpPr txBox="1"/>
          <p:nvPr/>
        </p:nvSpPr>
        <p:spPr>
          <a:xfrm>
            <a:off x="8724900" y="4790933"/>
            <a:ext cx="373309" cy="261610"/>
          </a:xfrm>
          <a:prstGeom prst="rect">
            <a:avLst/>
          </a:prstGeom>
          <a:noFill/>
        </p:spPr>
        <p:txBody>
          <a:bodyPr wrap="square" rtlCol="0">
            <a:spAutoFit/>
          </a:bodyPr>
          <a:lstStyle/>
          <a:p>
            <a:r>
              <a:rPr lang="es-ES" sz="1100" dirty="0">
                <a:solidFill>
                  <a:schemeClr val="dk2"/>
                </a:solidFill>
                <a:latin typeface="Josefin Sans"/>
                <a:sym typeface="Josefin Sans"/>
              </a:rPr>
              <a:t>20</a:t>
            </a:r>
          </a:p>
        </p:txBody>
      </p:sp>
      <mc:AlternateContent xmlns:mc="http://schemas.openxmlformats.org/markup-compatibility/2006" xmlns:a14="http://schemas.microsoft.com/office/drawing/2010/main">
        <mc:Choice Requires="a14">
          <p:sp>
            <p:nvSpPr>
              <p:cNvPr id="9" name="Marcador de contenido 2">
                <a:extLst>
                  <a:ext uri="{FF2B5EF4-FFF2-40B4-BE49-F238E27FC236}">
                    <a16:creationId xmlns:a16="http://schemas.microsoft.com/office/drawing/2014/main" id="{481E7A03-F394-4655-8B84-01906C30FB00}"/>
                  </a:ext>
                </a:extLst>
              </p:cNvPr>
              <p:cNvSpPr txBox="1">
                <a:spLocks/>
              </p:cNvSpPr>
              <p:nvPr/>
            </p:nvSpPr>
            <p:spPr>
              <a:xfrm>
                <a:off x="628650" y="1293779"/>
                <a:ext cx="7886700" cy="33700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s-419" sz="1800" dirty="0">
                    <a:solidFill>
                      <a:schemeClr val="bg2"/>
                    </a:solidFill>
                    <a:latin typeface="Josefin Sans"/>
                    <a:sym typeface="Josefin Sans"/>
                  </a:rPr>
                  <a:t>Sea </a:t>
                </a:r>
                <a14:m>
                  <m:oMath xmlns:m="http://schemas.openxmlformats.org/officeDocument/2006/math">
                    <m:r>
                      <a:rPr lang="es-419" sz="1800" i="1" dirty="0" smtClean="0">
                        <a:solidFill>
                          <a:schemeClr val="bg2"/>
                        </a:solidFill>
                        <a:latin typeface="Cambria Math" panose="02040503050406030204" pitchFamily="18" charset="0"/>
                        <a:sym typeface="Josefin Sans"/>
                      </a:rPr>
                      <m:t>𝑁</m:t>
                    </m:r>
                  </m:oMath>
                </a14:m>
                <a:r>
                  <a:rPr lang="es-419" sz="1800" dirty="0">
                    <a:solidFill>
                      <a:schemeClr val="bg2"/>
                    </a:solidFill>
                    <a:latin typeface="Josefin Sans"/>
                    <a:sym typeface="Josefin Sans"/>
                  </a:rPr>
                  <a:t> la cantidad total de documentos en el sistema y </a:t>
                </a:r>
                <a14:m>
                  <m:oMath xmlns:m="http://schemas.openxmlformats.org/officeDocument/2006/math">
                    <m:sSub>
                      <m:sSubPr>
                        <m:ctrlPr>
                          <a:rPr lang="es-419" sz="1800" i="1">
                            <a:solidFill>
                              <a:schemeClr val="bg2"/>
                            </a:solidFill>
                            <a:latin typeface="Cambria Math" panose="02040503050406030204" pitchFamily="18" charset="0"/>
                            <a:sym typeface="Josefin Sans"/>
                          </a:rPr>
                        </m:ctrlPr>
                      </m:sSubPr>
                      <m:e>
                        <m:r>
                          <a:rPr lang="es-419" sz="1800" i="1">
                            <a:solidFill>
                              <a:schemeClr val="bg2"/>
                            </a:solidFill>
                            <a:latin typeface="Cambria Math" panose="02040503050406030204" pitchFamily="18" charset="0"/>
                            <a:sym typeface="Josefin Sans"/>
                          </a:rPr>
                          <m:t>𝑛</m:t>
                        </m:r>
                      </m:e>
                      <m:sub>
                        <m:r>
                          <a:rPr lang="es-419" sz="1800" i="1">
                            <a:solidFill>
                              <a:schemeClr val="bg2"/>
                            </a:solidFill>
                            <a:latin typeface="Cambria Math" panose="02040503050406030204" pitchFamily="18" charset="0"/>
                            <a:sym typeface="Josefin Sans"/>
                          </a:rPr>
                          <m:t>𝑖</m:t>
                        </m:r>
                      </m:sub>
                    </m:sSub>
                  </m:oMath>
                </a14:m>
                <a:r>
                  <a:rPr lang="es-419" sz="1800" dirty="0">
                    <a:solidFill>
                      <a:schemeClr val="bg2"/>
                    </a:solidFill>
                    <a:latin typeface="Josefin Sans"/>
                    <a:sym typeface="Josefin Sans"/>
                  </a:rPr>
                  <a:t> la cantidad de documentos en los que aparece el término </a:t>
                </a:r>
                <a14:m>
                  <m:oMath xmlns:m="http://schemas.openxmlformats.org/officeDocument/2006/math">
                    <m:sSub>
                      <m:sSubPr>
                        <m:ctrlPr>
                          <a:rPr lang="es-419" sz="1800" i="1">
                            <a:solidFill>
                              <a:schemeClr val="bg2"/>
                            </a:solidFill>
                            <a:latin typeface="Cambria Math" panose="02040503050406030204" pitchFamily="18" charset="0"/>
                            <a:sym typeface="Josefin Sans"/>
                          </a:rPr>
                        </m:ctrlPr>
                      </m:sSubPr>
                      <m:e>
                        <m:r>
                          <a:rPr lang="es-419" sz="1800" i="1">
                            <a:solidFill>
                              <a:schemeClr val="bg2"/>
                            </a:solidFill>
                            <a:latin typeface="Cambria Math" panose="02040503050406030204" pitchFamily="18" charset="0"/>
                            <a:sym typeface="Josefin Sans"/>
                          </a:rPr>
                          <m:t>𝑡</m:t>
                        </m:r>
                      </m:e>
                      <m:sub>
                        <m:r>
                          <a:rPr lang="es-419" sz="1800" i="1">
                            <a:solidFill>
                              <a:schemeClr val="bg2"/>
                            </a:solidFill>
                            <a:latin typeface="Cambria Math" panose="02040503050406030204" pitchFamily="18" charset="0"/>
                            <a:sym typeface="Josefin Sans"/>
                          </a:rPr>
                          <m:t>𝑖</m:t>
                        </m:r>
                      </m:sub>
                    </m:sSub>
                  </m:oMath>
                </a14:m>
                <a:r>
                  <a:rPr lang="es-419" sz="1800" dirty="0">
                    <a:solidFill>
                      <a:schemeClr val="bg2"/>
                    </a:solidFill>
                    <a:latin typeface="Josefin Sans"/>
                    <a:sym typeface="Josefin Sans"/>
                  </a:rPr>
                  <a:t>.  La frecuencia de ocurrencia de un término </a:t>
                </a:r>
                <a14:m>
                  <m:oMath xmlns:m="http://schemas.openxmlformats.org/officeDocument/2006/math">
                    <m:sSub>
                      <m:sSubPr>
                        <m:ctrlPr>
                          <a:rPr lang="es-419" sz="1800" i="1">
                            <a:solidFill>
                              <a:schemeClr val="bg2"/>
                            </a:solidFill>
                            <a:latin typeface="Cambria Math" panose="02040503050406030204" pitchFamily="18" charset="0"/>
                            <a:sym typeface="Josefin Sans"/>
                          </a:rPr>
                        </m:ctrlPr>
                      </m:sSubPr>
                      <m:e>
                        <m:r>
                          <a:rPr lang="es-419" sz="1800" i="1">
                            <a:solidFill>
                              <a:schemeClr val="bg2"/>
                            </a:solidFill>
                            <a:latin typeface="Cambria Math" panose="02040503050406030204" pitchFamily="18" charset="0"/>
                            <a:sym typeface="Josefin Sans"/>
                          </a:rPr>
                          <m:t>𝑡</m:t>
                        </m:r>
                      </m:e>
                      <m:sub>
                        <m:r>
                          <a:rPr lang="es-419" sz="1800" i="1">
                            <a:solidFill>
                              <a:schemeClr val="bg2"/>
                            </a:solidFill>
                            <a:latin typeface="Cambria Math" panose="02040503050406030204" pitchFamily="18" charset="0"/>
                            <a:sym typeface="Josefin Sans"/>
                          </a:rPr>
                          <m:t>𝑖</m:t>
                        </m:r>
                      </m:sub>
                    </m:sSub>
                  </m:oMath>
                </a14:m>
                <a:r>
                  <a:rPr lang="es-419" sz="1800" dirty="0">
                    <a:solidFill>
                      <a:schemeClr val="bg2"/>
                    </a:solidFill>
                    <a:latin typeface="Josefin Sans"/>
                    <a:sym typeface="Josefin Sans"/>
                  </a:rPr>
                  <a:t> dentro de todos los documentos de la colección </a:t>
                </a:r>
                <a14:m>
                  <m:oMath xmlns:m="http://schemas.openxmlformats.org/officeDocument/2006/math">
                    <m:sSub>
                      <m:sSubPr>
                        <m:ctrlPr>
                          <a:rPr lang="es-419" sz="1800" i="1">
                            <a:solidFill>
                              <a:schemeClr val="bg2"/>
                            </a:solidFill>
                            <a:latin typeface="Cambria Math" panose="02040503050406030204" pitchFamily="18" charset="0"/>
                            <a:sym typeface="Josefin Sans"/>
                          </a:rPr>
                        </m:ctrlPr>
                      </m:sSubPr>
                      <m:e>
                        <m:r>
                          <a:rPr lang="es-419" sz="1800" i="1">
                            <a:solidFill>
                              <a:schemeClr val="bg2"/>
                            </a:solidFill>
                            <a:latin typeface="Cambria Math" panose="02040503050406030204" pitchFamily="18" charset="0"/>
                            <a:sym typeface="Josefin Sans"/>
                          </a:rPr>
                          <m:t>𝑖𝑑𝑓</m:t>
                        </m:r>
                      </m:e>
                      <m:sub>
                        <m:r>
                          <a:rPr lang="es-419" sz="1800" i="1">
                            <a:solidFill>
                              <a:schemeClr val="bg2"/>
                            </a:solidFill>
                            <a:latin typeface="Cambria Math" panose="02040503050406030204" pitchFamily="18" charset="0"/>
                            <a:sym typeface="Josefin Sans"/>
                          </a:rPr>
                          <m:t>𝑖</m:t>
                        </m:r>
                      </m:sub>
                    </m:sSub>
                  </m:oMath>
                </a14:m>
                <a:r>
                  <a:rPr lang="es-419" sz="1800" dirty="0">
                    <a:solidFill>
                      <a:schemeClr val="bg2"/>
                    </a:solidFill>
                    <a:latin typeface="Josefin Sans"/>
                    <a:sym typeface="Josefin Sans"/>
                  </a:rPr>
                  <a:t> (del inglés </a:t>
                </a:r>
                <a:r>
                  <a:rPr lang="en-US" sz="1800" i="1" dirty="0">
                    <a:solidFill>
                      <a:schemeClr val="bg2"/>
                    </a:solidFill>
                    <a:latin typeface="Josefin Sans"/>
                    <a:sym typeface="Josefin Sans"/>
                  </a:rPr>
                  <a:t>inverse document frequency</a:t>
                </a:r>
                <a:r>
                  <a:rPr lang="es-419" sz="1800" dirty="0">
                    <a:solidFill>
                      <a:schemeClr val="bg2"/>
                    </a:solidFill>
                    <a:latin typeface="Josefin Sans"/>
                    <a:sym typeface="Josefin Sans"/>
                  </a:rPr>
                  <a:t>) está dada por:</a:t>
                </a:r>
              </a:p>
              <a:p>
                <a:pPr marL="0" lvl="0" indent="0" algn="l">
                  <a:lnSpc>
                    <a:spcPct val="115000"/>
                  </a:lnSpc>
                  <a:buClr>
                    <a:srgbClr val="263238"/>
                  </a:buClr>
                  <a:buSzPts val="1100"/>
                </a:pPr>
                <a:endParaRPr lang="es-419" sz="1800" dirty="0">
                  <a:solidFill>
                    <a:schemeClr val="bg2"/>
                  </a:solidFill>
                  <a:latin typeface="Josefin Sans"/>
                  <a:sym typeface="Josefin Sans"/>
                </a:endParaRPr>
              </a:p>
              <a:p>
                <a:pPr marL="0" lvl="0" indent="0" algn="l">
                  <a:lnSpc>
                    <a:spcPct val="115000"/>
                  </a:lnSpc>
                  <a:buClr>
                    <a:srgbClr val="263238"/>
                  </a:buClr>
                  <a:buSzPts val="1100"/>
                </a:pPr>
                <a14:m>
                  <m:oMathPara xmlns:m="http://schemas.openxmlformats.org/officeDocument/2006/math">
                    <m:oMathParaPr>
                      <m:jc m:val="centerGroup"/>
                    </m:oMathParaPr>
                    <m:oMath xmlns:m="http://schemas.openxmlformats.org/officeDocument/2006/math">
                      <m:sSub>
                        <m:sSubPr>
                          <m:ctrlPr>
                            <a:rPr lang="es-419" sz="1800" b="1" i="1" smtClean="0">
                              <a:solidFill>
                                <a:schemeClr val="accent4">
                                  <a:lumMod val="75000"/>
                                </a:schemeClr>
                              </a:solidFill>
                              <a:latin typeface="Cambria Math" panose="02040503050406030204" pitchFamily="18" charset="0"/>
                              <a:sym typeface="Josefin Sans"/>
                            </a:rPr>
                          </m:ctrlPr>
                        </m:sSubPr>
                        <m:e>
                          <m:r>
                            <a:rPr lang="es-419" sz="1800" b="1" i="1">
                              <a:solidFill>
                                <a:schemeClr val="accent4">
                                  <a:lumMod val="75000"/>
                                </a:schemeClr>
                              </a:solidFill>
                              <a:latin typeface="Cambria Math" panose="02040503050406030204" pitchFamily="18" charset="0"/>
                              <a:sym typeface="Josefin Sans"/>
                            </a:rPr>
                            <m:t>𝒊𝒅𝒇</m:t>
                          </m:r>
                        </m:e>
                        <m:sub>
                          <m:r>
                            <a:rPr lang="es-419" sz="1800" b="1" i="1">
                              <a:solidFill>
                                <a:schemeClr val="accent4">
                                  <a:lumMod val="75000"/>
                                </a:schemeClr>
                              </a:solidFill>
                              <a:latin typeface="Cambria Math" panose="02040503050406030204" pitchFamily="18" charset="0"/>
                              <a:sym typeface="Josefin Sans"/>
                            </a:rPr>
                            <m:t>𝒊</m:t>
                          </m:r>
                        </m:sub>
                      </m:sSub>
                      <m:r>
                        <a:rPr lang="es-419" sz="1800" b="1" i="1">
                          <a:solidFill>
                            <a:schemeClr val="accent4">
                              <a:lumMod val="75000"/>
                            </a:schemeClr>
                          </a:solidFill>
                          <a:latin typeface="Cambria Math" panose="02040503050406030204" pitchFamily="18" charset="0"/>
                          <a:sym typeface="Josefin Sans"/>
                        </a:rPr>
                        <m:t>=</m:t>
                      </m:r>
                      <m:r>
                        <a:rPr lang="es-419" sz="1800" b="1" i="1">
                          <a:solidFill>
                            <a:schemeClr val="accent4">
                              <a:lumMod val="75000"/>
                            </a:schemeClr>
                          </a:solidFill>
                          <a:latin typeface="Cambria Math" panose="02040503050406030204" pitchFamily="18" charset="0"/>
                          <a:sym typeface="Josefin Sans"/>
                        </a:rPr>
                        <m:t>𝒍𝒐𝒈</m:t>
                      </m:r>
                      <m:f>
                        <m:fPr>
                          <m:ctrlPr>
                            <a:rPr lang="es-419" sz="1800" b="1" i="1">
                              <a:solidFill>
                                <a:schemeClr val="accent4">
                                  <a:lumMod val="75000"/>
                                </a:schemeClr>
                              </a:solidFill>
                              <a:latin typeface="Cambria Math" panose="02040503050406030204" pitchFamily="18" charset="0"/>
                              <a:sym typeface="Josefin Sans"/>
                            </a:rPr>
                          </m:ctrlPr>
                        </m:fPr>
                        <m:num>
                          <m:r>
                            <a:rPr lang="es-419" sz="1800" b="1" i="1">
                              <a:solidFill>
                                <a:schemeClr val="accent4">
                                  <a:lumMod val="75000"/>
                                </a:schemeClr>
                              </a:solidFill>
                              <a:latin typeface="Cambria Math" panose="02040503050406030204" pitchFamily="18" charset="0"/>
                              <a:sym typeface="Josefin Sans"/>
                            </a:rPr>
                            <m:t>𝑵</m:t>
                          </m:r>
                        </m:num>
                        <m:den>
                          <m:sSub>
                            <m:sSubPr>
                              <m:ctrlPr>
                                <a:rPr lang="es-419" sz="1800" b="1" i="1">
                                  <a:solidFill>
                                    <a:schemeClr val="accent4">
                                      <a:lumMod val="75000"/>
                                    </a:schemeClr>
                                  </a:solidFill>
                                  <a:latin typeface="Cambria Math" panose="02040503050406030204" pitchFamily="18" charset="0"/>
                                  <a:sym typeface="Josefin Sans"/>
                                </a:rPr>
                              </m:ctrlPr>
                            </m:sSubPr>
                            <m:e>
                              <m:r>
                                <a:rPr lang="es-419" sz="1800" b="1" i="1">
                                  <a:solidFill>
                                    <a:schemeClr val="accent4">
                                      <a:lumMod val="75000"/>
                                    </a:schemeClr>
                                  </a:solidFill>
                                  <a:latin typeface="Cambria Math" panose="02040503050406030204" pitchFamily="18" charset="0"/>
                                  <a:sym typeface="Josefin Sans"/>
                                </a:rPr>
                                <m:t>𝒏</m:t>
                              </m:r>
                            </m:e>
                            <m:sub>
                              <m:r>
                                <a:rPr lang="es-419" sz="1800" b="1" i="1">
                                  <a:solidFill>
                                    <a:schemeClr val="accent4">
                                      <a:lumMod val="75000"/>
                                    </a:schemeClr>
                                  </a:solidFill>
                                  <a:latin typeface="Cambria Math" panose="02040503050406030204" pitchFamily="18" charset="0"/>
                                  <a:sym typeface="Josefin Sans"/>
                                </a:rPr>
                                <m:t>𝒊</m:t>
                              </m:r>
                            </m:sub>
                          </m:sSub>
                        </m:den>
                      </m:f>
                    </m:oMath>
                  </m:oMathPara>
                </a14:m>
                <a:endParaRPr lang="es-419" sz="1800" b="1" dirty="0">
                  <a:solidFill>
                    <a:schemeClr val="bg2"/>
                  </a:solidFill>
                  <a:latin typeface="Josefin Sans"/>
                  <a:sym typeface="Josefin Sans"/>
                </a:endParaRPr>
              </a:p>
              <a:p>
                <a:pPr marL="0" lvl="0" indent="0" algn="l">
                  <a:lnSpc>
                    <a:spcPct val="115000"/>
                  </a:lnSpc>
                  <a:buClr>
                    <a:srgbClr val="263238"/>
                  </a:buClr>
                  <a:buSzPts val="1100"/>
                </a:pPr>
                <a:endParaRPr lang="es-419" sz="1800" dirty="0">
                  <a:solidFill>
                    <a:schemeClr val="bg2"/>
                  </a:solidFill>
                  <a:latin typeface="Josefin Sans"/>
                  <a:sym typeface="Josefin Sans"/>
                </a:endParaRPr>
              </a:p>
              <a:p>
                <a:pPr marL="0" lvl="0" indent="0" algn="l">
                  <a:lnSpc>
                    <a:spcPct val="115000"/>
                  </a:lnSpc>
                  <a:buClr>
                    <a:srgbClr val="263238"/>
                  </a:buClr>
                  <a:buSzPts val="1100"/>
                </a:pPr>
                <a:r>
                  <a:rPr lang="es-419" sz="1800" dirty="0">
                    <a:solidFill>
                      <a:schemeClr val="bg2"/>
                    </a:solidFill>
                    <a:latin typeface="Josefin Sans"/>
                    <a:sym typeface="Josefin Sans"/>
                  </a:rPr>
                  <a:t>El peso del término </a:t>
                </a:r>
                <a14:m>
                  <m:oMath xmlns:m="http://schemas.openxmlformats.org/officeDocument/2006/math">
                    <m:sSub>
                      <m:sSubPr>
                        <m:ctrlPr>
                          <a:rPr lang="es-419" sz="1800" i="1">
                            <a:solidFill>
                              <a:schemeClr val="bg2"/>
                            </a:solidFill>
                            <a:latin typeface="Cambria Math" panose="02040503050406030204" pitchFamily="18" charset="0"/>
                            <a:sym typeface="Josefin Sans"/>
                          </a:rPr>
                        </m:ctrlPr>
                      </m:sSubPr>
                      <m:e>
                        <m:r>
                          <a:rPr lang="es-419" sz="1800" i="1">
                            <a:solidFill>
                              <a:schemeClr val="bg2"/>
                            </a:solidFill>
                            <a:latin typeface="Cambria Math" panose="02040503050406030204" pitchFamily="18" charset="0"/>
                            <a:sym typeface="Josefin Sans"/>
                          </a:rPr>
                          <m:t>𝑡</m:t>
                        </m:r>
                      </m:e>
                      <m:sub>
                        <m:r>
                          <a:rPr lang="es-419" sz="1800" i="1">
                            <a:solidFill>
                              <a:schemeClr val="bg2"/>
                            </a:solidFill>
                            <a:latin typeface="Cambria Math" panose="02040503050406030204" pitchFamily="18" charset="0"/>
                            <a:sym typeface="Josefin Sans"/>
                          </a:rPr>
                          <m:t>𝑖</m:t>
                        </m:r>
                      </m:sub>
                    </m:sSub>
                  </m:oMath>
                </a14:m>
                <a:r>
                  <a:rPr lang="es-419" sz="1800" dirty="0">
                    <a:solidFill>
                      <a:schemeClr val="bg2"/>
                    </a:solidFill>
                    <a:latin typeface="Josefin Sans"/>
                    <a:sym typeface="Josefin Sans"/>
                  </a:rPr>
                  <a:t> en el documento </a:t>
                </a:r>
                <a14:m>
                  <m:oMath xmlns:m="http://schemas.openxmlformats.org/officeDocument/2006/math">
                    <m:sSub>
                      <m:sSubPr>
                        <m:ctrlPr>
                          <a:rPr lang="es-419" sz="1800" i="1">
                            <a:solidFill>
                              <a:schemeClr val="bg2"/>
                            </a:solidFill>
                            <a:latin typeface="Cambria Math" panose="02040503050406030204" pitchFamily="18" charset="0"/>
                            <a:sym typeface="Josefin Sans"/>
                          </a:rPr>
                        </m:ctrlPr>
                      </m:sSubPr>
                      <m:e>
                        <m:r>
                          <a:rPr lang="es-419" sz="1800" i="1">
                            <a:solidFill>
                              <a:schemeClr val="bg2"/>
                            </a:solidFill>
                            <a:latin typeface="Cambria Math" panose="02040503050406030204" pitchFamily="18" charset="0"/>
                            <a:sym typeface="Josefin Sans"/>
                          </a:rPr>
                          <m:t>𝑑</m:t>
                        </m:r>
                      </m:e>
                      <m:sub>
                        <m:r>
                          <a:rPr lang="es-419" sz="1800" i="1">
                            <a:solidFill>
                              <a:schemeClr val="bg2"/>
                            </a:solidFill>
                            <a:latin typeface="Cambria Math" panose="02040503050406030204" pitchFamily="18" charset="0"/>
                            <a:sym typeface="Josefin Sans"/>
                          </a:rPr>
                          <m:t>𝑗</m:t>
                        </m:r>
                      </m:sub>
                    </m:sSub>
                  </m:oMath>
                </a14:m>
                <a:r>
                  <a:rPr lang="es-419" sz="1800" i="1" dirty="0">
                    <a:solidFill>
                      <a:schemeClr val="bg2"/>
                    </a:solidFill>
                    <a:latin typeface="Josefin Sans"/>
                    <a:sym typeface="Josefin Sans"/>
                  </a:rPr>
                  <a:t> está dado por:</a:t>
                </a:r>
              </a:p>
              <a:p>
                <a:pPr marL="0" lvl="0" indent="0" algn="l">
                  <a:lnSpc>
                    <a:spcPct val="115000"/>
                  </a:lnSpc>
                  <a:buClr>
                    <a:srgbClr val="263238"/>
                  </a:buClr>
                  <a:buSzPts val="1100"/>
                </a:pPr>
                <a:endParaRPr lang="es-419" sz="1800" i="1" dirty="0">
                  <a:solidFill>
                    <a:schemeClr val="bg2"/>
                  </a:solidFill>
                  <a:latin typeface="Josefin Sans"/>
                  <a:sym typeface="Josefin Sans"/>
                </a:endParaRPr>
              </a:p>
              <a:p>
                <a:pPr marL="0" lvl="0" indent="0" algn="l">
                  <a:lnSpc>
                    <a:spcPct val="115000"/>
                  </a:lnSpc>
                  <a:buClr>
                    <a:srgbClr val="263238"/>
                  </a:buClr>
                  <a:buSzPts val="1100"/>
                </a:pPr>
                <a14:m>
                  <m:oMathPara xmlns:m="http://schemas.openxmlformats.org/officeDocument/2006/math">
                    <m:oMathParaPr>
                      <m:jc m:val="centerGroup"/>
                    </m:oMathParaPr>
                    <m:oMath xmlns:m="http://schemas.openxmlformats.org/officeDocument/2006/math">
                      <m:sSub>
                        <m:sSubPr>
                          <m:ctrlPr>
                            <a:rPr lang="es-419" sz="1800" b="1" i="1" smtClean="0">
                              <a:solidFill>
                                <a:schemeClr val="accent4">
                                  <a:lumMod val="75000"/>
                                </a:schemeClr>
                              </a:solidFill>
                              <a:latin typeface="Cambria Math" panose="02040503050406030204" pitchFamily="18" charset="0"/>
                              <a:sym typeface="Josefin Sans"/>
                            </a:rPr>
                          </m:ctrlPr>
                        </m:sSubPr>
                        <m:e>
                          <m:r>
                            <a:rPr lang="es-419" sz="1800" b="1" i="1">
                              <a:solidFill>
                                <a:schemeClr val="accent4">
                                  <a:lumMod val="75000"/>
                                </a:schemeClr>
                              </a:solidFill>
                              <a:latin typeface="Cambria Math" panose="02040503050406030204" pitchFamily="18" charset="0"/>
                              <a:sym typeface="Josefin Sans"/>
                            </a:rPr>
                            <m:t>𝒘</m:t>
                          </m:r>
                        </m:e>
                        <m:sub>
                          <m:r>
                            <a:rPr lang="es-419" sz="1800" b="1" i="1">
                              <a:solidFill>
                                <a:schemeClr val="accent4">
                                  <a:lumMod val="75000"/>
                                </a:schemeClr>
                              </a:solidFill>
                              <a:latin typeface="Cambria Math" panose="02040503050406030204" pitchFamily="18" charset="0"/>
                              <a:sym typeface="Josefin Sans"/>
                            </a:rPr>
                            <m:t>𝒊</m:t>
                          </m:r>
                          <m:r>
                            <a:rPr lang="es-419" sz="1800" b="1" i="1">
                              <a:solidFill>
                                <a:schemeClr val="accent4">
                                  <a:lumMod val="75000"/>
                                </a:schemeClr>
                              </a:solidFill>
                              <a:latin typeface="Cambria Math" panose="02040503050406030204" pitchFamily="18" charset="0"/>
                              <a:sym typeface="Josefin Sans"/>
                            </a:rPr>
                            <m:t>,</m:t>
                          </m:r>
                          <m:r>
                            <a:rPr lang="es-419" sz="1800" b="1" i="1">
                              <a:solidFill>
                                <a:schemeClr val="accent4">
                                  <a:lumMod val="75000"/>
                                </a:schemeClr>
                              </a:solidFill>
                              <a:latin typeface="Cambria Math" panose="02040503050406030204" pitchFamily="18" charset="0"/>
                              <a:sym typeface="Josefin Sans"/>
                            </a:rPr>
                            <m:t>𝒋</m:t>
                          </m:r>
                        </m:sub>
                      </m:sSub>
                      <m:r>
                        <a:rPr lang="es-419" sz="1800" b="1" i="1">
                          <a:solidFill>
                            <a:schemeClr val="accent4">
                              <a:lumMod val="75000"/>
                            </a:schemeClr>
                          </a:solidFill>
                          <a:latin typeface="Cambria Math" panose="02040503050406030204" pitchFamily="18" charset="0"/>
                          <a:sym typeface="Josefin Sans"/>
                        </a:rPr>
                        <m:t>=</m:t>
                      </m:r>
                      <m:sSub>
                        <m:sSubPr>
                          <m:ctrlPr>
                            <a:rPr lang="es-419" sz="1800" b="1" i="1">
                              <a:solidFill>
                                <a:schemeClr val="accent4">
                                  <a:lumMod val="75000"/>
                                </a:schemeClr>
                              </a:solidFill>
                              <a:latin typeface="Cambria Math" panose="02040503050406030204" pitchFamily="18" charset="0"/>
                              <a:sym typeface="Josefin Sans"/>
                            </a:rPr>
                          </m:ctrlPr>
                        </m:sSubPr>
                        <m:e>
                          <m:r>
                            <a:rPr lang="es-ES" sz="1800" b="1" i="1" smtClean="0">
                              <a:solidFill>
                                <a:schemeClr val="accent4">
                                  <a:lumMod val="75000"/>
                                </a:schemeClr>
                              </a:solidFill>
                              <a:latin typeface="Cambria Math" panose="02040503050406030204" pitchFamily="18" charset="0"/>
                              <a:sym typeface="Josefin Sans"/>
                            </a:rPr>
                            <m:t>𝒕</m:t>
                          </m:r>
                          <m:r>
                            <a:rPr lang="es-419" sz="1800" b="1" i="1">
                              <a:solidFill>
                                <a:schemeClr val="accent4">
                                  <a:lumMod val="75000"/>
                                </a:schemeClr>
                              </a:solidFill>
                              <a:latin typeface="Cambria Math" panose="02040503050406030204" pitchFamily="18" charset="0"/>
                              <a:sym typeface="Josefin Sans"/>
                            </a:rPr>
                            <m:t>𝒇</m:t>
                          </m:r>
                        </m:e>
                        <m:sub>
                          <m:r>
                            <a:rPr lang="es-419" sz="1800" b="1" i="1">
                              <a:solidFill>
                                <a:schemeClr val="accent4">
                                  <a:lumMod val="75000"/>
                                </a:schemeClr>
                              </a:solidFill>
                              <a:latin typeface="Cambria Math" panose="02040503050406030204" pitchFamily="18" charset="0"/>
                              <a:sym typeface="Josefin Sans"/>
                            </a:rPr>
                            <m:t>𝒊</m:t>
                          </m:r>
                          <m:r>
                            <a:rPr lang="es-419" sz="1800" b="1" i="1">
                              <a:solidFill>
                                <a:schemeClr val="accent4">
                                  <a:lumMod val="75000"/>
                                </a:schemeClr>
                              </a:solidFill>
                              <a:latin typeface="Cambria Math" panose="02040503050406030204" pitchFamily="18" charset="0"/>
                              <a:sym typeface="Josefin Sans"/>
                            </a:rPr>
                            <m:t>,</m:t>
                          </m:r>
                          <m:r>
                            <a:rPr lang="es-419" sz="1800" b="1" i="1">
                              <a:solidFill>
                                <a:schemeClr val="accent4">
                                  <a:lumMod val="75000"/>
                                </a:schemeClr>
                              </a:solidFill>
                              <a:latin typeface="Cambria Math" panose="02040503050406030204" pitchFamily="18" charset="0"/>
                              <a:sym typeface="Josefin Sans"/>
                            </a:rPr>
                            <m:t>𝒋</m:t>
                          </m:r>
                        </m:sub>
                      </m:sSub>
                      <m:r>
                        <a:rPr lang="es-419" sz="1800" b="1" i="1">
                          <a:solidFill>
                            <a:schemeClr val="accent4">
                              <a:lumMod val="75000"/>
                            </a:schemeClr>
                          </a:solidFill>
                          <a:latin typeface="Cambria Math" panose="02040503050406030204" pitchFamily="18" charset="0"/>
                          <a:ea typeface="Cambria Math" panose="02040503050406030204" pitchFamily="18" charset="0"/>
                          <a:sym typeface="Josefin Sans"/>
                        </a:rPr>
                        <m:t>×</m:t>
                      </m:r>
                      <m:sSub>
                        <m:sSubPr>
                          <m:ctrlPr>
                            <a:rPr lang="es-419" sz="1800" b="1" i="1">
                              <a:solidFill>
                                <a:schemeClr val="accent4">
                                  <a:lumMod val="75000"/>
                                </a:schemeClr>
                              </a:solidFill>
                              <a:latin typeface="Cambria Math" panose="02040503050406030204" pitchFamily="18" charset="0"/>
                              <a:sym typeface="Josefin Sans"/>
                            </a:rPr>
                          </m:ctrlPr>
                        </m:sSubPr>
                        <m:e>
                          <m:r>
                            <a:rPr lang="es-419" sz="1800" b="1" i="1">
                              <a:solidFill>
                                <a:schemeClr val="accent4">
                                  <a:lumMod val="75000"/>
                                </a:schemeClr>
                              </a:solidFill>
                              <a:latin typeface="Cambria Math" panose="02040503050406030204" pitchFamily="18" charset="0"/>
                              <a:sym typeface="Josefin Sans"/>
                            </a:rPr>
                            <m:t>𝒊𝒅𝒇</m:t>
                          </m:r>
                        </m:e>
                        <m:sub>
                          <m:r>
                            <a:rPr lang="es-419" sz="1800" b="1" i="1">
                              <a:solidFill>
                                <a:schemeClr val="accent4">
                                  <a:lumMod val="75000"/>
                                </a:schemeClr>
                              </a:solidFill>
                              <a:latin typeface="Cambria Math" panose="02040503050406030204" pitchFamily="18" charset="0"/>
                              <a:sym typeface="Josefin Sans"/>
                            </a:rPr>
                            <m:t>𝒊</m:t>
                          </m:r>
                        </m:sub>
                      </m:sSub>
                    </m:oMath>
                  </m:oMathPara>
                </a14:m>
                <a:br>
                  <a:rPr lang="es-419" sz="1800" dirty="0">
                    <a:solidFill>
                      <a:schemeClr val="bg2"/>
                    </a:solidFill>
                    <a:latin typeface="Josefin Sans"/>
                    <a:sym typeface="Josefin Sans"/>
                  </a:rPr>
                </a:br>
                <a:endParaRPr lang="es-ES" sz="1100" dirty="0">
                  <a:solidFill>
                    <a:schemeClr val="bg2"/>
                  </a:solidFill>
                  <a:latin typeface="Josefin Sans"/>
                  <a:sym typeface="Josefin Sans"/>
                </a:endParaRPr>
              </a:p>
              <a:p>
                <a:pPr lvl="0" algn="l">
                  <a:lnSpc>
                    <a:spcPct val="115000"/>
                  </a:lnSpc>
                  <a:buClr>
                    <a:srgbClr val="263238"/>
                  </a:buClr>
                  <a:buSzPts val="1100"/>
                  <a:buFont typeface="Josefin Sans"/>
                  <a:buChar char="●"/>
                </a:pPr>
                <a:endParaRPr lang="es-ES" sz="1100" dirty="0">
                  <a:solidFill>
                    <a:schemeClr val="bg2"/>
                  </a:solidFill>
                  <a:latin typeface="Josefin Sans"/>
                  <a:sym typeface="Josefin Sans"/>
                </a:endParaRPr>
              </a:p>
              <a:p>
                <a:pPr marL="0" lvl="0" indent="0" algn="l">
                  <a:lnSpc>
                    <a:spcPct val="115000"/>
                  </a:lnSpc>
                  <a:buClr>
                    <a:srgbClr val="263238"/>
                  </a:buClr>
                  <a:buSzPts val="1100"/>
                </a:pPr>
                <a:endParaRPr lang="es-ES" sz="1100" dirty="0">
                  <a:solidFill>
                    <a:schemeClr val="bg2"/>
                  </a:solidFill>
                  <a:latin typeface="Josefin Sans"/>
                  <a:sym typeface="Josefin Sans"/>
                </a:endParaRPr>
              </a:p>
            </p:txBody>
          </p:sp>
        </mc:Choice>
        <mc:Fallback xmlns="">
          <p:sp>
            <p:nvSpPr>
              <p:cNvPr id="9" name="Marcador de contenido 2">
                <a:extLst>
                  <a:ext uri="{FF2B5EF4-FFF2-40B4-BE49-F238E27FC236}">
                    <a16:creationId xmlns:a16="http://schemas.microsoft.com/office/drawing/2014/main" id="{481E7A03-F394-4655-8B84-01906C30FB00}"/>
                  </a:ext>
                </a:extLst>
              </p:cNvPr>
              <p:cNvSpPr txBox="1">
                <a:spLocks noRot="1" noChangeAspect="1" noMove="1" noResize="1" noEditPoints="1" noAdjustHandles="1" noChangeArrowheads="1" noChangeShapeType="1" noTextEdit="1"/>
              </p:cNvSpPr>
              <p:nvPr/>
            </p:nvSpPr>
            <p:spPr>
              <a:xfrm>
                <a:off x="628650" y="1293779"/>
                <a:ext cx="7886700" cy="3370094"/>
              </a:xfrm>
              <a:prstGeom prst="rect">
                <a:avLst/>
              </a:prstGeom>
              <a:blipFill>
                <a:blip r:embed="rId3"/>
                <a:stretch>
                  <a:fillRect l="-618" t="-8137" r="-1082"/>
                </a:stretch>
              </a:blipFill>
              <a:ln>
                <a:noFill/>
              </a:ln>
            </p:spPr>
            <p:txBody>
              <a:bodyPr/>
              <a:lstStyle/>
              <a:p>
                <a:r>
                  <a:rPr lang="es-ES">
                    <a:noFill/>
                  </a:rPr>
                  <a:t> </a:t>
                </a:r>
              </a:p>
            </p:txBody>
          </p:sp>
        </mc:Fallback>
      </mc:AlternateContent>
    </p:spTree>
    <p:extLst>
      <p:ext uri="{BB962C8B-B14F-4D97-AF65-F5344CB8AC3E}">
        <p14:creationId xmlns:p14="http://schemas.microsoft.com/office/powerpoint/2010/main" val="197500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394228"/>
            <a:ext cx="7704000" cy="320400"/>
          </a:xfrm>
          <a:prstGeom prst="rect">
            <a:avLst/>
          </a:prstGeom>
        </p:spPr>
        <p:txBody>
          <a:bodyPr spcFirstLastPara="1" wrap="square" lIns="91425" tIns="91425" rIns="91425" bIns="91425" anchor="ctr" anchorCtr="0">
            <a:noAutofit/>
          </a:bodyPr>
          <a:lstStyle/>
          <a:p>
            <a:pPr lvl="0"/>
            <a:r>
              <a:rPr lang="es-ES" dirty="0"/>
              <a:t>CÁLCULO DE PESOS EN LA CONSULTA</a:t>
            </a:r>
          </a:p>
        </p:txBody>
      </p:sp>
      <p:sp>
        <p:nvSpPr>
          <p:cNvPr id="7" name="TextBox 6">
            <a:extLst>
              <a:ext uri="{FF2B5EF4-FFF2-40B4-BE49-F238E27FC236}">
                <a16:creationId xmlns:a16="http://schemas.microsoft.com/office/drawing/2014/main" id="{77075B7A-A468-47F6-8A03-A68C0BD77E6E}"/>
              </a:ext>
            </a:extLst>
          </p:cNvPr>
          <p:cNvSpPr txBox="1"/>
          <p:nvPr/>
        </p:nvSpPr>
        <p:spPr>
          <a:xfrm>
            <a:off x="8724900" y="4790933"/>
            <a:ext cx="373309" cy="261610"/>
          </a:xfrm>
          <a:prstGeom prst="rect">
            <a:avLst/>
          </a:prstGeom>
          <a:noFill/>
        </p:spPr>
        <p:txBody>
          <a:bodyPr wrap="square" rtlCol="0">
            <a:spAutoFit/>
          </a:bodyPr>
          <a:lstStyle/>
          <a:p>
            <a:r>
              <a:rPr lang="es-ES" sz="1100" dirty="0">
                <a:solidFill>
                  <a:schemeClr val="dk2"/>
                </a:solidFill>
                <a:latin typeface="Josefin Sans"/>
                <a:sym typeface="Josefin Sans"/>
              </a:rPr>
              <a:t>21</a:t>
            </a:r>
          </a:p>
        </p:txBody>
      </p:sp>
      <mc:AlternateContent xmlns:mc="http://schemas.openxmlformats.org/markup-compatibility/2006" xmlns:a14="http://schemas.microsoft.com/office/drawing/2010/main">
        <mc:Choice Requires="a14">
          <p:sp>
            <p:nvSpPr>
              <p:cNvPr id="9" name="Marcador de contenido 2">
                <a:extLst>
                  <a:ext uri="{FF2B5EF4-FFF2-40B4-BE49-F238E27FC236}">
                    <a16:creationId xmlns:a16="http://schemas.microsoft.com/office/drawing/2014/main" id="{481E7A03-F394-4655-8B84-01906C30FB00}"/>
                  </a:ext>
                </a:extLst>
              </p:cNvPr>
              <p:cNvSpPr txBox="1">
                <a:spLocks/>
              </p:cNvSpPr>
              <p:nvPr/>
            </p:nvSpPr>
            <p:spPr>
              <a:xfrm>
                <a:off x="628650" y="1293779"/>
                <a:ext cx="7886700" cy="33700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br>
                  <a:rPr lang="es-419" sz="1800" dirty="0">
                    <a:solidFill>
                      <a:schemeClr val="bg2"/>
                    </a:solidFill>
                    <a:latin typeface="Josefin Sans" panose="020B0604020202020204" charset="0"/>
                    <a:sym typeface="Josefin Sans"/>
                  </a:rPr>
                </a:br>
                <a:endParaRPr lang="es-ES" sz="1100" dirty="0">
                  <a:solidFill>
                    <a:schemeClr val="bg2"/>
                  </a:solidFill>
                  <a:latin typeface="Josefin Sans" panose="020B0604020202020204" charset="0"/>
                  <a:sym typeface="Josefin Sans"/>
                </a:endParaRPr>
              </a:p>
              <a:p>
                <a:pPr marL="0" indent="0"/>
                <a14:m>
                  <m:oMath xmlns:m="http://schemas.openxmlformats.org/officeDocument/2006/math">
                    <m:sSub>
                      <m:sSubPr>
                        <m:ctrlPr>
                          <a:rPr lang="es-419" sz="2000" b="1" i="1" smtClean="0">
                            <a:solidFill>
                              <a:schemeClr val="accent4">
                                <a:lumMod val="75000"/>
                              </a:schemeClr>
                            </a:solidFill>
                            <a:latin typeface="Cambria Math" panose="02040503050406030204" pitchFamily="18" charset="0"/>
                          </a:rPr>
                        </m:ctrlPr>
                      </m:sSubPr>
                      <m:e>
                        <m:r>
                          <a:rPr lang="es-419" sz="2000" b="1" i="1">
                            <a:solidFill>
                              <a:schemeClr val="accent4">
                                <a:lumMod val="75000"/>
                              </a:schemeClr>
                            </a:solidFill>
                            <a:latin typeface="Cambria Math" panose="02040503050406030204" pitchFamily="18" charset="0"/>
                          </a:rPr>
                          <m:t>𝒘</m:t>
                        </m:r>
                      </m:e>
                      <m:sub>
                        <m:r>
                          <a:rPr lang="es-419" sz="2000" b="1" i="1">
                            <a:solidFill>
                              <a:schemeClr val="accent4">
                                <a:lumMod val="75000"/>
                              </a:schemeClr>
                            </a:solidFill>
                            <a:latin typeface="Cambria Math" panose="02040503050406030204" pitchFamily="18" charset="0"/>
                          </a:rPr>
                          <m:t>𝒊</m:t>
                        </m:r>
                        <m:r>
                          <a:rPr lang="es-419" sz="2000" b="1" i="1">
                            <a:solidFill>
                              <a:schemeClr val="accent4">
                                <a:lumMod val="75000"/>
                              </a:schemeClr>
                            </a:solidFill>
                            <a:latin typeface="Cambria Math" panose="02040503050406030204" pitchFamily="18" charset="0"/>
                          </a:rPr>
                          <m:t>,</m:t>
                        </m:r>
                        <m:r>
                          <a:rPr lang="es-419" sz="2000" b="1" i="1">
                            <a:solidFill>
                              <a:schemeClr val="accent4">
                                <a:lumMod val="75000"/>
                              </a:schemeClr>
                            </a:solidFill>
                            <a:latin typeface="Cambria Math" panose="02040503050406030204" pitchFamily="18" charset="0"/>
                          </a:rPr>
                          <m:t>𝒒</m:t>
                        </m:r>
                      </m:sub>
                    </m:sSub>
                    <m:r>
                      <a:rPr lang="es-419" sz="2000" b="1" i="1">
                        <a:solidFill>
                          <a:schemeClr val="accent4">
                            <a:lumMod val="75000"/>
                          </a:schemeClr>
                        </a:solidFill>
                        <a:latin typeface="Cambria Math" panose="02040503050406030204" pitchFamily="18" charset="0"/>
                      </a:rPr>
                      <m:t>=</m:t>
                    </m:r>
                  </m:oMath>
                </a14:m>
                <a:r>
                  <a:rPr lang="es-419" sz="2000" b="1" dirty="0">
                    <a:solidFill>
                      <a:schemeClr val="accent4">
                        <a:lumMod val="75000"/>
                      </a:schemeClr>
                    </a:solidFill>
                    <a:latin typeface="Josefin Sans" panose="020B0604020202020204" charset="0"/>
                  </a:rPr>
                  <a:t> </a:t>
                </a:r>
                <a14:m>
                  <m:oMath xmlns:m="http://schemas.openxmlformats.org/officeDocument/2006/math">
                    <m:d>
                      <m:dPr>
                        <m:ctrlPr>
                          <a:rPr lang="es-419" sz="2000" b="1" i="1" dirty="0">
                            <a:solidFill>
                              <a:schemeClr val="accent4">
                                <a:lumMod val="75000"/>
                              </a:schemeClr>
                            </a:solidFill>
                            <a:latin typeface="Cambria Math" panose="02040503050406030204" pitchFamily="18" charset="0"/>
                          </a:rPr>
                        </m:ctrlPr>
                      </m:dPr>
                      <m:e>
                        <m:r>
                          <a:rPr lang="es-ES" sz="2000" b="1" i="1" dirty="0">
                            <a:solidFill>
                              <a:schemeClr val="accent4">
                                <a:lumMod val="75000"/>
                              </a:schemeClr>
                            </a:solidFill>
                            <a:latin typeface="Cambria Math" panose="02040503050406030204" pitchFamily="18" charset="0"/>
                          </a:rPr>
                          <m:t>𝒂</m:t>
                        </m:r>
                        <m:r>
                          <a:rPr lang="es-419" sz="2000" b="1" i="1" dirty="0">
                            <a:solidFill>
                              <a:schemeClr val="accent4">
                                <a:lumMod val="75000"/>
                              </a:schemeClr>
                            </a:solidFill>
                            <a:latin typeface="Cambria Math" panose="02040503050406030204" pitchFamily="18" charset="0"/>
                          </a:rPr>
                          <m:t>+</m:t>
                        </m:r>
                        <m:r>
                          <a:rPr lang="es-ES" sz="2000" b="1" i="1" dirty="0">
                            <a:solidFill>
                              <a:schemeClr val="accent4">
                                <a:lumMod val="75000"/>
                              </a:schemeClr>
                            </a:solidFill>
                            <a:latin typeface="Cambria Math" panose="02040503050406030204" pitchFamily="18" charset="0"/>
                          </a:rPr>
                          <m:t>(</m:t>
                        </m:r>
                        <m:r>
                          <a:rPr lang="es-ES" sz="2000" b="1" i="1" dirty="0">
                            <a:solidFill>
                              <a:schemeClr val="accent4">
                                <a:lumMod val="75000"/>
                              </a:schemeClr>
                            </a:solidFill>
                            <a:latin typeface="Cambria Math" panose="02040503050406030204" pitchFamily="18" charset="0"/>
                          </a:rPr>
                          <m:t>𝟏</m:t>
                        </m:r>
                        <m:r>
                          <a:rPr lang="es-ES" sz="2000" b="1" i="1" dirty="0">
                            <a:solidFill>
                              <a:schemeClr val="accent4">
                                <a:lumMod val="75000"/>
                              </a:schemeClr>
                            </a:solidFill>
                            <a:latin typeface="Cambria Math" panose="02040503050406030204" pitchFamily="18" charset="0"/>
                          </a:rPr>
                          <m:t>−</m:t>
                        </m:r>
                        <m:r>
                          <a:rPr lang="es-ES" sz="2000" b="1" i="1" dirty="0">
                            <a:solidFill>
                              <a:schemeClr val="accent4">
                                <a:lumMod val="75000"/>
                              </a:schemeClr>
                            </a:solidFill>
                            <a:latin typeface="Cambria Math" panose="02040503050406030204" pitchFamily="18" charset="0"/>
                          </a:rPr>
                          <m:t>𝒂</m:t>
                        </m:r>
                        <m:r>
                          <a:rPr lang="es-ES" sz="2000" b="1" i="1" dirty="0">
                            <a:solidFill>
                              <a:schemeClr val="accent4">
                                <a:lumMod val="75000"/>
                              </a:schemeClr>
                            </a:solidFill>
                            <a:latin typeface="Cambria Math" panose="02040503050406030204" pitchFamily="18" charset="0"/>
                          </a:rPr>
                          <m:t>)</m:t>
                        </m:r>
                        <m:f>
                          <m:fPr>
                            <m:ctrlPr>
                              <a:rPr lang="es-419" sz="2000" b="1" i="1" dirty="0">
                                <a:solidFill>
                                  <a:schemeClr val="accent4">
                                    <a:lumMod val="75000"/>
                                  </a:schemeClr>
                                </a:solidFill>
                                <a:latin typeface="Cambria Math" panose="02040503050406030204" pitchFamily="18" charset="0"/>
                              </a:rPr>
                            </m:ctrlPr>
                          </m:fPr>
                          <m:num>
                            <m:sSub>
                              <m:sSubPr>
                                <m:ctrlPr>
                                  <a:rPr lang="es-419" sz="2000" b="1" i="1">
                                    <a:solidFill>
                                      <a:schemeClr val="accent4">
                                        <a:lumMod val="75000"/>
                                      </a:schemeClr>
                                    </a:solidFill>
                                    <a:latin typeface="Cambria Math" panose="02040503050406030204" pitchFamily="18" charset="0"/>
                                  </a:rPr>
                                </m:ctrlPr>
                              </m:sSubPr>
                              <m:e>
                                <m:r>
                                  <a:rPr lang="es-419" sz="2000" b="1" i="1">
                                    <a:solidFill>
                                      <a:schemeClr val="accent4">
                                        <a:lumMod val="75000"/>
                                      </a:schemeClr>
                                    </a:solidFill>
                                    <a:latin typeface="Cambria Math" panose="02040503050406030204" pitchFamily="18" charset="0"/>
                                  </a:rPr>
                                  <m:t> </m:t>
                                </m:r>
                                <m:r>
                                  <a:rPr lang="es-419" sz="2000" b="1" i="1">
                                    <a:solidFill>
                                      <a:schemeClr val="accent4">
                                        <a:lumMod val="75000"/>
                                      </a:schemeClr>
                                    </a:solidFill>
                                    <a:latin typeface="Cambria Math" panose="02040503050406030204" pitchFamily="18" charset="0"/>
                                  </a:rPr>
                                  <m:t>𝒇𝒓𝒆𝒒</m:t>
                                </m:r>
                              </m:e>
                              <m:sub>
                                <m:r>
                                  <a:rPr lang="es-419" sz="2000" b="1" i="1">
                                    <a:solidFill>
                                      <a:schemeClr val="accent4">
                                        <a:lumMod val="75000"/>
                                      </a:schemeClr>
                                    </a:solidFill>
                                    <a:latin typeface="Cambria Math" panose="02040503050406030204" pitchFamily="18" charset="0"/>
                                  </a:rPr>
                                  <m:t>𝒊</m:t>
                                </m:r>
                                <m:r>
                                  <a:rPr lang="es-419" sz="2000" b="1" i="1">
                                    <a:solidFill>
                                      <a:schemeClr val="accent4">
                                        <a:lumMod val="75000"/>
                                      </a:schemeClr>
                                    </a:solidFill>
                                    <a:latin typeface="Cambria Math" panose="02040503050406030204" pitchFamily="18" charset="0"/>
                                  </a:rPr>
                                  <m:t>,</m:t>
                                </m:r>
                                <m:r>
                                  <a:rPr lang="es-419" sz="2000" b="1" i="1">
                                    <a:solidFill>
                                      <a:schemeClr val="accent4">
                                        <a:lumMod val="75000"/>
                                      </a:schemeClr>
                                    </a:solidFill>
                                    <a:latin typeface="Cambria Math" panose="02040503050406030204" pitchFamily="18" charset="0"/>
                                  </a:rPr>
                                  <m:t>𝒒</m:t>
                                </m:r>
                              </m:sub>
                            </m:sSub>
                          </m:num>
                          <m:den>
                            <m:sSub>
                              <m:sSubPr>
                                <m:ctrlPr>
                                  <a:rPr lang="es-419" sz="2000" b="1" i="1">
                                    <a:solidFill>
                                      <a:schemeClr val="accent4">
                                        <a:lumMod val="75000"/>
                                      </a:schemeClr>
                                    </a:solidFill>
                                    <a:latin typeface="Cambria Math" panose="02040503050406030204" pitchFamily="18" charset="0"/>
                                  </a:rPr>
                                </m:ctrlPr>
                              </m:sSubPr>
                              <m:e>
                                <m:r>
                                  <a:rPr lang="es-419" sz="2000" b="1" i="1">
                                    <a:solidFill>
                                      <a:schemeClr val="accent4">
                                        <a:lumMod val="75000"/>
                                      </a:schemeClr>
                                    </a:solidFill>
                                    <a:latin typeface="Cambria Math" panose="02040503050406030204" pitchFamily="18" charset="0"/>
                                  </a:rPr>
                                  <m:t>𝒎𝒂𝒙</m:t>
                                </m:r>
                              </m:e>
                              <m:sub>
                                <m:r>
                                  <a:rPr lang="es-419" sz="2000" b="1" i="1">
                                    <a:solidFill>
                                      <a:schemeClr val="accent4">
                                        <a:lumMod val="75000"/>
                                      </a:schemeClr>
                                    </a:solidFill>
                                    <a:latin typeface="Cambria Math" panose="02040503050406030204" pitchFamily="18" charset="0"/>
                                  </a:rPr>
                                  <m:t>𝒍</m:t>
                                </m:r>
                              </m:sub>
                            </m:sSub>
                            <m:r>
                              <a:rPr lang="es-419" sz="2000" b="1" i="1">
                                <a:solidFill>
                                  <a:schemeClr val="accent4">
                                    <a:lumMod val="75000"/>
                                  </a:schemeClr>
                                </a:solidFill>
                                <a:latin typeface="Cambria Math" panose="02040503050406030204" pitchFamily="18" charset="0"/>
                              </a:rPr>
                              <m:t> </m:t>
                            </m:r>
                            <m:sSub>
                              <m:sSubPr>
                                <m:ctrlPr>
                                  <a:rPr lang="es-419" sz="2000" b="1" i="1">
                                    <a:solidFill>
                                      <a:schemeClr val="accent4">
                                        <a:lumMod val="75000"/>
                                      </a:schemeClr>
                                    </a:solidFill>
                                    <a:latin typeface="Cambria Math" panose="02040503050406030204" pitchFamily="18" charset="0"/>
                                  </a:rPr>
                                </m:ctrlPr>
                              </m:sSubPr>
                              <m:e>
                                <m:r>
                                  <a:rPr lang="es-419" sz="2000" b="1" i="1">
                                    <a:solidFill>
                                      <a:schemeClr val="accent4">
                                        <a:lumMod val="75000"/>
                                      </a:schemeClr>
                                    </a:solidFill>
                                    <a:latin typeface="Cambria Math" panose="02040503050406030204" pitchFamily="18" charset="0"/>
                                  </a:rPr>
                                  <m:t>𝒇𝒓𝒆𝒒</m:t>
                                </m:r>
                              </m:e>
                              <m:sub>
                                <m:r>
                                  <a:rPr lang="es-419" sz="2000" b="1" i="1">
                                    <a:solidFill>
                                      <a:schemeClr val="accent4">
                                        <a:lumMod val="75000"/>
                                      </a:schemeClr>
                                    </a:solidFill>
                                    <a:latin typeface="Cambria Math" panose="02040503050406030204" pitchFamily="18" charset="0"/>
                                  </a:rPr>
                                  <m:t>𝒍</m:t>
                                </m:r>
                                <m:r>
                                  <a:rPr lang="es-419" sz="2000" b="1" i="1">
                                    <a:solidFill>
                                      <a:schemeClr val="accent4">
                                        <a:lumMod val="75000"/>
                                      </a:schemeClr>
                                    </a:solidFill>
                                    <a:latin typeface="Cambria Math" panose="02040503050406030204" pitchFamily="18" charset="0"/>
                                  </a:rPr>
                                  <m:t>,</m:t>
                                </m:r>
                                <m:r>
                                  <a:rPr lang="es-419" sz="2000" b="1" i="1">
                                    <a:solidFill>
                                      <a:schemeClr val="accent4">
                                        <a:lumMod val="75000"/>
                                      </a:schemeClr>
                                    </a:solidFill>
                                    <a:latin typeface="Cambria Math" panose="02040503050406030204" pitchFamily="18" charset="0"/>
                                  </a:rPr>
                                  <m:t>𝒒</m:t>
                                </m:r>
                              </m:sub>
                            </m:sSub>
                          </m:den>
                        </m:f>
                      </m:e>
                    </m:d>
                    <m:r>
                      <a:rPr lang="es-419" sz="2000" b="1" i="1">
                        <a:solidFill>
                          <a:schemeClr val="accent4">
                            <a:lumMod val="75000"/>
                          </a:schemeClr>
                        </a:solidFill>
                        <a:latin typeface="Cambria Math" panose="02040503050406030204" pitchFamily="18" charset="0"/>
                        <a:ea typeface="Cambria Math" panose="02040503050406030204" pitchFamily="18" charset="0"/>
                      </a:rPr>
                      <m:t>×</m:t>
                    </m:r>
                    <m:r>
                      <a:rPr lang="es-419" sz="2000" b="1" i="1">
                        <a:solidFill>
                          <a:schemeClr val="accent4">
                            <a:lumMod val="75000"/>
                          </a:schemeClr>
                        </a:solidFill>
                        <a:latin typeface="Cambria Math" panose="02040503050406030204" pitchFamily="18" charset="0"/>
                      </a:rPr>
                      <m:t>𝒍𝒐𝒈</m:t>
                    </m:r>
                    <m:f>
                      <m:fPr>
                        <m:ctrlPr>
                          <a:rPr lang="es-419" sz="2000" b="1" i="1">
                            <a:solidFill>
                              <a:schemeClr val="accent4">
                                <a:lumMod val="75000"/>
                              </a:schemeClr>
                            </a:solidFill>
                            <a:latin typeface="Cambria Math" panose="02040503050406030204" pitchFamily="18" charset="0"/>
                          </a:rPr>
                        </m:ctrlPr>
                      </m:fPr>
                      <m:num>
                        <m:r>
                          <a:rPr lang="es-419" sz="2000" b="1" i="1">
                            <a:solidFill>
                              <a:schemeClr val="accent4">
                                <a:lumMod val="75000"/>
                              </a:schemeClr>
                            </a:solidFill>
                            <a:latin typeface="Cambria Math" panose="02040503050406030204" pitchFamily="18" charset="0"/>
                          </a:rPr>
                          <m:t>𝑵</m:t>
                        </m:r>
                      </m:num>
                      <m:den>
                        <m:sSub>
                          <m:sSubPr>
                            <m:ctrlPr>
                              <a:rPr lang="es-419" sz="2000" b="1" i="1">
                                <a:solidFill>
                                  <a:schemeClr val="accent4">
                                    <a:lumMod val="75000"/>
                                  </a:schemeClr>
                                </a:solidFill>
                                <a:latin typeface="Cambria Math" panose="02040503050406030204" pitchFamily="18" charset="0"/>
                              </a:rPr>
                            </m:ctrlPr>
                          </m:sSubPr>
                          <m:e>
                            <m:r>
                              <a:rPr lang="es-419" sz="2000" b="1" i="1">
                                <a:solidFill>
                                  <a:schemeClr val="accent4">
                                    <a:lumMod val="75000"/>
                                  </a:schemeClr>
                                </a:solidFill>
                                <a:latin typeface="Cambria Math" panose="02040503050406030204" pitchFamily="18" charset="0"/>
                              </a:rPr>
                              <m:t>𝒏</m:t>
                            </m:r>
                          </m:e>
                          <m:sub>
                            <m:r>
                              <a:rPr lang="es-419" sz="2000" b="1" i="1">
                                <a:solidFill>
                                  <a:schemeClr val="accent4">
                                    <a:lumMod val="75000"/>
                                  </a:schemeClr>
                                </a:solidFill>
                                <a:latin typeface="Cambria Math" panose="02040503050406030204" pitchFamily="18" charset="0"/>
                              </a:rPr>
                              <m:t>𝒊</m:t>
                            </m:r>
                          </m:sub>
                        </m:sSub>
                      </m:den>
                    </m:f>
                  </m:oMath>
                </a14:m>
                <a:endParaRPr lang="es-ES" b="1" dirty="0">
                  <a:solidFill>
                    <a:schemeClr val="bg2"/>
                  </a:solidFill>
                  <a:latin typeface="Josefin Sans" panose="020B0604020202020204" charset="0"/>
                </a:endParaRPr>
              </a:p>
              <a:p>
                <a:pPr marL="0" indent="0"/>
                <a:endParaRPr lang="es-ES" b="1" dirty="0">
                  <a:solidFill>
                    <a:schemeClr val="bg2"/>
                  </a:solidFill>
                  <a:latin typeface="Josefin Sans" panose="020B0604020202020204" charset="0"/>
                </a:endParaRPr>
              </a:p>
              <a:p>
                <a:pPr marL="0" indent="0"/>
                <a:endParaRPr lang="es-ES" dirty="0">
                  <a:solidFill>
                    <a:schemeClr val="bg2"/>
                  </a:solidFill>
                  <a:latin typeface="Josefin Sans" panose="020B0604020202020204" charset="0"/>
                </a:endParaRPr>
              </a:p>
              <a:p>
                <a:pPr marL="0" indent="0"/>
                <a:r>
                  <a:rPr lang="es-ES" dirty="0">
                    <a:solidFill>
                      <a:schemeClr val="bg2"/>
                    </a:solidFill>
                    <a:latin typeface="Josefin Sans" panose="020B0604020202020204" charset="0"/>
                  </a:rPr>
                  <a:t>Donde </a:t>
                </a:r>
                <a14:m>
                  <m:oMath xmlns:m="http://schemas.openxmlformats.org/officeDocument/2006/math">
                    <m:sSub>
                      <m:sSubPr>
                        <m:ctrlPr>
                          <a:rPr lang="es-419" i="1">
                            <a:solidFill>
                              <a:schemeClr val="bg2"/>
                            </a:solidFill>
                            <a:latin typeface="Cambria Math" panose="02040503050406030204" pitchFamily="18" charset="0"/>
                          </a:rPr>
                        </m:ctrlPr>
                      </m:sSubPr>
                      <m:e>
                        <m:r>
                          <a:rPr lang="es-419" i="1">
                            <a:solidFill>
                              <a:schemeClr val="bg2"/>
                            </a:solidFill>
                            <a:latin typeface="Cambria Math" panose="02040503050406030204" pitchFamily="18" charset="0"/>
                          </a:rPr>
                          <m:t> </m:t>
                        </m:r>
                        <m:r>
                          <a:rPr lang="es-419" i="1">
                            <a:solidFill>
                              <a:schemeClr val="bg2"/>
                            </a:solidFill>
                            <a:latin typeface="Cambria Math" panose="02040503050406030204" pitchFamily="18" charset="0"/>
                          </a:rPr>
                          <m:t>𝑓𝑟𝑒𝑞</m:t>
                        </m:r>
                      </m:e>
                      <m:sub>
                        <m:r>
                          <a:rPr lang="es-419" i="1">
                            <a:solidFill>
                              <a:schemeClr val="bg2"/>
                            </a:solidFill>
                            <a:latin typeface="Cambria Math" panose="02040503050406030204" pitchFamily="18" charset="0"/>
                          </a:rPr>
                          <m:t>𝑖</m:t>
                        </m:r>
                        <m:r>
                          <a:rPr lang="es-419" i="1">
                            <a:solidFill>
                              <a:schemeClr val="bg2"/>
                            </a:solidFill>
                            <a:latin typeface="Cambria Math" panose="02040503050406030204" pitchFamily="18" charset="0"/>
                          </a:rPr>
                          <m:t>,</m:t>
                        </m:r>
                        <m:r>
                          <a:rPr lang="es-419" i="1">
                            <a:solidFill>
                              <a:schemeClr val="bg2"/>
                            </a:solidFill>
                            <a:latin typeface="Cambria Math" panose="02040503050406030204" pitchFamily="18" charset="0"/>
                          </a:rPr>
                          <m:t>𝑞</m:t>
                        </m:r>
                      </m:sub>
                    </m:sSub>
                  </m:oMath>
                </a14:m>
                <a:r>
                  <a:rPr lang="es-ES" dirty="0">
                    <a:solidFill>
                      <a:schemeClr val="bg2"/>
                    </a:solidFill>
                    <a:latin typeface="Josefin Sans" panose="020B0604020202020204" charset="0"/>
                  </a:rPr>
                  <a:t> es la frecuencia del término </a:t>
                </a:r>
                <a14:m>
                  <m:oMath xmlns:m="http://schemas.openxmlformats.org/officeDocument/2006/math">
                    <m:sSub>
                      <m:sSubPr>
                        <m:ctrlPr>
                          <a:rPr lang="es-419" i="1">
                            <a:solidFill>
                              <a:schemeClr val="bg2"/>
                            </a:solidFill>
                            <a:latin typeface="Cambria Math" panose="02040503050406030204" pitchFamily="18" charset="0"/>
                          </a:rPr>
                        </m:ctrlPr>
                      </m:sSubPr>
                      <m:e>
                        <m:r>
                          <a:rPr lang="es-419" i="1">
                            <a:solidFill>
                              <a:schemeClr val="bg2"/>
                            </a:solidFill>
                            <a:latin typeface="Cambria Math" panose="02040503050406030204" pitchFamily="18" charset="0"/>
                          </a:rPr>
                          <m:t>𝑡</m:t>
                        </m:r>
                      </m:e>
                      <m:sub>
                        <m:r>
                          <a:rPr lang="es-419" i="1">
                            <a:solidFill>
                              <a:schemeClr val="bg2"/>
                            </a:solidFill>
                            <a:latin typeface="Cambria Math" panose="02040503050406030204" pitchFamily="18" charset="0"/>
                          </a:rPr>
                          <m:t>𝑖</m:t>
                        </m:r>
                      </m:sub>
                    </m:sSub>
                  </m:oMath>
                </a14:m>
                <a:r>
                  <a:rPr lang="es-419" dirty="0">
                    <a:solidFill>
                      <a:schemeClr val="bg2"/>
                    </a:solidFill>
                    <a:latin typeface="Josefin Sans" panose="020B0604020202020204" charset="0"/>
                  </a:rPr>
                  <a:t> en el texto de la consulta </a:t>
                </a:r>
                <a14:m>
                  <m:oMath xmlns:m="http://schemas.openxmlformats.org/officeDocument/2006/math">
                    <m:r>
                      <a:rPr lang="es-419" i="1" dirty="0">
                        <a:solidFill>
                          <a:schemeClr val="bg2"/>
                        </a:solidFill>
                        <a:latin typeface="Cambria Math" panose="02040503050406030204" pitchFamily="18" charset="0"/>
                      </a:rPr>
                      <m:t>𝑞</m:t>
                    </m:r>
                  </m:oMath>
                </a14:m>
                <a:r>
                  <a:rPr lang="es-ES" dirty="0">
                    <a:solidFill>
                      <a:schemeClr val="bg2"/>
                    </a:solidFill>
                    <a:latin typeface="Josefin Sans" panose="020B0604020202020204" charset="0"/>
                  </a:rPr>
                  <a:t>. El término </a:t>
                </a:r>
                <a14:m>
                  <m:oMath xmlns:m="http://schemas.openxmlformats.org/officeDocument/2006/math">
                    <m:r>
                      <a:rPr lang="es-ES" i="1" dirty="0">
                        <a:solidFill>
                          <a:schemeClr val="bg2"/>
                        </a:solidFill>
                        <a:latin typeface="Cambria Math" panose="02040503050406030204" pitchFamily="18" charset="0"/>
                      </a:rPr>
                      <m:t>𝑎</m:t>
                    </m:r>
                  </m:oMath>
                </a14:m>
                <a:r>
                  <a:rPr lang="es-ES" dirty="0">
                    <a:solidFill>
                      <a:schemeClr val="bg2"/>
                    </a:solidFill>
                    <a:latin typeface="Josefin Sans" panose="020B0604020202020204" charset="0"/>
                  </a:rPr>
                  <a:t> es de suavizado y permite amortiguar la contribución de la frecuencia del término, toma un valor entre 0 y 1. Los valores más usados son 0.4 y 0.5.</a:t>
                </a:r>
              </a:p>
              <a:p>
                <a:pPr lvl="1"/>
                <a:endParaRPr lang="es-ES" dirty="0">
                  <a:solidFill>
                    <a:schemeClr val="tx1">
                      <a:lumMod val="75000"/>
                      <a:lumOff val="25000"/>
                    </a:schemeClr>
                  </a:solidFill>
                </a:endParaRPr>
              </a:p>
              <a:p>
                <a:pPr lvl="0" algn="l">
                  <a:lnSpc>
                    <a:spcPct val="115000"/>
                  </a:lnSpc>
                  <a:buClr>
                    <a:srgbClr val="263238"/>
                  </a:buClr>
                  <a:buSzPts val="1100"/>
                  <a:buFont typeface="Josefin Sans"/>
                  <a:buChar char="●"/>
                </a:pPr>
                <a:endParaRPr lang="es-ES" sz="1100" dirty="0">
                  <a:solidFill>
                    <a:schemeClr val="bg2"/>
                  </a:solidFill>
                  <a:latin typeface="Josefin Sans"/>
                  <a:sym typeface="Josefin Sans"/>
                </a:endParaRPr>
              </a:p>
              <a:p>
                <a:pPr marL="0" lvl="0" indent="0" algn="l">
                  <a:lnSpc>
                    <a:spcPct val="115000"/>
                  </a:lnSpc>
                  <a:buClr>
                    <a:srgbClr val="263238"/>
                  </a:buClr>
                  <a:buSzPts val="1100"/>
                </a:pPr>
                <a:endParaRPr lang="es-ES" sz="1100" dirty="0">
                  <a:solidFill>
                    <a:schemeClr val="bg2"/>
                  </a:solidFill>
                  <a:latin typeface="Josefin Sans"/>
                  <a:sym typeface="Josefin Sans"/>
                </a:endParaRPr>
              </a:p>
            </p:txBody>
          </p:sp>
        </mc:Choice>
        <mc:Fallback xmlns="">
          <p:sp>
            <p:nvSpPr>
              <p:cNvPr id="9" name="Marcador de contenido 2">
                <a:extLst>
                  <a:ext uri="{FF2B5EF4-FFF2-40B4-BE49-F238E27FC236}">
                    <a16:creationId xmlns:a16="http://schemas.microsoft.com/office/drawing/2014/main" id="{481E7A03-F394-4655-8B84-01906C30FB00}"/>
                  </a:ext>
                </a:extLst>
              </p:cNvPr>
              <p:cNvSpPr txBox="1">
                <a:spLocks noRot="1" noChangeAspect="1" noMove="1" noResize="1" noEditPoints="1" noAdjustHandles="1" noChangeArrowheads="1" noChangeShapeType="1" noTextEdit="1"/>
              </p:cNvSpPr>
              <p:nvPr/>
            </p:nvSpPr>
            <p:spPr>
              <a:xfrm>
                <a:off x="628650" y="1293779"/>
                <a:ext cx="7886700" cy="3370094"/>
              </a:xfrm>
              <a:prstGeom prst="rect">
                <a:avLst/>
              </a:prstGeom>
              <a:blipFill>
                <a:blip r:embed="rId3"/>
                <a:stretch>
                  <a:fillRect/>
                </a:stretch>
              </a:blipFill>
              <a:ln>
                <a:noFill/>
              </a:ln>
            </p:spPr>
            <p:txBody>
              <a:bodyPr/>
              <a:lstStyle/>
              <a:p>
                <a:r>
                  <a:rPr lang="es-ES">
                    <a:noFill/>
                  </a:rPr>
                  <a:t> </a:t>
                </a:r>
              </a:p>
            </p:txBody>
          </p:sp>
        </mc:Fallback>
      </mc:AlternateContent>
    </p:spTree>
    <p:extLst>
      <p:ext uri="{BB962C8B-B14F-4D97-AF65-F5344CB8AC3E}">
        <p14:creationId xmlns:p14="http://schemas.microsoft.com/office/powerpoint/2010/main" val="2072436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394228"/>
            <a:ext cx="7704000" cy="320400"/>
          </a:xfrm>
          <a:prstGeom prst="rect">
            <a:avLst/>
          </a:prstGeom>
        </p:spPr>
        <p:txBody>
          <a:bodyPr spcFirstLastPara="1" wrap="square" lIns="91425" tIns="91425" rIns="91425" bIns="91425" anchor="ctr" anchorCtr="0">
            <a:noAutofit/>
          </a:bodyPr>
          <a:lstStyle/>
          <a:p>
            <a:pPr lvl="0"/>
            <a:r>
              <a:rPr lang="es-ES" dirty="0"/>
              <a:t>EJEMPLO</a:t>
            </a:r>
          </a:p>
        </p:txBody>
      </p:sp>
      <p:sp>
        <p:nvSpPr>
          <p:cNvPr id="7" name="TextBox 6">
            <a:extLst>
              <a:ext uri="{FF2B5EF4-FFF2-40B4-BE49-F238E27FC236}">
                <a16:creationId xmlns:a16="http://schemas.microsoft.com/office/drawing/2014/main" id="{77075B7A-A468-47F6-8A03-A68C0BD77E6E}"/>
              </a:ext>
            </a:extLst>
          </p:cNvPr>
          <p:cNvSpPr txBox="1"/>
          <p:nvPr/>
        </p:nvSpPr>
        <p:spPr>
          <a:xfrm>
            <a:off x="8724900" y="4790933"/>
            <a:ext cx="373309" cy="261610"/>
          </a:xfrm>
          <a:prstGeom prst="rect">
            <a:avLst/>
          </a:prstGeom>
          <a:noFill/>
        </p:spPr>
        <p:txBody>
          <a:bodyPr wrap="square" rtlCol="0">
            <a:spAutoFit/>
          </a:bodyPr>
          <a:lstStyle/>
          <a:p>
            <a:r>
              <a:rPr lang="es-ES" sz="1100" dirty="0">
                <a:solidFill>
                  <a:schemeClr val="dk2"/>
                </a:solidFill>
                <a:latin typeface="Josefin Sans"/>
                <a:sym typeface="Josefin Sans"/>
              </a:rPr>
              <a:t>22</a:t>
            </a:r>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FCC5AC6B-384F-46A6-B5A5-96835076DE3F}"/>
                  </a:ext>
                </a:extLst>
              </p:cNvPr>
              <p:cNvSpPr txBox="1">
                <a:spLocks/>
              </p:cNvSpPr>
              <p:nvPr/>
            </p:nvSpPr>
            <p:spPr>
              <a:xfrm>
                <a:off x="811350" y="1369219"/>
                <a:ext cx="7704000" cy="315846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14:m>
                  <m:oMath xmlns:m="http://schemas.openxmlformats.org/officeDocument/2006/math">
                    <m:sSub>
                      <m:sSubPr>
                        <m:ctrlPr>
                          <a:rPr lang="es-ES" sz="1500" i="1" smtClean="0">
                            <a:solidFill>
                              <a:schemeClr val="bg2"/>
                            </a:solidFill>
                            <a:latin typeface="Cambria Math" panose="02040503050406030204" pitchFamily="18" charset="0"/>
                          </a:rPr>
                        </m:ctrlPr>
                      </m:sSubPr>
                      <m:e>
                        <m:r>
                          <a:rPr lang="es-419" sz="1500" i="1">
                            <a:solidFill>
                              <a:schemeClr val="bg2"/>
                            </a:solidFill>
                            <a:latin typeface="Cambria Math" panose="02040503050406030204" pitchFamily="18" charset="0"/>
                          </a:rPr>
                          <m:t>𝑑</m:t>
                        </m:r>
                      </m:e>
                      <m:sub>
                        <m:r>
                          <a:rPr lang="es-419" sz="1500" i="1">
                            <a:solidFill>
                              <a:schemeClr val="bg2"/>
                            </a:solidFill>
                            <a:latin typeface="Cambria Math" panose="02040503050406030204" pitchFamily="18" charset="0"/>
                          </a:rPr>
                          <m:t>1</m:t>
                        </m:r>
                      </m:sub>
                    </m:sSub>
                  </m:oMath>
                </a14:m>
                <a:r>
                  <a:rPr lang="es-ES" sz="1500" dirty="0">
                    <a:solidFill>
                      <a:schemeClr val="bg2"/>
                    </a:solidFill>
                    <a:latin typeface="Josefin Sans" panose="020B0604020202020204" charset="0"/>
                  </a:rPr>
                  <a:t> : león </a:t>
                </a:r>
                <a:r>
                  <a:rPr lang="es-ES" sz="1500" dirty="0" err="1">
                    <a:solidFill>
                      <a:schemeClr val="bg2"/>
                    </a:solidFill>
                    <a:latin typeface="Josefin Sans" panose="020B0604020202020204" charset="0"/>
                  </a:rPr>
                  <a:t>león</a:t>
                </a:r>
                <a:r>
                  <a:rPr lang="es-ES" sz="1500" dirty="0">
                    <a:solidFill>
                      <a:schemeClr val="bg2"/>
                    </a:solidFill>
                    <a:latin typeface="Josefin Sans" panose="020B0604020202020204" charset="0"/>
                  </a:rPr>
                  <a:t> </a:t>
                </a:r>
                <a:r>
                  <a:rPr lang="es-ES" sz="1500" dirty="0" err="1">
                    <a:solidFill>
                      <a:schemeClr val="bg2"/>
                    </a:solidFill>
                    <a:latin typeface="Josefin Sans" panose="020B0604020202020204" charset="0"/>
                  </a:rPr>
                  <a:t>león</a:t>
                </a:r>
                <a:endParaRPr lang="es-ES" sz="1500" dirty="0">
                  <a:solidFill>
                    <a:schemeClr val="bg2"/>
                  </a:solidFill>
                  <a:latin typeface="Josefin Sans" panose="020B0604020202020204" charset="0"/>
                </a:endParaRPr>
              </a:p>
              <a:p>
                <a:pPr marL="0" indent="0" algn="l"/>
                <a14:m>
                  <m:oMath xmlns:m="http://schemas.openxmlformats.org/officeDocument/2006/math">
                    <m:sSub>
                      <m:sSubPr>
                        <m:ctrlPr>
                          <a:rPr lang="es-ES" sz="1500" i="1">
                            <a:solidFill>
                              <a:schemeClr val="bg2"/>
                            </a:solidFill>
                            <a:latin typeface="Cambria Math" panose="02040503050406030204" pitchFamily="18" charset="0"/>
                          </a:rPr>
                        </m:ctrlPr>
                      </m:sSubPr>
                      <m:e>
                        <m:r>
                          <a:rPr lang="es-419" sz="1500" i="1">
                            <a:solidFill>
                              <a:schemeClr val="bg2"/>
                            </a:solidFill>
                            <a:latin typeface="Cambria Math" panose="02040503050406030204" pitchFamily="18" charset="0"/>
                          </a:rPr>
                          <m:t>𝑑</m:t>
                        </m:r>
                      </m:e>
                      <m:sub>
                        <m:r>
                          <a:rPr lang="es-419" sz="1500" i="1">
                            <a:solidFill>
                              <a:schemeClr val="bg2"/>
                            </a:solidFill>
                            <a:latin typeface="Cambria Math" panose="02040503050406030204" pitchFamily="18" charset="0"/>
                          </a:rPr>
                          <m:t>2</m:t>
                        </m:r>
                      </m:sub>
                    </m:sSub>
                  </m:oMath>
                </a14:m>
                <a:r>
                  <a:rPr lang="es-ES" sz="1500" dirty="0">
                    <a:solidFill>
                      <a:schemeClr val="bg2"/>
                    </a:solidFill>
                    <a:latin typeface="Josefin Sans" panose="020B0604020202020204" charset="0"/>
                  </a:rPr>
                  <a:t> : león </a:t>
                </a:r>
                <a:r>
                  <a:rPr lang="es-ES" sz="1500" dirty="0" err="1">
                    <a:solidFill>
                      <a:schemeClr val="bg2"/>
                    </a:solidFill>
                    <a:latin typeface="Josefin Sans" panose="020B0604020202020204" charset="0"/>
                  </a:rPr>
                  <a:t>león</a:t>
                </a:r>
                <a:r>
                  <a:rPr lang="es-ES" sz="1500" dirty="0">
                    <a:solidFill>
                      <a:schemeClr val="bg2"/>
                    </a:solidFill>
                    <a:latin typeface="Josefin Sans" panose="020B0604020202020204" charset="0"/>
                  </a:rPr>
                  <a:t> </a:t>
                </a:r>
                <a:r>
                  <a:rPr lang="es-ES" sz="1500" dirty="0" err="1">
                    <a:solidFill>
                      <a:schemeClr val="bg2"/>
                    </a:solidFill>
                    <a:latin typeface="Josefin Sans" panose="020B0604020202020204" charset="0"/>
                  </a:rPr>
                  <a:t>león</a:t>
                </a:r>
                <a:r>
                  <a:rPr lang="es-ES" sz="1500" dirty="0">
                    <a:solidFill>
                      <a:schemeClr val="bg2"/>
                    </a:solidFill>
                    <a:latin typeface="Josefin Sans" panose="020B0604020202020204" charset="0"/>
                  </a:rPr>
                  <a:t> zorro</a:t>
                </a:r>
              </a:p>
              <a:p>
                <a:pPr marL="0" indent="0" algn="l"/>
                <a14:m>
                  <m:oMath xmlns:m="http://schemas.openxmlformats.org/officeDocument/2006/math">
                    <m:sSub>
                      <m:sSubPr>
                        <m:ctrlPr>
                          <a:rPr lang="es-ES" sz="1500" i="1">
                            <a:solidFill>
                              <a:schemeClr val="bg2"/>
                            </a:solidFill>
                            <a:latin typeface="Cambria Math" panose="02040503050406030204" pitchFamily="18" charset="0"/>
                          </a:rPr>
                        </m:ctrlPr>
                      </m:sSubPr>
                      <m:e>
                        <m:r>
                          <a:rPr lang="es-419" sz="1500" i="1">
                            <a:solidFill>
                              <a:schemeClr val="bg2"/>
                            </a:solidFill>
                            <a:latin typeface="Cambria Math" panose="02040503050406030204" pitchFamily="18" charset="0"/>
                          </a:rPr>
                          <m:t>𝑑</m:t>
                        </m:r>
                      </m:e>
                      <m:sub>
                        <m:r>
                          <a:rPr lang="es-419" sz="1500" i="1">
                            <a:solidFill>
                              <a:schemeClr val="bg2"/>
                            </a:solidFill>
                            <a:latin typeface="Cambria Math" panose="02040503050406030204" pitchFamily="18" charset="0"/>
                          </a:rPr>
                          <m:t>3</m:t>
                        </m:r>
                      </m:sub>
                    </m:sSub>
                  </m:oMath>
                </a14:m>
                <a:r>
                  <a:rPr lang="es-ES" sz="1500" dirty="0">
                    <a:solidFill>
                      <a:schemeClr val="bg2"/>
                    </a:solidFill>
                    <a:latin typeface="Josefin Sans" panose="020B0604020202020204" charset="0"/>
                  </a:rPr>
                  <a:t> : león zorro nutria</a:t>
                </a:r>
              </a:p>
              <a:p>
                <a:pPr marL="0" indent="0" algn="l"/>
                <a14:m>
                  <m:oMath xmlns:m="http://schemas.openxmlformats.org/officeDocument/2006/math">
                    <m:sSub>
                      <m:sSubPr>
                        <m:ctrlPr>
                          <a:rPr lang="es-ES" sz="1500" i="1">
                            <a:solidFill>
                              <a:schemeClr val="bg2"/>
                            </a:solidFill>
                            <a:latin typeface="Cambria Math" panose="02040503050406030204" pitchFamily="18" charset="0"/>
                          </a:rPr>
                        </m:ctrlPr>
                      </m:sSubPr>
                      <m:e>
                        <m:r>
                          <a:rPr lang="es-419" sz="1500" i="1">
                            <a:solidFill>
                              <a:schemeClr val="bg2"/>
                            </a:solidFill>
                            <a:latin typeface="Cambria Math" panose="02040503050406030204" pitchFamily="18" charset="0"/>
                          </a:rPr>
                          <m:t>𝑑</m:t>
                        </m:r>
                      </m:e>
                      <m:sub>
                        <m:r>
                          <a:rPr lang="es-419" sz="1500" i="1">
                            <a:solidFill>
                              <a:schemeClr val="bg2"/>
                            </a:solidFill>
                            <a:latin typeface="Cambria Math" panose="02040503050406030204" pitchFamily="18" charset="0"/>
                          </a:rPr>
                          <m:t>4</m:t>
                        </m:r>
                      </m:sub>
                    </m:sSub>
                  </m:oMath>
                </a14:m>
                <a:r>
                  <a:rPr lang="es-ES" sz="1500" dirty="0">
                    <a:solidFill>
                      <a:schemeClr val="bg2"/>
                    </a:solidFill>
                    <a:latin typeface="Josefin Sans" panose="020B0604020202020204" charset="0"/>
                  </a:rPr>
                  <a:t> : león </a:t>
                </a:r>
                <a:r>
                  <a:rPr lang="es-ES" sz="1500" dirty="0" err="1">
                    <a:solidFill>
                      <a:schemeClr val="bg2"/>
                    </a:solidFill>
                    <a:latin typeface="Josefin Sans" panose="020B0604020202020204" charset="0"/>
                  </a:rPr>
                  <a:t>león</a:t>
                </a:r>
                <a:r>
                  <a:rPr lang="es-ES" sz="1500" dirty="0">
                    <a:solidFill>
                      <a:schemeClr val="bg2"/>
                    </a:solidFill>
                    <a:latin typeface="Josefin Sans" panose="020B0604020202020204" charset="0"/>
                  </a:rPr>
                  <a:t> </a:t>
                </a:r>
                <a:r>
                  <a:rPr lang="es-ES" sz="1500" dirty="0" err="1">
                    <a:solidFill>
                      <a:schemeClr val="bg2"/>
                    </a:solidFill>
                    <a:latin typeface="Josefin Sans" panose="020B0604020202020204" charset="0"/>
                  </a:rPr>
                  <a:t>león</a:t>
                </a:r>
                <a:r>
                  <a:rPr lang="es-ES" sz="1500" dirty="0">
                    <a:solidFill>
                      <a:schemeClr val="bg2"/>
                    </a:solidFill>
                    <a:latin typeface="Josefin Sans" panose="020B0604020202020204" charset="0"/>
                  </a:rPr>
                  <a:t> zorro </a:t>
                </a:r>
                <a:r>
                  <a:rPr lang="es-ES" sz="1500" dirty="0" err="1">
                    <a:solidFill>
                      <a:schemeClr val="bg2"/>
                    </a:solidFill>
                    <a:latin typeface="Josefin Sans" panose="020B0604020202020204" charset="0"/>
                  </a:rPr>
                  <a:t>zorro</a:t>
                </a:r>
                <a:r>
                  <a:rPr lang="es-ES" sz="1500" dirty="0">
                    <a:solidFill>
                      <a:schemeClr val="bg2"/>
                    </a:solidFill>
                    <a:latin typeface="Josefin Sans" panose="020B0604020202020204" charset="0"/>
                  </a:rPr>
                  <a:t> </a:t>
                </a:r>
                <a:r>
                  <a:rPr lang="es-ES" sz="1500" dirty="0" err="1">
                    <a:solidFill>
                      <a:schemeClr val="bg2"/>
                    </a:solidFill>
                    <a:latin typeface="Josefin Sans" panose="020B0604020202020204" charset="0"/>
                  </a:rPr>
                  <a:t>zorro</a:t>
                </a:r>
                <a:endParaRPr lang="es-ES" sz="1500" dirty="0">
                  <a:solidFill>
                    <a:schemeClr val="bg2"/>
                  </a:solidFill>
                  <a:latin typeface="Josefin Sans" panose="020B0604020202020204" charset="0"/>
                </a:endParaRPr>
              </a:p>
              <a:p>
                <a:pPr marL="0" indent="0" algn="l"/>
                <a14:m>
                  <m:oMath xmlns:m="http://schemas.openxmlformats.org/officeDocument/2006/math">
                    <m:sSub>
                      <m:sSubPr>
                        <m:ctrlPr>
                          <a:rPr lang="es-ES" sz="1500" i="1">
                            <a:solidFill>
                              <a:schemeClr val="bg2"/>
                            </a:solidFill>
                            <a:latin typeface="Cambria Math" panose="02040503050406030204" pitchFamily="18" charset="0"/>
                          </a:rPr>
                        </m:ctrlPr>
                      </m:sSubPr>
                      <m:e>
                        <m:r>
                          <a:rPr lang="es-419" sz="1500" i="1">
                            <a:solidFill>
                              <a:schemeClr val="bg2"/>
                            </a:solidFill>
                            <a:latin typeface="Cambria Math" panose="02040503050406030204" pitchFamily="18" charset="0"/>
                          </a:rPr>
                          <m:t>𝑑</m:t>
                        </m:r>
                      </m:e>
                      <m:sub>
                        <m:r>
                          <a:rPr lang="es-419" sz="1500" i="1">
                            <a:solidFill>
                              <a:schemeClr val="bg2"/>
                            </a:solidFill>
                            <a:latin typeface="Cambria Math" panose="02040503050406030204" pitchFamily="18" charset="0"/>
                          </a:rPr>
                          <m:t>5</m:t>
                        </m:r>
                      </m:sub>
                    </m:sSub>
                  </m:oMath>
                </a14:m>
                <a:r>
                  <a:rPr lang="es-ES" sz="1500" dirty="0">
                    <a:solidFill>
                      <a:schemeClr val="bg2"/>
                    </a:solidFill>
                    <a:latin typeface="Josefin Sans" panose="020B0604020202020204" charset="0"/>
                  </a:rPr>
                  <a:t> : nutria</a:t>
                </a:r>
              </a:p>
              <a:p>
                <a:pPr marL="0" indent="0" algn="l"/>
                <a:endParaRPr lang="es-ES" sz="1125" dirty="0">
                  <a:solidFill>
                    <a:schemeClr val="bg2"/>
                  </a:solidFill>
                  <a:latin typeface="Josefin Sans" panose="020B0604020202020204" charset="0"/>
                </a:endParaRPr>
              </a:p>
              <a:p>
                <a:pPr marL="0" indent="0" algn="l"/>
                <a:endParaRPr lang="es-ES" dirty="0">
                  <a:solidFill>
                    <a:schemeClr val="bg2"/>
                  </a:solidFill>
                  <a:latin typeface="Josefin Sans" panose="020B0604020202020204" charset="0"/>
                </a:endParaRPr>
              </a:p>
              <a:p>
                <a:pPr marL="0" indent="0" algn="l"/>
                <a:endParaRPr lang="es-ES" dirty="0">
                  <a:solidFill>
                    <a:schemeClr val="bg2"/>
                  </a:solidFill>
                  <a:latin typeface="Josefin Sans" panose="020B0604020202020204" charset="0"/>
                </a:endParaRPr>
              </a:p>
              <a:p>
                <a:pPr marL="0" indent="0" algn="l"/>
                <a:endParaRPr lang="es-ES" dirty="0">
                  <a:solidFill>
                    <a:schemeClr val="bg2"/>
                  </a:solidFill>
                  <a:latin typeface="Josefin Sans" panose="020B0604020202020204" charset="0"/>
                </a:endParaRPr>
              </a:p>
              <a:p>
                <a:pPr marL="0" indent="0" algn="l"/>
                <a:endParaRPr lang="es-ES" dirty="0">
                  <a:solidFill>
                    <a:schemeClr val="bg2"/>
                  </a:solidFill>
                  <a:latin typeface="Josefin Sans" panose="020B0604020202020204" charset="0"/>
                </a:endParaRPr>
              </a:p>
              <a:p>
                <a:pPr marL="0" indent="0" algn="l"/>
                <a:endParaRPr lang="es-ES" dirty="0">
                  <a:solidFill>
                    <a:schemeClr val="bg2"/>
                  </a:solidFill>
                  <a:latin typeface="Josefin Sans" panose="020B0604020202020204" charset="0"/>
                </a:endParaRPr>
              </a:p>
              <a:p>
                <a:pPr lvl="1" algn="l"/>
                <a:endParaRPr lang="es-ES" dirty="0">
                  <a:solidFill>
                    <a:schemeClr val="bg2"/>
                  </a:solidFill>
                  <a:latin typeface="Josefin Sans" panose="020B0604020202020204" charset="0"/>
                </a:endParaRPr>
              </a:p>
              <a:p>
                <a:pPr marL="342900" lvl="1" indent="0" algn="l"/>
                <a:br>
                  <a:rPr lang="es-ES" dirty="0">
                    <a:solidFill>
                      <a:schemeClr val="bg2"/>
                    </a:solidFill>
                    <a:latin typeface="Josefin Sans" panose="020B0604020202020204" charset="0"/>
                  </a:rPr>
                </a:br>
                <a:br>
                  <a:rPr lang="es-ES" dirty="0">
                    <a:solidFill>
                      <a:schemeClr val="bg2"/>
                    </a:solidFill>
                    <a:latin typeface="Josefin Sans" panose="020B0604020202020204" charset="0"/>
                  </a:rPr>
                </a:br>
                <a:endParaRPr lang="es-ES" dirty="0">
                  <a:solidFill>
                    <a:schemeClr val="bg2"/>
                  </a:solidFill>
                  <a:latin typeface="Josefin Sans" panose="020B0604020202020204" charset="0"/>
                </a:endParaRPr>
              </a:p>
            </p:txBody>
          </p:sp>
        </mc:Choice>
        <mc:Fallback xmlns="">
          <p:sp>
            <p:nvSpPr>
              <p:cNvPr id="5" name="Marcador de contenido 2">
                <a:extLst>
                  <a:ext uri="{FF2B5EF4-FFF2-40B4-BE49-F238E27FC236}">
                    <a16:creationId xmlns:a16="http://schemas.microsoft.com/office/drawing/2014/main" id="{FCC5AC6B-384F-46A6-B5A5-96835076DE3F}"/>
                  </a:ext>
                </a:extLst>
              </p:cNvPr>
              <p:cNvSpPr txBox="1">
                <a:spLocks noRot="1" noChangeAspect="1" noMove="1" noResize="1" noEditPoints="1" noAdjustHandles="1" noChangeArrowheads="1" noChangeShapeType="1" noTextEdit="1"/>
              </p:cNvSpPr>
              <p:nvPr/>
            </p:nvSpPr>
            <p:spPr>
              <a:xfrm>
                <a:off x="811350" y="1369219"/>
                <a:ext cx="7704000" cy="3158461"/>
              </a:xfrm>
              <a:prstGeom prst="rect">
                <a:avLst/>
              </a:prstGeom>
              <a:blipFill>
                <a:blip r:embed="rId3"/>
                <a:stretch>
                  <a:fillRect t="-11969"/>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6" name="Tabla 3">
                <a:extLst>
                  <a:ext uri="{FF2B5EF4-FFF2-40B4-BE49-F238E27FC236}">
                    <a16:creationId xmlns:a16="http://schemas.microsoft.com/office/drawing/2014/main" id="{D90291A8-4C4E-4ACB-BC1D-3CA3A2A2AB88}"/>
                  </a:ext>
                </a:extLst>
              </p:cNvPr>
              <p:cNvGraphicFramePr>
                <a:graphicFrameLocks noGrp="1"/>
              </p:cNvGraphicFramePr>
              <p:nvPr>
                <p:extLst>
                  <p:ext uri="{D42A27DB-BD31-4B8C-83A1-F6EECF244321}">
                    <p14:modId xmlns:p14="http://schemas.microsoft.com/office/powerpoint/2010/main" val="3348862936"/>
                  </p:ext>
                </p:extLst>
              </p:nvPr>
            </p:nvGraphicFramePr>
            <p:xfrm>
              <a:off x="5996211" y="904870"/>
              <a:ext cx="1896448" cy="1645920"/>
            </p:xfrm>
            <a:graphic>
              <a:graphicData uri="http://schemas.openxmlformats.org/drawingml/2006/table">
                <a:tbl>
                  <a:tblPr firstRow="1" bandRow="1">
                    <a:tableStyleId>{5C22544A-7EE6-4342-B048-85BDC9FD1C3A}</a:tableStyleId>
                  </a:tblPr>
                  <a:tblGrid>
                    <a:gridCol w="356897">
                      <a:extLst>
                        <a:ext uri="{9D8B030D-6E8A-4147-A177-3AD203B41FA5}">
                          <a16:colId xmlns:a16="http://schemas.microsoft.com/office/drawing/2014/main" val="1385529797"/>
                        </a:ext>
                      </a:extLst>
                    </a:gridCol>
                    <a:gridCol w="461866">
                      <a:extLst>
                        <a:ext uri="{9D8B030D-6E8A-4147-A177-3AD203B41FA5}">
                          <a16:colId xmlns:a16="http://schemas.microsoft.com/office/drawing/2014/main" val="3121371177"/>
                        </a:ext>
                      </a:extLst>
                    </a:gridCol>
                    <a:gridCol w="510851">
                      <a:extLst>
                        <a:ext uri="{9D8B030D-6E8A-4147-A177-3AD203B41FA5}">
                          <a16:colId xmlns:a16="http://schemas.microsoft.com/office/drawing/2014/main" val="1707834062"/>
                        </a:ext>
                      </a:extLst>
                    </a:gridCol>
                    <a:gridCol w="566834">
                      <a:extLst>
                        <a:ext uri="{9D8B030D-6E8A-4147-A177-3AD203B41FA5}">
                          <a16:colId xmlns:a16="http://schemas.microsoft.com/office/drawing/2014/main" val="3702693341"/>
                        </a:ext>
                      </a:extLst>
                    </a:gridCol>
                  </a:tblGrid>
                  <a:tr h="228600">
                    <a:tc>
                      <a:txBody>
                        <a:bodyPr/>
                        <a:lstStyle/>
                        <a:p>
                          <a:pPr algn="ct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león</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zorro</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nutria</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7149622"/>
                      </a:ext>
                    </a:extLst>
                  </a:tr>
                  <a:tr h="274320">
                    <a:tc>
                      <a:txBody>
                        <a:bodyPr/>
                        <a:lstStyle/>
                        <a:p>
                          <a:pPr algn="ctr"/>
                          <a14:m>
                            <m:oMath xmlns:m="http://schemas.openxmlformats.org/officeDocument/2006/math">
                              <m:sSub>
                                <m:sSubPr>
                                  <m:ctrlPr>
                                    <a:rPr lang="es-ES" sz="1400" i="1" smtClean="0">
                                      <a:solidFill>
                                        <a:schemeClr val="bg2"/>
                                      </a:solidFill>
                                      <a:latin typeface="Cambria Math" panose="02040503050406030204" pitchFamily="18" charset="0"/>
                                    </a:rPr>
                                  </m:ctrlPr>
                                </m:sSubPr>
                                <m:e>
                                  <m:r>
                                    <a:rPr lang="es-419" sz="1400" b="0" i="1" smtClean="0">
                                      <a:solidFill>
                                        <a:schemeClr val="bg2"/>
                                      </a:solidFill>
                                      <a:latin typeface="Cambria Math" panose="02040503050406030204" pitchFamily="18" charset="0"/>
                                    </a:rPr>
                                    <m:t>𝑑</m:t>
                                  </m:r>
                                </m:e>
                                <m:sub>
                                  <m:r>
                                    <a:rPr lang="es-419" sz="1400" b="0" i="1" smtClean="0">
                                      <a:solidFill>
                                        <a:schemeClr val="bg2"/>
                                      </a:solidFill>
                                      <a:latin typeface="Cambria Math" panose="02040503050406030204" pitchFamily="18" charset="0"/>
                                    </a:rPr>
                                    <m:t>1</m:t>
                                  </m:r>
                                </m:sub>
                              </m:sSub>
                            </m:oMath>
                          </a14:m>
                          <a:r>
                            <a:rPr lang="es-ES" sz="14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3</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7239878"/>
                      </a:ext>
                    </a:extLst>
                  </a:tr>
                  <a:tr h="274320">
                    <a:tc>
                      <a:txBody>
                        <a:bodyPr/>
                        <a:lstStyle/>
                        <a:p>
                          <a:pPr algn="ctr"/>
                          <a14:m>
                            <m:oMath xmlns:m="http://schemas.openxmlformats.org/officeDocument/2006/math">
                              <m:sSub>
                                <m:sSubPr>
                                  <m:ctrlPr>
                                    <a:rPr lang="es-ES" sz="1400" i="1" smtClean="0">
                                      <a:solidFill>
                                        <a:schemeClr val="bg2"/>
                                      </a:solidFill>
                                      <a:latin typeface="Cambria Math" panose="02040503050406030204" pitchFamily="18" charset="0"/>
                                    </a:rPr>
                                  </m:ctrlPr>
                                </m:sSubPr>
                                <m:e>
                                  <m:r>
                                    <a:rPr lang="es-419" sz="1400" b="0" i="1" smtClean="0">
                                      <a:solidFill>
                                        <a:schemeClr val="bg2"/>
                                      </a:solidFill>
                                      <a:latin typeface="Cambria Math" panose="02040503050406030204" pitchFamily="18" charset="0"/>
                                    </a:rPr>
                                    <m:t>𝑑</m:t>
                                  </m:r>
                                </m:e>
                                <m:sub>
                                  <m:r>
                                    <a:rPr lang="es-419" sz="1400" b="0" i="1" smtClean="0">
                                      <a:solidFill>
                                        <a:schemeClr val="bg2"/>
                                      </a:solidFill>
                                      <a:latin typeface="Cambria Math" panose="02040503050406030204" pitchFamily="18" charset="0"/>
                                    </a:rPr>
                                    <m:t>2</m:t>
                                  </m:r>
                                </m:sub>
                              </m:sSub>
                            </m:oMath>
                          </a14:m>
                          <a:r>
                            <a:rPr lang="es-ES" sz="14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3</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8859491"/>
                      </a:ext>
                    </a:extLst>
                  </a:tr>
                  <a:tr h="274320">
                    <a:tc>
                      <a:txBody>
                        <a:bodyPr/>
                        <a:lstStyle/>
                        <a:p>
                          <a:pPr algn="ctr"/>
                          <a14:m>
                            <m:oMath xmlns:m="http://schemas.openxmlformats.org/officeDocument/2006/math">
                              <m:sSub>
                                <m:sSubPr>
                                  <m:ctrlPr>
                                    <a:rPr lang="es-ES" sz="1400" i="1" smtClean="0">
                                      <a:solidFill>
                                        <a:schemeClr val="bg2"/>
                                      </a:solidFill>
                                      <a:latin typeface="Cambria Math" panose="02040503050406030204" pitchFamily="18" charset="0"/>
                                    </a:rPr>
                                  </m:ctrlPr>
                                </m:sSubPr>
                                <m:e>
                                  <m:r>
                                    <a:rPr lang="es-419" sz="1400" b="0" i="1" smtClean="0">
                                      <a:solidFill>
                                        <a:schemeClr val="bg2"/>
                                      </a:solidFill>
                                      <a:latin typeface="Cambria Math" panose="02040503050406030204" pitchFamily="18" charset="0"/>
                                    </a:rPr>
                                    <m:t>𝑑</m:t>
                                  </m:r>
                                </m:e>
                                <m:sub>
                                  <m:r>
                                    <a:rPr lang="es-419" sz="1400" b="0" i="1" smtClean="0">
                                      <a:solidFill>
                                        <a:schemeClr val="bg2"/>
                                      </a:solidFill>
                                      <a:latin typeface="Cambria Math" panose="02040503050406030204" pitchFamily="18" charset="0"/>
                                    </a:rPr>
                                    <m:t>3</m:t>
                                  </m:r>
                                </m:sub>
                              </m:sSub>
                            </m:oMath>
                          </a14:m>
                          <a:r>
                            <a:rPr lang="es-ES" sz="14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1626352"/>
                      </a:ext>
                    </a:extLst>
                  </a:tr>
                  <a:tr h="274320">
                    <a:tc>
                      <a:txBody>
                        <a:bodyPr/>
                        <a:lstStyle/>
                        <a:p>
                          <a:pPr algn="ctr"/>
                          <a14:m>
                            <m:oMath xmlns:m="http://schemas.openxmlformats.org/officeDocument/2006/math">
                              <m:sSub>
                                <m:sSubPr>
                                  <m:ctrlPr>
                                    <a:rPr lang="es-ES" sz="1400" i="1" smtClean="0">
                                      <a:solidFill>
                                        <a:schemeClr val="bg2"/>
                                      </a:solidFill>
                                      <a:latin typeface="Cambria Math" panose="02040503050406030204" pitchFamily="18" charset="0"/>
                                    </a:rPr>
                                  </m:ctrlPr>
                                </m:sSubPr>
                                <m:e>
                                  <m:r>
                                    <a:rPr lang="es-419" sz="1400" b="0" i="1" smtClean="0">
                                      <a:solidFill>
                                        <a:schemeClr val="bg2"/>
                                      </a:solidFill>
                                      <a:latin typeface="Cambria Math" panose="02040503050406030204" pitchFamily="18" charset="0"/>
                                    </a:rPr>
                                    <m:t>𝑑</m:t>
                                  </m:r>
                                </m:e>
                                <m:sub>
                                  <m:r>
                                    <a:rPr lang="es-419" sz="1400" b="0" i="1" smtClean="0">
                                      <a:solidFill>
                                        <a:schemeClr val="bg2"/>
                                      </a:solidFill>
                                      <a:latin typeface="Cambria Math" panose="02040503050406030204" pitchFamily="18" charset="0"/>
                                    </a:rPr>
                                    <m:t>4</m:t>
                                  </m:r>
                                </m:sub>
                              </m:sSub>
                            </m:oMath>
                          </a14:m>
                          <a:r>
                            <a:rPr lang="es-ES" sz="14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3</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3</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5307602"/>
                      </a:ext>
                    </a:extLst>
                  </a:tr>
                  <a:tr h="274320">
                    <a:tc>
                      <a:txBody>
                        <a:bodyPr/>
                        <a:lstStyle/>
                        <a:p>
                          <a:pPr algn="ctr"/>
                          <a14:m>
                            <m:oMath xmlns:m="http://schemas.openxmlformats.org/officeDocument/2006/math">
                              <m:sSub>
                                <m:sSubPr>
                                  <m:ctrlPr>
                                    <a:rPr lang="es-ES" sz="1400" i="1" smtClean="0">
                                      <a:solidFill>
                                        <a:schemeClr val="bg2"/>
                                      </a:solidFill>
                                      <a:latin typeface="Cambria Math" panose="02040503050406030204" pitchFamily="18" charset="0"/>
                                    </a:rPr>
                                  </m:ctrlPr>
                                </m:sSubPr>
                                <m:e>
                                  <m:r>
                                    <a:rPr lang="es-419" sz="1400" b="0" i="1" smtClean="0">
                                      <a:solidFill>
                                        <a:schemeClr val="bg2"/>
                                      </a:solidFill>
                                      <a:latin typeface="Cambria Math" panose="02040503050406030204" pitchFamily="18" charset="0"/>
                                    </a:rPr>
                                    <m:t>𝑑</m:t>
                                  </m:r>
                                </m:e>
                                <m:sub>
                                  <m:r>
                                    <a:rPr lang="es-419" sz="1400" b="0" i="1" smtClean="0">
                                      <a:solidFill>
                                        <a:schemeClr val="bg2"/>
                                      </a:solidFill>
                                      <a:latin typeface="Cambria Math" panose="02040503050406030204" pitchFamily="18" charset="0"/>
                                    </a:rPr>
                                    <m:t>5</m:t>
                                  </m:r>
                                </m:sub>
                              </m:sSub>
                            </m:oMath>
                          </a14:m>
                          <a:r>
                            <a:rPr lang="es-ES" sz="14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785013"/>
                      </a:ext>
                    </a:extLst>
                  </a:tr>
                </a:tbl>
              </a:graphicData>
            </a:graphic>
          </p:graphicFrame>
        </mc:Choice>
        <mc:Fallback xmlns="">
          <p:graphicFrame>
            <p:nvGraphicFramePr>
              <p:cNvPr id="6" name="Tabla 3">
                <a:extLst>
                  <a:ext uri="{FF2B5EF4-FFF2-40B4-BE49-F238E27FC236}">
                    <a16:creationId xmlns:a16="http://schemas.microsoft.com/office/drawing/2014/main" id="{D90291A8-4C4E-4ACB-BC1D-3CA3A2A2AB88}"/>
                  </a:ext>
                </a:extLst>
              </p:cNvPr>
              <p:cNvGraphicFramePr>
                <a:graphicFrameLocks noGrp="1"/>
              </p:cNvGraphicFramePr>
              <p:nvPr>
                <p:extLst>
                  <p:ext uri="{D42A27DB-BD31-4B8C-83A1-F6EECF244321}">
                    <p14:modId xmlns:p14="http://schemas.microsoft.com/office/powerpoint/2010/main" val="3348862936"/>
                  </p:ext>
                </p:extLst>
              </p:nvPr>
            </p:nvGraphicFramePr>
            <p:xfrm>
              <a:off x="5996211" y="904870"/>
              <a:ext cx="1896448" cy="1645920"/>
            </p:xfrm>
            <a:graphic>
              <a:graphicData uri="http://schemas.openxmlformats.org/drawingml/2006/table">
                <a:tbl>
                  <a:tblPr firstRow="1" bandRow="1">
                    <a:tableStyleId>{5C22544A-7EE6-4342-B048-85BDC9FD1C3A}</a:tableStyleId>
                  </a:tblPr>
                  <a:tblGrid>
                    <a:gridCol w="356897">
                      <a:extLst>
                        <a:ext uri="{9D8B030D-6E8A-4147-A177-3AD203B41FA5}">
                          <a16:colId xmlns:a16="http://schemas.microsoft.com/office/drawing/2014/main" val="1385529797"/>
                        </a:ext>
                      </a:extLst>
                    </a:gridCol>
                    <a:gridCol w="461866">
                      <a:extLst>
                        <a:ext uri="{9D8B030D-6E8A-4147-A177-3AD203B41FA5}">
                          <a16:colId xmlns:a16="http://schemas.microsoft.com/office/drawing/2014/main" val="3121371177"/>
                        </a:ext>
                      </a:extLst>
                    </a:gridCol>
                    <a:gridCol w="510851">
                      <a:extLst>
                        <a:ext uri="{9D8B030D-6E8A-4147-A177-3AD203B41FA5}">
                          <a16:colId xmlns:a16="http://schemas.microsoft.com/office/drawing/2014/main" val="1707834062"/>
                        </a:ext>
                      </a:extLst>
                    </a:gridCol>
                    <a:gridCol w="566834">
                      <a:extLst>
                        <a:ext uri="{9D8B030D-6E8A-4147-A177-3AD203B41FA5}">
                          <a16:colId xmlns:a16="http://schemas.microsoft.com/office/drawing/2014/main" val="3702693341"/>
                        </a:ext>
                      </a:extLst>
                    </a:gridCol>
                  </a:tblGrid>
                  <a:tr h="236220">
                    <a:tc>
                      <a:txBody>
                        <a:bodyPr/>
                        <a:lstStyle/>
                        <a:p>
                          <a:pPr algn="ct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león</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zorro</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nutria</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7149622"/>
                      </a:ext>
                    </a:extLst>
                  </a:tr>
                  <a:tr h="28194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5" t="-89130" r="-432203" b="-408696"/>
                          </a:stretch>
                        </a:blipFill>
                      </a:tcPr>
                    </a:tc>
                    <a:tc>
                      <a:txBody>
                        <a:bodyPr/>
                        <a:lstStyle/>
                        <a:p>
                          <a:pPr algn="ctr"/>
                          <a:r>
                            <a:rPr lang="es-419" sz="1100" dirty="0">
                              <a:solidFill>
                                <a:schemeClr val="bg2"/>
                              </a:solidFill>
                            </a:rPr>
                            <a:t>3</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7239878"/>
                      </a:ext>
                    </a:extLst>
                  </a:tr>
                  <a:tr h="28194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5" t="-185106" r="-432203" b="-300000"/>
                          </a:stretch>
                        </a:blipFill>
                      </a:tcPr>
                    </a:tc>
                    <a:tc>
                      <a:txBody>
                        <a:bodyPr/>
                        <a:lstStyle/>
                        <a:p>
                          <a:pPr algn="ctr"/>
                          <a:r>
                            <a:rPr lang="es-419" sz="1100" dirty="0">
                              <a:solidFill>
                                <a:schemeClr val="bg2"/>
                              </a:solidFill>
                            </a:rPr>
                            <a:t>3</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8859491"/>
                      </a:ext>
                    </a:extLst>
                  </a:tr>
                  <a:tr h="28194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5" t="-291304" r="-432203" b="-206522"/>
                          </a:stretch>
                        </a:blip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1626352"/>
                      </a:ext>
                    </a:extLst>
                  </a:tr>
                  <a:tr h="28194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5" t="-382979" r="-432203" b="-102128"/>
                          </a:stretch>
                        </a:blipFill>
                      </a:tcPr>
                    </a:tc>
                    <a:tc>
                      <a:txBody>
                        <a:bodyPr/>
                        <a:lstStyle/>
                        <a:p>
                          <a:pPr algn="ctr"/>
                          <a:r>
                            <a:rPr lang="es-419" sz="1100" dirty="0">
                              <a:solidFill>
                                <a:schemeClr val="bg2"/>
                              </a:solidFill>
                            </a:rPr>
                            <a:t>3</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3</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5307602"/>
                      </a:ext>
                    </a:extLst>
                  </a:tr>
                  <a:tr h="28194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695" t="-493478" r="-432203" b="-4348"/>
                          </a:stretch>
                        </a:blip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7850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a 5">
                <a:extLst>
                  <a:ext uri="{FF2B5EF4-FFF2-40B4-BE49-F238E27FC236}">
                    <a16:creationId xmlns:a16="http://schemas.microsoft.com/office/drawing/2014/main" id="{7F6FDD69-E04A-49B5-8358-12D69A7373BD}"/>
                  </a:ext>
                </a:extLst>
              </p:cNvPr>
              <p:cNvGraphicFramePr>
                <a:graphicFrameLocks noGrp="1"/>
              </p:cNvGraphicFramePr>
              <p:nvPr>
                <p:extLst>
                  <p:ext uri="{D42A27DB-BD31-4B8C-83A1-F6EECF244321}">
                    <p14:modId xmlns:p14="http://schemas.microsoft.com/office/powerpoint/2010/main" val="1956760301"/>
                  </p:ext>
                </p:extLst>
              </p:nvPr>
            </p:nvGraphicFramePr>
            <p:xfrm>
              <a:off x="1086268" y="2974790"/>
              <a:ext cx="1789147" cy="1464671"/>
            </p:xfrm>
            <a:graphic>
              <a:graphicData uri="http://schemas.openxmlformats.org/drawingml/2006/table">
                <a:tbl>
                  <a:tblPr firstRow="1" bandRow="1">
                    <a:tableStyleId>{5C22544A-7EE6-4342-B048-85BDC9FD1C3A}</a:tableStyleId>
                  </a:tblPr>
                  <a:tblGrid>
                    <a:gridCol w="356897">
                      <a:extLst>
                        <a:ext uri="{9D8B030D-6E8A-4147-A177-3AD203B41FA5}">
                          <a16:colId xmlns:a16="http://schemas.microsoft.com/office/drawing/2014/main" val="1385529797"/>
                        </a:ext>
                      </a:extLst>
                    </a:gridCol>
                    <a:gridCol w="403550">
                      <a:extLst>
                        <a:ext uri="{9D8B030D-6E8A-4147-A177-3AD203B41FA5}">
                          <a16:colId xmlns:a16="http://schemas.microsoft.com/office/drawing/2014/main" val="3121371177"/>
                        </a:ext>
                      </a:extLst>
                    </a:gridCol>
                    <a:gridCol w="475861">
                      <a:extLst>
                        <a:ext uri="{9D8B030D-6E8A-4147-A177-3AD203B41FA5}">
                          <a16:colId xmlns:a16="http://schemas.microsoft.com/office/drawing/2014/main" val="1707834062"/>
                        </a:ext>
                      </a:extLst>
                    </a:gridCol>
                    <a:gridCol w="552839">
                      <a:extLst>
                        <a:ext uri="{9D8B030D-6E8A-4147-A177-3AD203B41FA5}">
                          <a16:colId xmlns:a16="http://schemas.microsoft.com/office/drawing/2014/main" val="3702693341"/>
                        </a:ext>
                      </a:extLst>
                    </a:gridCol>
                  </a:tblGrid>
                  <a:tr h="264521">
                    <a:tc>
                      <a:txBody>
                        <a:bodyPr/>
                        <a:lstStyle/>
                        <a:p>
                          <a:pPr algn="ct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león</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zorro</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nutria</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7149622"/>
                      </a:ext>
                    </a:extLst>
                  </a:tr>
                  <a:tr h="240030">
                    <a:tc>
                      <a:txBody>
                        <a:bodyPr/>
                        <a:lstStyle/>
                        <a:p>
                          <a:pPr algn="ctr"/>
                          <a14:m>
                            <m:oMath xmlns:m="http://schemas.openxmlformats.org/officeDocument/2006/math">
                              <m:sSub>
                                <m:sSubPr>
                                  <m:ctrlPr>
                                    <a:rPr lang="es-ES" sz="1100" i="1" smtClean="0">
                                      <a:solidFill>
                                        <a:schemeClr val="bg2"/>
                                      </a:solidFill>
                                      <a:latin typeface="Cambria Math" panose="02040503050406030204" pitchFamily="18" charset="0"/>
                                    </a:rPr>
                                  </m:ctrlPr>
                                </m:sSubPr>
                                <m:e>
                                  <m:r>
                                    <a:rPr lang="es-419" sz="1100" b="0" i="1" smtClean="0">
                                      <a:solidFill>
                                        <a:schemeClr val="bg2"/>
                                      </a:solidFill>
                                      <a:latin typeface="Cambria Math" panose="02040503050406030204" pitchFamily="18" charset="0"/>
                                    </a:rPr>
                                    <m:t>𝑑</m:t>
                                  </m:r>
                                </m:e>
                                <m:sub>
                                  <m:r>
                                    <a:rPr lang="es-419" sz="1100" b="0" i="1" smtClean="0">
                                      <a:solidFill>
                                        <a:schemeClr val="bg2"/>
                                      </a:solidFill>
                                      <a:latin typeface="Cambria Math" panose="02040503050406030204" pitchFamily="18" charset="0"/>
                                    </a:rPr>
                                    <m:t>1</m:t>
                                  </m:r>
                                </m:sub>
                              </m:sSub>
                            </m:oMath>
                          </a14:m>
                          <a:r>
                            <a:rPr lang="es-ES" sz="11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7239878"/>
                      </a:ext>
                    </a:extLst>
                  </a:tr>
                  <a:tr h="240030">
                    <a:tc>
                      <a:txBody>
                        <a:bodyPr/>
                        <a:lstStyle/>
                        <a:p>
                          <a:pPr algn="ctr"/>
                          <a14:m>
                            <m:oMath xmlns:m="http://schemas.openxmlformats.org/officeDocument/2006/math">
                              <m:sSub>
                                <m:sSubPr>
                                  <m:ctrlPr>
                                    <a:rPr lang="es-ES" sz="1100" i="1" smtClean="0">
                                      <a:solidFill>
                                        <a:schemeClr val="bg2"/>
                                      </a:solidFill>
                                      <a:latin typeface="Cambria Math" panose="02040503050406030204" pitchFamily="18" charset="0"/>
                                    </a:rPr>
                                  </m:ctrlPr>
                                </m:sSubPr>
                                <m:e>
                                  <m:r>
                                    <a:rPr lang="es-419" sz="1100" b="0" i="1" smtClean="0">
                                      <a:solidFill>
                                        <a:schemeClr val="bg2"/>
                                      </a:solidFill>
                                      <a:latin typeface="Cambria Math" panose="02040503050406030204" pitchFamily="18" charset="0"/>
                                    </a:rPr>
                                    <m:t>𝑑</m:t>
                                  </m:r>
                                </m:e>
                                <m:sub>
                                  <m:r>
                                    <a:rPr lang="es-419" sz="1100" b="0" i="1" smtClean="0">
                                      <a:solidFill>
                                        <a:schemeClr val="bg2"/>
                                      </a:solidFill>
                                      <a:latin typeface="Cambria Math" panose="02040503050406030204" pitchFamily="18" charset="0"/>
                                    </a:rPr>
                                    <m:t>2</m:t>
                                  </m:r>
                                </m:sub>
                              </m:sSub>
                            </m:oMath>
                          </a14:m>
                          <a:r>
                            <a:rPr lang="es-ES" sz="11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0.33</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8859491"/>
                      </a:ext>
                    </a:extLst>
                  </a:tr>
                  <a:tr h="240030">
                    <a:tc>
                      <a:txBody>
                        <a:bodyPr/>
                        <a:lstStyle/>
                        <a:p>
                          <a:pPr algn="ctr"/>
                          <a14:m>
                            <m:oMath xmlns:m="http://schemas.openxmlformats.org/officeDocument/2006/math">
                              <m:sSub>
                                <m:sSubPr>
                                  <m:ctrlPr>
                                    <a:rPr lang="es-ES" sz="1100" i="1" smtClean="0">
                                      <a:solidFill>
                                        <a:schemeClr val="bg2"/>
                                      </a:solidFill>
                                      <a:latin typeface="Cambria Math" panose="02040503050406030204" pitchFamily="18" charset="0"/>
                                    </a:rPr>
                                  </m:ctrlPr>
                                </m:sSubPr>
                                <m:e>
                                  <m:r>
                                    <a:rPr lang="es-419" sz="1100" b="0" i="1" smtClean="0">
                                      <a:solidFill>
                                        <a:schemeClr val="bg2"/>
                                      </a:solidFill>
                                      <a:latin typeface="Cambria Math" panose="02040503050406030204" pitchFamily="18" charset="0"/>
                                    </a:rPr>
                                    <m:t>𝑑</m:t>
                                  </m:r>
                                </m:e>
                                <m:sub>
                                  <m:r>
                                    <a:rPr lang="es-419" sz="1100" b="0" i="1" smtClean="0">
                                      <a:solidFill>
                                        <a:schemeClr val="bg2"/>
                                      </a:solidFill>
                                      <a:latin typeface="Cambria Math" panose="02040503050406030204" pitchFamily="18" charset="0"/>
                                    </a:rPr>
                                    <m:t>3</m:t>
                                  </m:r>
                                </m:sub>
                              </m:sSub>
                            </m:oMath>
                          </a14:m>
                          <a:r>
                            <a:rPr lang="es-ES" sz="11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1626352"/>
                      </a:ext>
                    </a:extLst>
                  </a:tr>
                  <a:tr h="240030">
                    <a:tc>
                      <a:txBody>
                        <a:bodyPr/>
                        <a:lstStyle/>
                        <a:p>
                          <a:pPr algn="ctr"/>
                          <a14:m>
                            <m:oMath xmlns:m="http://schemas.openxmlformats.org/officeDocument/2006/math">
                              <m:sSub>
                                <m:sSubPr>
                                  <m:ctrlPr>
                                    <a:rPr lang="es-ES" sz="1100" i="1" smtClean="0">
                                      <a:solidFill>
                                        <a:schemeClr val="bg2"/>
                                      </a:solidFill>
                                      <a:latin typeface="Cambria Math" panose="02040503050406030204" pitchFamily="18" charset="0"/>
                                    </a:rPr>
                                  </m:ctrlPr>
                                </m:sSubPr>
                                <m:e>
                                  <m:r>
                                    <a:rPr lang="es-419" sz="1100" b="0" i="1" smtClean="0">
                                      <a:solidFill>
                                        <a:schemeClr val="bg2"/>
                                      </a:solidFill>
                                      <a:latin typeface="Cambria Math" panose="02040503050406030204" pitchFamily="18" charset="0"/>
                                    </a:rPr>
                                    <m:t>𝑑</m:t>
                                  </m:r>
                                </m:e>
                                <m:sub>
                                  <m:r>
                                    <a:rPr lang="es-419" sz="1100" b="0" i="1" smtClean="0">
                                      <a:solidFill>
                                        <a:schemeClr val="bg2"/>
                                      </a:solidFill>
                                      <a:latin typeface="Cambria Math" panose="02040503050406030204" pitchFamily="18" charset="0"/>
                                    </a:rPr>
                                    <m:t>4</m:t>
                                  </m:r>
                                </m:sub>
                              </m:sSub>
                            </m:oMath>
                          </a14:m>
                          <a:r>
                            <a:rPr lang="es-ES" sz="11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5307602"/>
                      </a:ext>
                    </a:extLst>
                  </a:tr>
                  <a:tr h="240030">
                    <a:tc>
                      <a:txBody>
                        <a:bodyPr/>
                        <a:lstStyle/>
                        <a:p>
                          <a:pPr algn="ctr"/>
                          <a14:m>
                            <m:oMath xmlns:m="http://schemas.openxmlformats.org/officeDocument/2006/math">
                              <m:sSub>
                                <m:sSubPr>
                                  <m:ctrlPr>
                                    <a:rPr lang="es-ES" sz="1100" i="1" smtClean="0">
                                      <a:solidFill>
                                        <a:schemeClr val="bg2"/>
                                      </a:solidFill>
                                      <a:latin typeface="Cambria Math" panose="02040503050406030204" pitchFamily="18" charset="0"/>
                                    </a:rPr>
                                  </m:ctrlPr>
                                </m:sSubPr>
                                <m:e>
                                  <m:r>
                                    <a:rPr lang="es-419" sz="1100" b="0" i="1" smtClean="0">
                                      <a:solidFill>
                                        <a:schemeClr val="bg2"/>
                                      </a:solidFill>
                                      <a:latin typeface="Cambria Math" panose="02040503050406030204" pitchFamily="18" charset="0"/>
                                    </a:rPr>
                                    <m:t>𝑑</m:t>
                                  </m:r>
                                </m:e>
                                <m:sub>
                                  <m:r>
                                    <a:rPr lang="es-419" sz="1100" b="0" i="1" smtClean="0">
                                      <a:solidFill>
                                        <a:schemeClr val="bg2"/>
                                      </a:solidFill>
                                      <a:latin typeface="Cambria Math" panose="02040503050406030204" pitchFamily="18" charset="0"/>
                                    </a:rPr>
                                    <m:t>5</m:t>
                                  </m:r>
                                </m:sub>
                              </m:sSub>
                            </m:oMath>
                          </a14:m>
                          <a:r>
                            <a:rPr lang="es-ES" sz="11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785013"/>
                      </a:ext>
                    </a:extLst>
                  </a:tr>
                </a:tbl>
              </a:graphicData>
            </a:graphic>
          </p:graphicFrame>
        </mc:Choice>
        <mc:Fallback xmlns="">
          <p:graphicFrame>
            <p:nvGraphicFramePr>
              <p:cNvPr id="8" name="Tabla 5">
                <a:extLst>
                  <a:ext uri="{FF2B5EF4-FFF2-40B4-BE49-F238E27FC236}">
                    <a16:creationId xmlns:a16="http://schemas.microsoft.com/office/drawing/2014/main" id="{7F6FDD69-E04A-49B5-8358-12D69A7373BD}"/>
                  </a:ext>
                </a:extLst>
              </p:cNvPr>
              <p:cNvGraphicFramePr>
                <a:graphicFrameLocks noGrp="1"/>
              </p:cNvGraphicFramePr>
              <p:nvPr>
                <p:extLst>
                  <p:ext uri="{D42A27DB-BD31-4B8C-83A1-F6EECF244321}">
                    <p14:modId xmlns:p14="http://schemas.microsoft.com/office/powerpoint/2010/main" val="1956760301"/>
                  </p:ext>
                </p:extLst>
              </p:nvPr>
            </p:nvGraphicFramePr>
            <p:xfrm>
              <a:off x="1086268" y="2974790"/>
              <a:ext cx="1789147" cy="1464671"/>
            </p:xfrm>
            <a:graphic>
              <a:graphicData uri="http://schemas.openxmlformats.org/drawingml/2006/table">
                <a:tbl>
                  <a:tblPr firstRow="1" bandRow="1">
                    <a:tableStyleId>{5C22544A-7EE6-4342-B048-85BDC9FD1C3A}</a:tableStyleId>
                  </a:tblPr>
                  <a:tblGrid>
                    <a:gridCol w="356897">
                      <a:extLst>
                        <a:ext uri="{9D8B030D-6E8A-4147-A177-3AD203B41FA5}">
                          <a16:colId xmlns:a16="http://schemas.microsoft.com/office/drawing/2014/main" val="1385529797"/>
                        </a:ext>
                      </a:extLst>
                    </a:gridCol>
                    <a:gridCol w="403550">
                      <a:extLst>
                        <a:ext uri="{9D8B030D-6E8A-4147-A177-3AD203B41FA5}">
                          <a16:colId xmlns:a16="http://schemas.microsoft.com/office/drawing/2014/main" val="3121371177"/>
                        </a:ext>
                      </a:extLst>
                    </a:gridCol>
                    <a:gridCol w="475861">
                      <a:extLst>
                        <a:ext uri="{9D8B030D-6E8A-4147-A177-3AD203B41FA5}">
                          <a16:colId xmlns:a16="http://schemas.microsoft.com/office/drawing/2014/main" val="1707834062"/>
                        </a:ext>
                      </a:extLst>
                    </a:gridCol>
                    <a:gridCol w="552839">
                      <a:extLst>
                        <a:ext uri="{9D8B030D-6E8A-4147-A177-3AD203B41FA5}">
                          <a16:colId xmlns:a16="http://schemas.microsoft.com/office/drawing/2014/main" val="3702693341"/>
                        </a:ext>
                      </a:extLst>
                    </a:gridCol>
                  </a:tblGrid>
                  <a:tr h="264521">
                    <a:tc>
                      <a:txBody>
                        <a:bodyPr/>
                        <a:lstStyle/>
                        <a:p>
                          <a:pPr algn="ct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león</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zorro</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nutria</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7149622"/>
                      </a:ext>
                    </a:extLst>
                  </a:tr>
                  <a:tr h="24003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695" t="-117949" r="-401695" b="-425641"/>
                          </a:stretch>
                        </a:blip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7239878"/>
                      </a:ext>
                    </a:extLst>
                  </a:tr>
                  <a:tr h="24003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695" t="-212500" r="-401695" b="-315000"/>
                          </a:stretch>
                        </a:blip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0.33</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8859491"/>
                      </a:ext>
                    </a:extLst>
                  </a:tr>
                  <a:tr h="24003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695" t="-312500" r="-401695" b="-215000"/>
                          </a:stretch>
                        </a:blip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1626352"/>
                      </a:ext>
                    </a:extLst>
                  </a:tr>
                  <a:tr h="24003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695" t="-423077" r="-401695" b="-120513"/>
                          </a:stretch>
                        </a:blip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5307602"/>
                      </a:ext>
                    </a:extLst>
                  </a:tr>
                  <a:tr h="24003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695" t="-510000" r="-401695" b="-17500"/>
                          </a:stretch>
                        </a:blip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1</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7850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a 6">
                <a:extLst>
                  <a:ext uri="{FF2B5EF4-FFF2-40B4-BE49-F238E27FC236}">
                    <a16:creationId xmlns:a16="http://schemas.microsoft.com/office/drawing/2014/main" id="{1FEA3185-0831-4C2F-AE63-CF5B051C1000}"/>
                  </a:ext>
                </a:extLst>
              </p:cNvPr>
              <p:cNvGraphicFramePr>
                <a:graphicFrameLocks noGrp="1"/>
              </p:cNvGraphicFramePr>
              <p:nvPr>
                <p:extLst>
                  <p:ext uri="{D42A27DB-BD31-4B8C-83A1-F6EECF244321}">
                    <p14:modId xmlns:p14="http://schemas.microsoft.com/office/powerpoint/2010/main" val="3946395191"/>
                  </p:ext>
                </p:extLst>
              </p:nvPr>
            </p:nvGraphicFramePr>
            <p:xfrm>
              <a:off x="3538405" y="2984518"/>
              <a:ext cx="1778357" cy="984610"/>
            </p:xfrm>
            <a:graphic>
              <a:graphicData uri="http://schemas.openxmlformats.org/drawingml/2006/table">
                <a:tbl>
                  <a:tblPr firstRow="1" bandRow="1">
                    <a:tableStyleId>{5C22544A-7EE6-4342-B048-85BDC9FD1C3A}</a:tableStyleId>
                  </a:tblPr>
                  <a:tblGrid>
                    <a:gridCol w="328386">
                      <a:extLst>
                        <a:ext uri="{9D8B030D-6E8A-4147-A177-3AD203B41FA5}">
                          <a16:colId xmlns:a16="http://schemas.microsoft.com/office/drawing/2014/main" val="1385529797"/>
                        </a:ext>
                      </a:extLst>
                    </a:gridCol>
                    <a:gridCol w="456261">
                      <a:extLst>
                        <a:ext uri="{9D8B030D-6E8A-4147-A177-3AD203B41FA5}">
                          <a16:colId xmlns:a16="http://schemas.microsoft.com/office/drawing/2014/main" val="3121371177"/>
                        </a:ext>
                      </a:extLst>
                    </a:gridCol>
                    <a:gridCol w="501867">
                      <a:extLst>
                        <a:ext uri="{9D8B030D-6E8A-4147-A177-3AD203B41FA5}">
                          <a16:colId xmlns:a16="http://schemas.microsoft.com/office/drawing/2014/main" val="1707834062"/>
                        </a:ext>
                      </a:extLst>
                    </a:gridCol>
                    <a:gridCol w="491843">
                      <a:extLst>
                        <a:ext uri="{9D8B030D-6E8A-4147-A177-3AD203B41FA5}">
                          <a16:colId xmlns:a16="http://schemas.microsoft.com/office/drawing/2014/main" val="3702693341"/>
                        </a:ext>
                      </a:extLst>
                    </a:gridCol>
                  </a:tblGrid>
                  <a:tr h="264520">
                    <a:tc>
                      <a:txBody>
                        <a:bodyPr/>
                        <a:lstStyle/>
                        <a:p>
                          <a:pPr algn="ct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león</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zorro</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nutria</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7149622"/>
                      </a:ext>
                    </a:extLst>
                  </a:tr>
                  <a:tr h="240030">
                    <a:tc>
                      <a:txBody>
                        <a:bodyPr/>
                        <a:lstStyle/>
                        <a:p>
                          <a:pPr algn="ctr"/>
                          <a14:m>
                            <m:oMath xmlns:m="http://schemas.openxmlformats.org/officeDocument/2006/math">
                              <m:r>
                                <a:rPr lang="es-419" sz="1100" i="1" smtClean="0">
                                  <a:solidFill>
                                    <a:schemeClr val="bg2"/>
                                  </a:solidFill>
                                  <a:latin typeface="Cambria Math" panose="02040503050406030204" pitchFamily="18" charset="0"/>
                                </a:rPr>
                                <m:t>𝑁</m:t>
                              </m:r>
                            </m:oMath>
                          </a14:m>
                          <a:r>
                            <a:rPr lang="es-ES" sz="11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5</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5</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5</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7239878"/>
                      </a:ext>
                    </a:extLst>
                  </a:tr>
                  <a:tr h="240030">
                    <a:tc>
                      <a:txBody>
                        <a:bodyPr/>
                        <a:lstStyle/>
                        <a:p>
                          <a:pPr algn="ctr"/>
                          <a14:m>
                            <m:oMath xmlns:m="http://schemas.openxmlformats.org/officeDocument/2006/math">
                              <m:r>
                                <a:rPr lang="es-419" sz="1100" i="1" smtClean="0">
                                  <a:solidFill>
                                    <a:schemeClr val="bg2"/>
                                  </a:solidFill>
                                  <a:latin typeface="Cambria Math" panose="02040503050406030204" pitchFamily="18" charset="0"/>
                                </a:rPr>
                                <m:t>𝑛</m:t>
                              </m:r>
                            </m:oMath>
                          </a14:m>
                          <a:r>
                            <a:rPr lang="es-ES" sz="11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4</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3</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2</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8859491"/>
                      </a:ext>
                    </a:extLst>
                  </a:tr>
                  <a:tr h="240030">
                    <a:tc>
                      <a:txBody>
                        <a:bodyPr/>
                        <a:lstStyle/>
                        <a:p>
                          <a:pPr algn="ctr"/>
                          <a14:m>
                            <m:oMath xmlns:m="http://schemas.openxmlformats.org/officeDocument/2006/math">
                              <m:r>
                                <a:rPr lang="es-419" sz="1100" i="1" smtClean="0">
                                  <a:solidFill>
                                    <a:schemeClr val="bg2"/>
                                  </a:solidFill>
                                  <a:latin typeface="Cambria Math" panose="02040503050406030204" pitchFamily="18" charset="0"/>
                                </a:rPr>
                                <m:t>𝑖</m:t>
                              </m:r>
                              <m:r>
                                <a:rPr lang="es-419" sz="1100" b="0" i="1" smtClean="0">
                                  <a:solidFill>
                                    <a:schemeClr val="bg2"/>
                                  </a:solidFill>
                                  <a:latin typeface="Cambria Math" panose="02040503050406030204" pitchFamily="18" charset="0"/>
                                </a:rPr>
                                <m:t>𝑑𝑓</m:t>
                              </m:r>
                            </m:oMath>
                          </a14:m>
                          <a:r>
                            <a:rPr lang="es-ES" sz="11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0.09</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0.2</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0.39</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1626352"/>
                      </a:ext>
                    </a:extLst>
                  </a:tr>
                </a:tbl>
              </a:graphicData>
            </a:graphic>
          </p:graphicFrame>
        </mc:Choice>
        <mc:Fallback xmlns="">
          <p:graphicFrame>
            <p:nvGraphicFramePr>
              <p:cNvPr id="10" name="Tabla 6">
                <a:extLst>
                  <a:ext uri="{FF2B5EF4-FFF2-40B4-BE49-F238E27FC236}">
                    <a16:creationId xmlns:a16="http://schemas.microsoft.com/office/drawing/2014/main" id="{1FEA3185-0831-4C2F-AE63-CF5B051C1000}"/>
                  </a:ext>
                </a:extLst>
              </p:cNvPr>
              <p:cNvGraphicFramePr>
                <a:graphicFrameLocks noGrp="1"/>
              </p:cNvGraphicFramePr>
              <p:nvPr>
                <p:extLst>
                  <p:ext uri="{D42A27DB-BD31-4B8C-83A1-F6EECF244321}">
                    <p14:modId xmlns:p14="http://schemas.microsoft.com/office/powerpoint/2010/main" val="3946395191"/>
                  </p:ext>
                </p:extLst>
              </p:nvPr>
            </p:nvGraphicFramePr>
            <p:xfrm>
              <a:off x="3538405" y="2984518"/>
              <a:ext cx="1778357" cy="984610"/>
            </p:xfrm>
            <a:graphic>
              <a:graphicData uri="http://schemas.openxmlformats.org/drawingml/2006/table">
                <a:tbl>
                  <a:tblPr firstRow="1" bandRow="1">
                    <a:tableStyleId>{5C22544A-7EE6-4342-B048-85BDC9FD1C3A}</a:tableStyleId>
                  </a:tblPr>
                  <a:tblGrid>
                    <a:gridCol w="328386">
                      <a:extLst>
                        <a:ext uri="{9D8B030D-6E8A-4147-A177-3AD203B41FA5}">
                          <a16:colId xmlns:a16="http://schemas.microsoft.com/office/drawing/2014/main" val="1385529797"/>
                        </a:ext>
                      </a:extLst>
                    </a:gridCol>
                    <a:gridCol w="456261">
                      <a:extLst>
                        <a:ext uri="{9D8B030D-6E8A-4147-A177-3AD203B41FA5}">
                          <a16:colId xmlns:a16="http://schemas.microsoft.com/office/drawing/2014/main" val="3121371177"/>
                        </a:ext>
                      </a:extLst>
                    </a:gridCol>
                    <a:gridCol w="501867">
                      <a:extLst>
                        <a:ext uri="{9D8B030D-6E8A-4147-A177-3AD203B41FA5}">
                          <a16:colId xmlns:a16="http://schemas.microsoft.com/office/drawing/2014/main" val="1707834062"/>
                        </a:ext>
                      </a:extLst>
                    </a:gridCol>
                    <a:gridCol w="491843">
                      <a:extLst>
                        <a:ext uri="{9D8B030D-6E8A-4147-A177-3AD203B41FA5}">
                          <a16:colId xmlns:a16="http://schemas.microsoft.com/office/drawing/2014/main" val="3702693341"/>
                        </a:ext>
                      </a:extLst>
                    </a:gridCol>
                  </a:tblGrid>
                  <a:tr h="264520">
                    <a:tc>
                      <a:txBody>
                        <a:bodyPr/>
                        <a:lstStyle/>
                        <a:p>
                          <a:pPr algn="ct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león</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zorro</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nutria</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7149622"/>
                      </a:ext>
                    </a:extLst>
                  </a:tr>
                  <a:tr h="24003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852" t="-115000" r="-446296" b="-215000"/>
                          </a:stretch>
                        </a:blipFill>
                      </a:tcPr>
                    </a:tc>
                    <a:tc>
                      <a:txBody>
                        <a:bodyPr/>
                        <a:lstStyle/>
                        <a:p>
                          <a:pPr algn="ctr"/>
                          <a:r>
                            <a:rPr lang="es-419" sz="1100" dirty="0">
                              <a:solidFill>
                                <a:schemeClr val="bg2"/>
                              </a:solidFill>
                            </a:rPr>
                            <a:t>5</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5</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5</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7239878"/>
                      </a:ext>
                    </a:extLst>
                  </a:tr>
                  <a:tr h="24003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852" t="-220513" r="-446296" b="-120513"/>
                          </a:stretch>
                        </a:blipFill>
                      </a:tcPr>
                    </a:tc>
                    <a:tc>
                      <a:txBody>
                        <a:bodyPr/>
                        <a:lstStyle/>
                        <a:p>
                          <a:pPr algn="ctr"/>
                          <a:r>
                            <a:rPr lang="es-419" sz="1100" dirty="0">
                              <a:solidFill>
                                <a:schemeClr val="bg2"/>
                              </a:solidFill>
                            </a:rPr>
                            <a:t>4</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3</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2</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8859491"/>
                      </a:ext>
                    </a:extLst>
                  </a:tr>
                  <a:tr h="24003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852" t="-312500" r="-446296" b="-17500"/>
                          </a:stretch>
                        </a:blipFill>
                      </a:tcPr>
                    </a:tc>
                    <a:tc>
                      <a:txBody>
                        <a:bodyPr/>
                        <a:lstStyle/>
                        <a:p>
                          <a:pPr algn="ctr"/>
                          <a:r>
                            <a:rPr lang="es-419" sz="1100" dirty="0">
                              <a:solidFill>
                                <a:schemeClr val="bg2"/>
                              </a:solidFill>
                            </a:rPr>
                            <a:t>0.09</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0.2</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0.39</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162635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a 7">
                <a:extLst>
                  <a:ext uri="{FF2B5EF4-FFF2-40B4-BE49-F238E27FC236}">
                    <a16:creationId xmlns:a16="http://schemas.microsoft.com/office/drawing/2014/main" id="{EEB32287-579C-4C5A-971D-737C4F9FAF39}"/>
                  </a:ext>
                </a:extLst>
              </p:cNvPr>
              <p:cNvGraphicFramePr>
                <a:graphicFrameLocks noGrp="1"/>
              </p:cNvGraphicFramePr>
              <p:nvPr>
                <p:extLst>
                  <p:ext uri="{D42A27DB-BD31-4B8C-83A1-F6EECF244321}">
                    <p14:modId xmlns:p14="http://schemas.microsoft.com/office/powerpoint/2010/main" val="86950852"/>
                  </p:ext>
                </p:extLst>
              </p:nvPr>
            </p:nvGraphicFramePr>
            <p:xfrm>
              <a:off x="5996210" y="2987647"/>
              <a:ext cx="1896448" cy="1456373"/>
            </p:xfrm>
            <a:graphic>
              <a:graphicData uri="http://schemas.openxmlformats.org/drawingml/2006/table">
                <a:tbl>
                  <a:tblPr firstRow="1" bandRow="1">
                    <a:tableStyleId>{5C22544A-7EE6-4342-B048-85BDC9FD1C3A}</a:tableStyleId>
                  </a:tblPr>
                  <a:tblGrid>
                    <a:gridCol w="356897">
                      <a:extLst>
                        <a:ext uri="{9D8B030D-6E8A-4147-A177-3AD203B41FA5}">
                          <a16:colId xmlns:a16="http://schemas.microsoft.com/office/drawing/2014/main" val="1385529797"/>
                        </a:ext>
                      </a:extLst>
                    </a:gridCol>
                    <a:gridCol w="461866">
                      <a:extLst>
                        <a:ext uri="{9D8B030D-6E8A-4147-A177-3AD203B41FA5}">
                          <a16:colId xmlns:a16="http://schemas.microsoft.com/office/drawing/2014/main" val="3121371177"/>
                        </a:ext>
                      </a:extLst>
                    </a:gridCol>
                    <a:gridCol w="510851">
                      <a:extLst>
                        <a:ext uri="{9D8B030D-6E8A-4147-A177-3AD203B41FA5}">
                          <a16:colId xmlns:a16="http://schemas.microsoft.com/office/drawing/2014/main" val="1707834062"/>
                        </a:ext>
                      </a:extLst>
                    </a:gridCol>
                    <a:gridCol w="566834">
                      <a:extLst>
                        <a:ext uri="{9D8B030D-6E8A-4147-A177-3AD203B41FA5}">
                          <a16:colId xmlns:a16="http://schemas.microsoft.com/office/drawing/2014/main" val="3702693341"/>
                        </a:ext>
                      </a:extLst>
                    </a:gridCol>
                  </a:tblGrid>
                  <a:tr h="256223">
                    <a:tc>
                      <a:txBody>
                        <a:bodyPr/>
                        <a:lstStyle/>
                        <a:p>
                          <a:pPr algn="ctr"/>
                          <a14:m>
                            <m:oMathPara xmlns:m="http://schemas.openxmlformats.org/officeDocument/2006/math">
                              <m:oMathParaPr>
                                <m:jc m:val="centerGroup"/>
                              </m:oMathParaPr>
                              <m:oMath xmlns:m="http://schemas.openxmlformats.org/officeDocument/2006/math">
                                <m:sSub>
                                  <m:sSubPr>
                                    <m:ctrlPr>
                                      <a:rPr lang="es-US" sz="1100" i="1" smtClean="0">
                                        <a:solidFill>
                                          <a:schemeClr val="bg2"/>
                                        </a:solidFill>
                                        <a:latin typeface="Cambria Math" panose="02040503050406030204" pitchFamily="18" charset="0"/>
                                      </a:rPr>
                                    </m:ctrlPr>
                                  </m:sSubPr>
                                  <m:e>
                                    <m:r>
                                      <a:rPr lang="es-419" sz="1100" b="1" i="1" smtClean="0">
                                        <a:solidFill>
                                          <a:schemeClr val="bg2"/>
                                        </a:solidFill>
                                        <a:latin typeface="Cambria Math" panose="02040503050406030204" pitchFamily="18" charset="0"/>
                                      </a:rPr>
                                      <m:t>𝒇</m:t>
                                    </m:r>
                                  </m:e>
                                  <m:sub>
                                    <m:r>
                                      <a:rPr lang="es-419" sz="1100" b="1" i="1" smtClean="0">
                                        <a:solidFill>
                                          <a:schemeClr val="bg2"/>
                                        </a:solidFill>
                                        <a:latin typeface="Cambria Math" panose="02040503050406030204" pitchFamily="18" charset="0"/>
                                      </a:rPr>
                                      <m:t>𝒊𝒋</m:t>
                                    </m:r>
                                  </m:sub>
                                </m:sSub>
                              </m:oMath>
                            </m:oMathPara>
                          </a14:m>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león</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zorro</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nutria</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7149622"/>
                      </a:ext>
                    </a:extLst>
                  </a:tr>
                  <a:tr h="240030">
                    <a:tc>
                      <a:txBody>
                        <a:bodyPr/>
                        <a:lstStyle/>
                        <a:p>
                          <a:pPr algn="ctr"/>
                          <a14:m>
                            <m:oMath xmlns:m="http://schemas.openxmlformats.org/officeDocument/2006/math">
                              <m:sSub>
                                <m:sSubPr>
                                  <m:ctrlPr>
                                    <a:rPr lang="es-ES" sz="1100" i="1" smtClean="0">
                                      <a:solidFill>
                                        <a:schemeClr val="bg2"/>
                                      </a:solidFill>
                                      <a:latin typeface="Cambria Math" panose="02040503050406030204" pitchFamily="18" charset="0"/>
                                    </a:rPr>
                                  </m:ctrlPr>
                                </m:sSubPr>
                                <m:e>
                                  <m:r>
                                    <a:rPr lang="es-419" sz="1100" b="0" i="1" smtClean="0">
                                      <a:solidFill>
                                        <a:schemeClr val="bg2"/>
                                      </a:solidFill>
                                      <a:latin typeface="Cambria Math" panose="02040503050406030204" pitchFamily="18" charset="0"/>
                                    </a:rPr>
                                    <m:t>𝑑</m:t>
                                  </m:r>
                                </m:e>
                                <m:sub>
                                  <m:r>
                                    <a:rPr lang="es-419" sz="1100" b="0" i="1" smtClean="0">
                                      <a:solidFill>
                                        <a:schemeClr val="bg2"/>
                                      </a:solidFill>
                                      <a:latin typeface="Cambria Math" panose="02040503050406030204" pitchFamily="18" charset="0"/>
                                    </a:rPr>
                                    <m:t>1</m:t>
                                  </m:r>
                                </m:sub>
                              </m:sSub>
                            </m:oMath>
                          </a14:m>
                          <a:r>
                            <a:rPr lang="es-ES" sz="11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0.09</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7239878"/>
                      </a:ext>
                    </a:extLst>
                  </a:tr>
                  <a:tr h="240030">
                    <a:tc>
                      <a:txBody>
                        <a:bodyPr/>
                        <a:lstStyle/>
                        <a:p>
                          <a:pPr algn="ctr"/>
                          <a14:m>
                            <m:oMath xmlns:m="http://schemas.openxmlformats.org/officeDocument/2006/math">
                              <m:sSub>
                                <m:sSubPr>
                                  <m:ctrlPr>
                                    <a:rPr lang="es-ES" sz="1100" i="1" smtClean="0">
                                      <a:solidFill>
                                        <a:schemeClr val="bg2"/>
                                      </a:solidFill>
                                      <a:latin typeface="Cambria Math" panose="02040503050406030204" pitchFamily="18" charset="0"/>
                                    </a:rPr>
                                  </m:ctrlPr>
                                </m:sSubPr>
                                <m:e>
                                  <m:r>
                                    <a:rPr lang="es-419" sz="1100" b="0" i="1" smtClean="0">
                                      <a:solidFill>
                                        <a:schemeClr val="bg2"/>
                                      </a:solidFill>
                                      <a:latin typeface="Cambria Math" panose="02040503050406030204" pitchFamily="18" charset="0"/>
                                    </a:rPr>
                                    <m:t>𝑑</m:t>
                                  </m:r>
                                </m:e>
                                <m:sub>
                                  <m:r>
                                    <a:rPr lang="es-419" sz="1100" b="0" i="1" smtClean="0">
                                      <a:solidFill>
                                        <a:schemeClr val="bg2"/>
                                      </a:solidFill>
                                      <a:latin typeface="Cambria Math" panose="02040503050406030204" pitchFamily="18" charset="0"/>
                                    </a:rPr>
                                    <m:t>2</m:t>
                                  </m:r>
                                </m:sub>
                              </m:sSub>
                            </m:oMath>
                          </a14:m>
                          <a:r>
                            <a:rPr lang="es-ES" sz="11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0.09</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0.066</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8859491"/>
                      </a:ext>
                    </a:extLst>
                  </a:tr>
                  <a:tr h="240030">
                    <a:tc>
                      <a:txBody>
                        <a:bodyPr/>
                        <a:lstStyle/>
                        <a:p>
                          <a:pPr algn="ctr"/>
                          <a14:m>
                            <m:oMath xmlns:m="http://schemas.openxmlformats.org/officeDocument/2006/math">
                              <m:sSub>
                                <m:sSubPr>
                                  <m:ctrlPr>
                                    <a:rPr lang="es-ES" sz="1100" i="1" smtClean="0">
                                      <a:solidFill>
                                        <a:schemeClr val="bg2"/>
                                      </a:solidFill>
                                      <a:latin typeface="Cambria Math" panose="02040503050406030204" pitchFamily="18" charset="0"/>
                                    </a:rPr>
                                  </m:ctrlPr>
                                </m:sSubPr>
                                <m:e>
                                  <m:r>
                                    <a:rPr lang="es-419" sz="1100" b="0" i="1" smtClean="0">
                                      <a:solidFill>
                                        <a:schemeClr val="bg2"/>
                                      </a:solidFill>
                                      <a:latin typeface="Cambria Math" panose="02040503050406030204" pitchFamily="18" charset="0"/>
                                    </a:rPr>
                                    <m:t>𝑑</m:t>
                                  </m:r>
                                </m:e>
                                <m:sub>
                                  <m:r>
                                    <a:rPr lang="es-419" sz="1100" b="0" i="1" smtClean="0">
                                      <a:solidFill>
                                        <a:schemeClr val="bg2"/>
                                      </a:solidFill>
                                      <a:latin typeface="Cambria Math" panose="02040503050406030204" pitchFamily="18" charset="0"/>
                                    </a:rPr>
                                    <m:t>3</m:t>
                                  </m:r>
                                </m:sub>
                              </m:sSub>
                            </m:oMath>
                          </a14:m>
                          <a:r>
                            <a:rPr lang="es-ES" sz="11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0.09</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0.2</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accent4">
                                  <a:lumMod val="75000"/>
                                </a:schemeClr>
                              </a:solidFill>
                            </a:rPr>
                            <a:t>0.39</a:t>
                          </a:r>
                          <a:endParaRPr lang="es-US" sz="1100" dirty="0">
                            <a:solidFill>
                              <a:schemeClr val="accent4">
                                <a:lumMod val="75000"/>
                              </a:schemeClr>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1626352"/>
                      </a:ext>
                    </a:extLst>
                  </a:tr>
                  <a:tr h="240030">
                    <a:tc>
                      <a:txBody>
                        <a:bodyPr/>
                        <a:lstStyle/>
                        <a:p>
                          <a:pPr algn="ctr"/>
                          <a14:m>
                            <m:oMath xmlns:m="http://schemas.openxmlformats.org/officeDocument/2006/math">
                              <m:sSub>
                                <m:sSubPr>
                                  <m:ctrlPr>
                                    <a:rPr lang="es-ES" sz="1100" i="1" smtClean="0">
                                      <a:solidFill>
                                        <a:schemeClr val="bg2"/>
                                      </a:solidFill>
                                      <a:latin typeface="Cambria Math" panose="02040503050406030204" pitchFamily="18" charset="0"/>
                                    </a:rPr>
                                  </m:ctrlPr>
                                </m:sSubPr>
                                <m:e>
                                  <m:r>
                                    <a:rPr lang="es-419" sz="1100" b="0" i="1" smtClean="0">
                                      <a:solidFill>
                                        <a:schemeClr val="bg2"/>
                                      </a:solidFill>
                                      <a:latin typeface="Cambria Math" panose="02040503050406030204" pitchFamily="18" charset="0"/>
                                    </a:rPr>
                                    <m:t>𝑑</m:t>
                                  </m:r>
                                </m:e>
                                <m:sub>
                                  <m:r>
                                    <a:rPr lang="es-419" sz="1100" b="0" i="1" smtClean="0">
                                      <a:solidFill>
                                        <a:schemeClr val="bg2"/>
                                      </a:solidFill>
                                      <a:latin typeface="Cambria Math" panose="02040503050406030204" pitchFamily="18" charset="0"/>
                                    </a:rPr>
                                    <m:t>4</m:t>
                                  </m:r>
                                </m:sub>
                              </m:sSub>
                            </m:oMath>
                          </a14:m>
                          <a:r>
                            <a:rPr lang="es-ES" sz="11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0.09</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0.2</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5307602"/>
                      </a:ext>
                    </a:extLst>
                  </a:tr>
                  <a:tr h="240030">
                    <a:tc>
                      <a:txBody>
                        <a:bodyPr/>
                        <a:lstStyle/>
                        <a:p>
                          <a:pPr algn="ctr"/>
                          <a14:m>
                            <m:oMath xmlns:m="http://schemas.openxmlformats.org/officeDocument/2006/math">
                              <m:sSub>
                                <m:sSubPr>
                                  <m:ctrlPr>
                                    <a:rPr lang="es-ES" sz="1100" i="1" smtClean="0">
                                      <a:solidFill>
                                        <a:schemeClr val="bg2"/>
                                      </a:solidFill>
                                      <a:latin typeface="Cambria Math" panose="02040503050406030204" pitchFamily="18" charset="0"/>
                                    </a:rPr>
                                  </m:ctrlPr>
                                </m:sSubPr>
                                <m:e>
                                  <m:r>
                                    <a:rPr lang="es-419" sz="1100" b="0" i="1" smtClean="0">
                                      <a:solidFill>
                                        <a:schemeClr val="bg2"/>
                                      </a:solidFill>
                                      <a:latin typeface="Cambria Math" panose="02040503050406030204" pitchFamily="18" charset="0"/>
                                    </a:rPr>
                                    <m:t>𝑑</m:t>
                                  </m:r>
                                </m:e>
                                <m:sub>
                                  <m:r>
                                    <a:rPr lang="es-419" sz="1100" b="0" i="1" smtClean="0">
                                      <a:solidFill>
                                        <a:schemeClr val="bg2"/>
                                      </a:solidFill>
                                      <a:latin typeface="Cambria Math" panose="02040503050406030204" pitchFamily="18" charset="0"/>
                                    </a:rPr>
                                    <m:t>5</m:t>
                                  </m:r>
                                </m:sub>
                              </m:sSub>
                            </m:oMath>
                          </a14:m>
                          <a:r>
                            <a:rPr lang="es-ES" sz="1100" dirty="0">
                              <a:solidFill>
                                <a:schemeClr val="bg2"/>
                              </a:solidFill>
                            </a:rPr>
                            <a:t> </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accent4">
                                  <a:lumMod val="75000"/>
                                </a:schemeClr>
                              </a:solidFill>
                            </a:rPr>
                            <a:t>0.39</a:t>
                          </a:r>
                          <a:endParaRPr lang="es-US" sz="1100" dirty="0">
                            <a:solidFill>
                              <a:schemeClr val="accent4">
                                <a:lumMod val="75000"/>
                              </a:schemeClr>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785013"/>
                      </a:ext>
                    </a:extLst>
                  </a:tr>
                </a:tbl>
              </a:graphicData>
            </a:graphic>
          </p:graphicFrame>
        </mc:Choice>
        <mc:Fallback xmlns="">
          <p:graphicFrame>
            <p:nvGraphicFramePr>
              <p:cNvPr id="11" name="Tabla 7">
                <a:extLst>
                  <a:ext uri="{FF2B5EF4-FFF2-40B4-BE49-F238E27FC236}">
                    <a16:creationId xmlns:a16="http://schemas.microsoft.com/office/drawing/2014/main" id="{EEB32287-579C-4C5A-971D-737C4F9FAF39}"/>
                  </a:ext>
                </a:extLst>
              </p:cNvPr>
              <p:cNvGraphicFramePr>
                <a:graphicFrameLocks noGrp="1"/>
              </p:cNvGraphicFramePr>
              <p:nvPr>
                <p:extLst>
                  <p:ext uri="{D42A27DB-BD31-4B8C-83A1-F6EECF244321}">
                    <p14:modId xmlns:p14="http://schemas.microsoft.com/office/powerpoint/2010/main" val="86950852"/>
                  </p:ext>
                </p:extLst>
              </p:nvPr>
            </p:nvGraphicFramePr>
            <p:xfrm>
              <a:off x="5996210" y="2987647"/>
              <a:ext cx="1896448" cy="1456373"/>
            </p:xfrm>
            <a:graphic>
              <a:graphicData uri="http://schemas.openxmlformats.org/drawingml/2006/table">
                <a:tbl>
                  <a:tblPr firstRow="1" bandRow="1">
                    <a:tableStyleId>{5C22544A-7EE6-4342-B048-85BDC9FD1C3A}</a:tableStyleId>
                  </a:tblPr>
                  <a:tblGrid>
                    <a:gridCol w="356897">
                      <a:extLst>
                        <a:ext uri="{9D8B030D-6E8A-4147-A177-3AD203B41FA5}">
                          <a16:colId xmlns:a16="http://schemas.microsoft.com/office/drawing/2014/main" val="1385529797"/>
                        </a:ext>
                      </a:extLst>
                    </a:gridCol>
                    <a:gridCol w="461866">
                      <a:extLst>
                        <a:ext uri="{9D8B030D-6E8A-4147-A177-3AD203B41FA5}">
                          <a16:colId xmlns:a16="http://schemas.microsoft.com/office/drawing/2014/main" val="3121371177"/>
                        </a:ext>
                      </a:extLst>
                    </a:gridCol>
                    <a:gridCol w="510851">
                      <a:extLst>
                        <a:ext uri="{9D8B030D-6E8A-4147-A177-3AD203B41FA5}">
                          <a16:colId xmlns:a16="http://schemas.microsoft.com/office/drawing/2014/main" val="1707834062"/>
                        </a:ext>
                      </a:extLst>
                    </a:gridCol>
                    <a:gridCol w="566834">
                      <a:extLst>
                        <a:ext uri="{9D8B030D-6E8A-4147-A177-3AD203B41FA5}">
                          <a16:colId xmlns:a16="http://schemas.microsoft.com/office/drawing/2014/main" val="3702693341"/>
                        </a:ext>
                      </a:extLst>
                    </a:gridCol>
                  </a:tblGrid>
                  <a:tr h="256223">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695" t="-7143" r="-432203" b="-488095"/>
                          </a:stretch>
                        </a:blipFill>
                      </a:tcPr>
                    </a:tc>
                    <a:tc>
                      <a:txBody>
                        <a:bodyPr/>
                        <a:lstStyle/>
                        <a:p>
                          <a:pPr algn="ctr"/>
                          <a:r>
                            <a:rPr lang="es-419" sz="1100" b="0" dirty="0">
                              <a:solidFill>
                                <a:schemeClr val="bg2"/>
                              </a:solidFill>
                            </a:rPr>
                            <a:t>león</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zorro</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b="0" dirty="0">
                              <a:solidFill>
                                <a:schemeClr val="bg2"/>
                              </a:solidFill>
                            </a:rPr>
                            <a:t>nutria</a:t>
                          </a:r>
                          <a:endParaRPr lang="es-US" sz="1100" b="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7149622"/>
                      </a:ext>
                    </a:extLst>
                  </a:tr>
                  <a:tr h="24003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695" t="-112500" r="-432203" b="-412500"/>
                          </a:stretch>
                        </a:blipFill>
                      </a:tcPr>
                    </a:tc>
                    <a:tc>
                      <a:txBody>
                        <a:bodyPr/>
                        <a:lstStyle/>
                        <a:p>
                          <a:pPr algn="ctr"/>
                          <a:r>
                            <a:rPr lang="es-419" sz="1100" dirty="0">
                              <a:solidFill>
                                <a:schemeClr val="bg2"/>
                              </a:solidFill>
                            </a:rPr>
                            <a:t>0.09</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7239878"/>
                      </a:ext>
                    </a:extLst>
                  </a:tr>
                  <a:tr h="24003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695" t="-217949" r="-432203" b="-323077"/>
                          </a:stretch>
                        </a:blipFill>
                      </a:tcPr>
                    </a:tc>
                    <a:tc>
                      <a:txBody>
                        <a:bodyPr/>
                        <a:lstStyle/>
                        <a:p>
                          <a:pPr algn="ctr"/>
                          <a:r>
                            <a:rPr lang="es-419" sz="1100" dirty="0">
                              <a:solidFill>
                                <a:schemeClr val="bg2"/>
                              </a:solidFill>
                            </a:rPr>
                            <a:t>0.09</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0.066</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8859491"/>
                      </a:ext>
                    </a:extLst>
                  </a:tr>
                  <a:tr h="24003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695" t="-310000" r="-432203" b="-215000"/>
                          </a:stretch>
                        </a:blipFill>
                      </a:tcPr>
                    </a:tc>
                    <a:tc>
                      <a:txBody>
                        <a:bodyPr/>
                        <a:lstStyle/>
                        <a:p>
                          <a:pPr algn="ctr"/>
                          <a:r>
                            <a:rPr lang="es-419" sz="1100" dirty="0">
                              <a:solidFill>
                                <a:schemeClr val="bg2"/>
                              </a:solidFill>
                            </a:rPr>
                            <a:t>0.09</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0.2</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accent4">
                                  <a:lumMod val="75000"/>
                                </a:schemeClr>
                              </a:solidFill>
                            </a:rPr>
                            <a:t>0.39</a:t>
                          </a:r>
                          <a:endParaRPr lang="es-US" sz="1100" dirty="0">
                            <a:solidFill>
                              <a:schemeClr val="accent4">
                                <a:lumMod val="75000"/>
                              </a:schemeClr>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1626352"/>
                      </a:ext>
                    </a:extLst>
                  </a:tr>
                  <a:tr h="24003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695" t="-420513" r="-432203" b="-120513"/>
                          </a:stretch>
                        </a:blipFill>
                      </a:tcPr>
                    </a:tc>
                    <a:tc>
                      <a:txBody>
                        <a:bodyPr/>
                        <a:lstStyle/>
                        <a:p>
                          <a:pPr algn="ctr"/>
                          <a:r>
                            <a:rPr lang="es-419" sz="1100" dirty="0">
                              <a:solidFill>
                                <a:schemeClr val="bg2"/>
                              </a:solidFill>
                            </a:rPr>
                            <a:t>0.09</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0.2</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5307602"/>
                      </a:ext>
                    </a:extLst>
                  </a:tr>
                  <a:tr h="240030">
                    <a:tc>
                      <a:txBody>
                        <a:bodyPr/>
                        <a:lstStyle/>
                        <a:p>
                          <a:endParaRPr lang="es-ES"/>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695" t="-507500" r="-432203" b="-17500"/>
                          </a:stretch>
                        </a:blip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bg2"/>
                              </a:solidFill>
                            </a:rPr>
                            <a:t>0</a:t>
                          </a:r>
                          <a:endParaRPr lang="es-US" sz="1100" dirty="0">
                            <a:solidFill>
                              <a:schemeClr val="bg2"/>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419" sz="1100" dirty="0">
                              <a:solidFill>
                                <a:schemeClr val="accent4">
                                  <a:lumMod val="75000"/>
                                </a:schemeClr>
                              </a:solidFill>
                            </a:rPr>
                            <a:t>0.39</a:t>
                          </a:r>
                          <a:endParaRPr lang="es-US" sz="1100" dirty="0">
                            <a:solidFill>
                              <a:schemeClr val="accent4">
                                <a:lumMod val="75000"/>
                              </a:schemeClr>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785013"/>
                      </a:ext>
                    </a:extLst>
                  </a:tr>
                </a:tbl>
              </a:graphicData>
            </a:graphic>
          </p:graphicFrame>
        </mc:Fallback>
      </mc:AlternateContent>
      <mc:AlternateContent xmlns:mc="http://schemas.openxmlformats.org/markup-compatibility/2006" xmlns:a14="http://schemas.microsoft.com/office/drawing/2010/main">
        <mc:Choice Requires="a14">
          <p:sp>
            <p:nvSpPr>
              <p:cNvPr id="12" name="CuadroTexto 8">
                <a:extLst>
                  <a:ext uri="{FF2B5EF4-FFF2-40B4-BE49-F238E27FC236}">
                    <a16:creationId xmlns:a16="http://schemas.microsoft.com/office/drawing/2014/main" id="{4F143E52-127A-4AB4-A82A-A0D384EED0CC}"/>
                  </a:ext>
                </a:extLst>
              </p:cNvPr>
              <p:cNvSpPr txBox="1"/>
              <p:nvPr/>
            </p:nvSpPr>
            <p:spPr>
              <a:xfrm>
                <a:off x="1781544" y="2612768"/>
                <a:ext cx="190113" cy="2692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US" sz="1050" i="1" smtClean="0">
                              <a:solidFill>
                                <a:schemeClr val="bg2"/>
                              </a:solidFill>
                              <a:latin typeface="Cambria Math" panose="02040503050406030204" pitchFamily="18" charset="0"/>
                            </a:rPr>
                          </m:ctrlPr>
                        </m:sSubPr>
                        <m:e>
                          <m:r>
                            <a:rPr lang="es-419" sz="1050" b="1" i="1">
                              <a:solidFill>
                                <a:schemeClr val="bg2"/>
                              </a:solidFill>
                              <a:latin typeface="Cambria Math" panose="02040503050406030204" pitchFamily="18" charset="0"/>
                            </a:rPr>
                            <m:t>𝒇</m:t>
                          </m:r>
                        </m:e>
                        <m:sub>
                          <m:r>
                            <a:rPr lang="es-419" sz="1050" b="1" i="1">
                              <a:solidFill>
                                <a:schemeClr val="bg2"/>
                              </a:solidFill>
                              <a:latin typeface="Cambria Math" panose="02040503050406030204" pitchFamily="18" charset="0"/>
                            </a:rPr>
                            <m:t>𝒊𝒋</m:t>
                          </m:r>
                        </m:sub>
                      </m:sSub>
                    </m:oMath>
                  </m:oMathPara>
                </a14:m>
                <a:endParaRPr lang="es-US" sz="1050" dirty="0">
                  <a:solidFill>
                    <a:schemeClr val="bg2"/>
                  </a:solidFill>
                  <a:latin typeface="Josefin Sans" panose="020B0604020202020204" charset="0"/>
                </a:endParaRPr>
              </a:p>
            </p:txBody>
          </p:sp>
        </mc:Choice>
        <mc:Fallback xmlns="">
          <p:sp>
            <p:nvSpPr>
              <p:cNvPr id="12" name="CuadroTexto 8">
                <a:extLst>
                  <a:ext uri="{FF2B5EF4-FFF2-40B4-BE49-F238E27FC236}">
                    <a16:creationId xmlns:a16="http://schemas.microsoft.com/office/drawing/2014/main" id="{4F143E52-127A-4AB4-A82A-A0D384EED0CC}"/>
                  </a:ext>
                </a:extLst>
              </p:cNvPr>
              <p:cNvSpPr txBox="1">
                <a:spLocks noRot="1" noChangeAspect="1" noMove="1" noResize="1" noEditPoints="1" noAdjustHandles="1" noChangeArrowheads="1" noChangeShapeType="1" noTextEdit="1"/>
              </p:cNvSpPr>
              <p:nvPr/>
            </p:nvSpPr>
            <p:spPr>
              <a:xfrm>
                <a:off x="1781544" y="2612768"/>
                <a:ext cx="190113" cy="269241"/>
              </a:xfrm>
              <a:prstGeom prst="rect">
                <a:avLst/>
              </a:prstGeom>
              <a:blipFill>
                <a:blip r:embed="rId8"/>
                <a:stretch>
                  <a:fillRect r="-5161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CuadroTexto 9">
                <a:extLst>
                  <a:ext uri="{FF2B5EF4-FFF2-40B4-BE49-F238E27FC236}">
                    <a16:creationId xmlns:a16="http://schemas.microsoft.com/office/drawing/2014/main" id="{B75FDEB5-1276-48C3-BCC3-EA8A9497F8F0}"/>
                  </a:ext>
                </a:extLst>
              </p:cNvPr>
              <p:cNvSpPr txBox="1"/>
              <p:nvPr/>
            </p:nvSpPr>
            <p:spPr>
              <a:xfrm>
                <a:off x="4185715" y="2666346"/>
                <a:ext cx="434167" cy="2539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US" sz="1050" i="1" smtClean="0">
                              <a:solidFill>
                                <a:schemeClr val="bg2"/>
                              </a:solidFill>
                              <a:latin typeface="Cambria Math" panose="02040503050406030204" pitchFamily="18" charset="0"/>
                            </a:rPr>
                          </m:ctrlPr>
                        </m:sSubPr>
                        <m:e>
                          <m:r>
                            <a:rPr lang="es-419" sz="1050" b="1" i="1">
                              <a:solidFill>
                                <a:schemeClr val="bg2"/>
                              </a:solidFill>
                              <a:latin typeface="Cambria Math" panose="02040503050406030204" pitchFamily="18" charset="0"/>
                            </a:rPr>
                            <m:t>𝒊𝒅𝒇</m:t>
                          </m:r>
                        </m:e>
                        <m:sub>
                          <m:r>
                            <a:rPr lang="es-419" sz="1050" b="1" i="1">
                              <a:solidFill>
                                <a:schemeClr val="bg2"/>
                              </a:solidFill>
                              <a:latin typeface="Cambria Math" panose="02040503050406030204" pitchFamily="18" charset="0"/>
                            </a:rPr>
                            <m:t>𝒊</m:t>
                          </m:r>
                        </m:sub>
                      </m:sSub>
                    </m:oMath>
                  </m:oMathPara>
                </a14:m>
                <a:endParaRPr lang="es-US" sz="1050" dirty="0">
                  <a:solidFill>
                    <a:schemeClr val="bg2"/>
                  </a:solidFill>
                  <a:latin typeface="Josefin Sans" panose="020B0604020202020204" charset="0"/>
                </a:endParaRPr>
              </a:p>
            </p:txBody>
          </p:sp>
        </mc:Choice>
        <mc:Fallback xmlns="">
          <p:sp>
            <p:nvSpPr>
              <p:cNvPr id="13" name="CuadroTexto 9">
                <a:extLst>
                  <a:ext uri="{FF2B5EF4-FFF2-40B4-BE49-F238E27FC236}">
                    <a16:creationId xmlns:a16="http://schemas.microsoft.com/office/drawing/2014/main" id="{B75FDEB5-1276-48C3-BCC3-EA8A9497F8F0}"/>
                  </a:ext>
                </a:extLst>
              </p:cNvPr>
              <p:cNvSpPr txBox="1">
                <a:spLocks noRot="1" noChangeAspect="1" noMove="1" noResize="1" noEditPoints="1" noAdjustHandles="1" noChangeArrowheads="1" noChangeShapeType="1" noTextEdit="1"/>
              </p:cNvSpPr>
              <p:nvPr/>
            </p:nvSpPr>
            <p:spPr>
              <a:xfrm>
                <a:off x="4185715" y="2666346"/>
                <a:ext cx="434167" cy="253916"/>
              </a:xfrm>
              <a:prstGeom prst="rect">
                <a:avLst/>
              </a:prstGeom>
              <a:blipFill>
                <a:blip r:embed="rId9"/>
                <a:stretch>
                  <a:fillRect b="-476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CuadroTexto 10">
                <a:extLst>
                  <a:ext uri="{FF2B5EF4-FFF2-40B4-BE49-F238E27FC236}">
                    <a16:creationId xmlns:a16="http://schemas.microsoft.com/office/drawing/2014/main" id="{D83560DC-57CB-4E3E-9FE2-3738E5E6250C}"/>
                  </a:ext>
                </a:extLst>
              </p:cNvPr>
              <p:cNvSpPr txBox="1"/>
              <p:nvPr/>
            </p:nvSpPr>
            <p:spPr>
              <a:xfrm>
                <a:off x="6682886" y="2640330"/>
                <a:ext cx="434167" cy="2692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US" sz="1050" i="1" smtClean="0">
                              <a:solidFill>
                                <a:schemeClr val="bg2"/>
                              </a:solidFill>
                              <a:latin typeface="Cambria Math" panose="02040503050406030204" pitchFamily="18" charset="0"/>
                            </a:rPr>
                          </m:ctrlPr>
                        </m:sSubPr>
                        <m:e>
                          <m:r>
                            <a:rPr lang="es-419" sz="1050" b="1" i="1">
                              <a:solidFill>
                                <a:schemeClr val="bg2"/>
                              </a:solidFill>
                              <a:latin typeface="Cambria Math" panose="02040503050406030204" pitchFamily="18" charset="0"/>
                            </a:rPr>
                            <m:t>𝒘</m:t>
                          </m:r>
                        </m:e>
                        <m:sub>
                          <m:r>
                            <a:rPr lang="es-419" sz="1050" b="1" i="1">
                              <a:solidFill>
                                <a:schemeClr val="bg2"/>
                              </a:solidFill>
                              <a:latin typeface="Cambria Math" panose="02040503050406030204" pitchFamily="18" charset="0"/>
                            </a:rPr>
                            <m:t>𝒊𝒋</m:t>
                          </m:r>
                        </m:sub>
                      </m:sSub>
                    </m:oMath>
                  </m:oMathPara>
                </a14:m>
                <a:endParaRPr lang="es-US" sz="1050" dirty="0">
                  <a:solidFill>
                    <a:schemeClr val="bg2"/>
                  </a:solidFill>
                  <a:latin typeface="Josefin Sans" panose="020B0604020202020204" charset="0"/>
                </a:endParaRPr>
              </a:p>
            </p:txBody>
          </p:sp>
        </mc:Choice>
        <mc:Fallback xmlns="">
          <p:sp>
            <p:nvSpPr>
              <p:cNvPr id="14" name="CuadroTexto 10">
                <a:extLst>
                  <a:ext uri="{FF2B5EF4-FFF2-40B4-BE49-F238E27FC236}">
                    <a16:creationId xmlns:a16="http://schemas.microsoft.com/office/drawing/2014/main" id="{D83560DC-57CB-4E3E-9FE2-3738E5E6250C}"/>
                  </a:ext>
                </a:extLst>
              </p:cNvPr>
              <p:cNvSpPr txBox="1">
                <a:spLocks noRot="1" noChangeAspect="1" noMove="1" noResize="1" noEditPoints="1" noAdjustHandles="1" noChangeArrowheads="1" noChangeShapeType="1" noTextEdit="1"/>
              </p:cNvSpPr>
              <p:nvPr/>
            </p:nvSpPr>
            <p:spPr>
              <a:xfrm>
                <a:off x="6682886" y="2640330"/>
                <a:ext cx="434167" cy="26924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1">
                <a:extLst>
                  <a:ext uri="{FF2B5EF4-FFF2-40B4-BE49-F238E27FC236}">
                    <a16:creationId xmlns:a16="http://schemas.microsoft.com/office/drawing/2014/main" id="{DB593BC9-ACFE-4961-85AC-3AFB0CA18DD3}"/>
                  </a:ext>
                </a:extLst>
              </p:cNvPr>
              <p:cNvSpPr txBox="1"/>
              <p:nvPr/>
            </p:nvSpPr>
            <p:spPr>
              <a:xfrm>
                <a:off x="6754322" y="563237"/>
                <a:ext cx="190113" cy="2692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US" sz="1050" i="1" smtClean="0">
                              <a:solidFill>
                                <a:schemeClr val="bg2"/>
                              </a:solidFill>
                              <a:latin typeface="Cambria Math" panose="02040503050406030204" pitchFamily="18" charset="0"/>
                            </a:rPr>
                          </m:ctrlPr>
                        </m:sSubPr>
                        <m:e>
                          <m:r>
                            <a:rPr lang="es-419" sz="1050" b="1" i="1">
                              <a:solidFill>
                                <a:schemeClr val="bg2"/>
                              </a:solidFill>
                              <a:latin typeface="Cambria Math" panose="02040503050406030204" pitchFamily="18" charset="0"/>
                            </a:rPr>
                            <m:t>𝒇𝒓𝒆𝒒</m:t>
                          </m:r>
                        </m:e>
                        <m:sub>
                          <m:r>
                            <a:rPr lang="es-419" sz="1050" b="1" i="1">
                              <a:solidFill>
                                <a:schemeClr val="bg2"/>
                              </a:solidFill>
                              <a:latin typeface="Cambria Math" panose="02040503050406030204" pitchFamily="18" charset="0"/>
                            </a:rPr>
                            <m:t>𝒊𝒋</m:t>
                          </m:r>
                        </m:sub>
                      </m:sSub>
                    </m:oMath>
                  </m:oMathPara>
                </a14:m>
                <a:endParaRPr lang="es-US" sz="1050" dirty="0">
                  <a:solidFill>
                    <a:schemeClr val="bg2"/>
                  </a:solidFill>
                  <a:latin typeface="Josefin Sans" panose="020B0604020202020204" charset="0"/>
                </a:endParaRPr>
              </a:p>
            </p:txBody>
          </p:sp>
        </mc:Choice>
        <mc:Fallback xmlns="">
          <p:sp>
            <p:nvSpPr>
              <p:cNvPr id="15" name="CuadroTexto 11">
                <a:extLst>
                  <a:ext uri="{FF2B5EF4-FFF2-40B4-BE49-F238E27FC236}">
                    <a16:creationId xmlns:a16="http://schemas.microsoft.com/office/drawing/2014/main" id="{DB593BC9-ACFE-4961-85AC-3AFB0CA18DD3}"/>
                  </a:ext>
                </a:extLst>
              </p:cNvPr>
              <p:cNvSpPr txBox="1">
                <a:spLocks noRot="1" noChangeAspect="1" noMove="1" noResize="1" noEditPoints="1" noAdjustHandles="1" noChangeArrowheads="1" noChangeShapeType="1" noTextEdit="1"/>
              </p:cNvSpPr>
              <p:nvPr/>
            </p:nvSpPr>
            <p:spPr>
              <a:xfrm>
                <a:off x="6754322" y="563237"/>
                <a:ext cx="190113" cy="269241"/>
              </a:xfrm>
              <a:prstGeom prst="rect">
                <a:avLst/>
              </a:prstGeom>
              <a:blipFill>
                <a:blip r:embed="rId11"/>
                <a:stretch>
                  <a:fillRect r="-167742"/>
                </a:stretch>
              </a:blipFill>
            </p:spPr>
            <p:txBody>
              <a:bodyPr/>
              <a:lstStyle/>
              <a:p>
                <a:r>
                  <a:rPr lang="es-ES">
                    <a:noFill/>
                  </a:rPr>
                  <a:t> </a:t>
                </a:r>
              </a:p>
            </p:txBody>
          </p:sp>
        </mc:Fallback>
      </mc:AlternateContent>
    </p:spTree>
    <p:extLst>
      <p:ext uri="{BB962C8B-B14F-4D97-AF65-F5344CB8AC3E}">
        <p14:creationId xmlns:p14="http://schemas.microsoft.com/office/powerpoint/2010/main" val="153023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sp>
        <p:nvSpPr>
          <p:cNvPr id="1657" name="Google Shape;1657;p40"/>
          <p:cNvSpPr txBox="1">
            <a:spLocks noGrp="1"/>
          </p:cNvSpPr>
          <p:nvPr>
            <p:ph type="title"/>
          </p:nvPr>
        </p:nvSpPr>
        <p:spPr>
          <a:xfrm>
            <a:off x="1284127" y="746257"/>
            <a:ext cx="6575745"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CONSIDERACIONES DEL MODELO VECTORIAL</a:t>
            </a:r>
            <a:endParaRPr dirty="0"/>
          </a:p>
        </p:txBody>
      </p:sp>
      <p:grpSp>
        <p:nvGrpSpPr>
          <p:cNvPr id="1658" name="Google Shape;1658;p40"/>
          <p:cNvGrpSpPr/>
          <p:nvPr/>
        </p:nvGrpSpPr>
        <p:grpSpPr>
          <a:xfrm>
            <a:off x="7166359" y="1663770"/>
            <a:ext cx="1404877" cy="3025504"/>
            <a:chOff x="7068759" y="1663770"/>
            <a:chExt cx="1404877" cy="3025504"/>
          </a:xfrm>
        </p:grpSpPr>
        <p:sp>
          <p:nvSpPr>
            <p:cNvPr id="1659" name="Google Shape;1659;p40"/>
            <p:cNvSpPr/>
            <p:nvPr/>
          </p:nvSpPr>
          <p:spPr>
            <a:xfrm>
              <a:off x="7948531" y="1770202"/>
              <a:ext cx="270618" cy="481846"/>
            </a:xfrm>
            <a:custGeom>
              <a:avLst/>
              <a:gdLst/>
              <a:ahLst/>
              <a:cxnLst/>
              <a:rect l="l" t="t" r="r" b="b"/>
              <a:pathLst>
                <a:path w="8439" h="15026" extrusionOk="0">
                  <a:moveTo>
                    <a:pt x="3403" y="0"/>
                  </a:moveTo>
                  <a:cubicBezTo>
                    <a:pt x="2378" y="0"/>
                    <a:pt x="1345" y="204"/>
                    <a:pt x="368" y="623"/>
                  </a:cubicBezTo>
                  <a:cubicBezTo>
                    <a:pt x="368" y="623"/>
                    <a:pt x="1" y="5702"/>
                    <a:pt x="17" y="7925"/>
                  </a:cubicBezTo>
                  <a:cubicBezTo>
                    <a:pt x="51" y="10130"/>
                    <a:pt x="2256" y="10481"/>
                    <a:pt x="2256" y="10481"/>
                  </a:cubicBezTo>
                  <a:cubicBezTo>
                    <a:pt x="2256" y="10481"/>
                    <a:pt x="2223" y="14107"/>
                    <a:pt x="2256" y="14725"/>
                  </a:cubicBezTo>
                  <a:lnTo>
                    <a:pt x="7570" y="15026"/>
                  </a:lnTo>
                  <a:lnTo>
                    <a:pt x="8438" y="1843"/>
                  </a:lnTo>
                  <a:lnTo>
                    <a:pt x="8104" y="1592"/>
                  </a:lnTo>
                  <a:cubicBezTo>
                    <a:pt x="6736" y="545"/>
                    <a:pt x="5079" y="0"/>
                    <a:pt x="3403" y="0"/>
                  </a:cubicBez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7956195" y="1898921"/>
              <a:ext cx="27738" cy="20491"/>
            </a:xfrm>
            <a:custGeom>
              <a:avLst/>
              <a:gdLst/>
              <a:ahLst/>
              <a:cxnLst/>
              <a:rect l="l" t="t" r="r" b="b"/>
              <a:pathLst>
                <a:path w="865" h="639" extrusionOk="0">
                  <a:moveTo>
                    <a:pt x="426" y="0"/>
                  </a:moveTo>
                  <a:cubicBezTo>
                    <a:pt x="155" y="0"/>
                    <a:pt x="0" y="324"/>
                    <a:pt x="196" y="536"/>
                  </a:cubicBezTo>
                  <a:cubicBezTo>
                    <a:pt x="256" y="605"/>
                    <a:pt x="339" y="638"/>
                    <a:pt x="423" y="638"/>
                  </a:cubicBezTo>
                  <a:cubicBezTo>
                    <a:pt x="502" y="638"/>
                    <a:pt x="582" y="609"/>
                    <a:pt x="647" y="552"/>
                  </a:cubicBezTo>
                  <a:cubicBezTo>
                    <a:pt x="864" y="368"/>
                    <a:pt x="731" y="1"/>
                    <a:pt x="447" y="1"/>
                  </a:cubicBezTo>
                  <a:cubicBezTo>
                    <a:pt x="440" y="1"/>
                    <a:pt x="433" y="0"/>
                    <a:pt x="4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7959241" y="1890294"/>
              <a:ext cx="37006" cy="10422"/>
            </a:xfrm>
            <a:custGeom>
              <a:avLst/>
              <a:gdLst/>
              <a:ahLst/>
              <a:cxnLst/>
              <a:rect l="l" t="t" r="r" b="b"/>
              <a:pathLst>
                <a:path w="1154" h="325" extrusionOk="0">
                  <a:moveTo>
                    <a:pt x="581" y="0"/>
                  </a:moveTo>
                  <a:cubicBezTo>
                    <a:pt x="421" y="0"/>
                    <a:pt x="262" y="51"/>
                    <a:pt x="134" y="153"/>
                  </a:cubicBezTo>
                  <a:cubicBezTo>
                    <a:pt x="34" y="236"/>
                    <a:pt x="1" y="303"/>
                    <a:pt x="17" y="320"/>
                  </a:cubicBezTo>
                  <a:cubicBezTo>
                    <a:pt x="20" y="323"/>
                    <a:pt x="25" y="324"/>
                    <a:pt x="31" y="324"/>
                  </a:cubicBezTo>
                  <a:cubicBezTo>
                    <a:pt x="91" y="324"/>
                    <a:pt x="295" y="186"/>
                    <a:pt x="569" y="186"/>
                  </a:cubicBezTo>
                  <a:cubicBezTo>
                    <a:pt x="839" y="186"/>
                    <a:pt x="1056" y="308"/>
                    <a:pt x="1121" y="308"/>
                  </a:cubicBezTo>
                  <a:cubicBezTo>
                    <a:pt x="1128" y="308"/>
                    <a:pt x="1134" y="307"/>
                    <a:pt x="1137" y="303"/>
                  </a:cubicBezTo>
                  <a:cubicBezTo>
                    <a:pt x="1154" y="287"/>
                    <a:pt x="1120" y="220"/>
                    <a:pt x="1020" y="136"/>
                  </a:cubicBezTo>
                  <a:cubicBezTo>
                    <a:pt x="889" y="46"/>
                    <a:pt x="734" y="0"/>
                    <a:pt x="5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8064262" y="1903153"/>
              <a:ext cx="26905" cy="20748"/>
            </a:xfrm>
            <a:custGeom>
              <a:avLst/>
              <a:gdLst/>
              <a:ahLst/>
              <a:cxnLst/>
              <a:rect l="l" t="t" r="r" b="b"/>
              <a:pathLst>
                <a:path w="839" h="647" extrusionOk="0">
                  <a:moveTo>
                    <a:pt x="423" y="1"/>
                  </a:moveTo>
                  <a:cubicBezTo>
                    <a:pt x="364" y="1"/>
                    <a:pt x="305" y="17"/>
                    <a:pt x="251" y="53"/>
                  </a:cubicBezTo>
                  <a:cubicBezTo>
                    <a:pt x="1" y="203"/>
                    <a:pt x="67" y="571"/>
                    <a:pt x="351" y="638"/>
                  </a:cubicBezTo>
                  <a:cubicBezTo>
                    <a:pt x="376" y="644"/>
                    <a:pt x="400" y="647"/>
                    <a:pt x="424" y="647"/>
                  </a:cubicBezTo>
                  <a:cubicBezTo>
                    <a:pt x="659" y="647"/>
                    <a:pt x="839" y="365"/>
                    <a:pt x="702" y="153"/>
                  </a:cubicBezTo>
                  <a:cubicBezTo>
                    <a:pt x="638" y="56"/>
                    <a:pt x="531" y="1"/>
                    <a:pt x="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8065353" y="1894591"/>
              <a:ext cx="36974" cy="10422"/>
            </a:xfrm>
            <a:custGeom>
              <a:avLst/>
              <a:gdLst/>
              <a:ahLst/>
              <a:cxnLst/>
              <a:rect l="l" t="t" r="r" b="b"/>
              <a:pathLst>
                <a:path w="1153" h="325" extrusionOk="0">
                  <a:moveTo>
                    <a:pt x="580" y="0"/>
                  </a:moveTo>
                  <a:cubicBezTo>
                    <a:pt x="420" y="0"/>
                    <a:pt x="262" y="50"/>
                    <a:pt x="134" y="153"/>
                  </a:cubicBezTo>
                  <a:cubicBezTo>
                    <a:pt x="33" y="236"/>
                    <a:pt x="0" y="303"/>
                    <a:pt x="17" y="320"/>
                  </a:cubicBezTo>
                  <a:cubicBezTo>
                    <a:pt x="20" y="323"/>
                    <a:pt x="24" y="324"/>
                    <a:pt x="30" y="324"/>
                  </a:cubicBezTo>
                  <a:cubicBezTo>
                    <a:pt x="90" y="324"/>
                    <a:pt x="295" y="186"/>
                    <a:pt x="568" y="186"/>
                  </a:cubicBezTo>
                  <a:cubicBezTo>
                    <a:pt x="854" y="186"/>
                    <a:pt x="1058" y="308"/>
                    <a:pt x="1121" y="308"/>
                  </a:cubicBezTo>
                  <a:cubicBezTo>
                    <a:pt x="1128" y="308"/>
                    <a:pt x="1133" y="306"/>
                    <a:pt x="1136" y="303"/>
                  </a:cubicBezTo>
                  <a:cubicBezTo>
                    <a:pt x="1153" y="286"/>
                    <a:pt x="1119" y="219"/>
                    <a:pt x="1019" y="136"/>
                  </a:cubicBezTo>
                  <a:cubicBezTo>
                    <a:pt x="888" y="46"/>
                    <a:pt x="734" y="0"/>
                    <a:pt x="5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8001025" y="1900524"/>
              <a:ext cx="32741" cy="85813"/>
            </a:xfrm>
            <a:custGeom>
              <a:avLst/>
              <a:gdLst/>
              <a:ahLst/>
              <a:cxnLst/>
              <a:rect l="l" t="t" r="r" b="b"/>
              <a:pathLst>
                <a:path w="1021" h="2676" extrusionOk="0">
                  <a:moveTo>
                    <a:pt x="985" y="1"/>
                  </a:moveTo>
                  <a:cubicBezTo>
                    <a:pt x="930" y="1"/>
                    <a:pt x="632" y="696"/>
                    <a:pt x="302" y="1555"/>
                  </a:cubicBezTo>
                  <a:cubicBezTo>
                    <a:pt x="218" y="1772"/>
                    <a:pt x="135" y="1989"/>
                    <a:pt x="68" y="2190"/>
                  </a:cubicBezTo>
                  <a:cubicBezTo>
                    <a:pt x="18" y="2290"/>
                    <a:pt x="1" y="2407"/>
                    <a:pt x="18" y="2524"/>
                  </a:cubicBezTo>
                  <a:cubicBezTo>
                    <a:pt x="51" y="2574"/>
                    <a:pt x="101" y="2624"/>
                    <a:pt x="168" y="2641"/>
                  </a:cubicBezTo>
                  <a:cubicBezTo>
                    <a:pt x="201" y="2658"/>
                    <a:pt x="252" y="2658"/>
                    <a:pt x="302" y="2658"/>
                  </a:cubicBezTo>
                  <a:cubicBezTo>
                    <a:pt x="366" y="2670"/>
                    <a:pt x="429" y="2676"/>
                    <a:pt x="493" y="2676"/>
                  </a:cubicBezTo>
                  <a:cubicBezTo>
                    <a:pt x="596" y="2676"/>
                    <a:pt x="700" y="2662"/>
                    <a:pt x="803" y="2641"/>
                  </a:cubicBezTo>
                  <a:cubicBezTo>
                    <a:pt x="636" y="2574"/>
                    <a:pt x="469" y="2541"/>
                    <a:pt x="302" y="2541"/>
                  </a:cubicBezTo>
                  <a:cubicBezTo>
                    <a:pt x="235" y="2524"/>
                    <a:pt x="168" y="2507"/>
                    <a:pt x="151" y="2474"/>
                  </a:cubicBezTo>
                  <a:cubicBezTo>
                    <a:pt x="151" y="2390"/>
                    <a:pt x="185" y="2307"/>
                    <a:pt x="218" y="2240"/>
                  </a:cubicBezTo>
                  <a:cubicBezTo>
                    <a:pt x="302" y="2039"/>
                    <a:pt x="369" y="1839"/>
                    <a:pt x="452" y="1622"/>
                  </a:cubicBezTo>
                  <a:cubicBezTo>
                    <a:pt x="786" y="736"/>
                    <a:pt x="1020" y="18"/>
                    <a:pt x="987" y="1"/>
                  </a:cubicBezTo>
                  <a:cubicBezTo>
                    <a:pt x="986" y="1"/>
                    <a:pt x="986" y="1"/>
                    <a:pt x="9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8020875" y="2078947"/>
              <a:ext cx="92707" cy="45087"/>
            </a:xfrm>
            <a:custGeom>
              <a:avLst/>
              <a:gdLst/>
              <a:ahLst/>
              <a:cxnLst/>
              <a:rect l="l" t="t" r="r" b="b"/>
              <a:pathLst>
                <a:path w="2891" h="1406" extrusionOk="0">
                  <a:moveTo>
                    <a:pt x="2891" y="1"/>
                  </a:moveTo>
                  <a:lnTo>
                    <a:pt x="2891" y="1"/>
                  </a:lnTo>
                  <a:cubicBezTo>
                    <a:pt x="2046" y="537"/>
                    <a:pt x="1075" y="820"/>
                    <a:pt x="85" y="820"/>
                  </a:cubicBezTo>
                  <a:cubicBezTo>
                    <a:pt x="57" y="820"/>
                    <a:pt x="29" y="820"/>
                    <a:pt x="0" y="820"/>
                  </a:cubicBezTo>
                  <a:lnTo>
                    <a:pt x="0" y="1388"/>
                  </a:lnTo>
                  <a:cubicBezTo>
                    <a:pt x="131" y="1400"/>
                    <a:pt x="257" y="1405"/>
                    <a:pt x="377" y="1405"/>
                  </a:cubicBezTo>
                  <a:cubicBezTo>
                    <a:pt x="2285" y="1405"/>
                    <a:pt x="2891" y="1"/>
                    <a:pt x="2891" y="1"/>
                  </a:cubicBezTo>
                  <a:close/>
                </a:path>
              </a:pathLst>
            </a:custGeom>
            <a:solidFill>
              <a:srgbClr val="7F5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7943945" y="1663770"/>
              <a:ext cx="311632" cy="297362"/>
            </a:xfrm>
            <a:custGeom>
              <a:avLst/>
              <a:gdLst/>
              <a:ahLst/>
              <a:cxnLst/>
              <a:rect l="l" t="t" r="r" b="b"/>
              <a:pathLst>
                <a:path w="9718" h="9273" extrusionOk="0">
                  <a:moveTo>
                    <a:pt x="1491" y="0"/>
                  </a:moveTo>
                  <a:cubicBezTo>
                    <a:pt x="1336" y="0"/>
                    <a:pt x="1187" y="39"/>
                    <a:pt x="1063" y="133"/>
                  </a:cubicBezTo>
                  <a:cubicBezTo>
                    <a:pt x="795" y="366"/>
                    <a:pt x="712" y="751"/>
                    <a:pt x="845" y="1068"/>
                  </a:cubicBezTo>
                  <a:cubicBezTo>
                    <a:pt x="979" y="1386"/>
                    <a:pt x="1179" y="1670"/>
                    <a:pt x="1430" y="1904"/>
                  </a:cubicBezTo>
                  <a:cubicBezTo>
                    <a:pt x="1282" y="1799"/>
                    <a:pt x="1115" y="1751"/>
                    <a:pt x="952" y="1751"/>
                  </a:cubicBezTo>
                  <a:cubicBezTo>
                    <a:pt x="619" y="1751"/>
                    <a:pt x="300" y="1952"/>
                    <a:pt x="177" y="2288"/>
                  </a:cubicBezTo>
                  <a:cubicBezTo>
                    <a:pt x="0" y="2787"/>
                    <a:pt x="319" y="3316"/>
                    <a:pt x="820" y="3400"/>
                  </a:cubicBezTo>
                  <a:lnTo>
                    <a:pt x="820" y="3400"/>
                  </a:lnTo>
                  <a:cubicBezTo>
                    <a:pt x="800" y="3398"/>
                    <a:pt x="780" y="3397"/>
                    <a:pt x="761" y="3397"/>
                  </a:cubicBezTo>
                  <a:cubicBezTo>
                    <a:pt x="422" y="3397"/>
                    <a:pt x="118" y="3649"/>
                    <a:pt x="43" y="4009"/>
                  </a:cubicBezTo>
                  <a:cubicBezTo>
                    <a:pt x="10" y="4393"/>
                    <a:pt x="177" y="4778"/>
                    <a:pt x="494" y="4995"/>
                  </a:cubicBezTo>
                  <a:cubicBezTo>
                    <a:pt x="812" y="5195"/>
                    <a:pt x="1179" y="5329"/>
                    <a:pt x="1547" y="5379"/>
                  </a:cubicBezTo>
                  <a:cubicBezTo>
                    <a:pt x="1919" y="5457"/>
                    <a:pt x="2276" y="5490"/>
                    <a:pt x="2618" y="5490"/>
                  </a:cubicBezTo>
                  <a:cubicBezTo>
                    <a:pt x="4390" y="5490"/>
                    <a:pt x="5751" y="4602"/>
                    <a:pt x="6760" y="4560"/>
                  </a:cubicBezTo>
                  <a:cubicBezTo>
                    <a:pt x="6782" y="4559"/>
                    <a:pt x="6802" y="4559"/>
                    <a:pt x="6823" y="4559"/>
                  </a:cubicBezTo>
                  <a:cubicBezTo>
                    <a:pt x="7957" y="4559"/>
                    <a:pt x="7779" y="5897"/>
                    <a:pt x="7779" y="5897"/>
                  </a:cubicBezTo>
                  <a:lnTo>
                    <a:pt x="7512" y="9189"/>
                  </a:lnTo>
                  <a:lnTo>
                    <a:pt x="8498" y="9272"/>
                  </a:lnTo>
                  <a:lnTo>
                    <a:pt x="8865" y="7701"/>
                  </a:lnTo>
                  <a:cubicBezTo>
                    <a:pt x="8966" y="7568"/>
                    <a:pt x="9049" y="7417"/>
                    <a:pt x="9116" y="7250"/>
                  </a:cubicBezTo>
                  <a:cubicBezTo>
                    <a:pt x="9317" y="6682"/>
                    <a:pt x="9617" y="6114"/>
                    <a:pt x="9651" y="5513"/>
                  </a:cubicBezTo>
                  <a:cubicBezTo>
                    <a:pt x="9718" y="4894"/>
                    <a:pt x="9500" y="4276"/>
                    <a:pt x="9049" y="3842"/>
                  </a:cubicBezTo>
                  <a:cubicBezTo>
                    <a:pt x="8616" y="3449"/>
                    <a:pt x="8008" y="3342"/>
                    <a:pt x="7410" y="3342"/>
                  </a:cubicBezTo>
                  <a:cubicBezTo>
                    <a:pt x="7270" y="3342"/>
                    <a:pt x="7131" y="3348"/>
                    <a:pt x="6994" y="3357"/>
                  </a:cubicBezTo>
                  <a:cubicBezTo>
                    <a:pt x="7044" y="2772"/>
                    <a:pt x="6810" y="2204"/>
                    <a:pt x="6376" y="1837"/>
                  </a:cubicBezTo>
                  <a:cubicBezTo>
                    <a:pt x="5941" y="1453"/>
                    <a:pt x="5390" y="1235"/>
                    <a:pt x="4822" y="1185"/>
                  </a:cubicBezTo>
                  <a:cubicBezTo>
                    <a:pt x="4304" y="1135"/>
                    <a:pt x="3769" y="1185"/>
                    <a:pt x="3285" y="985"/>
                  </a:cubicBezTo>
                  <a:cubicBezTo>
                    <a:pt x="2817" y="784"/>
                    <a:pt x="2483" y="366"/>
                    <a:pt x="2015" y="133"/>
                  </a:cubicBezTo>
                  <a:cubicBezTo>
                    <a:pt x="1854" y="52"/>
                    <a:pt x="1669" y="0"/>
                    <a:pt x="1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8197407" y="1898151"/>
              <a:ext cx="73499" cy="94054"/>
            </a:xfrm>
            <a:custGeom>
              <a:avLst/>
              <a:gdLst/>
              <a:ahLst/>
              <a:cxnLst/>
              <a:rect l="l" t="t" r="r" b="b"/>
              <a:pathLst>
                <a:path w="2292" h="2933" extrusionOk="0">
                  <a:moveTo>
                    <a:pt x="793" y="1"/>
                  </a:moveTo>
                  <a:cubicBezTo>
                    <a:pt x="727" y="1"/>
                    <a:pt x="685" y="6"/>
                    <a:pt x="677" y="8"/>
                  </a:cubicBezTo>
                  <a:cubicBezTo>
                    <a:pt x="677" y="8"/>
                    <a:pt x="9" y="2615"/>
                    <a:pt x="9" y="2665"/>
                  </a:cubicBezTo>
                  <a:cubicBezTo>
                    <a:pt x="1" y="2698"/>
                    <a:pt x="440" y="2932"/>
                    <a:pt x="918" y="2932"/>
                  </a:cubicBezTo>
                  <a:cubicBezTo>
                    <a:pt x="1404" y="2932"/>
                    <a:pt x="1929" y="2690"/>
                    <a:pt x="2064" y="1746"/>
                  </a:cubicBezTo>
                  <a:cubicBezTo>
                    <a:pt x="2292" y="154"/>
                    <a:pt x="1165" y="1"/>
                    <a:pt x="793" y="1"/>
                  </a:cubicBez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8218571" y="1919604"/>
              <a:ext cx="31105" cy="52366"/>
            </a:xfrm>
            <a:custGeom>
              <a:avLst/>
              <a:gdLst/>
              <a:ahLst/>
              <a:cxnLst/>
              <a:rect l="l" t="t" r="r" b="b"/>
              <a:pathLst>
                <a:path w="970" h="1633" extrusionOk="0">
                  <a:moveTo>
                    <a:pt x="544" y="1"/>
                  </a:moveTo>
                  <a:cubicBezTo>
                    <a:pt x="498" y="1"/>
                    <a:pt x="454" y="12"/>
                    <a:pt x="418" y="24"/>
                  </a:cubicBezTo>
                  <a:cubicBezTo>
                    <a:pt x="368" y="58"/>
                    <a:pt x="335" y="91"/>
                    <a:pt x="318" y="141"/>
                  </a:cubicBezTo>
                  <a:cubicBezTo>
                    <a:pt x="301" y="208"/>
                    <a:pt x="318" y="258"/>
                    <a:pt x="335" y="258"/>
                  </a:cubicBezTo>
                  <a:cubicBezTo>
                    <a:pt x="335" y="241"/>
                    <a:pt x="335" y="208"/>
                    <a:pt x="368" y="158"/>
                  </a:cubicBezTo>
                  <a:cubicBezTo>
                    <a:pt x="407" y="107"/>
                    <a:pt x="464" y="85"/>
                    <a:pt x="519" y="85"/>
                  </a:cubicBezTo>
                  <a:cubicBezTo>
                    <a:pt x="536" y="85"/>
                    <a:pt x="553" y="87"/>
                    <a:pt x="569" y="91"/>
                  </a:cubicBezTo>
                  <a:cubicBezTo>
                    <a:pt x="686" y="158"/>
                    <a:pt x="769" y="258"/>
                    <a:pt x="786" y="375"/>
                  </a:cubicBezTo>
                  <a:cubicBezTo>
                    <a:pt x="819" y="542"/>
                    <a:pt x="836" y="709"/>
                    <a:pt x="803" y="860"/>
                  </a:cubicBezTo>
                  <a:cubicBezTo>
                    <a:pt x="753" y="1194"/>
                    <a:pt x="535" y="1478"/>
                    <a:pt x="335" y="1528"/>
                  </a:cubicBezTo>
                  <a:cubicBezTo>
                    <a:pt x="312" y="1532"/>
                    <a:pt x="290" y="1535"/>
                    <a:pt x="268" y="1535"/>
                  </a:cubicBezTo>
                  <a:cubicBezTo>
                    <a:pt x="207" y="1535"/>
                    <a:pt x="145" y="1519"/>
                    <a:pt x="84" y="1495"/>
                  </a:cubicBezTo>
                  <a:cubicBezTo>
                    <a:pt x="34" y="1461"/>
                    <a:pt x="17" y="1428"/>
                    <a:pt x="1" y="1428"/>
                  </a:cubicBezTo>
                  <a:lnTo>
                    <a:pt x="1" y="1428"/>
                  </a:lnTo>
                  <a:cubicBezTo>
                    <a:pt x="1" y="1428"/>
                    <a:pt x="1" y="1478"/>
                    <a:pt x="51" y="1528"/>
                  </a:cubicBezTo>
                  <a:cubicBezTo>
                    <a:pt x="120" y="1598"/>
                    <a:pt x="202" y="1632"/>
                    <a:pt x="294" y="1632"/>
                  </a:cubicBezTo>
                  <a:cubicBezTo>
                    <a:pt x="313" y="1632"/>
                    <a:pt x="332" y="1631"/>
                    <a:pt x="352" y="1628"/>
                  </a:cubicBezTo>
                  <a:cubicBezTo>
                    <a:pt x="636" y="1578"/>
                    <a:pt x="870" y="1261"/>
                    <a:pt x="936" y="876"/>
                  </a:cubicBezTo>
                  <a:cubicBezTo>
                    <a:pt x="970" y="709"/>
                    <a:pt x="953" y="526"/>
                    <a:pt x="903" y="342"/>
                  </a:cubicBezTo>
                  <a:cubicBezTo>
                    <a:pt x="870" y="191"/>
                    <a:pt x="753" y="58"/>
                    <a:pt x="602" y="8"/>
                  </a:cubicBezTo>
                  <a:cubicBezTo>
                    <a:pt x="583" y="3"/>
                    <a:pt x="563" y="1"/>
                    <a:pt x="544" y="1"/>
                  </a:cubicBezTo>
                  <a:close/>
                </a:path>
              </a:pathLst>
            </a:custGeom>
            <a:solidFill>
              <a:srgbClr val="7F5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8065353" y="1847484"/>
              <a:ext cx="52527" cy="15392"/>
            </a:xfrm>
            <a:custGeom>
              <a:avLst/>
              <a:gdLst/>
              <a:ahLst/>
              <a:cxnLst/>
              <a:rect l="l" t="t" r="r" b="b"/>
              <a:pathLst>
                <a:path w="1638" h="480" extrusionOk="0">
                  <a:moveTo>
                    <a:pt x="804" y="1"/>
                  </a:moveTo>
                  <a:cubicBezTo>
                    <a:pt x="594" y="1"/>
                    <a:pt x="386" y="55"/>
                    <a:pt x="201" y="168"/>
                  </a:cubicBezTo>
                  <a:cubicBezTo>
                    <a:pt x="50" y="268"/>
                    <a:pt x="0" y="368"/>
                    <a:pt x="17" y="419"/>
                  </a:cubicBezTo>
                  <a:cubicBezTo>
                    <a:pt x="42" y="456"/>
                    <a:pt x="104" y="468"/>
                    <a:pt x="194" y="468"/>
                  </a:cubicBezTo>
                  <a:cubicBezTo>
                    <a:pt x="344" y="468"/>
                    <a:pt x="568" y="435"/>
                    <a:pt x="819" y="435"/>
                  </a:cubicBezTo>
                  <a:cubicBezTo>
                    <a:pt x="1086" y="435"/>
                    <a:pt x="1316" y="480"/>
                    <a:pt x="1465" y="480"/>
                  </a:cubicBezTo>
                  <a:cubicBezTo>
                    <a:pt x="1539" y="480"/>
                    <a:pt x="1593" y="469"/>
                    <a:pt x="1621" y="435"/>
                  </a:cubicBezTo>
                  <a:cubicBezTo>
                    <a:pt x="1637" y="385"/>
                    <a:pt x="1587" y="285"/>
                    <a:pt x="1454" y="185"/>
                  </a:cubicBezTo>
                  <a:cubicBezTo>
                    <a:pt x="1255" y="64"/>
                    <a:pt x="1029" y="1"/>
                    <a:pt x="8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7969439" y="1857201"/>
              <a:ext cx="32164" cy="15392"/>
            </a:xfrm>
            <a:custGeom>
              <a:avLst/>
              <a:gdLst/>
              <a:ahLst/>
              <a:cxnLst/>
              <a:rect l="l" t="t" r="r" b="b"/>
              <a:pathLst>
                <a:path w="1003" h="480" extrusionOk="0">
                  <a:moveTo>
                    <a:pt x="455" y="1"/>
                  </a:moveTo>
                  <a:cubicBezTo>
                    <a:pt x="340" y="1"/>
                    <a:pt x="223" y="33"/>
                    <a:pt x="117" y="99"/>
                  </a:cubicBezTo>
                  <a:cubicBezTo>
                    <a:pt x="17" y="182"/>
                    <a:pt x="0" y="266"/>
                    <a:pt x="34" y="316"/>
                  </a:cubicBezTo>
                  <a:cubicBezTo>
                    <a:pt x="100" y="416"/>
                    <a:pt x="284" y="416"/>
                    <a:pt x="485" y="450"/>
                  </a:cubicBezTo>
                  <a:cubicBezTo>
                    <a:pt x="600" y="459"/>
                    <a:pt x="709" y="480"/>
                    <a:pt x="801" y="480"/>
                  </a:cubicBezTo>
                  <a:cubicBezTo>
                    <a:pt x="869" y="480"/>
                    <a:pt x="927" y="469"/>
                    <a:pt x="969" y="433"/>
                  </a:cubicBezTo>
                  <a:cubicBezTo>
                    <a:pt x="1003" y="400"/>
                    <a:pt x="1003" y="316"/>
                    <a:pt x="936" y="216"/>
                  </a:cubicBezTo>
                  <a:cubicBezTo>
                    <a:pt x="805" y="75"/>
                    <a:pt x="631" y="1"/>
                    <a:pt x="4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8016578" y="1991018"/>
              <a:ext cx="46113" cy="22223"/>
            </a:xfrm>
            <a:custGeom>
              <a:avLst/>
              <a:gdLst/>
              <a:ahLst/>
              <a:cxnLst/>
              <a:rect l="l" t="t" r="r" b="b"/>
              <a:pathLst>
                <a:path w="1438" h="693" extrusionOk="0">
                  <a:moveTo>
                    <a:pt x="1415" y="0"/>
                  </a:moveTo>
                  <a:cubicBezTo>
                    <a:pt x="1367" y="0"/>
                    <a:pt x="1167" y="295"/>
                    <a:pt x="786" y="454"/>
                  </a:cubicBezTo>
                  <a:cubicBezTo>
                    <a:pt x="385" y="638"/>
                    <a:pt x="1" y="571"/>
                    <a:pt x="1" y="604"/>
                  </a:cubicBezTo>
                  <a:cubicBezTo>
                    <a:pt x="1" y="621"/>
                    <a:pt x="84" y="671"/>
                    <a:pt x="234" y="688"/>
                  </a:cubicBezTo>
                  <a:cubicBezTo>
                    <a:pt x="270" y="691"/>
                    <a:pt x="304" y="692"/>
                    <a:pt x="339" y="692"/>
                  </a:cubicBezTo>
                  <a:cubicBezTo>
                    <a:pt x="719" y="692"/>
                    <a:pt x="1076" y="526"/>
                    <a:pt x="1321" y="220"/>
                  </a:cubicBezTo>
                  <a:cubicBezTo>
                    <a:pt x="1421" y="103"/>
                    <a:pt x="1437" y="3"/>
                    <a:pt x="1421" y="3"/>
                  </a:cubicBezTo>
                  <a:cubicBezTo>
                    <a:pt x="1419" y="1"/>
                    <a:pt x="1417" y="0"/>
                    <a:pt x="1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7935672" y="4547407"/>
              <a:ext cx="303294" cy="132375"/>
            </a:xfrm>
            <a:custGeom>
              <a:avLst/>
              <a:gdLst/>
              <a:ahLst/>
              <a:cxnLst/>
              <a:rect l="l" t="t" r="r" b="b"/>
              <a:pathLst>
                <a:path w="9458" h="4128" extrusionOk="0">
                  <a:moveTo>
                    <a:pt x="4395" y="0"/>
                  </a:moveTo>
                  <a:lnTo>
                    <a:pt x="4328" y="2707"/>
                  </a:lnTo>
                  <a:cubicBezTo>
                    <a:pt x="4328" y="2707"/>
                    <a:pt x="1" y="3609"/>
                    <a:pt x="1036" y="3943"/>
                  </a:cubicBezTo>
                  <a:cubicBezTo>
                    <a:pt x="1504" y="4085"/>
                    <a:pt x="3171" y="4127"/>
                    <a:pt x="4896" y="4127"/>
                  </a:cubicBezTo>
                  <a:cubicBezTo>
                    <a:pt x="6621" y="4127"/>
                    <a:pt x="8405" y="4085"/>
                    <a:pt x="9107" y="4060"/>
                  </a:cubicBezTo>
                  <a:lnTo>
                    <a:pt x="9407" y="4044"/>
                  </a:lnTo>
                  <a:lnTo>
                    <a:pt x="9458" y="84"/>
                  </a:lnTo>
                  <a:lnTo>
                    <a:pt x="439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7957638" y="4650280"/>
              <a:ext cx="279725" cy="29823"/>
            </a:xfrm>
            <a:custGeom>
              <a:avLst/>
              <a:gdLst/>
              <a:ahLst/>
              <a:cxnLst/>
              <a:rect l="l" t="t" r="r" b="b"/>
              <a:pathLst>
                <a:path w="8723" h="930" extrusionOk="0">
                  <a:moveTo>
                    <a:pt x="1521" y="0"/>
                  </a:moveTo>
                  <a:cubicBezTo>
                    <a:pt x="1521" y="0"/>
                    <a:pt x="1" y="418"/>
                    <a:pt x="184" y="669"/>
                  </a:cubicBezTo>
                  <a:cubicBezTo>
                    <a:pt x="303" y="831"/>
                    <a:pt x="2774" y="930"/>
                    <a:pt x="5195" y="930"/>
                  </a:cubicBezTo>
                  <a:cubicBezTo>
                    <a:pt x="6515" y="930"/>
                    <a:pt x="7821" y="900"/>
                    <a:pt x="8722" y="836"/>
                  </a:cubicBezTo>
                  <a:lnTo>
                    <a:pt x="8722" y="719"/>
                  </a:lnTo>
                  <a:lnTo>
                    <a:pt x="1955" y="669"/>
                  </a:lnTo>
                  <a:cubicBezTo>
                    <a:pt x="1955" y="669"/>
                    <a:pt x="1822" y="34"/>
                    <a:pt x="1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7963538" y="4669007"/>
              <a:ext cx="276486" cy="6157"/>
            </a:xfrm>
            <a:custGeom>
              <a:avLst/>
              <a:gdLst/>
              <a:ahLst/>
              <a:cxnLst/>
              <a:rect l="l" t="t" r="r" b="b"/>
              <a:pathLst>
                <a:path w="8622" h="192" extrusionOk="0">
                  <a:moveTo>
                    <a:pt x="8555" y="127"/>
                  </a:moveTo>
                  <a:cubicBezTo>
                    <a:pt x="8544" y="127"/>
                    <a:pt x="8533" y="129"/>
                    <a:pt x="8522" y="135"/>
                  </a:cubicBezTo>
                  <a:lnTo>
                    <a:pt x="8622" y="135"/>
                  </a:lnTo>
                  <a:cubicBezTo>
                    <a:pt x="8600" y="135"/>
                    <a:pt x="8577" y="127"/>
                    <a:pt x="8555" y="127"/>
                  </a:cubicBezTo>
                  <a:close/>
                  <a:moveTo>
                    <a:pt x="0" y="1"/>
                  </a:moveTo>
                  <a:cubicBezTo>
                    <a:pt x="34" y="1"/>
                    <a:pt x="67" y="18"/>
                    <a:pt x="101" y="18"/>
                  </a:cubicBezTo>
                  <a:lnTo>
                    <a:pt x="351" y="34"/>
                  </a:lnTo>
                  <a:lnTo>
                    <a:pt x="1270" y="85"/>
                  </a:lnTo>
                  <a:cubicBezTo>
                    <a:pt x="2039" y="118"/>
                    <a:pt x="3125" y="168"/>
                    <a:pt x="4311" y="185"/>
                  </a:cubicBezTo>
                  <a:cubicBezTo>
                    <a:pt x="4659" y="190"/>
                    <a:pt x="4998" y="192"/>
                    <a:pt x="5322" y="192"/>
                  </a:cubicBezTo>
                  <a:cubicBezTo>
                    <a:pt x="6106" y="192"/>
                    <a:pt x="6809" y="180"/>
                    <a:pt x="7352" y="168"/>
                  </a:cubicBezTo>
                  <a:cubicBezTo>
                    <a:pt x="7720" y="168"/>
                    <a:pt x="8021" y="151"/>
                    <a:pt x="8271" y="151"/>
                  </a:cubicBezTo>
                  <a:lnTo>
                    <a:pt x="8522" y="135"/>
                  </a:lnTo>
                  <a:lnTo>
                    <a:pt x="7352" y="135"/>
                  </a:lnTo>
                  <a:cubicBezTo>
                    <a:pt x="6584" y="135"/>
                    <a:pt x="5498" y="135"/>
                    <a:pt x="4311" y="118"/>
                  </a:cubicBezTo>
                  <a:cubicBezTo>
                    <a:pt x="3125" y="101"/>
                    <a:pt x="2039" y="68"/>
                    <a:pt x="1270" y="34"/>
                  </a:cubicBezTo>
                  <a:lnTo>
                    <a:pt x="35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8005322" y="4648677"/>
              <a:ext cx="16098" cy="25750"/>
            </a:xfrm>
            <a:custGeom>
              <a:avLst/>
              <a:gdLst/>
              <a:ahLst/>
              <a:cxnLst/>
              <a:rect l="l" t="t" r="r" b="b"/>
              <a:pathLst>
                <a:path w="502" h="803" extrusionOk="0">
                  <a:moveTo>
                    <a:pt x="1" y="0"/>
                  </a:moveTo>
                  <a:lnTo>
                    <a:pt x="1" y="0"/>
                  </a:lnTo>
                  <a:cubicBezTo>
                    <a:pt x="251" y="201"/>
                    <a:pt x="418" y="485"/>
                    <a:pt x="468" y="802"/>
                  </a:cubicBezTo>
                  <a:cubicBezTo>
                    <a:pt x="502" y="451"/>
                    <a:pt x="318"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8059965" y="4636876"/>
              <a:ext cx="9684" cy="13949"/>
            </a:xfrm>
            <a:custGeom>
              <a:avLst/>
              <a:gdLst/>
              <a:ahLst/>
              <a:cxnLst/>
              <a:rect l="l" t="t" r="r" b="b"/>
              <a:pathLst>
                <a:path w="302" h="435" extrusionOk="0">
                  <a:moveTo>
                    <a:pt x="18" y="0"/>
                  </a:moveTo>
                  <a:lnTo>
                    <a:pt x="18" y="0"/>
                  </a:lnTo>
                  <a:cubicBezTo>
                    <a:pt x="1" y="17"/>
                    <a:pt x="51" y="117"/>
                    <a:pt x="118" y="234"/>
                  </a:cubicBezTo>
                  <a:cubicBezTo>
                    <a:pt x="201" y="351"/>
                    <a:pt x="268" y="435"/>
                    <a:pt x="285" y="435"/>
                  </a:cubicBezTo>
                  <a:cubicBezTo>
                    <a:pt x="302" y="418"/>
                    <a:pt x="252" y="318"/>
                    <a:pt x="185" y="201"/>
                  </a:cubicBezTo>
                  <a:cubicBezTo>
                    <a:pt x="101" y="84"/>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8071766" y="4634631"/>
              <a:ext cx="10743" cy="9332"/>
            </a:xfrm>
            <a:custGeom>
              <a:avLst/>
              <a:gdLst/>
              <a:ahLst/>
              <a:cxnLst/>
              <a:rect l="l" t="t" r="r" b="b"/>
              <a:pathLst>
                <a:path w="335" h="291" extrusionOk="0">
                  <a:moveTo>
                    <a:pt x="26" y="0"/>
                  </a:moveTo>
                  <a:cubicBezTo>
                    <a:pt x="22" y="0"/>
                    <a:pt x="19" y="1"/>
                    <a:pt x="17" y="4"/>
                  </a:cubicBezTo>
                  <a:cubicBezTo>
                    <a:pt x="1" y="4"/>
                    <a:pt x="67" y="87"/>
                    <a:pt x="151" y="171"/>
                  </a:cubicBezTo>
                  <a:cubicBezTo>
                    <a:pt x="224" y="243"/>
                    <a:pt x="296" y="291"/>
                    <a:pt x="325" y="291"/>
                  </a:cubicBezTo>
                  <a:cubicBezTo>
                    <a:pt x="329" y="291"/>
                    <a:pt x="333" y="290"/>
                    <a:pt x="335" y="288"/>
                  </a:cubicBezTo>
                  <a:cubicBezTo>
                    <a:pt x="335" y="271"/>
                    <a:pt x="285" y="204"/>
                    <a:pt x="184" y="121"/>
                  </a:cubicBezTo>
                  <a:cubicBezTo>
                    <a:pt x="112" y="48"/>
                    <a:pt x="51" y="0"/>
                    <a:pt x="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8073915" y="4627544"/>
              <a:ext cx="17188" cy="2084"/>
            </a:xfrm>
            <a:custGeom>
              <a:avLst/>
              <a:gdLst/>
              <a:ahLst/>
              <a:cxnLst/>
              <a:rect l="l" t="t" r="r" b="b"/>
              <a:pathLst>
                <a:path w="536" h="65" extrusionOk="0">
                  <a:moveTo>
                    <a:pt x="183" y="0"/>
                  </a:moveTo>
                  <a:cubicBezTo>
                    <a:pt x="119" y="0"/>
                    <a:pt x="59" y="12"/>
                    <a:pt x="0" y="24"/>
                  </a:cubicBezTo>
                  <a:cubicBezTo>
                    <a:pt x="62" y="49"/>
                    <a:pt x="123" y="64"/>
                    <a:pt x="190" y="64"/>
                  </a:cubicBezTo>
                  <a:cubicBezTo>
                    <a:pt x="215" y="64"/>
                    <a:pt x="241" y="62"/>
                    <a:pt x="268" y="58"/>
                  </a:cubicBezTo>
                  <a:cubicBezTo>
                    <a:pt x="292" y="62"/>
                    <a:pt x="317" y="64"/>
                    <a:pt x="342" y="64"/>
                  </a:cubicBezTo>
                  <a:cubicBezTo>
                    <a:pt x="402" y="64"/>
                    <a:pt x="464" y="53"/>
                    <a:pt x="535" y="41"/>
                  </a:cubicBezTo>
                  <a:cubicBezTo>
                    <a:pt x="462" y="16"/>
                    <a:pt x="397" y="1"/>
                    <a:pt x="335" y="1"/>
                  </a:cubicBezTo>
                  <a:cubicBezTo>
                    <a:pt x="312" y="1"/>
                    <a:pt x="290" y="3"/>
                    <a:pt x="268" y="7"/>
                  </a:cubicBezTo>
                  <a:cubicBezTo>
                    <a:pt x="238" y="3"/>
                    <a:pt x="210"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8074460" y="4617892"/>
              <a:ext cx="19305" cy="2662"/>
            </a:xfrm>
            <a:custGeom>
              <a:avLst/>
              <a:gdLst/>
              <a:ahLst/>
              <a:cxnLst/>
              <a:rect l="l" t="t" r="r" b="b"/>
              <a:pathLst>
                <a:path w="602" h="83" extrusionOk="0">
                  <a:moveTo>
                    <a:pt x="513" y="1"/>
                  </a:moveTo>
                  <a:cubicBezTo>
                    <a:pt x="443" y="1"/>
                    <a:pt x="372" y="13"/>
                    <a:pt x="301" y="24"/>
                  </a:cubicBezTo>
                  <a:cubicBezTo>
                    <a:pt x="271" y="19"/>
                    <a:pt x="242" y="17"/>
                    <a:pt x="213" y="17"/>
                  </a:cubicBezTo>
                  <a:cubicBezTo>
                    <a:pt x="142" y="17"/>
                    <a:pt x="71" y="29"/>
                    <a:pt x="0" y="41"/>
                  </a:cubicBezTo>
                  <a:cubicBezTo>
                    <a:pt x="84" y="69"/>
                    <a:pt x="170" y="82"/>
                    <a:pt x="256" y="82"/>
                  </a:cubicBezTo>
                  <a:cubicBezTo>
                    <a:pt x="376" y="82"/>
                    <a:pt x="494" y="56"/>
                    <a:pt x="602" y="8"/>
                  </a:cubicBezTo>
                  <a:cubicBezTo>
                    <a:pt x="572" y="3"/>
                    <a:pt x="543" y="1"/>
                    <a:pt x="5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8033189" y="4621419"/>
              <a:ext cx="30560" cy="17637"/>
            </a:xfrm>
            <a:custGeom>
              <a:avLst/>
              <a:gdLst/>
              <a:ahLst/>
              <a:cxnLst/>
              <a:rect l="l" t="t" r="r" b="b"/>
              <a:pathLst>
                <a:path w="953" h="550" extrusionOk="0">
                  <a:moveTo>
                    <a:pt x="319" y="59"/>
                  </a:moveTo>
                  <a:cubicBezTo>
                    <a:pt x="374" y="59"/>
                    <a:pt x="430" y="68"/>
                    <a:pt x="485" y="81"/>
                  </a:cubicBezTo>
                  <a:cubicBezTo>
                    <a:pt x="585" y="115"/>
                    <a:pt x="686" y="182"/>
                    <a:pt x="752" y="265"/>
                  </a:cubicBezTo>
                  <a:cubicBezTo>
                    <a:pt x="795" y="330"/>
                    <a:pt x="831" y="387"/>
                    <a:pt x="861" y="447"/>
                  </a:cubicBezTo>
                  <a:lnTo>
                    <a:pt x="861" y="447"/>
                  </a:lnTo>
                  <a:cubicBezTo>
                    <a:pt x="804" y="440"/>
                    <a:pt x="726" y="432"/>
                    <a:pt x="635" y="416"/>
                  </a:cubicBezTo>
                  <a:cubicBezTo>
                    <a:pt x="518" y="399"/>
                    <a:pt x="402" y="365"/>
                    <a:pt x="301" y="315"/>
                  </a:cubicBezTo>
                  <a:cubicBezTo>
                    <a:pt x="234" y="299"/>
                    <a:pt x="168" y="282"/>
                    <a:pt x="117" y="249"/>
                  </a:cubicBezTo>
                  <a:cubicBezTo>
                    <a:pt x="51" y="215"/>
                    <a:pt x="34" y="148"/>
                    <a:pt x="84" y="115"/>
                  </a:cubicBezTo>
                  <a:cubicBezTo>
                    <a:pt x="162" y="76"/>
                    <a:pt x="241" y="59"/>
                    <a:pt x="319" y="59"/>
                  </a:cubicBezTo>
                  <a:close/>
                  <a:moveTo>
                    <a:pt x="315" y="1"/>
                  </a:moveTo>
                  <a:cubicBezTo>
                    <a:pt x="227" y="1"/>
                    <a:pt x="137" y="21"/>
                    <a:pt x="51" y="65"/>
                  </a:cubicBezTo>
                  <a:cubicBezTo>
                    <a:pt x="17" y="81"/>
                    <a:pt x="1" y="132"/>
                    <a:pt x="1" y="182"/>
                  </a:cubicBezTo>
                  <a:cubicBezTo>
                    <a:pt x="17" y="232"/>
                    <a:pt x="51" y="265"/>
                    <a:pt x="84" y="299"/>
                  </a:cubicBezTo>
                  <a:cubicBezTo>
                    <a:pt x="151" y="332"/>
                    <a:pt x="218" y="349"/>
                    <a:pt x="285" y="382"/>
                  </a:cubicBezTo>
                  <a:cubicBezTo>
                    <a:pt x="385" y="416"/>
                    <a:pt x="502" y="449"/>
                    <a:pt x="619" y="466"/>
                  </a:cubicBezTo>
                  <a:cubicBezTo>
                    <a:pt x="677" y="474"/>
                    <a:pt x="732" y="478"/>
                    <a:pt x="786" y="478"/>
                  </a:cubicBezTo>
                  <a:cubicBezTo>
                    <a:pt x="815" y="478"/>
                    <a:pt x="844" y="477"/>
                    <a:pt x="874" y="475"/>
                  </a:cubicBezTo>
                  <a:lnTo>
                    <a:pt x="874" y="475"/>
                  </a:lnTo>
                  <a:cubicBezTo>
                    <a:pt x="884" y="499"/>
                    <a:pt x="894" y="523"/>
                    <a:pt x="903" y="549"/>
                  </a:cubicBezTo>
                  <a:cubicBezTo>
                    <a:pt x="903" y="518"/>
                    <a:pt x="903" y="502"/>
                    <a:pt x="890" y="473"/>
                  </a:cubicBezTo>
                  <a:lnTo>
                    <a:pt x="890" y="473"/>
                  </a:lnTo>
                  <a:cubicBezTo>
                    <a:pt x="910" y="471"/>
                    <a:pt x="931" y="469"/>
                    <a:pt x="953" y="466"/>
                  </a:cubicBezTo>
                  <a:cubicBezTo>
                    <a:pt x="953" y="458"/>
                    <a:pt x="927" y="454"/>
                    <a:pt x="882" y="449"/>
                  </a:cubicBezTo>
                  <a:lnTo>
                    <a:pt x="882" y="449"/>
                  </a:lnTo>
                  <a:cubicBezTo>
                    <a:pt x="865" y="373"/>
                    <a:pt x="833" y="311"/>
                    <a:pt x="786" y="249"/>
                  </a:cubicBezTo>
                  <a:cubicBezTo>
                    <a:pt x="673" y="90"/>
                    <a:pt x="499" y="1"/>
                    <a:pt x="3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8059452" y="4616513"/>
              <a:ext cx="15553" cy="20395"/>
            </a:xfrm>
            <a:custGeom>
              <a:avLst/>
              <a:gdLst/>
              <a:ahLst/>
              <a:cxnLst/>
              <a:rect l="l" t="t" r="r" b="b"/>
              <a:pathLst>
                <a:path w="485" h="636" extrusionOk="0">
                  <a:moveTo>
                    <a:pt x="385" y="1"/>
                  </a:moveTo>
                  <a:cubicBezTo>
                    <a:pt x="268" y="17"/>
                    <a:pt x="167" y="67"/>
                    <a:pt x="100" y="168"/>
                  </a:cubicBezTo>
                  <a:cubicBezTo>
                    <a:pt x="50" y="234"/>
                    <a:pt x="17" y="318"/>
                    <a:pt x="17" y="402"/>
                  </a:cubicBezTo>
                  <a:cubicBezTo>
                    <a:pt x="0" y="485"/>
                    <a:pt x="0" y="569"/>
                    <a:pt x="50" y="635"/>
                  </a:cubicBezTo>
                  <a:cubicBezTo>
                    <a:pt x="50" y="569"/>
                    <a:pt x="50" y="485"/>
                    <a:pt x="50" y="418"/>
                  </a:cubicBezTo>
                  <a:cubicBezTo>
                    <a:pt x="67" y="335"/>
                    <a:pt x="100" y="268"/>
                    <a:pt x="151" y="201"/>
                  </a:cubicBezTo>
                  <a:cubicBezTo>
                    <a:pt x="201" y="134"/>
                    <a:pt x="284" y="67"/>
                    <a:pt x="368" y="67"/>
                  </a:cubicBezTo>
                  <a:cubicBezTo>
                    <a:pt x="451" y="84"/>
                    <a:pt x="418" y="201"/>
                    <a:pt x="368" y="285"/>
                  </a:cubicBezTo>
                  <a:cubicBezTo>
                    <a:pt x="334" y="351"/>
                    <a:pt x="284" y="418"/>
                    <a:pt x="234" y="468"/>
                  </a:cubicBezTo>
                  <a:cubicBezTo>
                    <a:pt x="134" y="569"/>
                    <a:pt x="67" y="619"/>
                    <a:pt x="84" y="635"/>
                  </a:cubicBezTo>
                  <a:cubicBezTo>
                    <a:pt x="151" y="602"/>
                    <a:pt x="217" y="552"/>
                    <a:pt x="268" y="502"/>
                  </a:cubicBezTo>
                  <a:cubicBezTo>
                    <a:pt x="318" y="435"/>
                    <a:pt x="385" y="385"/>
                    <a:pt x="418" y="301"/>
                  </a:cubicBezTo>
                  <a:cubicBezTo>
                    <a:pt x="451" y="268"/>
                    <a:pt x="468" y="218"/>
                    <a:pt x="485" y="168"/>
                  </a:cubicBezTo>
                  <a:cubicBezTo>
                    <a:pt x="485" y="84"/>
                    <a:pt x="451" y="17"/>
                    <a:pt x="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8178391" y="4627352"/>
              <a:ext cx="58972" cy="46530"/>
            </a:xfrm>
            <a:custGeom>
              <a:avLst/>
              <a:gdLst/>
              <a:ahLst/>
              <a:cxnLst/>
              <a:rect l="l" t="t" r="r" b="b"/>
              <a:pathLst>
                <a:path w="1839" h="1451" extrusionOk="0">
                  <a:moveTo>
                    <a:pt x="1596" y="1"/>
                  </a:moveTo>
                  <a:cubicBezTo>
                    <a:pt x="1550" y="1"/>
                    <a:pt x="1504" y="5"/>
                    <a:pt x="1454" y="13"/>
                  </a:cubicBezTo>
                  <a:cubicBezTo>
                    <a:pt x="819" y="47"/>
                    <a:pt x="268" y="465"/>
                    <a:pt x="67" y="1066"/>
                  </a:cubicBezTo>
                  <a:cubicBezTo>
                    <a:pt x="51" y="1166"/>
                    <a:pt x="17" y="1250"/>
                    <a:pt x="17" y="1350"/>
                  </a:cubicBezTo>
                  <a:cubicBezTo>
                    <a:pt x="1" y="1384"/>
                    <a:pt x="1" y="1417"/>
                    <a:pt x="17" y="1450"/>
                  </a:cubicBezTo>
                  <a:cubicBezTo>
                    <a:pt x="17" y="1450"/>
                    <a:pt x="34" y="1300"/>
                    <a:pt x="117" y="1083"/>
                  </a:cubicBezTo>
                  <a:cubicBezTo>
                    <a:pt x="318" y="515"/>
                    <a:pt x="853" y="97"/>
                    <a:pt x="1454" y="47"/>
                  </a:cubicBezTo>
                  <a:cubicBezTo>
                    <a:pt x="1532" y="41"/>
                    <a:pt x="1601" y="39"/>
                    <a:pt x="1658" y="39"/>
                  </a:cubicBezTo>
                  <a:cubicBezTo>
                    <a:pt x="1772" y="39"/>
                    <a:pt x="1838" y="47"/>
                    <a:pt x="1838" y="47"/>
                  </a:cubicBezTo>
                  <a:cubicBezTo>
                    <a:pt x="1805" y="30"/>
                    <a:pt x="1772" y="13"/>
                    <a:pt x="1738" y="13"/>
                  </a:cubicBezTo>
                  <a:cubicBezTo>
                    <a:pt x="1688" y="5"/>
                    <a:pt x="1642" y="1"/>
                    <a:pt x="15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8220175" y="4560780"/>
              <a:ext cx="2726" cy="67021"/>
            </a:xfrm>
            <a:custGeom>
              <a:avLst/>
              <a:gdLst/>
              <a:ahLst/>
              <a:cxnLst/>
              <a:rect l="l" t="t" r="r" b="b"/>
              <a:pathLst>
                <a:path w="85" h="2090" extrusionOk="0">
                  <a:moveTo>
                    <a:pt x="34" y="1"/>
                  </a:moveTo>
                  <a:cubicBezTo>
                    <a:pt x="1" y="335"/>
                    <a:pt x="1" y="686"/>
                    <a:pt x="1" y="1037"/>
                  </a:cubicBezTo>
                  <a:cubicBezTo>
                    <a:pt x="1" y="1388"/>
                    <a:pt x="1" y="1739"/>
                    <a:pt x="34" y="2089"/>
                  </a:cubicBezTo>
                  <a:cubicBezTo>
                    <a:pt x="84" y="1388"/>
                    <a:pt x="84" y="686"/>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8110889" y="4658072"/>
              <a:ext cx="47716" cy="2533"/>
            </a:xfrm>
            <a:custGeom>
              <a:avLst/>
              <a:gdLst/>
              <a:ahLst/>
              <a:cxnLst/>
              <a:rect l="l" t="t" r="r" b="b"/>
              <a:pathLst>
                <a:path w="1488" h="79" extrusionOk="0">
                  <a:moveTo>
                    <a:pt x="102" y="0"/>
                  </a:moveTo>
                  <a:cubicBezTo>
                    <a:pt x="37" y="0"/>
                    <a:pt x="0" y="2"/>
                    <a:pt x="0" y="8"/>
                  </a:cubicBezTo>
                  <a:cubicBezTo>
                    <a:pt x="193" y="49"/>
                    <a:pt x="397" y="79"/>
                    <a:pt x="602" y="79"/>
                  </a:cubicBezTo>
                  <a:cubicBezTo>
                    <a:pt x="647" y="79"/>
                    <a:pt x="691" y="78"/>
                    <a:pt x="735" y="75"/>
                  </a:cubicBezTo>
                  <a:cubicBezTo>
                    <a:pt x="780" y="78"/>
                    <a:pt x="824" y="79"/>
                    <a:pt x="869" y="79"/>
                  </a:cubicBezTo>
                  <a:cubicBezTo>
                    <a:pt x="1075" y="79"/>
                    <a:pt x="1281" y="49"/>
                    <a:pt x="1487" y="8"/>
                  </a:cubicBezTo>
                  <a:lnTo>
                    <a:pt x="1471" y="8"/>
                  </a:lnTo>
                  <a:cubicBezTo>
                    <a:pt x="1471" y="2"/>
                    <a:pt x="1435" y="0"/>
                    <a:pt x="1373" y="0"/>
                  </a:cubicBezTo>
                  <a:cubicBezTo>
                    <a:pt x="1248" y="0"/>
                    <a:pt x="1014" y="8"/>
                    <a:pt x="735" y="8"/>
                  </a:cubicBezTo>
                  <a:cubicBezTo>
                    <a:pt x="468" y="8"/>
                    <a:pt x="230"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8184836" y="4658842"/>
              <a:ext cx="5900" cy="9139"/>
            </a:xfrm>
            <a:custGeom>
              <a:avLst/>
              <a:gdLst/>
              <a:ahLst/>
              <a:cxnLst/>
              <a:rect l="l" t="t" r="r" b="b"/>
              <a:pathLst>
                <a:path w="184" h="285" extrusionOk="0">
                  <a:moveTo>
                    <a:pt x="167" y="0"/>
                  </a:moveTo>
                  <a:cubicBezTo>
                    <a:pt x="150" y="0"/>
                    <a:pt x="84" y="34"/>
                    <a:pt x="50" y="117"/>
                  </a:cubicBezTo>
                  <a:cubicBezTo>
                    <a:pt x="0" y="218"/>
                    <a:pt x="17" y="285"/>
                    <a:pt x="33" y="285"/>
                  </a:cubicBezTo>
                  <a:cubicBezTo>
                    <a:pt x="50" y="285"/>
                    <a:pt x="67" y="234"/>
                    <a:pt x="100" y="151"/>
                  </a:cubicBezTo>
                  <a:cubicBezTo>
                    <a:pt x="134" y="67"/>
                    <a:pt x="184" y="17"/>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8196060" y="4644251"/>
              <a:ext cx="7023" cy="6189"/>
            </a:xfrm>
            <a:custGeom>
              <a:avLst/>
              <a:gdLst/>
              <a:ahLst/>
              <a:cxnLst/>
              <a:rect l="l" t="t" r="r" b="b"/>
              <a:pathLst>
                <a:path w="219" h="193" extrusionOk="0">
                  <a:moveTo>
                    <a:pt x="190" y="0"/>
                  </a:moveTo>
                  <a:cubicBezTo>
                    <a:pt x="167" y="0"/>
                    <a:pt x="126" y="30"/>
                    <a:pt x="84" y="71"/>
                  </a:cubicBezTo>
                  <a:cubicBezTo>
                    <a:pt x="34" y="121"/>
                    <a:pt x="1" y="171"/>
                    <a:pt x="1" y="188"/>
                  </a:cubicBezTo>
                  <a:cubicBezTo>
                    <a:pt x="4" y="191"/>
                    <a:pt x="8" y="193"/>
                    <a:pt x="13" y="193"/>
                  </a:cubicBezTo>
                  <a:cubicBezTo>
                    <a:pt x="35" y="193"/>
                    <a:pt x="77" y="163"/>
                    <a:pt x="118" y="121"/>
                  </a:cubicBezTo>
                  <a:cubicBezTo>
                    <a:pt x="185" y="54"/>
                    <a:pt x="218" y="4"/>
                    <a:pt x="201" y="4"/>
                  </a:cubicBezTo>
                  <a:cubicBezTo>
                    <a:pt x="198" y="1"/>
                    <a:pt x="194" y="0"/>
                    <a:pt x="1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8210009" y="4636651"/>
              <a:ext cx="10037" cy="4105"/>
            </a:xfrm>
            <a:custGeom>
              <a:avLst/>
              <a:gdLst/>
              <a:ahLst/>
              <a:cxnLst/>
              <a:rect l="l" t="t" r="r" b="b"/>
              <a:pathLst>
                <a:path w="313" h="128" extrusionOk="0">
                  <a:moveTo>
                    <a:pt x="216" y="1"/>
                  </a:moveTo>
                  <a:cubicBezTo>
                    <a:pt x="191" y="1"/>
                    <a:pt x="163" y="3"/>
                    <a:pt x="134" y="7"/>
                  </a:cubicBezTo>
                  <a:cubicBezTo>
                    <a:pt x="50" y="41"/>
                    <a:pt x="0" y="108"/>
                    <a:pt x="17" y="124"/>
                  </a:cubicBezTo>
                  <a:cubicBezTo>
                    <a:pt x="19" y="127"/>
                    <a:pt x="22" y="128"/>
                    <a:pt x="26" y="128"/>
                  </a:cubicBezTo>
                  <a:cubicBezTo>
                    <a:pt x="48" y="128"/>
                    <a:pt x="93" y="89"/>
                    <a:pt x="151" y="74"/>
                  </a:cubicBezTo>
                  <a:cubicBezTo>
                    <a:pt x="234" y="41"/>
                    <a:pt x="301" y="41"/>
                    <a:pt x="301" y="24"/>
                  </a:cubicBezTo>
                  <a:cubicBezTo>
                    <a:pt x="313" y="12"/>
                    <a:pt x="275" y="1"/>
                    <a:pt x="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8227165" y="4634342"/>
              <a:ext cx="5387" cy="2437"/>
            </a:xfrm>
            <a:custGeom>
              <a:avLst/>
              <a:gdLst/>
              <a:ahLst/>
              <a:cxnLst/>
              <a:rect l="l" t="t" r="r" b="b"/>
              <a:pathLst>
                <a:path w="168" h="76" extrusionOk="0">
                  <a:moveTo>
                    <a:pt x="121" y="0"/>
                  </a:moveTo>
                  <a:cubicBezTo>
                    <a:pt x="104" y="0"/>
                    <a:pt x="84" y="4"/>
                    <a:pt x="67" y="13"/>
                  </a:cubicBezTo>
                  <a:cubicBezTo>
                    <a:pt x="17" y="29"/>
                    <a:pt x="0" y="46"/>
                    <a:pt x="0" y="63"/>
                  </a:cubicBezTo>
                  <a:cubicBezTo>
                    <a:pt x="0" y="71"/>
                    <a:pt x="13" y="75"/>
                    <a:pt x="29" y="75"/>
                  </a:cubicBezTo>
                  <a:cubicBezTo>
                    <a:pt x="46" y="75"/>
                    <a:pt x="67" y="71"/>
                    <a:pt x="84" y="63"/>
                  </a:cubicBezTo>
                  <a:cubicBezTo>
                    <a:pt x="134" y="46"/>
                    <a:pt x="167" y="29"/>
                    <a:pt x="150" y="13"/>
                  </a:cubicBezTo>
                  <a:cubicBezTo>
                    <a:pt x="150" y="4"/>
                    <a:pt x="138" y="0"/>
                    <a:pt x="1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7804836" y="4480964"/>
              <a:ext cx="286267" cy="207926"/>
            </a:xfrm>
            <a:custGeom>
              <a:avLst/>
              <a:gdLst/>
              <a:ahLst/>
              <a:cxnLst/>
              <a:rect l="l" t="t" r="r" b="b"/>
              <a:pathLst>
                <a:path w="8927" h="6484" extrusionOk="0">
                  <a:moveTo>
                    <a:pt x="7639" y="0"/>
                  </a:moveTo>
                  <a:lnTo>
                    <a:pt x="2827" y="1638"/>
                  </a:lnTo>
                  <a:lnTo>
                    <a:pt x="3696" y="4211"/>
                  </a:lnTo>
                  <a:cubicBezTo>
                    <a:pt x="3696" y="4211"/>
                    <a:pt x="0" y="6484"/>
                    <a:pt x="989" y="6484"/>
                  </a:cubicBezTo>
                  <a:cubicBezTo>
                    <a:pt x="1000" y="6484"/>
                    <a:pt x="1011" y="6484"/>
                    <a:pt x="1023" y="6483"/>
                  </a:cubicBezTo>
                  <a:cubicBezTo>
                    <a:pt x="1992" y="6450"/>
                    <a:pt x="7339" y="4395"/>
                    <a:pt x="8642" y="3860"/>
                  </a:cubicBezTo>
                  <a:lnTo>
                    <a:pt x="8926" y="3743"/>
                  </a:lnTo>
                  <a:lnTo>
                    <a:pt x="763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7823692" y="4597753"/>
              <a:ext cx="267411" cy="91521"/>
            </a:xfrm>
            <a:custGeom>
              <a:avLst/>
              <a:gdLst/>
              <a:ahLst/>
              <a:cxnLst/>
              <a:rect l="l" t="t" r="r" b="b"/>
              <a:pathLst>
                <a:path w="8339" h="2854" extrusionOk="0">
                  <a:moveTo>
                    <a:pt x="8305" y="1"/>
                  </a:moveTo>
                  <a:lnTo>
                    <a:pt x="1922" y="2240"/>
                  </a:lnTo>
                  <a:cubicBezTo>
                    <a:pt x="1922" y="2240"/>
                    <a:pt x="1619" y="1763"/>
                    <a:pt x="1348" y="1763"/>
                  </a:cubicBezTo>
                  <a:cubicBezTo>
                    <a:pt x="1327" y="1763"/>
                    <a:pt x="1307" y="1766"/>
                    <a:pt x="1287" y="1772"/>
                  </a:cubicBezTo>
                  <a:cubicBezTo>
                    <a:pt x="1287" y="1772"/>
                    <a:pt x="0" y="2674"/>
                    <a:pt x="251" y="2841"/>
                  </a:cubicBezTo>
                  <a:cubicBezTo>
                    <a:pt x="263" y="2850"/>
                    <a:pt x="287" y="2854"/>
                    <a:pt x="320" y="2854"/>
                  </a:cubicBezTo>
                  <a:cubicBezTo>
                    <a:pt x="1014" y="2854"/>
                    <a:pt x="6106" y="1089"/>
                    <a:pt x="8338" y="101"/>
                  </a:cubicBezTo>
                  <a:lnTo>
                    <a:pt x="83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7831196" y="4596695"/>
              <a:ext cx="260965" cy="90046"/>
            </a:xfrm>
            <a:custGeom>
              <a:avLst/>
              <a:gdLst/>
              <a:ahLst/>
              <a:cxnLst/>
              <a:rect l="l" t="t" r="r" b="b"/>
              <a:pathLst>
                <a:path w="8138" h="2808" extrusionOk="0">
                  <a:moveTo>
                    <a:pt x="8137" y="0"/>
                  </a:moveTo>
                  <a:cubicBezTo>
                    <a:pt x="8104" y="0"/>
                    <a:pt x="8087" y="17"/>
                    <a:pt x="8054" y="34"/>
                  </a:cubicBezTo>
                  <a:cubicBezTo>
                    <a:pt x="8087" y="34"/>
                    <a:pt x="8121" y="17"/>
                    <a:pt x="8137" y="0"/>
                  </a:cubicBezTo>
                  <a:close/>
                  <a:moveTo>
                    <a:pt x="8054" y="34"/>
                  </a:moveTo>
                  <a:lnTo>
                    <a:pt x="7820" y="117"/>
                  </a:lnTo>
                  <a:lnTo>
                    <a:pt x="6951" y="435"/>
                  </a:lnTo>
                  <a:cubicBezTo>
                    <a:pt x="6216" y="702"/>
                    <a:pt x="5213" y="1070"/>
                    <a:pt x="4077" y="1454"/>
                  </a:cubicBezTo>
                  <a:cubicBezTo>
                    <a:pt x="2958" y="1838"/>
                    <a:pt x="1939" y="2172"/>
                    <a:pt x="1187" y="2406"/>
                  </a:cubicBezTo>
                  <a:lnTo>
                    <a:pt x="318" y="2690"/>
                  </a:lnTo>
                  <a:lnTo>
                    <a:pt x="84" y="2774"/>
                  </a:lnTo>
                  <a:cubicBezTo>
                    <a:pt x="151" y="2757"/>
                    <a:pt x="234" y="2741"/>
                    <a:pt x="318" y="2707"/>
                  </a:cubicBezTo>
                  <a:cubicBezTo>
                    <a:pt x="568" y="2640"/>
                    <a:pt x="853" y="2557"/>
                    <a:pt x="1203" y="2456"/>
                  </a:cubicBezTo>
                  <a:cubicBezTo>
                    <a:pt x="1955" y="2223"/>
                    <a:pt x="2974" y="1888"/>
                    <a:pt x="4111" y="1504"/>
                  </a:cubicBezTo>
                  <a:cubicBezTo>
                    <a:pt x="5230" y="1120"/>
                    <a:pt x="6233" y="752"/>
                    <a:pt x="6968" y="468"/>
                  </a:cubicBezTo>
                  <a:lnTo>
                    <a:pt x="7820" y="134"/>
                  </a:lnTo>
                  <a:lnTo>
                    <a:pt x="8054" y="34"/>
                  </a:lnTo>
                  <a:close/>
                  <a:moveTo>
                    <a:pt x="84" y="2774"/>
                  </a:moveTo>
                  <a:cubicBezTo>
                    <a:pt x="50" y="2774"/>
                    <a:pt x="17" y="2791"/>
                    <a:pt x="0" y="2807"/>
                  </a:cubicBezTo>
                  <a:cubicBezTo>
                    <a:pt x="17" y="2791"/>
                    <a:pt x="50" y="2791"/>
                    <a:pt x="84" y="277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7863327" y="4652942"/>
              <a:ext cx="23089" cy="19337"/>
            </a:xfrm>
            <a:custGeom>
              <a:avLst/>
              <a:gdLst/>
              <a:ahLst/>
              <a:cxnLst/>
              <a:rect l="l" t="t" r="r" b="b"/>
              <a:pathLst>
                <a:path w="720" h="603" extrusionOk="0">
                  <a:moveTo>
                    <a:pt x="1" y="1"/>
                  </a:moveTo>
                  <a:lnTo>
                    <a:pt x="1" y="1"/>
                  </a:lnTo>
                  <a:cubicBezTo>
                    <a:pt x="302" y="101"/>
                    <a:pt x="552" y="318"/>
                    <a:pt x="719" y="602"/>
                  </a:cubicBezTo>
                  <a:cubicBezTo>
                    <a:pt x="619" y="268"/>
                    <a:pt x="335" y="3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7911012" y="4623407"/>
              <a:ext cx="12891" cy="10294"/>
            </a:xfrm>
            <a:custGeom>
              <a:avLst/>
              <a:gdLst/>
              <a:ahLst/>
              <a:cxnLst/>
              <a:rect l="l" t="t" r="r" b="b"/>
              <a:pathLst>
                <a:path w="402" h="321" extrusionOk="0">
                  <a:moveTo>
                    <a:pt x="9" y="0"/>
                  </a:moveTo>
                  <a:cubicBezTo>
                    <a:pt x="5" y="0"/>
                    <a:pt x="3" y="1"/>
                    <a:pt x="1" y="3"/>
                  </a:cubicBezTo>
                  <a:cubicBezTo>
                    <a:pt x="1" y="19"/>
                    <a:pt x="68" y="86"/>
                    <a:pt x="185" y="187"/>
                  </a:cubicBezTo>
                  <a:cubicBezTo>
                    <a:pt x="285" y="270"/>
                    <a:pt x="385" y="320"/>
                    <a:pt x="402" y="320"/>
                  </a:cubicBezTo>
                  <a:cubicBezTo>
                    <a:pt x="402" y="303"/>
                    <a:pt x="335" y="220"/>
                    <a:pt x="218" y="136"/>
                  </a:cubicBezTo>
                  <a:cubicBezTo>
                    <a:pt x="128" y="62"/>
                    <a:pt x="39" y="0"/>
                    <a:pt x="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7921209" y="4616898"/>
              <a:ext cx="12891" cy="5740"/>
            </a:xfrm>
            <a:custGeom>
              <a:avLst/>
              <a:gdLst/>
              <a:ahLst/>
              <a:cxnLst/>
              <a:rect l="l" t="t" r="r" b="b"/>
              <a:pathLst>
                <a:path w="402" h="179" extrusionOk="0">
                  <a:moveTo>
                    <a:pt x="15" y="1"/>
                  </a:moveTo>
                  <a:cubicBezTo>
                    <a:pt x="8" y="1"/>
                    <a:pt x="3" y="2"/>
                    <a:pt x="0" y="5"/>
                  </a:cubicBezTo>
                  <a:cubicBezTo>
                    <a:pt x="0" y="22"/>
                    <a:pt x="84" y="72"/>
                    <a:pt x="184" y="122"/>
                  </a:cubicBezTo>
                  <a:cubicBezTo>
                    <a:pt x="272" y="160"/>
                    <a:pt x="341" y="179"/>
                    <a:pt x="377" y="179"/>
                  </a:cubicBezTo>
                  <a:cubicBezTo>
                    <a:pt x="389" y="179"/>
                    <a:pt x="397" y="176"/>
                    <a:pt x="401" y="172"/>
                  </a:cubicBezTo>
                  <a:cubicBezTo>
                    <a:pt x="401" y="156"/>
                    <a:pt x="318" y="105"/>
                    <a:pt x="218" y="72"/>
                  </a:cubicBezTo>
                  <a:cubicBezTo>
                    <a:pt x="121" y="31"/>
                    <a:pt x="48"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7920664" y="4605257"/>
              <a:ext cx="16643" cy="5932"/>
            </a:xfrm>
            <a:custGeom>
              <a:avLst/>
              <a:gdLst/>
              <a:ahLst/>
              <a:cxnLst/>
              <a:rect l="l" t="t" r="r" b="b"/>
              <a:pathLst>
                <a:path w="519" h="185" extrusionOk="0">
                  <a:moveTo>
                    <a:pt x="502" y="1"/>
                  </a:moveTo>
                  <a:cubicBezTo>
                    <a:pt x="418" y="1"/>
                    <a:pt x="318" y="17"/>
                    <a:pt x="251" y="67"/>
                  </a:cubicBezTo>
                  <a:cubicBezTo>
                    <a:pt x="101" y="118"/>
                    <a:pt x="1" y="168"/>
                    <a:pt x="1" y="184"/>
                  </a:cubicBezTo>
                  <a:cubicBezTo>
                    <a:pt x="101" y="184"/>
                    <a:pt x="184" y="151"/>
                    <a:pt x="268" y="118"/>
                  </a:cubicBezTo>
                  <a:cubicBezTo>
                    <a:pt x="402" y="67"/>
                    <a:pt x="519" y="17"/>
                    <a:pt x="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7918516" y="4594001"/>
              <a:ext cx="17733" cy="7600"/>
            </a:xfrm>
            <a:custGeom>
              <a:avLst/>
              <a:gdLst/>
              <a:ahLst/>
              <a:cxnLst/>
              <a:rect l="l" t="t" r="r" b="b"/>
              <a:pathLst>
                <a:path w="553" h="237" extrusionOk="0">
                  <a:moveTo>
                    <a:pt x="552" y="1"/>
                  </a:moveTo>
                  <a:cubicBezTo>
                    <a:pt x="368" y="84"/>
                    <a:pt x="185" y="168"/>
                    <a:pt x="1" y="235"/>
                  </a:cubicBezTo>
                  <a:cubicBezTo>
                    <a:pt x="15" y="236"/>
                    <a:pt x="30" y="237"/>
                    <a:pt x="45" y="237"/>
                  </a:cubicBezTo>
                  <a:cubicBezTo>
                    <a:pt x="230" y="237"/>
                    <a:pt x="413" y="140"/>
                    <a:pt x="5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7881542" y="4613627"/>
              <a:ext cx="32196" cy="12795"/>
            </a:xfrm>
            <a:custGeom>
              <a:avLst/>
              <a:gdLst/>
              <a:ahLst/>
              <a:cxnLst/>
              <a:rect l="l" t="t" r="r" b="b"/>
              <a:pathLst>
                <a:path w="1004" h="399" extrusionOk="0">
                  <a:moveTo>
                    <a:pt x="435" y="57"/>
                  </a:moveTo>
                  <a:cubicBezTo>
                    <a:pt x="552" y="57"/>
                    <a:pt x="669" y="91"/>
                    <a:pt x="770" y="141"/>
                  </a:cubicBezTo>
                  <a:cubicBezTo>
                    <a:pt x="824" y="173"/>
                    <a:pt x="878" y="220"/>
                    <a:pt x="923" y="271"/>
                  </a:cubicBezTo>
                  <a:lnTo>
                    <a:pt x="923" y="271"/>
                  </a:lnTo>
                  <a:cubicBezTo>
                    <a:pt x="869" y="286"/>
                    <a:pt x="788" y="307"/>
                    <a:pt x="686" y="324"/>
                  </a:cubicBezTo>
                  <a:cubicBezTo>
                    <a:pt x="586" y="341"/>
                    <a:pt x="469" y="341"/>
                    <a:pt x="352" y="341"/>
                  </a:cubicBezTo>
                  <a:cubicBezTo>
                    <a:pt x="285" y="341"/>
                    <a:pt x="218" y="341"/>
                    <a:pt x="151" y="324"/>
                  </a:cubicBezTo>
                  <a:cubicBezTo>
                    <a:pt x="85" y="308"/>
                    <a:pt x="51" y="258"/>
                    <a:pt x="85" y="207"/>
                  </a:cubicBezTo>
                  <a:cubicBezTo>
                    <a:pt x="168" y="107"/>
                    <a:pt x="302" y="57"/>
                    <a:pt x="435" y="57"/>
                  </a:cubicBezTo>
                  <a:close/>
                  <a:moveTo>
                    <a:pt x="452" y="0"/>
                  </a:moveTo>
                  <a:cubicBezTo>
                    <a:pt x="300" y="0"/>
                    <a:pt x="148" y="60"/>
                    <a:pt x="34" y="174"/>
                  </a:cubicBezTo>
                  <a:cubicBezTo>
                    <a:pt x="1" y="224"/>
                    <a:pt x="1" y="274"/>
                    <a:pt x="18" y="324"/>
                  </a:cubicBezTo>
                  <a:cubicBezTo>
                    <a:pt x="51" y="358"/>
                    <a:pt x="85" y="375"/>
                    <a:pt x="135" y="391"/>
                  </a:cubicBezTo>
                  <a:cubicBezTo>
                    <a:pt x="179" y="391"/>
                    <a:pt x="224" y="399"/>
                    <a:pt x="273" y="399"/>
                  </a:cubicBezTo>
                  <a:cubicBezTo>
                    <a:pt x="298" y="399"/>
                    <a:pt x="324" y="397"/>
                    <a:pt x="352" y="391"/>
                  </a:cubicBezTo>
                  <a:cubicBezTo>
                    <a:pt x="469" y="391"/>
                    <a:pt x="586" y="391"/>
                    <a:pt x="703" y="358"/>
                  </a:cubicBezTo>
                  <a:cubicBezTo>
                    <a:pt x="779" y="345"/>
                    <a:pt x="865" y="323"/>
                    <a:pt x="939" y="290"/>
                  </a:cubicBezTo>
                  <a:lnTo>
                    <a:pt x="939" y="290"/>
                  </a:lnTo>
                  <a:cubicBezTo>
                    <a:pt x="957" y="312"/>
                    <a:pt x="973" y="335"/>
                    <a:pt x="987" y="358"/>
                  </a:cubicBezTo>
                  <a:cubicBezTo>
                    <a:pt x="1003" y="358"/>
                    <a:pt x="988" y="328"/>
                    <a:pt x="958" y="282"/>
                  </a:cubicBezTo>
                  <a:lnTo>
                    <a:pt x="958" y="282"/>
                  </a:lnTo>
                  <a:cubicBezTo>
                    <a:pt x="974" y="274"/>
                    <a:pt x="989" y="266"/>
                    <a:pt x="1003" y="258"/>
                  </a:cubicBezTo>
                  <a:cubicBezTo>
                    <a:pt x="1003" y="255"/>
                    <a:pt x="1001" y="254"/>
                    <a:pt x="997" y="254"/>
                  </a:cubicBezTo>
                  <a:cubicBezTo>
                    <a:pt x="988" y="254"/>
                    <a:pt x="971" y="258"/>
                    <a:pt x="946" y="265"/>
                  </a:cubicBezTo>
                  <a:lnTo>
                    <a:pt x="946" y="265"/>
                  </a:lnTo>
                  <a:cubicBezTo>
                    <a:pt x="899" y="201"/>
                    <a:pt x="850" y="139"/>
                    <a:pt x="786" y="107"/>
                  </a:cubicBezTo>
                  <a:cubicBezTo>
                    <a:pt x="685" y="35"/>
                    <a:pt x="568" y="0"/>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7907260" y="4600447"/>
              <a:ext cx="12378" cy="22543"/>
            </a:xfrm>
            <a:custGeom>
              <a:avLst/>
              <a:gdLst/>
              <a:ahLst/>
              <a:cxnLst/>
              <a:rect l="l" t="t" r="r" b="b"/>
              <a:pathLst>
                <a:path w="386" h="703" extrusionOk="0">
                  <a:moveTo>
                    <a:pt x="235" y="0"/>
                  </a:moveTo>
                  <a:cubicBezTo>
                    <a:pt x="135" y="50"/>
                    <a:pt x="51" y="134"/>
                    <a:pt x="34" y="251"/>
                  </a:cubicBezTo>
                  <a:cubicBezTo>
                    <a:pt x="1" y="334"/>
                    <a:pt x="1" y="418"/>
                    <a:pt x="18" y="502"/>
                  </a:cubicBezTo>
                  <a:cubicBezTo>
                    <a:pt x="34" y="585"/>
                    <a:pt x="68" y="652"/>
                    <a:pt x="135" y="702"/>
                  </a:cubicBezTo>
                  <a:cubicBezTo>
                    <a:pt x="101" y="635"/>
                    <a:pt x="85" y="568"/>
                    <a:pt x="68" y="502"/>
                  </a:cubicBezTo>
                  <a:cubicBezTo>
                    <a:pt x="51" y="418"/>
                    <a:pt x="68" y="334"/>
                    <a:pt x="85" y="268"/>
                  </a:cubicBezTo>
                  <a:cubicBezTo>
                    <a:pt x="118" y="184"/>
                    <a:pt x="168" y="84"/>
                    <a:pt x="252" y="67"/>
                  </a:cubicBezTo>
                  <a:cubicBezTo>
                    <a:pt x="255" y="66"/>
                    <a:pt x="259" y="66"/>
                    <a:pt x="263" y="66"/>
                  </a:cubicBezTo>
                  <a:cubicBezTo>
                    <a:pt x="320" y="66"/>
                    <a:pt x="334" y="189"/>
                    <a:pt x="318" y="268"/>
                  </a:cubicBezTo>
                  <a:cubicBezTo>
                    <a:pt x="302" y="334"/>
                    <a:pt x="285" y="418"/>
                    <a:pt x="252" y="485"/>
                  </a:cubicBezTo>
                  <a:cubicBezTo>
                    <a:pt x="201" y="618"/>
                    <a:pt x="151" y="685"/>
                    <a:pt x="151" y="702"/>
                  </a:cubicBezTo>
                  <a:cubicBezTo>
                    <a:pt x="218" y="652"/>
                    <a:pt x="268" y="585"/>
                    <a:pt x="285" y="502"/>
                  </a:cubicBezTo>
                  <a:cubicBezTo>
                    <a:pt x="335" y="435"/>
                    <a:pt x="352" y="351"/>
                    <a:pt x="369" y="268"/>
                  </a:cubicBezTo>
                  <a:cubicBezTo>
                    <a:pt x="385" y="217"/>
                    <a:pt x="385" y="167"/>
                    <a:pt x="385" y="117"/>
                  </a:cubicBezTo>
                  <a:cubicBezTo>
                    <a:pt x="369" y="50"/>
                    <a:pt x="302" y="0"/>
                    <a:pt x="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8032131" y="4555424"/>
              <a:ext cx="42361" cy="62724"/>
            </a:xfrm>
            <a:custGeom>
              <a:avLst/>
              <a:gdLst/>
              <a:ahLst/>
              <a:cxnLst/>
              <a:rect l="l" t="t" r="r" b="b"/>
              <a:pathLst>
                <a:path w="1321" h="1956" extrusionOk="0">
                  <a:moveTo>
                    <a:pt x="1320" y="1"/>
                  </a:moveTo>
                  <a:cubicBezTo>
                    <a:pt x="1287" y="1"/>
                    <a:pt x="1253" y="1"/>
                    <a:pt x="1220" y="17"/>
                  </a:cubicBezTo>
                  <a:cubicBezTo>
                    <a:pt x="1136" y="34"/>
                    <a:pt x="1036" y="68"/>
                    <a:pt x="952" y="101"/>
                  </a:cubicBezTo>
                  <a:cubicBezTo>
                    <a:pt x="368" y="352"/>
                    <a:pt x="0" y="936"/>
                    <a:pt x="17" y="1571"/>
                  </a:cubicBezTo>
                  <a:cubicBezTo>
                    <a:pt x="17" y="1672"/>
                    <a:pt x="34" y="1755"/>
                    <a:pt x="50" y="1855"/>
                  </a:cubicBezTo>
                  <a:cubicBezTo>
                    <a:pt x="50" y="1889"/>
                    <a:pt x="67" y="1922"/>
                    <a:pt x="84" y="1956"/>
                  </a:cubicBezTo>
                  <a:cubicBezTo>
                    <a:pt x="100" y="1939"/>
                    <a:pt x="50" y="1805"/>
                    <a:pt x="67" y="1571"/>
                  </a:cubicBezTo>
                  <a:cubicBezTo>
                    <a:pt x="67" y="953"/>
                    <a:pt x="418" y="402"/>
                    <a:pt x="969" y="134"/>
                  </a:cubicBezTo>
                  <a:cubicBezTo>
                    <a:pt x="1186" y="34"/>
                    <a:pt x="1320" y="17"/>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8036396" y="4497029"/>
              <a:ext cx="22543" cy="63269"/>
            </a:xfrm>
            <a:custGeom>
              <a:avLst/>
              <a:gdLst/>
              <a:ahLst/>
              <a:cxnLst/>
              <a:rect l="l" t="t" r="r" b="b"/>
              <a:pathLst>
                <a:path w="703" h="1973" extrusionOk="0">
                  <a:moveTo>
                    <a:pt x="1" y="1"/>
                  </a:moveTo>
                  <a:cubicBezTo>
                    <a:pt x="201" y="669"/>
                    <a:pt x="435" y="1320"/>
                    <a:pt x="703" y="1972"/>
                  </a:cubicBezTo>
                  <a:cubicBezTo>
                    <a:pt x="619" y="1621"/>
                    <a:pt x="519" y="1304"/>
                    <a:pt x="385" y="970"/>
                  </a:cubicBezTo>
                  <a:cubicBezTo>
                    <a:pt x="285" y="635"/>
                    <a:pt x="151" y="3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7965687" y="4610580"/>
              <a:ext cx="45023" cy="15617"/>
            </a:xfrm>
            <a:custGeom>
              <a:avLst/>
              <a:gdLst/>
              <a:ahLst/>
              <a:cxnLst/>
              <a:rect l="l" t="t" r="r" b="b"/>
              <a:pathLst>
                <a:path w="1404" h="487" extrusionOk="0">
                  <a:moveTo>
                    <a:pt x="1384" y="0"/>
                  </a:moveTo>
                  <a:cubicBezTo>
                    <a:pt x="1352" y="0"/>
                    <a:pt x="1064" y="126"/>
                    <a:pt x="702" y="252"/>
                  </a:cubicBezTo>
                  <a:cubicBezTo>
                    <a:pt x="318" y="386"/>
                    <a:pt x="0" y="470"/>
                    <a:pt x="0" y="486"/>
                  </a:cubicBezTo>
                  <a:cubicBezTo>
                    <a:pt x="485" y="419"/>
                    <a:pt x="969" y="252"/>
                    <a:pt x="1404" y="2"/>
                  </a:cubicBezTo>
                  <a:lnTo>
                    <a:pt x="1387" y="2"/>
                  </a:lnTo>
                  <a:cubicBezTo>
                    <a:pt x="1387" y="1"/>
                    <a:pt x="1386" y="0"/>
                    <a:pt x="13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8037999" y="4599902"/>
              <a:ext cx="3271" cy="10294"/>
            </a:xfrm>
            <a:custGeom>
              <a:avLst/>
              <a:gdLst/>
              <a:ahLst/>
              <a:cxnLst/>
              <a:rect l="l" t="t" r="r" b="b"/>
              <a:pathLst>
                <a:path w="102" h="321" extrusionOk="0">
                  <a:moveTo>
                    <a:pt x="84" y="1"/>
                  </a:moveTo>
                  <a:lnTo>
                    <a:pt x="84" y="1"/>
                  </a:lnTo>
                  <a:cubicBezTo>
                    <a:pt x="68" y="1"/>
                    <a:pt x="18" y="67"/>
                    <a:pt x="1" y="151"/>
                  </a:cubicBezTo>
                  <a:cubicBezTo>
                    <a:pt x="1" y="243"/>
                    <a:pt x="29" y="320"/>
                    <a:pt x="46" y="320"/>
                  </a:cubicBezTo>
                  <a:cubicBezTo>
                    <a:pt x="48" y="320"/>
                    <a:pt x="50" y="319"/>
                    <a:pt x="51" y="318"/>
                  </a:cubicBezTo>
                  <a:cubicBezTo>
                    <a:pt x="68" y="318"/>
                    <a:pt x="68" y="251"/>
                    <a:pt x="68" y="168"/>
                  </a:cubicBezTo>
                  <a:cubicBezTo>
                    <a:pt x="84" y="84"/>
                    <a:pt x="101"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8042841" y="4582104"/>
              <a:ext cx="4842" cy="7760"/>
            </a:xfrm>
            <a:custGeom>
              <a:avLst/>
              <a:gdLst/>
              <a:ahLst/>
              <a:cxnLst/>
              <a:rect l="l" t="t" r="r" b="b"/>
              <a:pathLst>
                <a:path w="151" h="242" extrusionOk="0">
                  <a:moveTo>
                    <a:pt x="127" y="1"/>
                  </a:moveTo>
                  <a:cubicBezTo>
                    <a:pt x="108" y="1"/>
                    <a:pt x="79" y="46"/>
                    <a:pt x="50" y="104"/>
                  </a:cubicBezTo>
                  <a:cubicBezTo>
                    <a:pt x="17" y="171"/>
                    <a:pt x="0" y="238"/>
                    <a:pt x="17" y="238"/>
                  </a:cubicBezTo>
                  <a:cubicBezTo>
                    <a:pt x="19" y="240"/>
                    <a:pt x="22" y="241"/>
                    <a:pt x="24" y="241"/>
                  </a:cubicBezTo>
                  <a:cubicBezTo>
                    <a:pt x="42" y="241"/>
                    <a:pt x="71" y="196"/>
                    <a:pt x="101" y="138"/>
                  </a:cubicBezTo>
                  <a:cubicBezTo>
                    <a:pt x="134" y="71"/>
                    <a:pt x="151" y="4"/>
                    <a:pt x="134" y="4"/>
                  </a:cubicBezTo>
                  <a:cubicBezTo>
                    <a:pt x="132" y="2"/>
                    <a:pt x="129" y="1"/>
                    <a:pt x="1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8053007" y="4569598"/>
              <a:ext cx="8081" cy="6317"/>
            </a:xfrm>
            <a:custGeom>
              <a:avLst/>
              <a:gdLst/>
              <a:ahLst/>
              <a:cxnLst/>
              <a:rect l="l" t="t" r="r" b="b"/>
              <a:pathLst>
                <a:path w="252" h="197" extrusionOk="0">
                  <a:moveTo>
                    <a:pt x="227" y="1"/>
                  </a:moveTo>
                  <a:cubicBezTo>
                    <a:pt x="198" y="1"/>
                    <a:pt x="146" y="15"/>
                    <a:pt x="101" y="60"/>
                  </a:cubicBezTo>
                  <a:cubicBezTo>
                    <a:pt x="17" y="110"/>
                    <a:pt x="1" y="194"/>
                    <a:pt x="17" y="194"/>
                  </a:cubicBezTo>
                  <a:cubicBezTo>
                    <a:pt x="19" y="195"/>
                    <a:pt x="21" y="196"/>
                    <a:pt x="23" y="196"/>
                  </a:cubicBezTo>
                  <a:cubicBezTo>
                    <a:pt x="42" y="196"/>
                    <a:pt x="75" y="138"/>
                    <a:pt x="134" y="93"/>
                  </a:cubicBezTo>
                  <a:cubicBezTo>
                    <a:pt x="185" y="60"/>
                    <a:pt x="251" y="27"/>
                    <a:pt x="251" y="10"/>
                  </a:cubicBezTo>
                  <a:cubicBezTo>
                    <a:pt x="251" y="4"/>
                    <a:pt x="242"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8067469" y="4562736"/>
              <a:ext cx="4874" cy="3656"/>
            </a:xfrm>
            <a:custGeom>
              <a:avLst/>
              <a:gdLst/>
              <a:ahLst/>
              <a:cxnLst/>
              <a:rect l="l" t="t" r="r" b="b"/>
              <a:pathLst>
                <a:path w="152" h="114" extrusionOk="0">
                  <a:moveTo>
                    <a:pt x="118" y="0"/>
                  </a:moveTo>
                  <a:cubicBezTo>
                    <a:pt x="100" y="0"/>
                    <a:pt x="75" y="16"/>
                    <a:pt x="51" y="40"/>
                  </a:cubicBezTo>
                  <a:cubicBezTo>
                    <a:pt x="18" y="74"/>
                    <a:pt x="1" y="107"/>
                    <a:pt x="1" y="107"/>
                  </a:cubicBezTo>
                  <a:cubicBezTo>
                    <a:pt x="6" y="112"/>
                    <a:pt x="12" y="114"/>
                    <a:pt x="19" y="114"/>
                  </a:cubicBezTo>
                  <a:cubicBezTo>
                    <a:pt x="37" y="114"/>
                    <a:pt x="61" y="102"/>
                    <a:pt x="84" y="90"/>
                  </a:cubicBezTo>
                  <a:cubicBezTo>
                    <a:pt x="118" y="57"/>
                    <a:pt x="151" y="23"/>
                    <a:pt x="135" y="7"/>
                  </a:cubicBezTo>
                  <a:cubicBezTo>
                    <a:pt x="130" y="2"/>
                    <a:pt x="124"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7568659" y="3007494"/>
              <a:ext cx="723892" cy="1610109"/>
            </a:xfrm>
            <a:custGeom>
              <a:avLst/>
              <a:gdLst/>
              <a:ahLst/>
              <a:cxnLst/>
              <a:rect l="l" t="t" r="r" b="b"/>
              <a:pathLst>
                <a:path w="22574" h="50210" extrusionOk="0">
                  <a:moveTo>
                    <a:pt x="13601" y="7052"/>
                  </a:moveTo>
                  <a:cubicBezTo>
                    <a:pt x="13785" y="9458"/>
                    <a:pt x="14286" y="29174"/>
                    <a:pt x="14169" y="40753"/>
                  </a:cubicBezTo>
                  <a:cubicBezTo>
                    <a:pt x="12197" y="34604"/>
                    <a:pt x="9023" y="26601"/>
                    <a:pt x="9040" y="25765"/>
                  </a:cubicBezTo>
                  <a:cubicBezTo>
                    <a:pt x="9090" y="24395"/>
                    <a:pt x="13601" y="7052"/>
                    <a:pt x="13601" y="7052"/>
                  </a:cubicBezTo>
                  <a:close/>
                  <a:moveTo>
                    <a:pt x="7435" y="1"/>
                  </a:moveTo>
                  <a:cubicBezTo>
                    <a:pt x="7435" y="1"/>
                    <a:pt x="0" y="22557"/>
                    <a:pt x="1320" y="27921"/>
                  </a:cubicBezTo>
                  <a:cubicBezTo>
                    <a:pt x="2907" y="34354"/>
                    <a:pt x="10243" y="49441"/>
                    <a:pt x="10243" y="49441"/>
                  </a:cubicBezTo>
                  <a:lnTo>
                    <a:pt x="14152" y="48422"/>
                  </a:lnTo>
                  <a:lnTo>
                    <a:pt x="14152" y="48422"/>
                  </a:lnTo>
                  <a:cubicBezTo>
                    <a:pt x="14136" y="49408"/>
                    <a:pt x="14152" y="49959"/>
                    <a:pt x="14152" y="49959"/>
                  </a:cubicBezTo>
                  <a:lnTo>
                    <a:pt x="21521" y="50210"/>
                  </a:lnTo>
                  <a:lnTo>
                    <a:pt x="22573" y="1"/>
                  </a:lnTo>
                  <a:lnTo>
                    <a:pt x="13400" y="268"/>
                  </a:lnTo>
                  <a:lnTo>
                    <a:pt x="74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8021388" y="4208775"/>
              <a:ext cx="4874" cy="397605"/>
            </a:xfrm>
            <a:custGeom>
              <a:avLst/>
              <a:gdLst/>
              <a:ahLst/>
              <a:cxnLst/>
              <a:rect l="l" t="t" r="r" b="b"/>
              <a:pathLst>
                <a:path w="152" h="12399" extrusionOk="0">
                  <a:moveTo>
                    <a:pt x="84" y="0"/>
                  </a:moveTo>
                  <a:cubicBezTo>
                    <a:pt x="68" y="167"/>
                    <a:pt x="51" y="335"/>
                    <a:pt x="51" y="502"/>
                  </a:cubicBezTo>
                  <a:cubicBezTo>
                    <a:pt x="51" y="836"/>
                    <a:pt x="51" y="1270"/>
                    <a:pt x="34" y="1822"/>
                  </a:cubicBezTo>
                  <a:cubicBezTo>
                    <a:pt x="18" y="2941"/>
                    <a:pt x="1" y="4495"/>
                    <a:pt x="1" y="6199"/>
                  </a:cubicBezTo>
                  <a:cubicBezTo>
                    <a:pt x="1" y="7903"/>
                    <a:pt x="1" y="9457"/>
                    <a:pt x="1" y="10577"/>
                  </a:cubicBezTo>
                  <a:cubicBezTo>
                    <a:pt x="18" y="11128"/>
                    <a:pt x="18" y="11579"/>
                    <a:pt x="34" y="11914"/>
                  </a:cubicBezTo>
                  <a:cubicBezTo>
                    <a:pt x="18" y="12064"/>
                    <a:pt x="34" y="12231"/>
                    <a:pt x="51" y="12398"/>
                  </a:cubicBezTo>
                  <a:cubicBezTo>
                    <a:pt x="68" y="12231"/>
                    <a:pt x="84" y="12064"/>
                    <a:pt x="84" y="11914"/>
                  </a:cubicBezTo>
                  <a:cubicBezTo>
                    <a:pt x="84" y="11563"/>
                    <a:pt x="101" y="11128"/>
                    <a:pt x="101" y="10577"/>
                  </a:cubicBezTo>
                  <a:cubicBezTo>
                    <a:pt x="118" y="9457"/>
                    <a:pt x="135" y="7903"/>
                    <a:pt x="135" y="6199"/>
                  </a:cubicBezTo>
                  <a:cubicBezTo>
                    <a:pt x="151" y="4495"/>
                    <a:pt x="151" y="2941"/>
                    <a:pt x="135" y="1822"/>
                  </a:cubicBezTo>
                  <a:cubicBezTo>
                    <a:pt x="118" y="1270"/>
                    <a:pt x="118" y="836"/>
                    <a:pt x="118" y="502"/>
                  </a:cubicBezTo>
                  <a:cubicBezTo>
                    <a:pt x="118" y="335"/>
                    <a:pt x="101" y="167"/>
                    <a:pt x="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8137665" y="3029460"/>
              <a:ext cx="152192" cy="105117"/>
            </a:xfrm>
            <a:custGeom>
              <a:avLst/>
              <a:gdLst/>
              <a:ahLst/>
              <a:cxnLst/>
              <a:rect l="l" t="t" r="r" b="b"/>
              <a:pathLst>
                <a:path w="4746" h="3278" extrusionOk="0">
                  <a:moveTo>
                    <a:pt x="17" y="1"/>
                  </a:moveTo>
                  <a:cubicBezTo>
                    <a:pt x="1" y="84"/>
                    <a:pt x="1" y="185"/>
                    <a:pt x="17" y="268"/>
                  </a:cubicBezTo>
                  <a:cubicBezTo>
                    <a:pt x="34" y="502"/>
                    <a:pt x="84" y="736"/>
                    <a:pt x="168" y="953"/>
                  </a:cubicBezTo>
                  <a:cubicBezTo>
                    <a:pt x="619" y="2352"/>
                    <a:pt x="1923" y="3277"/>
                    <a:pt x="3361" y="3277"/>
                  </a:cubicBezTo>
                  <a:cubicBezTo>
                    <a:pt x="3521" y="3277"/>
                    <a:pt x="3682" y="3266"/>
                    <a:pt x="3844" y="3242"/>
                  </a:cubicBezTo>
                  <a:cubicBezTo>
                    <a:pt x="4078" y="3209"/>
                    <a:pt x="4295" y="3159"/>
                    <a:pt x="4512" y="3075"/>
                  </a:cubicBezTo>
                  <a:cubicBezTo>
                    <a:pt x="4596" y="3042"/>
                    <a:pt x="4679" y="3008"/>
                    <a:pt x="4746" y="2958"/>
                  </a:cubicBezTo>
                  <a:lnTo>
                    <a:pt x="4746" y="2958"/>
                  </a:lnTo>
                  <a:cubicBezTo>
                    <a:pt x="4445" y="3042"/>
                    <a:pt x="4144" y="3109"/>
                    <a:pt x="3827" y="3142"/>
                  </a:cubicBezTo>
                  <a:cubicBezTo>
                    <a:pt x="3704" y="3155"/>
                    <a:pt x="3581" y="3162"/>
                    <a:pt x="3460" y="3162"/>
                  </a:cubicBezTo>
                  <a:cubicBezTo>
                    <a:pt x="2031" y="3162"/>
                    <a:pt x="744" y="2275"/>
                    <a:pt x="251" y="920"/>
                  </a:cubicBezTo>
                  <a:cubicBezTo>
                    <a:pt x="151" y="619"/>
                    <a:pt x="68" y="318"/>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7980149" y="3032154"/>
              <a:ext cx="36461" cy="195932"/>
            </a:xfrm>
            <a:custGeom>
              <a:avLst/>
              <a:gdLst/>
              <a:ahLst/>
              <a:cxnLst/>
              <a:rect l="l" t="t" r="r" b="b"/>
              <a:pathLst>
                <a:path w="1137" h="6110" extrusionOk="0">
                  <a:moveTo>
                    <a:pt x="117" y="0"/>
                  </a:moveTo>
                  <a:cubicBezTo>
                    <a:pt x="84" y="84"/>
                    <a:pt x="84" y="168"/>
                    <a:pt x="84" y="251"/>
                  </a:cubicBezTo>
                  <a:cubicBezTo>
                    <a:pt x="67" y="435"/>
                    <a:pt x="67" y="669"/>
                    <a:pt x="50" y="970"/>
                  </a:cubicBezTo>
                  <a:cubicBezTo>
                    <a:pt x="34" y="1588"/>
                    <a:pt x="34" y="2423"/>
                    <a:pt x="17" y="3342"/>
                  </a:cubicBezTo>
                  <a:cubicBezTo>
                    <a:pt x="17" y="3810"/>
                    <a:pt x="17" y="4244"/>
                    <a:pt x="17" y="4645"/>
                  </a:cubicBezTo>
                  <a:cubicBezTo>
                    <a:pt x="0" y="5013"/>
                    <a:pt x="84" y="5381"/>
                    <a:pt x="268" y="5698"/>
                  </a:cubicBezTo>
                  <a:cubicBezTo>
                    <a:pt x="401" y="5915"/>
                    <a:pt x="619" y="6066"/>
                    <a:pt x="869" y="6099"/>
                  </a:cubicBezTo>
                  <a:cubicBezTo>
                    <a:pt x="900" y="6105"/>
                    <a:pt x="933" y="6109"/>
                    <a:pt x="966" y="6109"/>
                  </a:cubicBezTo>
                  <a:cubicBezTo>
                    <a:pt x="1024" y="6109"/>
                    <a:pt x="1084" y="6097"/>
                    <a:pt x="1137" y="6066"/>
                  </a:cubicBezTo>
                  <a:cubicBezTo>
                    <a:pt x="1053" y="6066"/>
                    <a:pt x="969" y="6066"/>
                    <a:pt x="886" y="6049"/>
                  </a:cubicBezTo>
                  <a:cubicBezTo>
                    <a:pt x="652" y="5982"/>
                    <a:pt x="468" y="5848"/>
                    <a:pt x="351" y="5648"/>
                  </a:cubicBezTo>
                  <a:cubicBezTo>
                    <a:pt x="184" y="5330"/>
                    <a:pt x="117" y="4996"/>
                    <a:pt x="151" y="4645"/>
                  </a:cubicBezTo>
                  <a:cubicBezTo>
                    <a:pt x="151" y="4244"/>
                    <a:pt x="151" y="3810"/>
                    <a:pt x="167" y="3342"/>
                  </a:cubicBezTo>
                  <a:cubicBezTo>
                    <a:pt x="167" y="2423"/>
                    <a:pt x="167" y="1588"/>
                    <a:pt x="151" y="970"/>
                  </a:cubicBezTo>
                  <a:cubicBezTo>
                    <a:pt x="151" y="669"/>
                    <a:pt x="151" y="435"/>
                    <a:pt x="134" y="251"/>
                  </a:cubicBezTo>
                  <a:cubicBezTo>
                    <a:pt x="134" y="168"/>
                    <a:pt x="134" y="84"/>
                    <a:pt x="1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7789412" y="3038054"/>
              <a:ext cx="124871" cy="94727"/>
            </a:xfrm>
            <a:custGeom>
              <a:avLst/>
              <a:gdLst/>
              <a:ahLst/>
              <a:cxnLst/>
              <a:rect l="l" t="t" r="r" b="b"/>
              <a:pathLst>
                <a:path w="3894" h="2954" extrusionOk="0">
                  <a:moveTo>
                    <a:pt x="3893" y="0"/>
                  </a:moveTo>
                  <a:cubicBezTo>
                    <a:pt x="3876" y="0"/>
                    <a:pt x="3760" y="268"/>
                    <a:pt x="3526" y="652"/>
                  </a:cubicBezTo>
                  <a:cubicBezTo>
                    <a:pt x="2874" y="1671"/>
                    <a:pt x="1888" y="2423"/>
                    <a:pt x="735" y="2757"/>
                  </a:cubicBezTo>
                  <a:cubicBezTo>
                    <a:pt x="284" y="2891"/>
                    <a:pt x="0" y="2908"/>
                    <a:pt x="0" y="2941"/>
                  </a:cubicBezTo>
                  <a:cubicBezTo>
                    <a:pt x="34" y="2949"/>
                    <a:pt x="67" y="2953"/>
                    <a:pt x="100" y="2953"/>
                  </a:cubicBezTo>
                  <a:cubicBezTo>
                    <a:pt x="134" y="2953"/>
                    <a:pt x="167" y="2949"/>
                    <a:pt x="201" y="2941"/>
                  </a:cubicBezTo>
                  <a:cubicBezTo>
                    <a:pt x="384" y="2924"/>
                    <a:pt x="568" y="2891"/>
                    <a:pt x="752" y="2857"/>
                  </a:cubicBezTo>
                  <a:cubicBezTo>
                    <a:pt x="1955" y="2557"/>
                    <a:pt x="2991" y="1788"/>
                    <a:pt x="3609" y="702"/>
                  </a:cubicBezTo>
                  <a:cubicBezTo>
                    <a:pt x="3709" y="552"/>
                    <a:pt x="3776" y="385"/>
                    <a:pt x="3843" y="201"/>
                  </a:cubicBezTo>
                  <a:cubicBezTo>
                    <a:pt x="3876" y="134"/>
                    <a:pt x="3893" y="67"/>
                    <a:pt x="38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7668838" y="2169506"/>
              <a:ext cx="735693" cy="846614"/>
            </a:xfrm>
            <a:custGeom>
              <a:avLst/>
              <a:gdLst/>
              <a:ahLst/>
              <a:cxnLst/>
              <a:rect l="l" t="t" r="r" b="b"/>
              <a:pathLst>
                <a:path w="22942" h="26401" extrusionOk="0">
                  <a:moveTo>
                    <a:pt x="10828" y="201"/>
                  </a:moveTo>
                  <a:cubicBezTo>
                    <a:pt x="10026" y="301"/>
                    <a:pt x="8789" y="1"/>
                    <a:pt x="6032" y="1421"/>
                  </a:cubicBezTo>
                  <a:cubicBezTo>
                    <a:pt x="4880" y="2006"/>
                    <a:pt x="3927" y="2925"/>
                    <a:pt x="3292" y="4061"/>
                  </a:cubicBezTo>
                  <a:lnTo>
                    <a:pt x="1" y="9942"/>
                  </a:lnTo>
                  <a:lnTo>
                    <a:pt x="4612" y="12833"/>
                  </a:lnTo>
                  <a:lnTo>
                    <a:pt x="5832" y="9274"/>
                  </a:lnTo>
                  <a:lnTo>
                    <a:pt x="4946" y="17261"/>
                  </a:lnTo>
                  <a:lnTo>
                    <a:pt x="3543" y="26400"/>
                  </a:lnTo>
                  <a:lnTo>
                    <a:pt x="20168" y="26400"/>
                  </a:lnTo>
                  <a:lnTo>
                    <a:pt x="19951" y="15874"/>
                  </a:lnTo>
                  <a:lnTo>
                    <a:pt x="19951" y="15874"/>
                  </a:lnTo>
                  <a:cubicBezTo>
                    <a:pt x="19952" y="15894"/>
                    <a:pt x="19952" y="15903"/>
                    <a:pt x="19953" y="15903"/>
                  </a:cubicBezTo>
                  <a:cubicBezTo>
                    <a:pt x="19964" y="15903"/>
                    <a:pt x="19934" y="12766"/>
                    <a:pt x="19934" y="12766"/>
                  </a:cubicBezTo>
                  <a:lnTo>
                    <a:pt x="22942" y="4545"/>
                  </a:lnTo>
                  <a:cubicBezTo>
                    <a:pt x="22206" y="3125"/>
                    <a:pt x="21688" y="2306"/>
                    <a:pt x="20335" y="1471"/>
                  </a:cubicBezTo>
                  <a:cubicBezTo>
                    <a:pt x="19416" y="903"/>
                    <a:pt x="18013" y="251"/>
                    <a:pt x="16509" y="201"/>
                  </a:cubicBezTo>
                  <a:cubicBezTo>
                    <a:pt x="15581" y="494"/>
                    <a:pt x="14625" y="640"/>
                    <a:pt x="13668" y="640"/>
                  </a:cubicBezTo>
                  <a:cubicBezTo>
                    <a:pt x="12712" y="640"/>
                    <a:pt x="11755" y="494"/>
                    <a:pt x="10828" y="20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7902450" y="2505958"/>
              <a:ext cx="269014" cy="146516"/>
            </a:xfrm>
            <a:custGeom>
              <a:avLst/>
              <a:gdLst/>
              <a:ahLst/>
              <a:cxnLst/>
              <a:rect l="l" t="t" r="r" b="b"/>
              <a:pathLst>
                <a:path w="8389" h="4569" extrusionOk="0">
                  <a:moveTo>
                    <a:pt x="3511" y="157"/>
                  </a:moveTo>
                  <a:cubicBezTo>
                    <a:pt x="3638" y="157"/>
                    <a:pt x="3767" y="177"/>
                    <a:pt x="3894" y="219"/>
                  </a:cubicBezTo>
                  <a:cubicBezTo>
                    <a:pt x="4144" y="286"/>
                    <a:pt x="4345" y="453"/>
                    <a:pt x="4479" y="687"/>
                  </a:cubicBezTo>
                  <a:cubicBezTo>
                    <a:pt x="4579" y="921"/>
                    <a:pt x="4612" y="1188"/>
                    <a:pt x="4545" y="1422"/>
                  </a:cubicBezTo>
                  <a:cubicBezTo>
                    <a:pt x="4395" y="1890"/>
                    <a:pt x="4078" y="2274"/>
                    <a:pt x="3643" y="2508"/>
                  </a:cubicBezTo>
                  <a:cubicBezTo>
                    <a:pt x="3353" y="2687"/>
                    <a:pt x="3030" y="2821"/>
                    <a:pt x="2691" y="2909"/>
                  </a:cubicBezTo>
                  <a:lnTo>
                    <a:pt x="2691" y="2909"/>
                  </a:lnTo>
                  <a:cubicBezTo>
                    <a:pt x="2576" y="2752"/>
                    <a:pt x="2475" y="2584"/>
                    <a:pt x="2390" y="2408"/>
                  </a:cubicBezTo>
                  <a:cubicBezTo>
                    <a:pt x="2156" y="1890"/>
                    <a:pt x="2189" y="1272"/>
                    <a:pt x="2457" y="770"/>
                  </a:cubicBezTo>
                  <a:cubicBezTo>
                    <a:pt x="2676" y="384"/>
                    <a:pt x="3083" y="157"/>
                    <a:pt x="3511" y="157"/>
                  </a:cubicBezTo>
                  <a:close/>
                  <a:moveTo>
                    <a:pt x="3514" y="0"/>
                  </a:moveTo>
                  <a:cubicBezTo>
                    <a:pt x="3032" y="0"/>
                    <a:pt x="2572" y="253"/>
                    <a:pt x="2340" y="703"/>
                  </a:cubicBezTo>
                  <a:cubicBezTo>
                    <a:pt x="2022" y="1238"/>
                    <a:pt x="2006" y="1890"/>
                    <a:pt x="2256" y="2458"/>
                  </a:cubicBezTo>
                  <a:cubicBezTo>
                    <a:pt x="2334" y="2630"/>
                    <a:pt x="2427" y="2793"/>
                    <a:pt x="2533" y="2947"/>
                  </a:cubicBezTo>
                  <a:lnTo>
                    <a:pt x="2533" y="2947"/>
                  </a:lnTo>
                  <a:cubicBezTo>
                    <a:pt x="2513" y="2951"/>
                    <a:pt x="2493" y="2955"/>
                    <a:pt x="2473" y="2959"/>
                  </a:cubicBezTo>
                  <a:cubicBezTo>
                    <a:pt x="2247" y="2996"/>
                    <a:pt x="2018" y="3015"/>
                    <a:pt x="1790" y="3015"/>
                  </a:cubicBezTo>
                  <a:cubicBezTo>
                    <a:pt x="1396" y="3015"/>
                    <a:pt x="1006" y="2959"/>
                    <a:pt x="636" y="2842"/>
                  </a:cubicBezTo>
                  <a:cubicBezTo>
                    <a:pt x="242" y="2716"/>
                    <a:pt x="26" y="2590"/>
                    <a:pt x="3" y="2590"/>
                  </a:cubicBezTo>
                  <a:cubicBezTo>
                    <a:pt x="1" y="2590"/>
                    <a:pt x="1" y="2591"/>
                    <a:pt x="1" y="2591"/>
                  </a:cubicBezTo>
                  <a:cubicBezTo>
                    <a:pt x="51" y="2625"/>
                    <a:pt x="101" y="2658"/>
                    <a:pt x="151" y="2692"/>
                  </a:cubicBezTo>
                  <a:cubicBezTo>
                    <a:pt x="301" y="2775"/>
                    <a:pt x="452" y="2842"/>
                    <a:pt x="619" y="2892"/>
                  </a:cubicBezTo>
                  <a:cubicBezTo>
                    <a:pt x="1023" y="3038"/>
                    <a:pt x="1443" y="3109"/>
                    <a:pt x="1868" y="3109"/>
                  </a:cubicBezTo>
                  <a:cubicBezTo>
                    <a:pt x="2074" y="3109"/>
                    <a:pt x="2282" y="3092"/>
                    <a:pt x="2490" y="3059"/>
                  </a:cubicBezTo>
                  <a:cubicBezTo>
                    <a:pt x="2527" y="3054"/>
                    <a:pt x="2564" y="3047"/>
                    <a:pt x="2601" y="3040"/>
                  </a:cubicBezTo>
                  <a:lnTo>
                    <a:pt x="2601" y="3040"/>
                  </a:lnTo>
                  <a:cubicBezTo>
                    <a:pt x="2802" y="3309"/>
                    <a:pt x="3046" y="3544"/>
                    <a:pt x="3326" y="3744"/>
                  </a:cubicBezTo>
                  <a:cubicBezTo>
                    <a:pt x="4097" y="4288"/>
                    <a:pt x="5014" y="4569"/>
                    <a:pt x="5936" y="4569"/>
                  </a:cubicBezTo>
                  <a:cubicBezTo>
                    <a:pt x="6572" y="4569"/>
                    <a:pt x="7210" y="4435"/>
                    <a:pt x="7804" y="4162"/>
                  </a:cubicBezTo>
                  <a:cubicBezTo>
                    <a:pt x="7954" y="4095"/>
                    <a:pt x="8104" y="3995"/>
                    <a:pt x="8255" y="3911"/>
                  </a:cubicBezTo>
                  <a:cubicBezTo>
                    <a:pt x="8305" y="3878"/>
                    <a:pt x="8355" y="3845"/>
                    <a:pt x="8388" y="3794"/>
                  </a:cubicBezTo>
                  <a:cubicBezTo>
                    <a:pt x="8388" y="3794"/>
                    <a:pt x="8388" y="3793"/>
                    <a:pt x="8387" y="3793"/>
                  </a:cubicBezTo>
                  <a:cubicBezTo>
                    <a:pt x="8367" y="3793"/>
                    <a:pt x="8167" y="3938"/>
                    <a:pt x="7787" y="4112"/>
                  </a:cubicBezTo>
                  <a:cubicBezTo>
                    <a:pt x="7202" y="4346"/>
                    <a:pt x="6584" y="4463"/>
                    <a:pt x="5966" y="4463"/>
                  </a:cubicBezTo>
                  <a:cubicBezTo>
                    <a:pt x="5047" y="4463"/>
                    <a:pt x="4161" y="4162"/>
                    <a:pt x="3409" y="3627"/>
                  </a:cubicBezTo>
                  <a:cubicBezTo>
                    <a:pt x="3166" y="3450"/>
                    <a:pt x="2949" y="3240"/>
                    <a:pt x="2764" y="3006"/>
                  </a:cubicBezTo>
                  <a:lnTo>
                    <a:pt x="2764" y="3006"/>
                  </a:lnTo>
                  <a:cubicBezTo>
                    <a:pt x="3099" y="2925"/>
                    <a:pt x="3420" y="2793"/>
                    <a:pt x="3710" y="2608"/>
                  </a:cubicBezTo>
                  <a:cubicBezTo>
                    <a:pt x="4178" y="2374"/>
                    <a:pt x="4529" y="1957"/>
                    <a:pt x="4679" y="1455"/>
                  </a:cubicBezTo>
                  <a:cubicBezTo>
                    <a:pt x="4746" y="1188"/>
                    <a:pt x="4729" y="887"/>
                    <a:pt x="4612" y="637"/>
                  </a:cubicBezTo>
                  <a:cubicBezTo>
                    <a:pt x="4462" y="353"/>
                    <a:pt x="4228" y="152"/>
                    <a:pt x="3944" y="68"/>
                  </a:cubicBezTo>
                  <a:cubicBezTo>
                    <a:pt x="3802" y="23"/>
                    <a:pt x="3657" y="0"/>
                    <a:pt x="35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7807626" y="2785491"/>
              <a:ext cx="506891" cy="173966"/>
            </a:xfrm>
            <a:custGeom>
              <a:avLst/>
              <a:gdLst/>
              <a:ahLst/>
              <a:cxnLst/>
              <a:rect l="l" t="t" r="r" b="b"/>
              <a:pathLst>
                <a:path w="15807" h="5425" extrusionOk="0">
                  <a:moveTo>
                    <a:pt x="10557" y="145"/>
                  </a:moveTo>
                  <a:cubicBezTo>
                    <a:pt x="10701" y="145"/>
                    <a:pt x="10845" y="189"/>
                    <a:pt x="10961" y="274"/>
                  </a:cubicBezTo>
                  <a:cubicBezTo>
                    <a:pt x="11162" y="408"/>
                    <a:pt x="11295" y="608"/>
                    <a:pt x="11362" y="842"/>
                  </a:cubicBezTo>
                  <a:cubicBezTo>
                    <a:pt x="11512" y="1343"/>
                    <a:pt x="11512" y="1861"/>
                    <a:pt x="11345" y="2362"/>
                  </a:cubicBezTo>
                  <a:cubicBezTo>
                    <a:pt x="11260" y="2657"/>
                    <a:pt x="11142" y="2941"/>
                    <a:pt x="10991" y="3208"/>
                  </a:cubicBezTo>
                  <a:lnTo>
                    <a:pt x="10991" y="3208"/>
                  </a:lnTo>
                  <a:cubicBezTo>
                    <a:pt x="10695" y="2982"/>
                    <a:pt x="10428" y="2712"/>
                    <a:pt x="10176" y="2413"/>
                  </a:cubicBezTo>
                  <a:cubicBezTo>
                    <a:pt x="9892" y="2095"/>
                    <a:pt x="9725" y="1694"/>
                    <a:pt x="9674" y="1260"/>
                  </a:cubicBezTo>
                  <a:cubicBezTo>
                    <a:pt x="9641" y="792"/>
                    <a:pt x="9892" y="374"/>
                    <a:pt x="10309" y="190"/>
                  </a:cubicBezTo>
                  <a:cubicBezTo>
                    <a:pt x="10389" y="160"/>
                    <a:pt x="10473" y="145"/>
                    <a:pt x="10557" y="145"/>
                  </a:cubicBezTo>
                  <a:close/>
                  <a:moveTo>
                    <a:pt x="4312" y="798"/>
                  </a:moveTo>
                  <a:cubicBezTo>
                    <a:pt x="4422" y="798"/>
                    <a:pt x="4534" y="819"/>
                    <a:pt x="4645" y="859"/>
                  </a:cubicBezTo>
                  <a:cubicBezTo>
                    <a:pt x="5063" y="1026"/>
                    <a:pt x="5380" y="1393"/>
                    <a:pt x="5464" y="1844"/>
                  </a:cubicBezTo>
                  <a:cubicBezTo>
                    <a:pt x="5547" y="2279"/>
                    <a:pt x="5497" y="2713"/>
                    <a:pt x="5347" y="3114"/>
                  </a:cubicBezTo>
                  <a:cubicBezTo>
                    <a:pt x="5197" y="3499"/>
                    <a:pt x="4979" y="3833"/>
                    <a:pt x="4695" y="4117"/>
                  </a:cubicBezTo>
                  <a:cubicBezTo>
                    <a:pt x="4672" y="4141"/>
                    <a:pt x="4648" y="4165"/>
                    <a:pt x="4624" y="4188"/>
                  </a:cubicBezTo>
                  <a:lnTo>
                    <a:pt x="4624" y="4188"/>
                  </a:lnTo>
                  <a:cubicBezTo>
                    <a:pt x="4575" y="4149"/>
                    <a:pt x="4526" y="4108"/>
                    <a:pt x="4478" y="4067"/>
                  </a:cubicBezTo>
                  <a:cubicBezTo>
                    <a:pt x="4060" y="3733"/>
                    <a:pt x="3709" y="3298"/>
                    <a:pt x="3476" y="2814"/>
                  </a:cubicBezTo>
                  <a:cubicBezTo>
                    <a:pt x="3225" y="2362"/>
                    <a:pt x="3225" y="1811"/>
                    <a:pt x="3459" y="1360"/>
                  </a:cubicBezTo>
                  <a:cubicBezTo>
                    <a:pt x="3559" y="1143"/>
                    <a:pt x="3743" y="976"/>
                    <a:pt x="3960" y="875"/>
                  </a:cubicBezTo>
                  <a:cubicBezTo>
                    <a:pt x="4074" y="823"/>
                    <a:pt x="4192" y="798"/>
                    <a:pt x="4312" y="798"/>
                  </a:cubicBezTo>
                  <a:close/>
                  <a:moveTo>
                    <a:pt x="10568" y="0"/>
                  </a:moveTo>
                  <a:cubicBezTo>
                    <a:pt x="10469" y="0"/>
                    <a:pt x="10370" y="19"/>
                    <a:pt x="10276" y="57"/>
                  </a:cubicBezTo>
                  <a:cubicBezTo>
                    <a:pt x="9791" y="257"/>
                    <a:pt x="9507" y="742"/>
                    <a:pt x="9541" y="1260"/>
                  </a:cubicBezTo>
                  <a:cubicBezTo>
                    <a:pt x="9591" y="1711"/>
                    <a:pt x="9791" y="2145"/>
                    <a:pt x="10092" y="2479"/>
                  </a:cubicBezTo>
                  <a:cubicBezTo>
                    <a:pt x="10348" y="2799"/>
                    <a:pt x="10635" y="3073"/>
                    <a:pt x="10937" y="3301"/>
                  </a:cubicBezTo>
                  <a:lnTo>
                    <a:pt x="10937" y="3301"/>
                  </a:lnTo>
                  <a:cubicBezTo>
                    <a:pt x="10836" y="3469"/>
                    <a:pt x="10721" y="3630"/>
                    <a:pt x="10593" y="3783"/>
                  </a:cubicBezTo>
                  <a:cubicBezTo>
                    <a:pt x="9858" y="4668"/>
                    <a:pt x="8772" y="5186"/>
                    <a:pt x="7619" y="5220"/>
                  </a:cubicBezTo>
                  <a:cubicBezTo>
                    <a:pt x="7597" y="5220"/>
                    <a:pt x="7575" y="5220"/>
                    <a:pt x="7553" y="5220"/>
                  </a:cubicBezTo>
                  <a:cubicBezTo>
                    <a:pt x="6526" y="5220"/>
                    <a:pt x="5529" y="4876"/>
                    <a:pt x="4716" y="4260"/>
                  </a:cubicBezTo>
                  <a:lnTo>
                    <a:pt x="4716" y="4260"/>
                  </a:lnTo>
                  <a:cubicBezTo>
                    <a:pt x="4737" y="4240"/>
                    <a:pt x="4758" y="4220"/>
                    <a:pt x="4779" y="4200"/>
                  </a:cubicBezTo>
                  <a:cubicBezTo>
                    <a:pt x="5063" y="3900"/>
                    <a:pt x="5297" y="3549"/>
                    <a:pt x="5447" y="3164"/>
                  </a:cubicBezTo>
                  <a:cubicBezTo>
                    <a:pt x="5631" y="2730"/>
                    <a:pt x="5664" y="2279"/>
                    <a:pt x="5581" y="1828"/>
                  </a:cubicBezTo>
                  <a:cubicBezTo>
                    <a:pt x="5497" y="1326"/>
                    <a:pt x="5163" y="909"/>
                    <a:pt x="4679" y="725"/>
                  </a:cubicBezTo>
                  <a:cubicBezTo>
                    <a:pt x="4559" y="685"/>
                    <a:pt x="4436" y="664"/>
                    <a:pt x="4312" y="664"/>
                  </a:cubicBezTo>
                  <a:cubicBezTo>
                    <a:pt x="4177" y="664"/>
                    <a:pt x="4041" y="689"/>
                    <a:pt x="3910" y="742"/>
                  </a:cubicBezTo>
                  <a:cubicBezTo>
                    <a:pt x="3659" y="859"/>
                    <a:pt x="3459" y="1059"/>
                    <a:pt x="3325" y="1293"/>
                  </a:cubicBezTo>
                  <a:cubicBezTo>
                    <a:pt x="3192" y="1527"/>
                    <a:pt x="3125" y="1794"/>
                    <a:pt x="3141" y="2078"/>
                  </a:cubicBezTo>
                  <a:cubicBezTo>
                    <a:pt x="3141" y="2362"/>
                    <a:pt x="3225" y="2630"/>
                    <a:pt x="3342" y="2880"/>
                  </a:cubicBezTo>
                  <a:cubicBezTo>
                    <a:pt x="3593" y="3382"/>
                    <a:pt x="3943" y="3816"/>
                    <a:pt x="4378" y="4184"/>
                  </a:cubicBezTo>
                  <a:cubicBezTo>
                    <a:pt x="4422" y="4221"/>
                    <a:pt x="4467" y="4258"/>
                    <a:pt x="4512" y="4294"/>
                  </a:cubicBezTo>
                  <a:lnTo>
                    <a:pt x="4512" y="4294"/>
                  </a:lnTo>
                  <a:cubicBezTo>
                    <a:pt x="4059" y="4701"/>
                    <a:pt x="3511" y="4989"/>
                    <a:pt x="2924" y="5136"/>
                  </a:cubicBezTo>
                  <a:cubicBezTo>
                    <a:pt x="2406" y="5286"/>
                    <a:pt x="1888" y="5353"/>
                    <a:pt x="1354" y="5370"/>
                  </a:cubicBezTo>
                  <a:cubicBezTo>
                    <a:pt x="1209" y="5376"/>
                    <a:pt x="1075" y="5377"/>
                    <a:pt x="953" y="5377"/>
                  </a:cubicBezTo>
                  <a:cubicBezTo>
                    <a:pt x="708" y="5377"/>
                    <a:pt x="507" y="5370"/>
                    <a:pt x="351" y="5370"/>
                  </a:cubicBezTo>
                  <a:lnTo>
                    <a:pt x="100" y="5353"/>
                  </a:lnTo>
                  <a:lnTo>
                    <a:pt x="0" y="5353"/>
                  </a:lnTo>
                  <a:cubicBezTo>
                    <a:pt x="34" y="5370"/>
                    <a:pt x="67" y="5370"/>
                    <a:pt x="100" y="5370"/>
                  </a:cubicBezTo>
                  <a:lnTo>
                    <a:pt x="351" y="5387"/>
                  </a:lnTo>
                  <a:cubicBezTo>
                    <a:pt x="540" y="5400"/>
                    <a:pt x="795" y="5425"/>
                    <a:pt x="1116" y="5425"/>
                  </a:cubicBezTo>
                  <a:cubicBezTo>
                    <a:pt x="1191" y="5425"/>
                    <a:pt x="1271" y="5423"/>
                    <a:pt x="1354" y="5420"/>
                  </a:cubicBezTo>
                  <a:cubicBezTo>
                    <a:pt x="1888" y="5420"/>
                    <a:pt x="2423" y="5353"/>
                    <a:pt x="2941" y="5220"/>
                  </a:cubicBezTo>
                  <a:cubicBezTo>
                    <a:pt x="3549" y="5071"/>
                    <a:pt x="4118" y="4778"/>
                    <a:pt x="4601" y="4363"/>
                  </a:cubicBezTo>
                  <a:lnTo>
                    <a:pt x="4601" y="4363"/>
                  </a:lnTo>
                  <a:cubicBezTo>
                    <a:pt x="5449" y="5006"/>
                    <a:pt x="6486" y="5370"/>
                    <a:pt x="7553" y="5370"/>
                  </a:cubicBezTo>
                  <a:cubicBezTo>
                    <a:pt x="7575" y="5370"/>
                    <a:pt x="7597" y="5370"/>
                    <a:pt x="7619" y="5370"/>
                  </a:cubicBezTo>
                  <a:cubicBezTo>
                    <a:pt x="9071" y="5360"/>
                    <a:pt x="10355" y="4510"/>
                    <a:pt x="11050" y="3384"/>
                  </a:cubicBezTo>
                  <a:lnTo>
                    <a:pt x="11050" y="3384"/>
                  </a:lnTo>
                  <a:cubicBezTo>
                    <a:pt x="11995" y="4059"/>
                    <a:pt x="13105" y="4422"/>
                    <a:pt x="14252" y="4422"/>
                  </a:cubicBezTo>
                  <a:cubicBezTo>
                    <a:pt x="14325" y="4422"/>
                    <a:pt x="14397" y="4420"/>
                    <a:pt x="14470" y="4418"/>
                  </a:cubicBezTo>
                  <a:cubicBezTo>
                    <a:pt x="14804" y="4418"/>
                    <a:pt x="15138" y="4367"/>
                    <a:pt x="15472" y="4284"/>
                  </a:cubicBezTo>
                  <a:cubicBezTo>
                    <a:pt x="15573" y="4267"/>
                    <a:pt x="15656" y="4234"/>
                    <a:pt x="15723" y="4217"/>
                  </a:cubicBezTo>
                  <a:cubicBezTo>
                    <a:pt x="15756" y="4217"/>
                    <a:pt x="15773" y="4200"/>
                    <a:pt x="15807" y="4184"/>
                  </a:cubicBezTo>
                  <a:lnTo>
                    <a:pt x="15807" y="4184"/>
                  </a:lnTo>
                  <a:cubicBezTo>
                    <a:pt x="15372" y="4301"/>
                    <a:pt x="14921" y="4351"/>
                    <a:pt x="14470" y="4367"/>
                  </a:cubicBezTo>
                  <a:cubicBezTo>
                    <a:pt x="14424" y="4369"/>
                    <a:pt x="14379" y="4370"/>
                    <a:pt x="14334" y="4370"/>
                  </a:cubicBezTo>
                  <a:cubicBezTo>
                    <a:pt x="13847" y="4370"/>
                    <a:pt x="13375" y="4289"/>
                    <a:pt x="12916" y="4167"/>
                  </a:cubicBezTo>
                  <a:cubicBezTo>
                    <a:pt x="12255" y="3990"/>
                    <a:pt x="11656" y="3703"/>
                    <a:pt x="11105" y="3293"/>
                  </a:cubicBezTo>
                  <a:lnTo>
                    <a:pt x="11105" y="3293"/>
                  </a:lnTo>
                  <a:cubicBezTo>
                    <a:pt x="11554" y="2521"/>
                    <a:pt x="11728" y="1629"/>
                    <a:pt x="11496" y="792"/>
                  </a:cubicBezTo>
                  <a:cubicBezTo>
                    <a:pt x="11412" y="541"/>
                    <a:pt x="11262" y="307"/>
                    <a:pt x="11045" y="157"/>
                  </a:cubicBezTo>
                  <a:cubicBezTo>
                    <a:pt x="10898" y="52"/>
                    <a:pt x="10733" y="0"/>
                    <a:pt x="105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7750290" y="2283346"/>
              <a:ext cx="447438" cy="157323"/>
            </a:xfrm>
            <a:custGeom>
              <a:avLst/>
              <a:gdLst/>
              <a:ahLst/>
              <a:cxnLst/>
              <a:rect l="l" t="t" r="r" b="b"/>
              <a:pathLst>
                <a:path w="13953" h="4906" extrusionOk="0">
                  <a:moveTo>
                    <a:pt x="6905" y="145"/>
                  </a:moveTo>
                  <a:cubicBezTo>
                    <a:pt x="7275" y="145"/>
                    <a:pt x="7634" y="299"/>
                    <a:pt x="7887" y="578"/>
                  </a:cubicBezTo>
                  <a:cubicBezTo>
                    <a:pt x="8037" y="745"/>
                    <a:pt x="8104" y="979"/>
                    <a:pt x="8087" y="1213"/>
                  </a:cubicBezTo>
                  <a:cubicBezTo>
                    <a:pt x="8054" y="1430"/>
                    <a:pt x="7970" y="1647"/>
                    <a:pt x="7837" y="1831"/>
                  </a:cubicBezTo>
                  <a:cubicBezTo>
                    <a:pt x="7569" y="2198"/>
                    <a:pt x="7218" y="2482"/>
                    <a:pt x="6801" y="2666"/>
                  </a:cubicBezTo>
                  <a:cubicBezTo>
                    <a:pt x="6553" y="2785"/>
                    <a:pt x="6297" y="2886"/>
                    <a:pt x="6036" y="2969"/>
                  </a:cubicBezTo>
                  <a:lnTo>
                    <a:pt x="6036" y="2969"/>
                  </a:lnTo>
                  <a:cubicBezTo>
                    <a:pt x="5982" y="2903"/>
                    <a:pt x="5931" y="2836"/>
                    <a:pt x="5882" y="2767"/>
                  </a:cubicBezTo>
                  <a:cubicBezTo>
                    <a:pt x="5581" y="2315"/>
                    <a:pt x="5481" y="1764"/>
                    <a:pt x="5581" y="1229"/>
                  </a:cubicBezTo>
                  <a:cubicBezTo>
                    <a:pt x="5681" y="728"/>
                    <a:pt x="6049" y="310"/>
                    <a:pt x="6550" y="193"/>
                  </a:cubicBezTo>
                  <a:cubicBezTo>
                    <a:pt x="6667" y="161"/>
                    <a:pt x="6787" y="145"/>
                    <a:pt x="6905" y="145"/>
                  </a:cubicBezTo>
                  <a:close/>
                  <a:moveTo>
                    <a:pt x="11854" y="481"/>
                  </a:moveTo>
                  <a:cubicBezTo>
                    <a:pt x="12029" y="481"/>
                    <a:pt x="12205" y="524"/>
                    <a:pt x="12365" y="611"/>
                  </a:cubicBezTo>
                  <a:cubicBezTo>
                    <a:pt x="12766" y="795"/>
                    <a:pt x="13050" y="1179"/>
                    <a:pt x="13100" y="1630"/>
                  </a:cubicBezTo>
                  <a:cubicBezTo>
                    <a:pt x="13183" y="2098"/>
                    <a:pt x="13083" y="2566"/>
                    <a:pt x="12849" y="2984"/>
                  </a:cubicBezTo>
                  <a:cubicBezTo>
                    <a:pt x="12644" y="3344"/>
                    <a:pt x="12353" y="3654"/>
                    <a:pt x="12003" y="3899"/>
                  </a:cubicBezTo>
                  <a:lnTo>
                    <a:pt x="12003" y="3899"/>
                  </a:lnTo>
                  <a:cubicBezTo>
                    <a:pt x="11847" y="3763"/>
                    <a:pt x="11699" y="3618"/>
                    <a:pt x="11563" y="3468"/>
                  </a:cubicBezTo>
                  <a:cubicBezTo>
                    <a:pt x="11346" y="3234"/>
                    <a:pt x="11162" y="2967"/>
                    <a:pt x="11011" y="2683"/>
                  </a:cubicBezTo>
                  <a:cubicBezTo>
                    <a:pt x="10844" y="2382"/>
                    <a:pt x="10744" y="2031"/>
                    <a:pt x="10744" y="1680"/>
                  </a:cubicBezTo>
                  <a:cubicBezTo>
                    <a:pt x="10744" y="1296"/>
                    <a:pt x="10928" y="945"/>
                    <a:pt x="11212" y="695"/>
                  </a:cubicBezTo>
                  <a:cubicBezTo>
                    <a:pt x="11401" y="553"/>
                    <a:pt x="11627" y="481"/>
                    <a:pt x="11854" y="481"/>
                  </a:cubicBezTo>
                  <a:close/>
                  <a:moveTo>
                    <a:pt x="6874" y="0"/>
                  </a:moveTo>
                  <a:cubicBezTo>
                    <a:pt x="6754" y="0"/>
                    <a:pt x="6634" y="14"/>
                    <a:pt x="6517" y="43"/>
                  </a:cubicBezTo>
                  <a:cubicBezTo>
                    <a:pt x="6249" y="110"/>
                    <a:pt x="5999" y="244"/>
                    <a:pt x="5815" y="461"/>
                  </a:cubicBezTo>
                  <a:cubicBezTo>
                    <a:pt x="5631" y="678"/>
                    <a:pt x="5497" y="929"/>
                    <a:pt x="5431" y="1196"/>
                  </a:cubicBezTo>
                  <a:cubicBezTo>
                    <a:pt x="5314" y="1764"/>
                    <a:pt x="5431" y="2366"/>
                    <a:pt x="5748" y="2850"/>
                  </a:cubicBezTo>
                  <a:cubicBezTo>
                    <a:pt x="5789" y="2907"/>
                    <a:pt x="5831" y="2963"/>
                    <a:pt x="5875" y="3017"/>
                  </a:cubicBezTo>
                  <a:lnTo>
                    <a:pt x="5875" y="3017"/>
                  </a:lnTo>
                  <a:cubicBezTo>
                    <a:pt x="5411" y="3150"/>
                    <a:pt x="4931" y="3224"/>
                    <a:pt x="4445" y="3234"/>
                  </a:cubicBezTo>
                  <a:cubicBezTo>
                    <a:pt x="4382" y="3236"/>
                    <a:pt x="4320" y="3237"/>
                    <a:pt x="4257" y="3237"/>
                  </a:cubicBezTo>
                  <a:cubicBezTo>
                    <a:pt x="3136" y="3237"/>
                    <a:pt x="2034" y="2953"/>
                    <a:pt x="1053" y="2399"/>
                  </a:cubicBezTo>
                  <a:cubicBezTo>
                    <a:pt x="769" y="2232"/>
                    <a:pt x="502" y="2048"/>
                    <a:pt x="251" y="1848"/>
                  </a:cubicBezTo>
                  <a:cubicBezTo>
                    <a:pt x="184" y="1781"/>
                    <a:pt x="117" y="1714"/>
                    <a:pt x="67" y="1680"/>
                  </a:cubicBezTo>
                  <a:cubicBezTo>
                    <a:pt x="51" y="1664"/>
                    <a:pt x="17" y="1647"/>
                    <a:pt x="0" y="1630"/>
                  </a:cubicBezTo>
                  <a:lnTo>
                    <a:pt x="0" y="1630"/>
                  </a:lnTo>
                  <a:cubicBezTo>
                    <a:pt x="17" y="1647"/>
                    <a:pt x="34" y="1664"/>
                    <a:pt x="51" y="1697"/>
                  </a:cubicBezTo>
                  <a:lnTo>
                    <a:pt x="234" y="1864"/>
                  </a:lnTo>
                  <a:cubicBezTo>
                    <a:pt x="485" y="2081"/>
                    <a:pt x="736" y="2282"/>
                    <a:pt x="1020" y="2449"/>
                  </a:cubicBezTo>
                  <a:cubicBezTo>
                    <a:pt x="2004" y="3036"/>
                    <a:pt x="3123" y="3337"/>
                    <a:pt x="4264" y="3337"/>
                  </a:cubicBezTo>
                  <a:cubicBezTo>
                    <a:pt x="4324" y="3337"/>
                    <a:pt x="4385" y="3336"/>
                    <a:pt x="4445" y="3335"/>
                  </a:cubicBezTo>
                  <a:cubicBezTo>
                    <a:pt x="4958" y="3324"/>
                    <a:pt x="5464" y="3251"/>
                    <a:pt x="5956" y="3115"/>
                  </a:cubicBezTo>
                  <a:lnTo>
                    <a:pt x="5956" y="3115"/>
                  </a:lnTo>
                  <a:cubicBezTo>
                    <a:pt x="6260" y="3468"/>
                    <a:pt x="6634" y="3768"/>
                    <a:pt x="7051" y="3970"/>
                  </a:cubicBezTo>
                  <a:cubicBezTo>
                    <a:pt x="7936" y="4434"/>
                    <a:pt x="8909" y="4671"/>
                    <a:pt x="9893" y="4671"/>
                  </a:cubicBezTo>
                  <a:cubicBezTo>
                    <a:pt x="10043" y="4671"/>
                    <a:pt x="10193" y="4666"/>
                    <a:pt x="10343" y="4655"/>
                  </a:cubicBezTo>
                  <a:cubicBezTo>
                    <a:pt x="10967" y="4598"/>
                    <a:pt x="11564" y="4381"/>
                    <a:pt x="12055" y="4040"/>
                  </a:cubicBezTo>
                  <a:lnTo>
                    <a:pt x="12055" y="4040"/>
                  </a:lnTo>
                  <a:cubicBezTo>
                    <a:pt x="12260" y="4200"/>
                    <a:pt x="12479" y="4344"/>
                    <a:pt x="12716" y="4471"/>
                  </a:cubicBezTo>
                  <a:cubicBezTo>
                    <a:pt x="13000" y="4621"/>
                    <a:pt x="13300" y="4738"/>
                    <a:pt x="13618" y="4822"/>
                  </a:cubicBezTo>
                  <a:cubicBezTo>
                    <a:pt x="13718" y="4855"/>
                    <a:pt x="13835" y="4889"/>
                    <a:pt x="13952" y="4905"/>
                  </a:cubicBezTo>
                  <a:cubicBezTo>
                    <a:pt x="13952" y="4889"/>
                    <a:pt x="13835" y="4872"/>
                    <a:pt x="13618" y="4805"/>
                  </a:cubicBezTo>
                  <a:cubicBezTo>
                    <a:pt x="13317" y="4705"/>
                    <a:pt x="13016" y="4571"/>
                    <a:pt x="12732" y="4421"/>
                  </a:cubicBezTo>
                  <a:cubicBezTo>
                    <a:pt x="12518" y="4297"/>
                    <a:pt x="12312" y="4153"/>
                    <a:pt x="12118" y="3995"/>
                  </a:cubicBezTo>
                  <a:lnTo>
                    <a:pt x="12118" y="3995"/>
                  </a:lnTo>
                  <a:cubicBezTo>
                    <a:pt x="12468" y="3740"/>
                    <a:pt x="12761" y="3421"/>
                    <a:pt x="12966" y="3051"/>
                  </a:cubicBezTo>
                  <a:cubicBezTo>
                    <a:pt x="13234" y="2616"/>
                    <a:pt x="13317" y="2098"/>
                    <a:pt x="13234" y="1597"/>
                  </a:cubicBezTo>
                  <a:cubicBezTo>
                    <a:pt x="13167" y="1112"/>
                    <a:pt x="12866" y="695"/>
                    <a:pt x="12415" y="494"/>
                  </a:cubicBezTo>
                  <a:cubicBezTo>
                    <a:pt x="12240" y="407"/>
                    <a:pt x="12039" y="357"/>
                    <a:pt x="11847" y="357"/>
                  </a:cubicBezTo>
                  <a:cubicBezTo>
                    <a:pt x="11819" y="357"/>
                    <a:pt x="11791" y="358"/>
                    <a:pt x="11763" y="361"/>
                  </a:cubicBezTo>
                  <a:cubicBezTo>
                    <a:pt x="11529" y="377"/>
                    <a:pt x="11312" y="461"/>
                    <a:pt x="11145" y="594"/>
                  </a:cubicBezTo>
                  <a:cubicBezTo>
                    <a:pt x="10828" y="862"/>
                    <a:pt x="10644" y="1263"/>
                    <a:pt x="10644" y="1680"/>
                  </a:cubicBezTo>
                  <a:cubicBezTo>
                    <a:pt x="10644" y="2048"/>
                    <a:pt x="10744" y="2416"/>
                    <a:pt x="10928" y="2733"/>
                  </a:cubicBezTo>
                  <a:cubicBezTo>
                    <a:pt x="11078" y="3017"/>
                    <a:pt x="11279" y="3284"/>
                    <a:pt x="11496" y="3518"/>
                  </a:cubicBezTo>
                  <a:cubicBezTo>
                    <a:pt x="11635" y="3671"/>
                    <a:pt x="11782" y="3812"/>
                    <a:pt x="11938" y="3944"/>
                  </a:cubicBezTo>
                  <a:lnTo>
                    <a:pt x="11938" y="3944"/>
                  </a:lnTo>
                  <a:cubicBezTo>
                    <a:pt x="11474" y="4252"/>
                    <a:pt x="10915" y="4449"/>
                    <a:pt x="10326" y="4504"/>
                  </a:cubicBezTo>
                  <a:cubicBezTo>
                    <a:pt x="10180" y="4515"/>
                    <a:pt x="10034" y="4521"/>
                    <a:pt x="9888" y="4521"/>
                  </a:cubicBezTo>
                  <a:cubicBezTo>
                    <a:pt x="8933" y="4521"/>
                    <a:pt x="7990" y="4285"/>
                    <a:pt x="7135" y="3836"/>
                  </a:cubicBezTo>
                  <a:cubicBezTo>
                    <a:pt x="6750" y="3643"/>
                    <a:pt x="6405" y="3382"/>
                    <a:pt x="6121" y="3067"/>
                  </a:cubicBezTo>
                  <a:lnTo>
                    <a:pt x="6121" y="3067"/>
                  </a:lnTo>
                  <a:cubicBezTo>
                    <a:pt x="6374" y="2989"/>
                    <a:pt x="6624" y="2895"/>
                    <a:pt x="6868" y="2783"/>
                  </a:cubicBezTo>
                  <a:cubicBezTo>
                    <a:pt x="7285" y="2583"/>
                    <a:pt x="7670" y="2282"/>
                    <a:pt x="7954" y="1914"/>
                  </a:cubicBezTo>
                  <a:cubicBezTo>
                    <a:pt x="8104" y="1714"/>
                    <a:pt x="8204" y="1480"/>
                    <a:pt x="8221" y="1213"/>
                  </a:cubicBezTo>
                  <a:cubicBezTo>
                    <a:pt x="8238" y="962"/>
                    <a:pt x="8154" y="695"/>
                    <a:pt x="7987" y="477"/>
                  </a:cubicBezTo>
                  <a:cubicBezTo>
                    <a:pt x="7820" y="277"/>
                    <a:pt x="7586" y="127"/>
                    <a:pt x="7319" y="60"/>
                  </a:cubicBezTo>
                  <a:cubicBezTo>
                    <a:pt x="7178" y="22"/>
                    <a:pt x="7027" y="0"/>
                    <a:pt x="68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7068759" y="2434191"/>
              <a:ext cx="844433" cy="396899"/>
            </a:xfrm>
            <a:custGeom>
              <a:avLst/>
              <a:gdLst/>
              <a:ahLst/>
              <a:cxnLst/>
              <a:rect l="l" t="t" r="r" b="b"/>
              <a:pathLst>
                <a:path w="26333" h="12377" extrusionOk="0">
                  <a:moveTo>
                    <a:pt x="21437" y="1"/>
                  </a:moveTo>
                  <a:cubicBezTo>
                    <a:pt x="21437" y="1"/>
                    <a:pt x="18597" y="7269"/>
                    <a:pt x="17828" y="7336"/>
                  </a:cubicBezTo>
                  <a:cubicBezTo>
                    <a:pt x="17331" y="7381"/>
                    <a:pt x="16829" y="7401"/>
                    <a:pt x="16329" y="7401"/>
                  </a:cubicBezTo>
                  <a:cubicBezTo>
                    <a:pt x="12579" y="7401"/>
                    <a:pt x="8903" y="6252"/>
                    <a:pt x="7502" y="5765"/>
                  </a:cubicBezTo>
                  <a:cubicBezTo>
                    <a:pt x="7335" y="5581"/>
                    <a:pt x="7151" y="5364"/>
                    <a:pt x="6951" y="5097"/>
                  </a:cubicBezTo>
                  <a:cubicBezTo>
                    <a:pt x="6784" y="4880"/>
                    <a:pt x="6633" y="4612"/>
                    <a:pt x="6550" y="4345"/>
                  </a:cubicBezTo>
                  <a:cubicBezTo>
                    <a:pt x="6433" y="4011"/>
                    <a:pt x="6349" y="3660"/>
                    <a:pt x="6333" y="3292"/>
                  </a:cubicBezTo>
                  <a:cubicBezTo>
                    <a:pt x="6344" y="3087"/>
                    <a:pt x="6176" y="2936"/>
                    <a:pt x="5999" y="2936"/>
                  </a:cubicBezTo>
                  <a:cubicBezTo>
                    <a:pt x="5917" y="2936"/>
                    <a:pt x="5833" y="2968"/>
                    <a:pt x="5765" y="3042"/>
                  </a:cubicBezTo>
                  <a:cubicBezTo>
                    <a:pt x="5581" y="3276"/>
                    <a:pt x="5531" y="4178"/>
                    <a:pt x="5948" y="5147"/>
                  </a:cubicBezTo>
                  <a:cubicBezTo>
                    <a:pt x="6100" y="5506"/>
                    <a:pt x="6000" y="5630"/>
                    <a:pt x="5785" y="5630"/>
                  </a:cubicBezTo>
                  <a:cubicBezTo>
                    <a:pt x="5410" y="5630"/>
                    <a:pt x="4684" y="5250"/>
                    <a:pt x="4344" y="5080"/>
                  </a:cubicBezTo>
                  <a:cubicBezTo>
                    <a:pt x="3826" y="4829"/>
                    <a:pt x="2276" y="4135"/>
                    <a:pt x="1924" y="4135"/>
                  </a:cubicBezTo>
                  <a:cubicBezTo>
                    <a:pt x="1901" y="4135"/>
                    <a:pt x="1884" y="4138"/>
                    <a:pt x="1871" y="4144"/>
                  </a:cubicBezTo>
                  <a:cubicBezTo>
                    <a:pt x="1554" y="4295"/>
                    <a:pt x="1654" y="4662"/>
                    <a:pt x="2189" y="4913"/>
                  </a:cubicBezTo>
                  <a:cubicBezTo>
                    <a:pt x="2757" y="5180"/>
                    <a:pt x="4328" y="6066"/>
                    <a:pt x="4177" y="6350"/>
                  </a:cubicBezTo>
                  <a:cubicBezTo>
                    <a:pt x="4164" y="6376"/>
                    <a:pt x="4129" y="6387"/>
                    <a:pt x="4077" y="6387"/>
                  </a:cubicBezTo>
                  <a:cubicBezTo>
                    <a:pt x="3553" y="6387"/>
                    <a:pt x="1270" y="5197"/>
                    <a:pt x="1270" y="5197"/>
                  </a:cubicBezTo>
                  <a:cubicBezTo>
                    <a:pt x="1270" y="5197"/>
                    <a:pt x="996" y="4991"/>
                    <a:pt x="772" y="4991"/>
                  </a:cubicBezTo>
                  <a:cubicBezTo>
                    <a:pt x="684" y="4991"/>
                    <a:pt x="604" y="5024"/>
                    <a:pt x="551" y="5114"/>
                  </a:cubicBezTo>
                  <a:cubicBezTo>
                    <a:pt x="201" y="5698"/>
                    <a:pt x="3225" y="6985"/>
                    <a:pt x="3526" y="7102"/>
                  </a:cubicBezTo>
                  <a:cubicBezTo>
                    <a:pt x="3699" y="7174"/>
                    <a:pt x="3597" y="7422"/>
                    <a:pt x="3426" y="7422"/>
                  </a:cubicBezTo>
                  <a:cubicBezTo>
                    <a:pt x="3399" y="7422"/>
                    <a:pt x="3371" y="7416"/>
                    <a:pt x="3342" y="7403"/>
                  </a:cubicBezTo>
                  <a:cubicBezTo>
                    <a:pt x="3162" y="7320"/>
                    <a:pt x="1429" y="6357"/>
                    <a:pt x="636" y="6357"/>
                  </a:cubicBezTo>
                  <a:cubicBezTo>
                    <a:pt x="470" y="6357"/>
                    <a:pt x="345" y="6399"/>
                    <a:pt x="284" y="6500"/>
                  </a:cubicBezTo>
                  <a:cubicBezTo>
                    <a:pt x="0" y="6935"/>
                    <a:pt x="2757" y="7586"/>
                    <a:pt x="3125" y="8154"/>
                  </a:cubicBezTo>
                  <a:cubicBezTo>
                    <a:pt x="3192" y="8266"/>
                    <a:pt x="3158" y="8310"/>
                    <a:pt x="3058" y="8310"/>
                  </a:cubicBezTo>
                  <a:cubicBezTo>
                    <a:pt x="2712" y="8310"/>
                    <a:pt x="1579" y="7796"/>
                    <a:pt x="1070" y="7796"/>
                  </a:cubicBezTo>
                  <a:cubicBezTo>
                    <a:pt x="954" y="7796"/>
                    <a:pt x="870" y="7822"/>
                    <a:pt x="836" y="7887"/>
                  </a:cubicBezTo>
                  <a:cubicBezTo>
                    <a:pt x="735" y="8054"/>
                    <a:pt x="685" y="8188"/>
                    <a:pt x="2172" y="8723"/>
                  </a:cubicBezTo>
                  <a:cubicBezTo>
                    <a:pt x="3258" y="9073"/>
                    <a:pt x="4361" y="9341"/>
                    <a:pt x="5480" y="9575"/>
                  </a:cubicBezTo>
                  <a:lnTo>
                    <a:pt x="5480" y="9591"/>
                  </a:lnTo>
                  <a:cubicBezTo>
                    <a:pt x="5480" y="9591"/>
                    <a:pt x="11741" y="12376"/>
                    <a:pt x="16929" y="12376"/>
                  </a:cubicBezTo>
                  <a:cubicBezTo>
                    <a:pt x="19523" y="12376"/>
                    <a:pt x="21849" y="11680"/>
                    <a:pt x="22991" y="9591"/>
                  </a:cubicBezTo>
                  <a:cubicBezTo>
                    <a:pt x="24294" y="7219"/>
                    <a:pt x="25414" y="4746"/>
                    <a:pt x="26333" y="2223"/>
                  </a:cubicBezTo>
                  <a:lnTo>
                    <a:pt x="21437" y="1"/>
                  </a:ln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8006413" y="3047161"/>
              <a:ext cx="34312" cy="32164"/>
            </a:xfrm>
            <a:custGeom>
              <a:avLst/>
              <a:gdLst/>
              <a:ahLst/>
              <a:cxnLst/>
              <a:rect l="l" t="t" r="r" b="b"/>
              <a:pathLst>
                <a:path w="1070" h="1003" extrusionOk="0">
                  <a:moveTo>
                    <a:pt x="501" y="0"/>
                  </a:moveTo>
                  <a:cubicBezTo>
                    <a:pt x="384" y="0"/>
                    <a:pt x="284" y="50"/>
                    <a:pt x="201" y="134"/>
                  </a:cubicBezTo>
                  <a:cubicBezTo>
                    <a:pt x="67" y="251"/>
                    <a:pt x="0" y="418"/>
                    <a:pt x="17" y="585"/>
                  </a:cubicBezTo>
                  <a:cubicBezTo>
                    <a:pt x="84" y="855"/>
                    <a:pt x="318" y="1002"/>
                    <a:pt x="552" y="1002"/>
                  </a:cubicBezTo>
                  <a:cubicBezTo>
                    <a:pt x="724" y="1002"/>
                    <a:pt x="896" y="922"/>
                    <a:pt x="1003" y="752"/>
                  </a:cubicBezTo>
                  <a:cubicBezTo>
                    <a:pt x="1069" y="585"/>
                    <a:pt x="1069" y="401"/>
                    <a:pt x="986" y="251"/>
                  </a:cubicBezTo>
                  <a:cubicBezTo>
                    <a:pt x="936" y="151"/>
                    <a:pt x="836" y="84"/>
                    <a:pt x="735" y="34"/>
                  </a:cubicBezTo>
                  <a:cubicBezTo>
                    <a:pt x="702" y="25"/>
                    <a:pt x="673" y="21"/>
                    <a:pt x="652" y="21"/>
                  </a:cubicBezTo>
                  <a:cubicBezTo>
                    <a:pt x="631" y="21"/>
                    <a:pt x="618" y="25"/>
                    <a:pt x="618" y="34"/>
                  </a:cubicBezTo>
                  <a:cubicBezTo>
                    <a:pt x="618" y="50"/>
                    <a:pt x="785" y="84"/>
                    <a:pt x="886" y="301"/>
                  </a:cubicBezTo>
                  <a:cubicBezTo>
                    <a:pt x="936" y="418"/>
                    <a:pt x="936" y="568"/>
                    <a:pt x="886" y="685"/>
                  </a:cubicBezTo>
                  <a:cubicBezTo>
                    <a:pt x="802" y="804"/>
                    <a:pt x="677" y="859"/>
                    <a:pt x="553" y="859"/>
                  </a:cubicBezTo>
                  <a:cubicBezTo>
                    <a:pt x="380" y="859"/>
                    <a:pt x="209" y="753"/>
                    <a:pt x="150" y="568"/>
                  </a:cubicBezTo>
                  <a:cubicBezTo>
                    <a:pt x="134" y="435"/>
                    <a:pt x="184" y="301"/>
                    <a:pt x="267" y="201"/>
                  </a:cubicBezTo>
                  <a:cubicBezTo>
                    <a:pt x="368" y="117"/>
                    <a:pt x="485" y="50"/>
                    <a:pt x="618" y="34"/>
                  </a:cubicBezTo>
                  <a:cubicBezTo>
                    <a:pt x="618" y="17"/>
                    <a:pt x="568" y="0"/>
                    <a:pt x="5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7300222" y="2403118"/>
              <a:ext cx="704587" cy="427620"/>
            </a:xfrm>
            <a:custGeom>
              <a:avLst/>
              <a:gdLst/>
              <a:ahLst/>
              <a:cxnLst/>
              <a:rect l="l" t="t" r="r" b="b"/>
              <a:pathLst>
                <a:path w="21972" h="13335" extrusionOk="0">
                  <a:moveTo>
                    <a:pt x="15706" y="1"/>
                  </a:moveTo>
                  <a:cubicBezTo>
                    <a:pt x="14854" y="1"/>
                    <a:pt x="14035" y="335"/>
                    <a:pt x="13400" y="903"/>
                  </a:cubicBezTo>
                  <a:lnTo>
                    <a:pt x="5999" y="903"/>
                  </a:lnTo>
                  <a:lnTo>
                    <a:pt x="0" y="13334"/>
                  </a:lnTo>
                  <a:lnTo>
                    <a:pt x="15923" y="13334"/>
                  </a:lnTo>
                  <a:lnTo>
                    <a:pt x="21788" y="920"/>
                  </a:lnTo>
                  <a:cubicBezTo>
                    <a:pt x="21972" y="485"/>
                    <a:pt x="21671" y="1"/>
                    <a:pt x="21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7316288" y="2424539"/>
              <a:ext cx="560476" cy="367622"/>
            </a:xfrm>
            <a:custGeom>
              <a:avLst/>
              <a:gdLst/>
              <a:ahLst/>
              <a:cxnLst/>
              <a:rect l="l" t="t" r="r" b="b"/>
              <a:pathLst>
                <a:path w="17478" h="11464" extrusionOk="0">
                  <a:moveTo>
                    <a:pt x="1872" y="1"/>
                  </a:moveTo>
                  <a:lnTo>
                    <a:pt x="0" y="11379"/>
                  </a:lnTo>
                  <a:lnTo>
                    <a:pt x="15606" y="11463"/>
                  </a:lnTo>
                  <a:lnTo>
                    <a:pt x="17478" y="51"/>
                  </a:lnTo>
                  <a:lnTo>
                    <a:pt x="187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7313081" y="2422422"/>
              <a:ext cx="564228" cy="371855"/>
            </a:xfrm>
            <a:custGeom>
              <a:avLst/>
              <a:gdLst/>
              <a:ahLst/>
              <a:cxnLst/>
              <a:rect l="l" t="t" r="r" b="b"/>
              <a:pathLst>
                <a:path w="17595" h="11596" extrusionOk="0">
                  <a:moveTo>
                    <a:pt x="17576" y="125"/>
                  </a:moveTo>
                  <a:lnTo>
                    <a:pt x="17576" y="125"/>
                  </a:lnTo>
                  <a:cubicBezTo>
                    <a:pt x="17572" y="148"/>
                    <a:pt x="17558" y="224"/>
                    <a:pt x="17544" y="334"/>
                  </a:cubicBezTo>
                  <a:cubicBezTo>
                    <a:pt x="17511" y="485"/>
                    <a:pt x="17477" y="685"/>
                    <a:pt x="17444" y="953"/>
                  </a:cubicBezTo>
                  <a:cubicBezTo>
                    <a:pt x="17344" y="1487"/>
                    <a:pt x="17210" y="2256"/>
                    <a:pt x="17043" y="3258"/>
                  </a:cubicBezTo>
                  <a:cubicBezTo>
                    <a:pt x="16711" y="5234"/>
                    <a:pt x="16230" y="8050"/>
                    <a:pt x="15667" y="11462"/>
                  </a:cubicBezTo>
                  <a:lnTo>
                    <a:pt x="15667" y="11462"/>
                  </a:lnTo>
                  <a:lnTo>
                    <a:pt x="181" y="11379"/>
                  </a:lnTo>
                  <a:lnTo>
                    <a:pt x="181" y="11379"/>
                  </a:lnTo>
                  <a:cubicBezTo>
                    <a:pt x="840" y="7343"/>
                    <a:pt x="1466" y="3519"/>
                    <a:pt x="2028" y="134"/>
                  </a:cubicBezTo>
                  <a:lnTo>
                    <a:pt x="17511" y="134"/>
                  </a:lnTo>
                  <a:cubicBezTo>
                    <a:pt x="17524" y="134"/>
                    <a:pt x="17549" y="134"/>
                    <a:pt x="17576" y="125"/>
                  </a:cubicBezTo>
                  <a:close/>
                  <a:moveTo>
                    <a:pt x="1905" y="0"/>
                  </a:moveTo>
                  <a:lnTo>
                    <a:pt x="1905" y="50"/>
                  </a:lnTo>
                  <a:cubicBezTo>
                    <a:pt x="1337" y="3476"/>
                    <a:pt x="702" y="7352"/>
                    <a:pt x="17" y="11445"/>
                  </a:cubicBezTo>
                  <a:lnTo>
                    <a:pt x="0" y="11529"/>
                  </a:lnTo>
                  <a:lnTo>
                    <a:pt x="100" y="11529"/>
                  </a:lnTo>
                  <a:cubicBezTo>
                    <a:pt x="5932" y="11546"/>
                    <a:pt x="11312" y="11579"/>
                    <a:pt x="15706" y="11596"/>
                  </a:cubicBezTo>
                  <a:lnTo>
                    <a:pt x="15773" y="11596"/>
                  </a:lnTo>
                  <a:lnTo>
                    <a:pt x="15773" y="11546"/>
                  </a:lnTo>
                  <a:cubicBezTo>
                    <a:pt x="16324" y="8087"/>
                    <a:pt x="16792" y="5213"/>
                    <a:pt x="17110" y="3225"/>
                  </a:cubicBezTo>
                  <a:cubicBezTo>
                    <a:pt x="17260" y="2239"/>
                    <a:pt x="17377" y="1454"/>
                    <a:pt x="17461" y="919"/>
                  </a:cubicBezTo>
                  <a:cubicBezTo>
                    <a:pt x="17511" y="668"/>
                    <a:pt x="17544" y="468"/>
                    <a:pt x="17561" y="318"/>
                  </a:cubicBezTo>
                  <a:cubicBezTo>
                    <a:pt x="17574" y="209"/>
                    <a:pt x="17577" y="145"/>
                    <a:pt x="17577" y="124"/>
                  </a:cubicBezTo>
                  <a:lnTo>
                    <a:pt x="17577" y="124"/>
                  </a:lnTo>
                  <a:cubicBezTo>
                    <a:pt x="17583" y="122"/>
                    <a:pt x="17589" y="120"/>
                    <a:pt x="17594" y="117"/>
                  </a:cubicBezTo>
                  <a:lnTo>
                    <a:pt x="17310" y="117"/>
                  </a:lnTo>
                  <a:lnTo>
                    <a:pt x="16458" y="100"/>
                  </a:lnTo>
                  <a:lnTo>
                    <a:pt x="13267" y="67"/>
                  </a:lnTo>
                  <a:lnTo>
                    <a:pt x="19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7418102" y="2472223"/>
              <a:ext cx="46081" cy="264749"/>
            </a:xfrm>
            <a:custGeom>
              <a:avLst/>
              <a:gdLst/>
              <a:ahLst/>
              <a:cxnLst/>
              <a:rect l="l" t="t" r="r" b="b"/>
              <a:pathLst>
                <a:path w="1437" h="8256" extrusionOk="0">
                  <a:moveTo>
                    <a:pt x="1386" y="1"/>
                  </a:moveTo>
                  <a:cubicBezTo>
                    <a:pt x="1350" y="1"/>
                    <a:pt x="1018" y="1849"/>
                    <a:pt x="635" y="4111"/>
                  </a:cubicBezTo>
                  <a:cubicBezTo>
                    <a:pt x="267" y="6400"/>
                    <a:pt x="0" y="8255"/>
                    <a:pt x="33" y="8255"/>
                  </a:cubicBezTo>
                  <a:cubicBezTo>
                    <a:pt x="34" y="8255"/>
                    <a:pt x="34" y="8255"/>
                    <a:pt x="34" y="8255"/>
                  </a:cubicBezTo>
                  <a:cubicBezTo>
                    <a:pt x="87" y="8255"/>
                    <a:pt x="419" y="6407"/>
                    <a:pt x="785" y="4145"/>
                  </a:cubicBezTo>
                  <a:cubicBezTo>
                    <a:pt x="1170" y="1856"/>
                    <a:pt x="1437" y="1"/>
                    <a:pt x="1387" y="1"/>
                  </a:cubicBezTo>
                  <a:cubicBezTo>
                    <a:pt x="1387" y="1"/>
                    <a:pt x="1387" y="1"/>
                    <a:pt x="13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7473290" y="2483479"/>
              <a:ext cx="43965" cy="250255"/>
            </a:xfrm>
            <a:custGeom>
              <a:avLst/>
              <a:gdLst/>
              <a:ahLst/>
              <a:cxnLst/>
              <a:rect l="l" t="t" r="r" b="b"/>
              <a:pathLst>
                <a:path w="1371" h="7804" extrusionOk="0">
                  <a:moveTo>
                    <a:pt x="1320" y="1"/>
                  </a:moveTo>
                  <a:cubicBezTo>
                    <a:pt x="1283" y="1"/>
                    <a:pt x="951" y="1732"/>
                    <a:pt x="602" y="3877"/>
                  </a:cubicBezTo>
                  <a:cubicBezTo>
                    <a:pt x="251" y="6033"/>
                    <a:pt x="0" y="7787"/>
                    <a:pt x="33" y="7804"/>
                  </a:cubicBezTo>
                  <a:cubicBezTo>
                    <a:pt x="84" y="7804"/>
                    <a:pt x="401" y="6066"/>
                    <a:pt x="752" y="3911"/>
                  </a:cubicBezTo>
                  <a:cubicBezTo>
                    <a:pt x="1103" y="1755"/>
                    <a:pt x="1370" y="1"/>
                    <a:pt x="1320" y="1"/>
                  </a:cubicBezTo>
                  <a:cubicBezTo>
                    <a:pt x="1320" y="1"/>
                    <a:pt x="1320" y="1"/>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7531685" y="2478669"/>
              <a:ext cx="43419" cy="250255"/>
            </a:xfrm>
            <a:custGeom>
              <a:avLst/>
              <a:gdLst/>
              <a:ahLst/>
              <a:cxnLst/>
              <a:rect l="l" t="t" r="r" b="b"/>
              <a:pathLst>
                <a:path w="1354" h="7804" extrusionOk="0">
                  <a:moveTo>
                    <a:pt x="1320" y="0"/>
                  </a:moveTo>
                  <a:cubicBezTo>
                    <a:pt x="1267" y="0"/>
                    <a:pt x="951" y="1748"/>
                    <a:pt x="602" y="3894"/>
                  </a:cubicBezTo>
                  <a:cubicBezTo>
                    <a:pt x="251" y="6049"/>
                    <a:pt x="0" y="7803"/>
                    <a:pt x="34" y="7803"/>
                  </a:cubicBezTo>
                  <a:cubicBezTo>
                    <a:pt x="84" y="7803"/>
                    <a:pt x="401" y="6066"/>
                    <a:pt x="752" y="3910"/>
                  </a:cubicBezTo>
                  <a:cubicBezTo>
                    <a:pt x="1103" y="1755"/>
                    <a:pt x="1354" y="1"/>
                    <a:pt x="1320" y="1"/>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7586874" y="2482421"/>
              <a:ext cx="43965" cy="250255"/>
            </a:xfrm>
            <a:custGeom>
              <a:avLst/>
              <a:gdLst/>
              <a:ahLst/>
              <a:cxnLst/>
              <a:rect l="l" t="t" r="r" b="b"/>
              <a:pathLst>
                <a:path w="1371" h="7804" extrusionOk="0">
                  <a:moveTo>
                    <a:pt x="1320" y="0"/>
                  </a:moveTo>
                  <a:cubicBezTo>
                    <a:pt x="1284" y="0"/>
                    <a:pt x="968" y="1748"/>
                    <a:pt x="602" y="3894"/>
                  </a:cubicBezTo>
                  <a:cubicBezTo>
                    <a:pt x="251" y="6049"/>
                    <a:pt x="0" y="7787"/>
                    <a:pt x="50" y="7803"/>
                  </a:cubicBezTo>
                  <a:cubicBezTo>
                    <a:pt x="84" y="7803"/>
                    <a:pt x="401" y="6066"/>
                    <a:pt x="752" y="3910"/>
                  </a:cubicBezTo>
                  <a:cubicBezTo>
                    <a:pt x="1120" y="1755"/>
                    <a:pt x="1370" y="0"/>
                    <a:pt x="1320" y="0"/>
                  </a:cubicBezTo>
                  <a:cubicBezTo>
                    <a:pt x="1320" y="0"/>
                    <a:pt x="1320" y="0"/>
                    <a:pt x="1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7649020" y="2488834"/>
              <a:ext cx="43419" cy="250800"/>
            </a:xfrm>
            <a:custGeom>
              <a:avLst/>
              <a:gdLst/>
              <a:ahLst/>
              <a:cxnLst/>
              <a:rect l="l" t="t" r="r" b="b"/>
              <a:pathLst>
                <a:path w="1354" h="7821" extrusionOk="0">
                  <a:moveTo>
                    <a:pt x="1320" y="1"/>
                  </a:moveTo>
                  <a:lnTo>
                    <a:pt x="1320" y="1"/>
                  </a:lnTo>
                  <a:cubicBezTo>
                    <a:pt x="1270" y="1"/>
                    <a:pt x="953" y="1739"/>
                    <a:pt x="602" y="3894"/>
                  </a:cubicBezTo>
                  <a:cubicBezTo>
                    <a:pt x="251" y="6049"/>
                    <a:pt x="0" y="7804"/>
                    <a:pt x="34" y="7821"/>
                  </a:cubicBezTo>
                  <a:cubicBezTo>
                    <a:pt x="67" y="7821"/>
                    <a:pt x="401" y="6083"/>
                    <a:pt x="752" y="3927"/>
                  </a:cubicBezTo>
                  <a:cubicBezTo>
                    <a:pt x="1103" y="1772"/>
                    <a:pt x="1354" y="18"/>
                    <a:pt x="13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7697763" y="2485114"/>
              <a:ext cx="43451" cy="250255"/>
            </a:xfrm>
            <a:custGeom>
              <a:avLst/>
              <a:gdLst/>
              <a:ahLst/>
              <a:cxnLst/>
              <a:rect l="l" t="t" r="r" b="b"/>
              <a:pathLst>
                <a:path w="1355" h="7804" extrusionOk="0">
                  <a:moveTo>
                    <a:pt x="1321" y="0"/>
                  </a:moveTo>
                  <a:cubicBezTo>
                    <a:pt x="1287" y="0"/>
                    <a:pt x="953" y="1738"/>
                    <a:pt x="602" y="3893"/>
                  </a:cubicBezTo>
                  <a:cubicBezTo>
                    <a:pt x="252" y="6049"/>
                    <a:pt x="1" y="7803"/>
                    <a:pt x="34" y="7803"/>
                  </a:cubicBezTo>
                  <a:cubicBezTo>
                    <a:pt x="35" y="7803"/>
                    <a:pt x="35" y="7803"/>
                    <a:pt x="35" y="7803"/>
                  </a:cubicBezTo>
                  <a:cubicBezTo>
                    <a:pt x="88" y="7803"/>
                    <a:pt x="404" y="6072"/>
                    <a:pt x="753" y="3927"/>
                  </a:cubicBezTo>
                  <a:cubicBezTo>
                    <a:pt x="1104" y="1771"/>
                    <a:pt x="1354" y="17"/>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7091783" y="2472768"/>
              <a:ext cx="719082" cy="357970"/>
            </a:xfrm>
            <a:custGeom>
              <a:avLst/>
              <a:gdLst/>
              <a:ahLst/>
              <a:cxnLst/>
              <a:rect l="l" t="t" r="r" b="b"/>
              <a:pathLst>
                <a:path w="22424" h="11163" extrusionOk="0">
                  <a:moveTo>
                    <a:pt x="468" y="1"/>
                  </a:moveTo>
                  <a:cubicBezTo>
                    <a:pt x="184" y="1"/>
                    <a:pt x="1" y="268"/>
                    <a:pt x="134" y="485"/>
                  </a:cubicBezTo>
                  <a:lnTo>
                    <a:pt x="6500" y="11162"/>
                  </a:lnTo>
                  <a:lnTo>
                    <a:pt x="22423" y="11162"/>
                  </a:lnTo>
                  <a:lnTo>
                    <a:pt x="15991" y="185"/>
                  </a:lnTo>
                  <a:cubicBezTo>
                    <a:pt x="15907" y="68"/>
                    <a:pt x="15790" y="1"/>
                    <a:pt x="156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7554710" y="2456703"/>
              <a:ext cx="843920" cy="396867"/>
            </a:xfrm>
            <a:custGeom>
              <a:avLst/>
              <a:gdLst/>
              <a:ahLst/>
              <a:cxnLst/>
              <a:rect l="l" t="t" r="r" b="b"/>
              <a:pathLst>
                <a:path w="26317" h="12376" extrusionOk="0">
                  <a:moveTo>
                    <a:pt x="21421" y="0"/>
                  </a:moveTo>
                  <a:cubicBezTo>
                    <a:pt x="21421" y="0"/>
                    <a:pt x="18581" y="7269"/>
                    <a:pt x="17829" y="7336"/>
                  </a:cubicBezTo>
                  <a:cubicBezTo>
                    <a:pt x="17327" y="7381"/>
                    <a:pt x="16820" y="7402"/>
                    <a:pt x="16315" y="7402"/>
                  </a:cubicBezTo>
                  <a:cubicBezTo>
                    <a:pt x="12567" y="7402"/>
                    <a:pt x="8885" y="6266"/>
                    <a:pt x="7486" y="5765"/>
                  </a:cubicBezTo>
                  <a:cubicBezTo>
                    <a:pt x="7336" y="5598"/>
                    <a:pt x="7152" y="5381"/>
                    <a:pt x="6935" y="5113"/>
                  </a:cubicBezTo>
                  <a:cubicBezTo>
                    <a:pt x="6768" y="4879"/>
                    <a:pt x="6634" y="4629"/>
                    <a:pt x="6551" y="4345"/>
                  </a:cubicBezTo>
                  <a:cubicBezTo>
                    <a:pt x="6417" y="4011"/>
                    <a:pt x="6350" y="3660"/>
                    <a:pt x="6317" y="3309"/>
                  </a:cubicBezTo>
                  <a:cubicBezTo>
                    <a:pt x="6328" y="3082"/>
                    <a:pt x="6147" y="2932"/>
                    <a:pt x="5972" y="2932"/>
                  </a:cubicBezTo>
                  <a:cubicBezTo>
                    <a:pt x="5889" y="2932"/>
                    <a:pt x="5808" y="2966"/>
                    <a:pt x="5748" y="3041"/>
                  </a:cubicBezTo>
                  <a:cubicBezTo>
                    <a:pt x="5565" y="3275"/>
                    <a:pt x="5515" y="4178"/>
                    <a:pt x="5932" y="5163"/>
                  </a:cubicBezTo>
                  <a:cubicBezTo>
                    <a:pt x="6084" y="5515"/>
                    <a:pt x="5987" y="5638"/>
                    <a:pt x="5775" y="5638"/>
                  </a:cubicBezTo>
                  <a:cubicBezTo>
                    <a:pt x="5403" y="5638"/>
                    <a:pt x="4679" y="5261"/>
                    <a:pt x="4328" y="5080"/>
                  </a:cubicBezTo>
                  <a:cubicBezTo>
                    <a:pt x="3826" y="4829"/>
                    <a:pt x="2277" y="4135"/>
                    <a:pt x="1911" y="4135"/>
                  </a:cubicBezTo>
                  <a:cubicBezTo>
                    <a:pt x="1887" y="4135"/>
                    <a:pt x="1869" y="4138"/>
                    <a:pt x="1855" y="4144"/>
                  </a:cubicBezTo>
                  <a:cubicBezTo>
                    <a:pt x="1538" y="4295"/>
                    <a:pt x="1638" y="4662"/>
                    <a:pt x="2190" y="4929"/>
                  </a:cubicBezTo>
                  <a:cubicBezTo>
                    <a:pt x="2741" y="5180"/>
                    <a:pt x="4328" y="6082"/>
                    <a:pt x="4161" y="6350"/>
                  </a:cubicBezTo>
                  <a:cubicBezTo>
                    <a:pt x="4148" y="6376"/>
                    <a:pt x="4112" y="6387"/>
                    <a:pt x="4060" y="6387"/>
                  </a:cubicBezTo>
                  <a:cubicBezTo>
                    <a:pt x="3535" y="6387"/>
                    <a:pt x="1271" y="5214"/>
                    <a:pt x="1271" y="5214"/>
                  </a:cubicBezTo>
                  <a:cubicBezTo>
                    <a:pt x="1271" y="5214"/>
                    <a:pt x="996" y="5008"/>
                    <a:pt x="767" y="5008"/>
                  </a:cubicBezTo>
                  <a:cubicBezTo>
                    <a:pt x="676" y="5008"/>
                    <a:pt x="592" y="5040"/>
                    <a:pt x="535" y="5130"/>
                  </a:cubicBezTo>
                  <a:cubicBezTo>
                    <a:pt x="185" y="5698"/>
                    <a:pt x="3209" y="7001"/>
                    <a:pt x="3510" y="7118"/>
                  </a:cubicBezTo>
                  <a:cubicBezTo>
                    <a:pt x="3682" y="7190"/>
                    <a:pt x="3583" y="7423"/>
                    <a:pt x="3424" y="7423"/>
                  </a:cubicBezTo>
                  <a:cubicBezTo>
                    <a:pt x="3398" y="7423"/>
                    <a:pt x="3371" y="7416"/>
                    <a:pt x="3342" y="7402"/>
                  </a:cubicBezTo>
                  <a:cubicBezTo>
                    <a:pt x="3163" y="7319"/>
                    <a:pt x="1429" y="6357"/>
                    <a:pt x="627" y="6357"/>
                  </a:cubicBezTo>
                  <a:cubicBezTo>
                    <a:pt x="459" y="6357"/>
                    <a:pt x="332" y="6399"/>
                    <a:pt x="268" y="6500"/>
                  </a:cubicBezTo>
                  <a:cubicBezTo>
                    <a:pt x="1" y="6951"/>
                    <a:pt x="2758" y="7586"/>
                    <a:pt x="3109" y="8171"/>
                  </a:cubicBezTo>
                  <a:cubicBezTo>
                    <a:pt x="3175" y="8278"/>
                    <a:pt x="3143" y="8320"/>
                    <a:pt x="3047" y="8320"/>
                  </a:cubicBezTo>
                  <a:cubicBezTo>
                    <a:pt x="2710" y="8320"/>
                    <a:pt x="1582" y="7811"/>
                    <a:pt x="1063" y="7811"/>
                  </a:cubicBezTo>
                  <a:cubicBezTo>
                    <a:pt x="944" y="7811"/>
                    <a:pt x="857" y="7838"/>
                    <a:pt x="819" y="7904"/>
                  </a:cubicBezTo>
                  <a:cubicBezTo>
                    <a:pt x="719" y="8054"/>
                    <a:pt x="686" y="8188"/>
                    <a:pt x="2173" y="8722"/>
                  </a:cubicBezTo>
                  <a:cubicBezTo>
                    <a:pt x="3259" y="9073"/>
                    <a:pt x="4362" y="9357"/>
                    <a:pt x="5464" y="9574"/>
                  </a:cubicBezTo>
                  <a:lnTo>
                    <a:pt x="5464" y="9591"/>
                  </a:lnTo>
                  <a:cubicBezTo>
                    <a:pt x="5464" y="9591"/>
                    <a:pt x="11725" y="12376"/>
                    <a:pt x="16913" y="12376"/>
                  </a:cubicBezTo>
                  <a:cubicBezTo>
                    <a:pt x="19507" y="12376"/>
                    <a:pt x="21833" y="11680"/>
                    <a:pt x="22975" y="9591"/>
                  </a:cubicBezTo>
                  <a:cubicBezTo>
                    <a:pt x="24278" y="7219"/>
                    <a:pt x="25398" y="4762"/>
                    <a:pt x="26317" y="2223"/>
                  </a:cubicBezTo>
                  <a:lnTo>
                    <a:pt x="21421" y="0"/>
                  </a:ln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8213761" y="2216677"/>
              <a:ext cx="259875" cy="354731"/>
            </a:xfrm>
            <a:custGeom>
              <a:avLst/>
              <a:gdLst/>
              <a:ahLst/>
              <a:cxnLst/>
              <a:rect l="l" t="t" r="r" b="b"/>
              <a:pathLst>
                <a:path w="8104" h="11062" extrusionOk="0">
                  <a:moveTo>
                    <a:pt x="3342" y="0"/>
                  </a:moveTo>
                  <a:lnTo>
                    <a:pt x="0" y="8488"/>
                  </a:lnTo>
                  <a:lnTo>
                    <a:pt x="5949" y="11061"/>
                  </a:lnTo>
                  <a:cubicBezTo>
                    <a:pt x="5949" y="11061"/>
                    <a:pt x="8104" y="2089"/>
                    <a:pt x="334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8185894" y="2223636"/>
              <a:ext cx="219181" cy="347772"/>
            </a:xfrm>
            <a:custGeom>
              <a:avLst/>
              <a:gdLst/>
              <a:ahLst/>
              <a:cxnLst/>
              <a:rect l="l" t="t" r="r" b="b"/>
              <a:pathLst>
                <a:path w="6835" h="10845" extrusionOk="0">
                  <a:moveTo>
                    <a:pt x="4495" y="0"/>
                  </a:moveTo>
                  <a:cubicBezTo>
                    <a:pt x="4328" y="0"/>
                    <a:pt x="4161" y="34"/>
                    <a:pt x="3994" y="101"/>
                  </a:cubicBezTo>
                  <a:cubicBezTo>
                    <a:pt x="3409" y="301"/>
                    <a:pt x="2924" y="702"/>
                    <a:pt x="2574" y="1220"/>
                  </a:cubicBezTo>
                  <a:cubicBezTo>
                    <a:pt x="2340" y="1571"/>
                    <a:pt x="2156" y="1955"/>
                    <a:pt x="2005" y="2356"/>
                  </a:cubicBezTo>
                  <a:cubicBezTo>
                    <a:pt x="1838" y="2774"/>
                    <a:pt x="1688" y="3242"/>
                    <a:pt x="1521" y="3710"/>
                  </a:cubicBezTo>
                  <a:cubicBezTo>
                    <a:pt x="1170" y="4679"/>
                    <a:pt x="802" y="5715"/>
                    <a:pt x="401" y="6834"/>
                  </a:cubicBezTo>
                  <a:cubicBezTo>
                    <a:pt x="268" y="7202"/>
                    <a:pt x="134" y="7569"/>
                    <a:pt x="17" y="7920"/>
                  </a:cubicBezTo>
                  <a:lnTo>
                    <a:pt x="0" y="7987"/>
                  </a:lnTo>
                  <a:lnTo>
                    <a:pt x="67" y="8020"/>
                  </a:lnTo>
                  <a:cubicBezTo>
                    <a:pt x="1955" y="8822"/>
                    <a:pt x="3643" y="9541"/>
                    <a:pt x="4863" y="10059"/>
                  </a:cubicBezTo>
                  <a:lnTo>
                    <a:pt x="6300" y="10644"/>
                  </a:lnTo>
                  <a:cubicBezTo>
                    <a:pt x="6450" y="10710"/>
                    <a:pt x="6584" y="10761"/>
                    <a:pt x="6684" y="10794"/>
                  </a:cubicBezTo>
                  <a:cubicBezTo>
                    <a:pt x="6734" y="10827"/>
                    <a:pt x="6784" y="10827"/>
                    <a:pt x="6818" y="10844"/>
                  </a:cubicBezTo>
                  <a:lnTo>
                    <a:pt x="6834" y="10844"/>
                  </a:lnTo>
                  <a:cubicBezTo>
                    <a:pt x="6784" y="10811"/>
                    <a:pt x="6751" y="10794"/>
                    <a:pt x="6701" y="10777"/>
                  </a:cubicBezTo>
                  <a:lnTo>
                    <a:pt x="6316" y="10593"/>
                  </a:lnTo>
                  <a:lnTo>
                    <a:pt x="4913" y="9959"/>
                  </a:lnTo>
                  <a:lnTo>
                    <a:pt x="186" y="7916"/>
                  </a:lnTo>
                  <a:lnTo>
                    <a:pt x="186" y="7916"/>
                  </a:lnTo>
                  <a:cubicBezTo>
                    <a:pt x="298" y="7582"/>
                    <a:pt x="425" y="7233"/>
                    <a:pt x="552" y="6884"/>
                  </a:cubicBezTo>
                  <a:cubicBezTo>
                    <a:pt x="936" y="5765"/>
                    <a:pt x="1304" y="4712"/>
                    <a:pt x="1655" y="3760"/>
                  </a:cubicBezTo>
                  <a:cubicBezTo>
                    <a:pt x="1822" y="3275"/>
                    <a:pt x="1955" y="2807"/>
                    <a:pt x="2122" y="2390"/>
                  </a:cubicBezTo>
                  <a:cubicBezTo>
                    <a:pt x="2256" y="2005"/>
                    <a:pt x="2440" y="1638"/>
                    <a:pt x="2674" y="1287"/>
                  </a:cubicBezTo>
                  <a:cubicBezTo>
                    <a:pt x="2991" y="769"/>
                    <a:pt x="3459" y="368"/>
                    <a:pt x="4027" y="151"/>
                  </a:cubicBezTo>
                  <a:cubicBezTo>
                    <a:pt x="4228" y="84"/>
                    <a:pt x="4445" y="34"/>
                    <a:pt x="46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0" name="Google Shape;1730;p40"/>
          <p:cNvGrpSpPr/>
          <p:nvPr/>
        </p:nvGrpSpPr>
        <p:grpSpPr>
          <a:xfrm>
            <a:off x="806191" y="1734895"/>
            <a:ext cx="1359886" cy="2949793"/>
            <a:chOff x="760216" y="1734895"/>
            <a:chExt cx="1359886" cy="2949793"/>
          </a:xfrm>
        </p:grpSpPr>
        <p:sp>
          <p:nvSpPr>
            <p:cNvPr id="1731" name="Google Shape;1731;p40"/>
            <p:cNvSpPr/>
            <p:nvPr/>
          </p:nvSpPr>
          <p:spPr>
            <a:xfrm>
              <a:off x="1079544" y="4617058"/>
              <a:ext cx="262569" cy="60415"/>
            </a:xfrm>
            <a:custGeom>
              <a:avLst/>
              <a:gdLst/>
              <a:ahLst/>
              <a:cxnLst/>
              <a:rect l="l" t="t" r="r" b="b"/>
              <a:pathLst>
                <a:path w="8188" h="1884" extrusionOk="0">
                  <a:moveTo>
                    <a:pt x="17" y="0"/>
                  </a:moveTo>
                  <a:lnTo>
                    <a:pt x="1" y="1688"/>
                  </a:lnTo>
                  <a:lnTo>
                    <a:pt x="268" y="1705"/>
                  </a:lnTo>
                  <a:cubicBezTo>
                    <a:pt x="1085" y="1760"/>
                    <a:pt x="3590" y="1884"/>
                    <a:pt x="5401" y="1884"/>
                  </a:cubicBezTo>
                  <a:cubicBezTo>
                    <a:pt x="6292" y="1884"/>
                    <a:pt x="7015" y="1854"/>
                    <a:pt x="7286" y="1771"/>
                  </a:cubicBezTo>
                  <a:cubicBezTo>
                    <a:pt x="8188" y="1504"/>
                    <a:pt x="4445" y="635"/>
                    <a:pt x="4445" y="635"/>
                  </a:cubicBezTo>
                  <a:lnTo>
                    <a:pt x="4462" y="217"/>
                  </a:lnTo>
                  <a:lnTo>
                    <a:pt x="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1079544" y="4629308"/>
              <a:ext cx="51468" cy="40822"/>
            </a:xfrm>
            <a:custGeom>
              <a:avLst/>
              <a:gdLst/>
              <a:ahLst/>
              <a:cxnLst/>
              <a:rect l="l" t="t" r="r" b="b"/>
              <a:pathLst>
                <a:path w="1605" h="1273" extrusionOk="0">
                  <a:moveTo>
                    <a:pt x="87" y="1"/>
                  </a:moveTo>
                  <a:cubicBezTo>
                    <a:pt x="63" y="1"/>
                    <a:pt x="40" y="1"/>
                    <a:pt x="17" y="3"/>
                  </a:cubicBezTo>
                  <a:lnTo>
                    <a:pt x="1" y="1239"/>
                  </a:lnTo>
                  <a:lnTo>
                    <a:pt x="1605" y="1272"/>
                  </a:lnTo>
                  <a:cubicBezTo>
                    <a:pt x="1538" y="905"/>
                    <a:pt x="1337" y="571"/>
                    <a:pt x="1053" y="337"/>
                  </a:cubicBezTo>
                  <a:cubicBezTo>
                    <a:pt x="771" y="117"/>
                    <a:pt x="431" y="1"/>
                    <a:pt x="87" y="1"/>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1079544" y="4652942"/>
              <a:ext cx="243296" cy="24147"/>
            </a:xfrm>
            <a:custGeom>
              <a:avLst/>
              <a:gdLst/>
              <a:ahLst/>
              <a:cxnLst/>
              <a:rect l="l" t="t" r="r" b="b"/>
              <a:pathLst>
                <a:path w="7587" h="753" extrusionOk="0">
                  <a:moveTo>
                    <a:pt x="6283" y="1"/>
                  </a:moveTo>
                  <a:cubicBezTo>
                    <a:pt x="6016" y="17"/>
                    <a:pt x="5882" y="569"/>
                    <a:pt x="5882" y="569"/>
                  </a:cubicBezTo>
                  <a:lnTo>
                    <a:pt x="1" y="469"/>
                  </a:lnTo>
                  <a:lnTo>
                    <a:pt x="1" y="569"/>
                  </a:lnTo>
                  <a:cubicBezTo>
                    <a:pt x="1222" y="688"/>
                    <a:pt x="3292" y="752"/>
                    <a:pt x="4936" y="752"/>
                  </a:cubicBezTo>
                  <a:cubicBezTo>
                    <a:pt x="6283" y="752"/>
                    <a:pt x="7344" y="709"/>
                    <a:pt x="7419" y="619"/>
                  </a:cubicBezTo>
                  <a:cubicBezTo>
                    <a:pt x="7586" y="402"/>
                    <a:pt x="6283" y="1"/>
                    <a:pt x="6283" y="1"/>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1077396" y="4667404"/>
              <a:ext cx="237941" cy="4874"/>
            </a:xfrm>
            <a:custGeom>
              <a:avLst/>
              <a:gdLst/>
              <a:ahLst/>
              <a:cxnLst/>
              <a:rect l="l" t="t" r="r" b="b"/>
              <a:pathLst>
                <a:path w="7420" h="152" extrusionOk="0">
                  <a:moveTo>
                    <a:pt x="84" y="1"/>
                  </a:moveTo>
                  <a:cubicBezTo>
                    <a:pt x="51" y="1"/>
                    <a:pt x="34" y="1"/>
                    <a:pt x="1" y="18"/>
                  </a:cubicBezTo>
                  <a:lnTo>
                    <a:pt x="84" y="18"/>
                  </a:lnTo>
                  <a:lnTo>
                    <a:pt x="302" y="34"/>
                  </a:lnTo>
                  <a:lnTo>
                    <a:pt x="1104" y="84"/>
                  </a:lnTo>
                  <a:cubicBezTo>
                    <a:pt x="1772" y="101"/>
                    <a:pt x="2708" y="135"/>
                    <a:pt x="3744" y="151"/>
                  </a:cubicBezTo>
                  <a:cubicBezTo>
                    <a:pt x="4779" y="151"/>
                    <a:pt x="5715" y="151"/>
                    <a:pt x="6400" y="135"/>
                  </a:cubicBezTo>
                  <a:lnTo>
                    <a:pt x="7202" y="101"/>
                  </a:lnTo>
                  <a:cubicBezTo>
                    <a:pt x="7286" y="101"/>
                    <a:pt x="7353" y="101"/>
                    <a:pt x="7419" y="84"/>
                  </a:cubicBezTo>
                  <a:lnTo>
                    <a:pt x="6400" y="84"/>
                  </a:lnTo>
                  <a:cubicBezTo>
                    <a:pt x="5715" y="101"/>
                    <a:pt x="4779" y="101"/>
                    <a:pt x="3744" y="101"/>
                  </a:cubicBezTo>
                  <a:cubicBezTo>
                    <a:pt x="2708" y="84"/>
                    <a:pt x="1772" y="68"/>
                    <a:pt x="1104" y="34"/>
                  </a:cubicBezTo>
                  <a:cubicBezTo>
                    <a:pt x="786" y="34"/>
                    <a:pt x="519" y="18"/>
                    <a:pt x="302" y="18"/>
                  </a:cubicBezTo>
                  <a:lnTo>
                    <a:pt x="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1267620" y="4651338"/>
              <a:ext cx="14495" cy="21998"/>
            </a:xfrm>
            <a:custGeom>
              <a:avLst/>
              <a:gdLst/>
              <a:ahLst/>
              <a:cxnLst/>
              <a:rect l="l" t="t" r="r" b="b"/>
              <a:pathLst>
                <a:path w="452" h="686" extrusionOk="0">
                  <a:moveTo>
                    <a:pt x="451" y="1"/>
                  </a:moveTo>
                  <a:lnTo>
                    <a:pt x="451" y="1"/>
                  </a:lnTo>
                  <a:cubicBezTo>
                    <a:pt x="184" y="118"/>
                    <a:pt x="0" y="385"/>
                    <a:pt x="17" y="686"/>
                  </a:cubicBezTo>
                  <a:cubicBezTo>
                    <a:pt x="67" y="418"/>
                    <a:pt x="234" y="168"/>
                    <a:pt x="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1226349" y="4640082"/>
              <a:ext cx="8081" cy="11833"/>
            </a:xfrm>
            <a:custGeom>
              <a:avLst/>
              <a:gdLst/>
              <a:ahLst/>
              <a:cxnLst/>
              <a:rect l="l" t="t" r="r" b="b"/>
              <a:pathLst>
                <a:path w="252" h="369" extrusionOk="0">
                  <a:moveTo>
                    <a:pt x="251" y="1"/>
                  </a:moveTo>
                  <a:cubicBezTo>
                    <a:pt x="235" y="1"/>
                    <a:pt x="168" y="68"/>
                    <a:pt x="101" y="168"/>
                  </a:cubicBezTo>
                  <a:cubicBezTo>
                    <a:pt x="34" y="268"/>
                    <a:pt x="1" y="352"/>
                    <a:pt x="18" y="368"/>
                  </a:cubicBezTo>
                  <a:cubicBezTo>
                    <a:pt x="18" y="368"/>
                    <a:pt x="84" y="301"/>
                    <a:pt x="151" y="201"/>
                  </a:cubicBezTo>
                  <a:cubicBezTo>
                    <a:pt x="218" y="101"/>
                    <a:pt x="251" y="17"/>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1215093" y="4637838"/>
              <a:ext cx="9139" cy="7760"/>
            </a:xfrm>
            <a:custGeom>
              <a:avLst/>
              <a:gdLst/>
              <a:ahLst/>
              <a:cxnLst/>
              <a:rect l="l" t="t" r="r" b="b"/>
              <a:pathLst>
                <a:path w="285" h="242" extrusionOk="0">
                  <a:moveTo>
                    <a:pt x="276" y="1"/>
                  </a:moveTo>
                  <a:cubicBezTo>
                    <a:pt x="250" y="1"/>
                    <a:pt x="190" y="46"/>
                    <a:pt x="118" y="104"/>
                  </a:cubicBezTo>
                  <a:cubicBezTo>
                    <a:pt x="51" y="171"/>
                    <a:pt x="1" y="238"/>
                    <a:pt x="1" y="238"/>
                  </a:cubicBezTo>
                  <a:cubicBezTo>
                    <a:pt x="3" y="240"/>
                    <a:pt x="6" y="241"/>
                    <a:pt x="10" y="241"/>
                  </a:cubicBezTo>
                  <a:cubicBezTo>
                    <a:pt x="35" y="241"/>
                    <a:pt x="95" y="196"/>
                    <a:pt x="168" y="138"/>
                  </a:cubicBezTo>
                  <a:cubicBezTo>
                    <a:pt x="235" y="71"/>
                    <a:pt x="285" y="4"/>
                    <a:pt x="285" y="4"/>
                  </a:cubicBezTo>
                  <a:cubicBezTo>
                    <a:pt x="283" y="2"/>
                    <a:pt x="280"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1205986" y="4622958"/>
              <a:ext cx="16643" cy="2405"/>
            </a:xfrm>
            <a:custGeom>
              <a:avLst/>
              <a:gdLst/>
              <a:ahLst/>
              <a:cxnLst/>
              <a:rect l="l" t="t" r="r" b="b"/>
              <a:pathLst>
                <a:path w="519" h="75" extrusionOk="0">
                  <a:moveTo>
                    <a:pt x="1" y="0"/>
                  </a:moveTo>
                  <a:cubicBezTo>
                    <a:pt x="88" y="49"/>
                    <a:pt x="187" y="75"/>
                    <a:pt x="291" y="75"/>
                  </a:cubicBezTo>
                  <a:cubicBezTo>
                    <a:pt x="365" y="75"/>
                    <a:pt x="442" y="61"/>
                    <a:pt x="519" y="33"/>
                  </a:cubicBezTo>
                  <a:cubicBezTo>
                    <a:pt x="435" y="17"/>
                    <a:pt x="335" y="17"/>
                    <a:pt x="252" y="17"/>
                  </a:cubicBezTo>
                  <a:cubicBezTo>
                    <a:pt x="168" y="0"/>
                    <a:pt x="84"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1231704" y="4626999"/>
              <a:ext cx="26840" cy="14719"/>
            </a:xfrm>
            <a:custGeom>
              <a:avLst/>
              <a:gdLst/>
              <a:ahLst/>
              <a:cxnLst/>
              <a:rect l="l" t="t" r="r" b="b"/>
              <a:pathLst>
                <a:path w="837" h="459" extrusionOk="0">
                  <a:moveTo>
                    <a:pt x="568" y="51"/>
                  </a:moveTo>
                  <a:cubicBezTo>
                    <a:pt x="632" y="51"/>
                    <a:pt x="698" y="64"/>
                    <a:pt x="753" y="91"/>
                  </a:cubicBezTo>
                  <a:cubicBezTo>
                    <a:pt x="803" y="125"/>
                    <a:pt x="769" y="191"/>
                    <a:pt x="719" y="208"/>
                  </a:cubicBezTo>
                  <a:cubicBezTo>
                    <a:pt x="669" y="242"/>
                    <a:pt x="619" y="258"/>
                    <a:pt x="569" y="275"/>
                  </a:cubicBezTo>
                  <a:cubicBezTo>
                    <a:pt x="469" y="308"/>
                    <a:pt x="368" y="342"/>
                    <a:pt x="268" y="359"/>
                  </a:cubicBezTo>
                  <a:cubicBezTo>
                    <a:pt x="185" y="367"/>
                    <a:pt x="119" y="371"/>
                    <a:pt x="73" y="375"/>
                  </a:cubicBezTo>
                  <a:lnTo>
                    <a:pt x="73" y="375"/>
                  </a:lnTo>
                  <a:cubicBezTo>
                    <a:pt x="101" y="321"/>
                    <a:pt x="135" y="269"/>
                    <a:pt x="168" y="225"/>
                  </a:cubicBezTo>
                  <a:cubicBezTo>
                    <a:pt x="235" y="158"/>
                    <a:pt x="318" y="91"/>
                    <a:pt x="419" y="75"/>
                  </a:cubicBezTo>
                  <a:cubicBezTo>
                    <a:pt x="464" y="60"/>
                    <a:pt x="515" y="51"/>
                    <a:pt x="568" y="51"/>
                  </a:cubicBezTo>
                  <a:close/>
                  <a:moveTo>
                    <a:pt x="554" y="0"/>
                  </a:moveTo>
                  <a:cubicBezTo>
                    <a:pt x="394" y="0"/>
                    <a:pt x="235" y="75"/>
                    <a:pt x="135" y="208"/>
                  </a:cubicBezTo>
                  <a:cubicBezTo>
                    <a:pt x="104" y="255"/>
                    <a:pt x="73" y="315"/>
                    <a:pt x="55" y="377"/>
                  </a:cubicBezTo>
                  <a:lnTo>
                    <a:pt x="55" y="377"/>
                  </a:lnTo>
                  <a:cubicBezTo>
                    <a:pt x="20" y="381"/>
                    <a:pt x="1" y="385"/>
                    <a:pt x="1" y="392"/>
                  </a:cubicBezTo>
                  <a:cubicBezTo>
                    <a:pt x="15" y="395"/>
                    <a:pt x="30" y="397"/>
                    <a:pt x="45" y="399"/>
                  </a:cubicBezTo>
                  <a:lnTo>
                    <a:pt x="45" y="399"/>
                  </a:lnTo>
                  <a:cubicBezTo>
                    <a:pt x="34" y="417"/>
                    <a:pt x="34" y="444"/>
                    <a:pt x="34" y="459"/>
                  </a:cubicBezTo>
                  <a:cubicBezTo>
                    <a:pt x="42" y="439"/>
                    <a:pt x="51" y="420"/>
                    <a:pt x="60" y="401"/>
                  </a:cubicBezTo>
                  <a:lnTo>
                    <a:pt x="60" y="401"/>
                  </a:lnTo>
                  <a:cubicBezTo>
                    <a:pt x="85" y="403"/>
                    <a:pt x="110" y="405"/>
                    <a:pt x="137" y="405"/>
                  </a:cubicBezTo>
                  <a:cubicBezTo>
                    <a:pt x="185" y="405"/>
                    <a:pt x="235" y="400"/>
                    <a:pt x="285" y="392"/>
                  </a:cubicBezTo>
                  <a:cubicBezTo>
                    <a:pt x="385" y="375"/>
                    <a:pt x="485" y="359"/>
                    <a:pt x="586" y="325"/>
                  </a:cubicBezTo>
                  <a:cubicBezTo>
                    <a:pt x="636" y="308"/>
                    <a:pt x="703" y="292"/>
                    <a:pt x="753" y="258"/>
                  </a:cubicBezTo>
                  <a:cubicBezTo>
                    <a:pt x="786" y="242"/>
                    <a:pt x="820" y="208"/>
                    <a:pt x="820" y="175"/>
                  </a:cubicBezTo>
                  <a:cubicBezTo>
                    <a:pt x="836" y="125"/>
                    <a:pt x="820" y="75"/>
                    <a:pt x="786" y="58"/>
                  </a:cubicBezTo>
                  <a:cubicBezTo>
                    <a:pt x="714" y="19"/>
                    <a:pt x="634" y="0"/>
                    <a:pt x="5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1222084" y="4622413"/>
              <a:ext cx="13404" cy="17701"/>
            </a:xfrm>
            <a:custGeom>
              <a:avLst/>
              <a:gdLst/>
              <a:ahLst/>
              <a:cxnLst/>
              <a:rect l="l" t="t" r="r" b="b"/>
              <a:pathLst>
                <a:path w="418" h="552" extrusionOk="0">
                  <a:moveTo>
                    <a:pt x="100" y="0"/>
                  </a:moveTo>
                  <a:cubicBezTo>
                    <a:pt x="34" y="17"/>
                    <a:pt x="0" y="67"/>
                    <a:pt x="0" y="134"/>
                  </a:cubicBezTo>
                  <a:cubicBezTo>
                    <a:pt x="17" y="167"/>
                    <a:pt x="34" y="218"/>
                    <a:pt x="50" y="251"/>
                  </a:cubicBezTo>
                  <a:cubicBezTo>
                    <a:pt x="84" y="318"/>
                    <a:pt x="134" y="368"/>
                    <a:pt x="184" y="435"/>
                  </a:cubicBezTo>
                  <a:cubicBezTo>
                    <a:pt x="234" y="485"/>
                    <a:pt x="284" y="518"/>
                    <a:pt x="351" y="535"/>
                  </a:cubicBezTo>
                  <a:cubicBezTo>
                    <a:pt x="351" y="535"/>
                    <a:pt x="284" y="485"/>
                    <a:pt x="217" y="401"/>
                  </a:cubicBezTo>
                  <a:cubicBezTo>
                    <a:pt x="167" y="351"/>
                    <a:pt x="134" y="284"/>
                    <a:pt x="100" y="234"/>
                  </a:cubicBezTo>
                  <a:cubicBezTo>
                    <a:pt x="50" y="167"/>
                    <a:pt x="34" y="67"/>
                    <a:pt x="100" y="50"/>
                  </a:cubicBezTo>
                  <a:cubicBezTo>
                    <a:pt x="167" y="50"/>
                    <a:pt x="251" y="117"/>
                    <a:pt x="284" y="167"/>
                  </a:cubicBezTo>
                  <a:cubicBezTo>
                    <a:pt x="334" y="234"/>
                    <a:pt x="351" y="284"/>
                    <a:pt x="368" y="351"/>
                  </a:cubicBezTo>
                  <a:cubicBezTo>
                    <a:pt x="368" y="418"/>
                    <a:pt x="368" y="485"/>
                    <a:pt x="368" y="552"/>
                  </a:cubicBezTo>
                  <a:cubicBezTo>
                    <a:pt x="401" y="485"/>
                    <a:pt x="418" y="418"/>
                    <a:pt x="401" y="351"/>
                  </a:cubicBezTo>
                  <a:cubicBezTo>
                    <a:pt x="401" y="284"/>
                    <a:pt x="368" y="201"/>
                    <a:pt x="334" y="151"/>
                  </a:cubicBezTo>
                  <a:cubicBezTo>
                    <a:pt x="284" y="50"/>
                    <a:pt x="184"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1080634" y="4628314"/>
              <a:ext cx="50378" cy="41271"/>
            </a:xfrm>
            <a:custGeom>
              <a:avLst/>
              <a:gdLst/>
              <a:ahLst/>
              <a:cxnLst/>
              <a:rect l="l" t="t" r="r" b="b"/>
              <a:pathLst>
                <a:path w="1571" h="1287" extrusionOk="0">
                  <a:moveTo>
                    <a:pt x="100" y="0"/>
                  </a:moveTo>
                  <a:cubicBezTo>
                    <a:pt x="67" y="0"/>
                    <a:pt x="33" y="17"/>
                    <a:pt x="0" y="17"/>
                  </a:cubicBezTo>
                  <a:cubicBezTo>
                    <a:pt x="0" y="25"/>
                    <a:pt x="33" y="25"/>
                    <a:pt x="92" y="25"/>
                  </a:cubicBezTo>
                  <a:cubicBezTo>
                    <a:pt x="150" y="25"/>
                    <a:pt x="234" y="25"/>
                    <a:pt x="334" y="34"/>
                  </a:cubicBezTo>
                  <a:cubicBezTo>
                    <a:pt x="869" y="100"/>
                    <a:pt x="1303" y="468"/>
                    <a:pt x="1487" y="969"/>
                  </a:cubicBezTo>
                  <a:cubicBezTo>
                    <a:pt x="1537" y="1153"/>
                    <a:pt x="1554" y="1287"/>
                    <a:pt x="1554" y="1287"/>
                  </a:cubicBezTo>
                  <a:cubicBezTo>
                    <a:pt x="1571" y="1253"/>
                    <a:pt x="1571" y="1220"/>
                    <a:pt x="1554" y="1203"/>
                  </a:cubicBezTo>
                  <a:cubicBezTo>
                    <a:pt x="1554" y="1120"/>
                    <a:pt x="1537" y="1036"/>
                    <a:pt x="1521" y="952"/>
                  </a:cubicBezTo>
                  <a:cubicBezTo>
                    <a:pt x="1353" y="418"/>
                    <a:pt x="886" y="50"/>
                    <a:pt x="3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1148682" y="4656533"/>
              <a:ext cx="41271" cy="2501"/>
            </a:xfrm>
            <a:custGeom>
              <a:avLst/>
              <a:gdLst/>
              <a:ahLst/>
              <a:cxnLst/>
              <a:rect l="l" t="t" r="r" b="b"/>
              <a:pathLst>
                <a:path w="1287" h="78" extrusionOk="0">
                  <a:moveTo>
                    <a:pt x="34" y="1"/>
                  </a:moveTo>
                  <a:cubicBezTo>
                    <a:pt x="12" y="1"/>
                    <a:pt x="0" y="2"/>
                    <a:pt x="0" y="6"/>
                  </a:cubicBezTo>
                  <a:cubicBezTo>
                    <a:pt x="239" y="52"/>
                    <a:pt x="477" y="77"/>
                    <a:pt x="713" y="77"/>
                  </a:cubicBezTo>
                  <a:cubicBezTo>
                    <a:pt x="907" y="77"/>
                    <a:pt x="1098" y="60"/>
                    <a:pt x="1287" y="22"/>
                  </a:cubicBezTo>
                  <a:cubicBezTo>
                    <a:pt x="1287" y="17"/>
                    <a:pt x="1255" y="15"/>
                    <a:pt x="1200" y="15"/>
                  </a:cubicBezTo>
                  <a:cubicBezTo>
                    <a:pt x="1090" y="15"/>
                    <a:pt x="886" y="22"/>
                    <a:pt x="652" y="22"/>
                  </a:cubicBezTo>
                  <a:cubicBezTo>
                    <a:pt x="371" y="22"/>
                    <a:pt x="122"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1120815" y="4656148"/>
              <a:ext cx="4842" cy="8626"/>
            </a:xfrm>
            <a:custGeom>
              <a:avLst/>
              <a:gdLst/>
              <a:ahLst/>
              <a:cxnLst/>
              <a:rect l="l" t="t" r="r" b="b"/>
              <a:pathLst>
                <a:path w="151" h="269" extrusionOk="0">
                  <a:moveTo>
                    <a:pt x="0" y="1"/>
                  </a:moveTo>
                  <a:cubicBezTo>
                    <a:pt x="0" y="18"/>
                    <a:pt x="34" y="68"/>
                    <a:pt x="67" y="135"/>
                  </a:cubicBezTo>
                  <a:cubicBezTo>
                    <a:pt x="84" y="201"/>
                    <a:pt x="100" y="268"/>
                    <a:pt x="117" y="268"/>
                  </a:cubicBezTo>
                  <a:cubicBezTo>
                    <a:pt x="134" y="268"/>
                    <a:pt x="151" y="185"/>
                    <a:pt x="117" y="118"/>
                  </a:cubicBezTo>
                  <a:cubicBezTo>
                    <a:pt x="67" y="34"/>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0"/>
            <p:cNvSpPr/>
            <p:nvPr/>
          </p:nvSpPr>
          <p:spPr>
            <a:xfrm>
              <a:off x="1110617" y="4643161"/>
              <a:ext cx="5932" cy="5676"/>
            </a:xfrm>
            <a:custGeom>
              <a:avLst/>
              <a:gdLst/>
              <a:ahLst/>
              <a:cxnLst/>
              <a:rect l="l" t="t" r="r" b="b"/>
              <a:pathLst>
                <a:path w="185" h="177" extrusionOk="0">
                  <a:moveTo>
                    <a:pt x="12" y="1"/>
                  </a:moveTo>
                  <a:cubicBezTo>
                    <a:pt x="8" y="1"/>
                    <a:pt x="4" y="2"/>
                    <a:pt x="1" y="5"/>
                  </a:cubicBezTo>
                  <a:cubicBezTo>
                    <a:pt x="1" y="22"/>
                    <a:pt x="17" y="55"/>
                    <a:pt x="68" y="105"/>
                  </a:cubicBezTo>
                  <a:cubicBezTo>
                    <a:pt x="109" y="146"/>
                    <a:pt x="139" y="176"/>
                    <a:pt x="157" y="176"/>
                  </a:cubicBezTo>
                  <a:cubicBezTo>
                    <a:pt x="161" y="176"/>
                    <a:pt x="165" y="175"/>
                    <a:pt x="168" y="172"/>
                  </a:cubicBezTo>
                  <a:cubicBezTo>
                    <a:pt x="185" y="172"/>
                    <a:pt x="151" y="122"/>
                    <a:pt x="101" y="72"/>
                  </a:cubicBezTo>
                  <a:cubicBezTo>
                    <a:pt x="73" y="31"/>
                    <a:pt x="35"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1095610" y="4636427"/>
              <a:ext cx="8626" cy="3688"/>
            </a:xfrm>
            <a:custGeom>
              <a:avLst/>
              <a:gdLst/>
              <a:ahLst/>
              <a:cxnLst/>
              <a:rect l="l" t="t" r="r" b="b"/>
              <a:pathLst>
                <a:path w="269" h="115" extrusionOk="0">
                  <a:moveTo>
                    <a:pt x="80" y="0"/>
                  </a:moveTo>
                  <a:cubicBezTo>
                    <a:pt x="33" y="0"/>
                    <a:pt x="1" y="20"/>
                    <a:pt x="1" y="31"/>
                  </a:cubicBezTo>
                  <a:cubicBezTo>
                    <a:pt x="18" y="48"/>
                    <a:pt x="68" y="48"/>
                    <a:pt x="135" y="65"/>
                  </a:cubicBezTo>
                  <a:cubicBezTo>
                    <a:pt x="201" y="81"/>
                    <a:pt x="252" y="115"/>
                    <a:pt x="252" y="115"/>
                  </a:cubicBezTo>
                  <a:cubicBezTo>
                    <a:pt x="268" y="98"/>
                    <a:pt x="235" y="48"/>
                    <a:pt x="151" y="14"/>
                  </a:cubicBezTo>
                  <a:cubicBezTo>
                    <a:pt x="125" y="4"/>
                    <a:pt x="101"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1084899" y="4633797"/>
              <a:ext cx="4874" cy="2437"/>
            </a:xfrm>
            <a:custGeom>
              <a:avLst/>
              <a:gdLst/>
              <a:ahLst/>
              <a:cxnLst/>
              <a:rect l="l" t="t" r="r" b="b"/>
              <a:pathLst>
                <a:path w="152" h="76" extrusionOk="0">
                  <a:moveTo>
                    <a:pt x="38" y="0"/>
                  </a:moveTo>
                  <a:cubicBezTo>
                    <a:pt x="26" y="0"/>
                    <a:pt x="17" y="5"/>
                    <a:pt x="17" y="13"/>
                  </a:cubicBezTo>
                  <a:cubicBezTo>
                    <a:pt x="1" y="30"/>
                    <a:pt x="34" y="46"/>
                    <a:pt x="68" y="63"/>
                  </a:cubicBezTo>
                  <a:cubicBezTo>
                    <a:pt x="84" y="71"/>
                    <a:pt x="101" y="76"/>
                    <a:pt x="114" y="76"/>
                  </a:cubicBezTo>
                  <a:cubicBezTo>
                    <a:pt x="126" y="76"/>
                    <a:pt x="134" y="71"/>
                    <a:pt x="134" y="63"/>
                  </a:cubicBezTo>
                  <a:cubicBezTo>
                    <a:pt x="151" y="63"/>
                    <a:pt x="118" y="30"/>
                    <a:pt x="84" y="13"/>
                  </a:cubicBezTo>
                  <a:cubicBezTo>
                    <a:pt x="68" y="5"/>
                    <a:pt x="51"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1248315" y="4620265"/>
              <a:ext cx="263114" cy="64424"/>
            </a:xfrm>
            <a:custGeom>
              <a:avLst/>
              <a:gdLst/>
              <a:ahLst/>
              <a:cxnLst/>
              <a:rect l="l" t="t" r="r" b="b"/>
              <a:pathLst>
                <a:path w="8205" h="2009" extrusionOk="0">
                  <a:moveTo>
                    <a:pt x="68" y="0"/>
                  </a:moveTo>
                  <a:lnTo>
                    <a:pt x="1" y="1671"/>
                  </a:lnTo>
                  <a:lnTo>
                    <a:pt x="285" y="1705"/>
                  </a:lnTo>
                  <a:cubicBezTo>
                    <a:pt x="1212" y="1782"/>
                    <a:pt x="4385" y="2008"/>
                    <a:pt x="6164" y="2008"/>
                  </a:cubicBezTo>
                  <a:cubicBezTo>
                    <a:pt x="6693" y="2008"/>
                    <a:pt x="7098" y="1988"/>
                    <a:pt x="7286" y="1939"/>
                  </a:cubicBezTo>
                  <a:cubicBezTo>
                    <a:pt x="8205" y="1688"/>
                    <a:pt x="4479" y="719"/>
                    <a:pt x="4479" y="719"/>
                  </a:cubicBezTo>
                  <a:lnTo>
                    <a:pt x="4495" y="318"/>
                  </a:lnTo>
                  <a:lnTo>
                    <a:pt x="6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1248860" y="4632547"/>
              <a:ext cx="50923" cy="41880"/>
            </a:xfrm>
            <a:custGeom>
              <a:avLst/>
              <a:gdLst/>
              <a:ahLst/>
              <a:cxnLst/>
              <a:rect l="l" t="t" r="r" b="b"/>
              <a:pathLst>
                <a:path w="1588" h="1306" extrusionOk="0">
                  <a:moveTo>
                    <a:pt x="103" y="0"/>
                  </a:moveTo>
                  <a:cubicBezTo>
                    <a:pt x="80" y="0"/>
                    <a:pt x="57" y="1"/>
                    <a:pt x="34" y="2"/>
                  </a:cubicBezTo>
                  <a:lnTo>
                    <a:pt x="1" y="1222"/>
                  </a:lnTo>
                  <a:lnTo>
                    <a:pt x="1588" y="1305"/>
                  </a:lnTo>
                  <a:cubicBezTo>
                    <a:pt x="1538" y="937"/>
                    <a:pt x="1337" y="587"/>
                    <a:pt x="1053" y="353"/>
                  </a:cubicBezTo>
                  <a:cubicBezTo>
                    <a:pt x="787" y="118"/>
                    <a:pt x="447" y="0"/>
                    <a:pt x="103"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1248315" y="4660990"/>
              <a:ext cx="243841" cy="23057"/>
            </a:xfrm>
            <a:custGeom>
              <a:avLst/>
              <a:gdLst/>
              <a:ahLst/>
              <a:cxnLst/>
              <a:rect l="l" t="t" r="r" b="b"/>
              <a:pathLst>
                <a:path w="7604" h="719" extrusionOk="0">
                  <a:moveTo>
                    <a:pt x="6300" y="0"/>
                  </a:moveTo>
                  <a:cubicBezTo>
                    <a:pt x="6033" y="0"/>
                    <a:pt x="5882" y="552"/>
                    <a:pt x="5882" y="552"/>
                  </a:cubicBezTo>
                  <a:lnTo>
                    <a:pt x="18" y="301"/>
                  </a:lnTo>
                  <a:lnTo>
                    <a:pt x="1" y="401"/>
                  </a:lnTo>
                  <a:cubicBezTo>
                    <a:pt x="1511" y="583"/>
                    <a:pt x="4316" y="718"/>
                    <a:pt x="6012" y="718"/>
                  </a:cubicBezTo>
                  <a:cubicBezTo>
                    <a:pt x="6813" y="718"/>
                    <a:pt x="7366" y="688"/>
                    <a:pt x="7419" y="619"/>
                  </a:cubicBezTo>
                  <a:cubicBezTo>
                    <a:pt x="7603" y="418"/>
                    <a:pt x="6300" y="0"/>
                    <a:pt x="6300" y="0"/>
                  </a:cubicBezTo>
                  <a:close/>
                </a:path>
              </a:pathLst>
            </a:custGeom>
            <a:solidFill>
              <a:srgbClr val="FFFFFF">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1246712" y="4670643"/>
              <a:ext cx="237396" cy="8594"/>
            </a:xfrm>
            <a:custGeom>
              <a:avLst/>
              <a:gdLst/>
              <a:ahLst/>
              <a:cxnLst/>
              <a:rect l="l" t="t" r="r" b="b"/>
              <a:pathLst>
                <a:path w="7403" h="268" extrusionOk="0">
                  <a:moveTo>
                    <a:pt x="1" y="0"/>
                  </a:moveTo>
                  <a:cubicBezTo>
                    <a:pt x="17" y="0"/>
                    <a:pt x="51" y="17"/>
                    <a:pt x="68" y="17"/>
                  </a:cubicBezTo>
                  <a:lnTo>
                    <a:pt x="285" y="34"/>
                  </a:lnTo>
                  <a:cubicBezTo>
                    <a:pt x="502" y="50"/>
                    <a:pt x="769" y="67"/>
                    <a:pt x="1087" y="84"/>
                  </a:cubicBezTo>
                  <a:cubicBezTo>
                    <a:pt x="1772" y="134"/>
                    <a:pt x="2708" y="184"/>
                    <a:pt x="3727" y="217"/>
                  </a:cubicBezTo>
                  <a:cubicBezTo>
                    <a:pt x="4763" y="267"/>
                    <a:pt x="5698" y="267"/>
                    <a:pt x="6383" y="267"/>
                  </a:cubicBezTo>
                  <a:lnTo>
                    <a:pt x="7185" y="267"/>
                  </a:lnTo>
                  <a:lnTo>
                    <a:pt x="7403" y="251"/>
                  </a:lnTo>
                  <a:lnTo>
                    <a:pt x="7185" y="234"/>
                  </a:lnTo>
                  <a:lnTo>
                    <a:pt x="6383" y="234"/>
                  </a:lnTo>
                  <a:cubicBezTo>
                    <a:pt x="5698" y="217"/>
                    <a:pt x="4763" y="201"/>
                    <a:pt x="3743" y="167"/>
                  </a:cubicBezTo>
                  <a:cubicBezTo>
                    <a:pt x="2708" y="134"/>
                    <a:pt x="1772" y="84"/>
                    <a:pt x="1087" y="50"/>
                  </a:cubicBezTo>
                  <a:lnTo>
                    <a:pt x="285" y="17"/>
                  </a:lnTo>
                  <a:lnTo>
                    <a:pt x="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1436936" y="4658842"/>
              <a:ext cx="14495" cy="21998"/>
            </a:xfrm>
            <a:custGeom>
              <a:avLst/>
              <a:gdLst/>
              <a:ahLst/>
              <a:cxnLst/>
              <a:rect l="l" t="t" r="r" b="b"/>
              <a:pathLst>
                <a:path w="452" h="686" extrusionOk="0">
                  <a:moveTo>
                    <a:pt x="451" y="0"/>
                  </a:moveTo>
                  <a:cubicBezTo>
                    <a:pt x="167" y="117"/>
                    <a:pt x="0" y="385"/>
                    <a:pt x="0" y="686"/>
                  </a:cubicBezTo>
                  <a:cubicBezTo>
                    <a:pt x="34" y="552"/>
                    <a:pt x="101" y="418"/>
                    <a:pt x="167" y="301"/>
                  </a:cubicBezTo>
                  <a:cubicBezTo>
                    <a:pt x="251" y="201"/>
                    <a:pt x="334" y="101"/>
                    <a:pt x="4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1395665" y="4646528"/>
              <a:ext cx="8626" cy="11801"/>
            </a:xfrm>
            <a:custGeom>
              <a:avLst/>
              <a:gdLst/>
              <a:ahLst/>
              <a:cxnLst/>
              <a:rect l="l" t="t" r="r" b="b"/>
              <a:pathLst>
                <a:path w="269" h="368" extrusionOk="0">
                  <a:moveTo>
                    <a:pt x="251" y="0"/>
                  </a:moveTo>
                  <a:cubicBezTo>
                    <a:pt x="235" y="0"/>
                    <a:pt x="185" y="67"/>
                    <a:pt x="118" y="167"/>
                  </a:cubicBezTo>
                  <a:cubicBezTo>
                    <a:pt x="34" y="268"/>
                    <a:pt x="1" y="351"/>
                    <a:pt x="17" y="368"/>
                  </a:cubicBezTo>
                  <a:cubicBezTo>
                    <a:pt x="17" y="368"/>
                    <a:pt x="84" y="301"/>
                    <a:pt x="151" y="201"/>
                  </a:cubicBezTo>
                  <a:cubicBezTo>
                    <a:pt x="218" y="100"/>
                    <a:pt x="268" y="1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1384410" y="4644283"/>
              <a:ext cx="9684" cy="7632"/>
            </a:xfrm>
            <a:custGeom>
              <a:avLst/>
              <a:gdLst/>
              <a:ahLst/>
              <a:cxnLst/>
              <a:rect l="l" t="t" r="r" b="b"/>
              <a:pathLst>
                <a:path w="302" h="238" extrusionOk="0">
                  <a:moveTo>
                    <a:pt x="281" y="0"/>
                  </a:moveTo>
                  <a:cubicBezTo>
                    <a:pt x="267" y="0"/>
                    <a:pt x="207" y="44"/>
                    <a:pt x="134" y="87"/>
                  </a:cubicBezTo>
                  <a:cubicBezTo>
                    <a:pt x="51" y="154"/>
                    <a:pt x="1" y="221"/>
                    <a:pt x="1" y="237"/>
                  </a:cubicBezTo>
                  <a:cubicBezTo>
                    <a:pt x="18" y="237"/>
                    <a:pt x="84" y="204"/>
                    <a:pt x="168" y="137"/>
                  </a:cubicBezTo>
                  <a:cubicBezTo>
                    <a:pt x="251" y="70"/>
                    <a:pt x="302" y="3"/>
                    <a:pt x="285" y="3"/>
                  </a:cubicBezTo>
                  <a:cubicBezTo>
                    <a:pt x="285" y="1"/>
                    <a:pt x="284"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0"/>
            <p:cNvSpPr/>
            <p:nvPr/>
          </p:nvSpPr>
          <p:spPr>
            <a:xfrm>
              <a:off x="1375848" y="4628827"/>
              <a:ext cx="16643" cy="2565"/>
            </a:xfrm>
            <a:custGeom>
              <a:avLst/>
              <a:gdLst/>
              <a:ahLst/>
              <a:cxnLst/>
              <a:rect l="l" t="t" r="r" b="b"/>
              <a:pathLst>
                <a:path w="519" h="80" extrusionOk="0">
                  <a:moveTo>
                    <a:pt x="0" y="1"/>
                  </a:moveTo>
                  <a:lnTo>
                    <a:pt x="0" y="1"/>
                  </a:lnTo>
                  <a:cubicBezTo>
                    <a:pt x="94" y="53"/>
                    <a:pt x="202" y="79"/>
                    <a:pt x="313" y="79"/>
                  </a:cubicBezTo>
                  <a:cubicBezTo>
                    <a:pt x="381" y="79"/>
                    <a:pt x="450" y="70"/>
                    <a:pt x="518" y="51"/>
                  </a:cubicBezTo>
                  <a:cubicBezTo>
                    <a:pt x="335" y="34"/>
                    <a:pt x="168" y="1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0"/>
            <p:cNvSpPr/>
            <p:nvPr/>
          </p:nvSpPr>
          <p:spPr>
            <a:xfrm>
              <a:off x="1401021" y="4633797"/>
              <a:ext cx="27354" cy="14911"/>
            </a:xfrm>
            <a:custGeom>
              <a:avLst/>
              <a:gdLst/>
              <a:ahLst/>
              <a:cxnLst/>
              <a:rect l="l" t="t" r="r" b="b"/>
              <a:pathLst>
                <a:path w="853" h="465" extrusionOk="0">
                  <a:moveTo>
                    <a:pt x="572" y="58"/>
                  </a:moveTo>
                  <a:cubicBezTo>
                    <a:pt x="640" y="58"/>
                    <a:pt x="711" y="74"/>
                    <a:pt x="769" y="113"/>
                  </a:cubicBezTo>
                  <a:cubicBezTo>
                    <a:pt x="803" y="147"/>
                    <a:pt x="786" y="197"/>
                    <a:pt x="736" y="230"/>
                  </a:cubicBezTo>
                  <a:cubicBezTo>
                    <a:pt x="686" y="247"/>
                    <a:pt x="636" y="264"/>
                    <a:pt x="586" y="280"/>
                  </a:cubicBezTo>
                  <a:cubicBezTo>
                    <a:pt x="485" y="314"/>
                    <a:pt x="385" y="330"/>
                    <a:pt x="285" y="347"/>
                  </a:cubicBezTo>
                  <a:cubicBezTo>
                    <a:pt x="207" y="363"/>
                    <a:pt x="140" y="367"/>
                    <a:pt x="91" y="370"/>
                  </a:cubicBezTo>
                  <a:lnTo>
                    <a:pt x="91" y="370"/>
                  </a:lnTo>
                  <a:cubicBezTo>
                    <a:pt x="115" y="319"/>
                    <a:pt x="143" y="272"/>
                    <a:pt x="185" y="230"/>
                  </a:cubicBezTo>
                  <a:cubicBezTo>
                    <a:pt x="251" y="147"/>
                    <a:pt x="335" y="96"/>
                    <a:pt x="435" y="80"/>
                  </a:cubicBezTo>
                  <a:cubicBezTo>
                    <a:pt x="477" y="66"/>
                    <a:pt x="524" y="58"/>
                    <a:pt x="572" y="58"/>
                  </a:cubicBezTo>
                  <a:close/>
                  <a:moveTo>
                    <a:pt x="554" y="1"/>
                  </a:moveTo>
                  <a:cubicBezTo>
                    <a:pt x="400" y="1"/>
                    <a:pt x="248" y="68"/>
                    <a:pt x="151" y="197"/>
                  </a:cubicBezTo>
                  <a:cubicBezTo>
                    <a:pt x="103" y="244"/>
                    <a:pt x="71" y="307"/>
                    <a:pt x="53" y="371"/>
                  </a:cubicBezTo>
                  <a:lnTo>
                    <a:pt x="53" y="371"/>
                  </a:lnTo>
                  <a:cubicBezTo>
                    <a:pt x="20" y="372"/>
                    <a:pt x="1" y="374"/>
                    <a:pt x="1" y="380"/>
                  </a:cubicBezTo>
                  <a:cubicBezTo>
                    <a:pt x="17" y="383"/>
                    <a:pt x="34" y="386"/>
                    <a:pt x="51" y="388"/>
                  </a:cubicBezTo>
                  <a:lnTo>
                    <a:pt x="51" y="388"/>
                  </a:lnTo>
                  <a:cubicBezTo>
                    <a:pt x="49" y="416"/>
                    <a:pt x="35" y="433"/>
                    <a:pt x="51" y="464"/>
                  </a:cubicBezTo>
                  <a:cubicBezTo>
                    <a:pt x="61" y="439"/>
                    <a:pt x="71" y="415"/>
                    <a:pt x="81" y="391"/>
                  </a:cubicBezTo>
                  <a:lnTo>
                    <a:pt x="81" y="391"/>
                  </a:lnTo>
                  <a:cubicBezTo>
                    <a:pt x="154" y="397"/>
                    <a:pt x="224" y="397"/>
                    <a:pt x="285" y="397"/>
                  </a:cubicBezTo>
                  <a:cubicBezTo>
                    <a:pt x="385" y="380"/>
                    <a:pt x="485" y="364"/>
                    <a:pt x="586" y="330"/>
                  </a:cubicBezTo>
                  <a:cubicBezTo>
                    <a:pt x="652" y="314"/>
                    <a:pt x="719" y="297"/>
                    <a:pt x="769" y="264"/>
                  </a:cubicBezTo>
                  <a:cubicBezTo>
                    <a:pt x="803" y="247"/>
                    <a:pt x="820" y="213"/>
                    <a:pt x="836" y="180"/>
                  </a:cubicBezTo>
                  <a:cubicBezTo>
                    <a:pt x="853" y="147"/>
                    <a:pt x="836" y="96"/>
                    <a:pt x="803" y="63"/>
                  </a:cubicBezTo>
                  <a:cubicBezTo>
                    <a:pt x="725" y="21"/>
                    <a:pt x="640"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391914" y="4628827"/>
              <a:ext cx="13436" cy="17733"/>
            </a:xfrm>
            <a:custGeom>
              <a:avLst/>
              <a:gdLst/>
              <a:ahLst/>
              <a:cxnLst/>
              <a:rect l="l" t="t" r="r" b="b"/>
              <a:pathLst>
                <a:path w="419" h="553" extrusionOk="0">
                  <a:moveTo>
                    <a:pt x="101" y="1"/>
                  </a:moveTo>
                  <a:cubicBezTo>
                    <a:pt x="34" y="1"/>
                    <a:pt x="1" y="68"/>
                    <a:pt x="1" y="118"/>
                  </a:cubicBezTo>
                  <a:cubicBezTo>
                    <a:pt x="17" y="168"/>
                    <a:pt x="34" y="218"/>
                    <a:pt x="51" y="251"/>
                  </a:cubicBezTo>
                  <a:cubicBezTo>
                    <a:pt x="84" y="318"/>
                    <a:pt x="134" y="368"/>
                    <a:pt x="185" y="435"/>
                  </a:cubicBezTo>
                  <a:cubicBezTo>
                    <a:pt x="218" y="485"/>
                    <a:pt x="268" y="519"/>
                    <a:pt x="335" y="552"/>
                  </a:cubicBezTo>
                  <a:cubicBezTo>
                    <a:pt x="335" y="535"/>
                    <a:pt x="285" y="502"/>
                    <a:pt x="201" y="402"/>
                  </a:cubicBezTo>
                  <a:cubicBezTo>
                    <a:pt x="168" y="352"/>
                    <a:pt x="118" y="285"/>
                    <a:pt x="101" y="235"/>
                  </a:cubicBezTo>
                  <a:cubicBezTo>
                    <a:pt x="51" y="168"/>
                    <a:pt x="34" y="68"/>
                    <a:pt x="101" y="51"/>
                  </a:cubicBezTo>
                  <a:cubicBezTo>
                    <a:pt x="185" y="51"/>
                    <a:pt x="251" y="118"/>
                    <a:pt x="285" y="168"/>
                  </a:cubicBezTo>
                  <a:cubicBezTo>
                    <a:pt x="335" y="235"/>
                    <a:pt x="352" y="302"/>
                    <a:pt x="368" y="368"/>
                  </a:cubicBezTo>
                  <a:cubicBezTo>
                    <a:pt x="368" y="435"/>
                    <a:pt x="368" y="485"/>
                    <a:pt x="368" y="552"/>
                  </a:cubicBezTo>
                  <a:cubicBezTo>
                    <a:pt x="402" y="502"/>
                    <a:pt x="418" y="419"/>
                    <a:pt x="402" y="352"/>
                  </a:cubicBezTo>
                  <a:cubicBezTo>
                    <a:pt x="402" y="285"/>
                    <a:pt x="368" y="218"/>
                    <a:pt x="335" y="151"/>
                  </a:cubicBezTo>
                  <a:cubicBezTo>
                    <a:pt x="285" y="68"/>
                    <a:pt x="201"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1250464" y="4631104"/>
              <a:ext cx="49320" cy="42778"/>
            </a:xfrm>
            <a:custGeom>
              <a:avLst/>
              <a:gdLst/>
              <a:ahLst/>
              <a:cxnLst/>
              <a:rect l="l" t="t" r="r" b="b"/>
              <a:pathLst>
                <a:path w="1538" h="1334" extrusionOk="0">
                  <a:moveTo>
                    <a:pt x="212" y="1"/>
                  </a:moveTo>
                  <a:cubicBezTo>
                    <a:pt x="172" y="1"/>
                    <a:pt x="134" y="5"/>
                    <a:pt x="101" y="13"/>
                  </a:cubicBezTo>
                  <a:cubicBezTo>
                    <a:pt x="68" y="13"/>
                    <a:pt x="34" y="13"/>
                    <a:pt x="1" y="30"/>
                  </a:cubicBezTo>
                  <a:cubicBezTo>
                    <a:pt x="1" y="34"/>
                    <a:pt x="8" y="35"/>
                    <a:pt x="20" y="35"/>
                  </a:cubicBezTo>
                  <a:cubicBezTo>
                    <a:pt x="44" y="35"/>
                    <a:pt x="86" y="31"/>
                    <a:pt x="143" y="31"/>
                  </a:cubicBezTo>
                  <a:cubicBezTo>
                    <a:pt x="196" y="31"/>
                    <a:pt x="261" y="34"/>
                    <a:pt x="335" y="47"/>
                  </a:cubicBezTo>
                  <a:cubicBezTo>
                    <a:pt x="870" y="130"/>
                    <a:pt x="1304" y="498"/>
                    <a:pt x="1454" y="1016"/>
                  </a:cubicBezTo>
                  <a:cubicBezTo>
                    <a:pt x="1521" y="1200"/>
                    <a:pt x="1521" y="1333"/>
                    <a:pt x="1538" y="1333"/>
                  </a:cubicBezTo>
                  <a:cubicBezTo>
                    <a:pt x="1538" y="1300"/>
                    <a:pt x="1538" y="1267"/>
                    <a:pt x="1538" y="1233"/>
                  </a:cubicBezTo>
                  <a:cubicBezTo>
                    <a:pt x="1521" y="1150"/>
                    <a:pt x="1521" y="1083"/>
                    <a:pt x="1488" y="999"/>
                  </a:cubicBezTo>
                  <a:cubicBezTo>
                    <a:pt x="1354" y="464"/>
                    <a:pt x="886" y="63"/>
                    <a:pt x="335" y="13"/>
                  </a:cubicBezTo>
                  <a:cubicBezTo>
                    <a:pt x="293" y="5"/>
                    <a:pt x="251" y="1"/>
                    <a:pt x="2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1317966" y="4661375"/>
              <a:ext cx="41303" cy="2565"/>
            </a:xfrm>
            <a:custGeom>
              <a:avLst/>
              <a:gdLst/>
              <a:ahLst/>
              <a:cxnLst/>
              <a:rect l="l" t="t" r="r" b="b"/>
              <a:pathLst>
                <a:path w="1288" h="80" extrusionOk="0">
                  <a:moveTo>
                    <a:pt x="33" y="0"/>
                  </a:moveTo>
                  <a:cubicBezTo>
                    <a:pt x="12" y="0"/>
                    <a:pt x="1" y="2"/>
                    <a:pt x="1" y="5"/>
                  </a:cubicBezTo>
                  <a:cubicBezTo>
                    <a:pt x="244" y="54"/>
                    <a:pt x="499" y="80"/>
                    <a:pt x="752" y="80"/>
                  </a:cubicBezTo>
                  <a:cubicBezTo>
                    <a:pt x="933" y="80"/>
                    <a:pt x="1113" y="66"/>
                    <a:pt x="1288" y="38"/>
                  </a:cubicBezTo>
                  <a:cubicBezTo>
                    <a:pt x="1288" y="38"/>
                    <a:pt x="1003" y="38"/>
                    <a:pt x="653" y="22"/>
                  </a:cubicBezTo>
                  <a:cubicBezTo>
                    <a:pt x="359" y="22"/>
                    <a:pt x="118"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0"/>
            <p:cNvSpPr/>
            <p:nvPr/>
          </p:nvSpPr>
          <p:spPr>
            <a:xfrm>
              <a:off x="1290131" y="4660349"/>
              <a:ext cx="4297" cy="8177"/>
            </a:xfrm>
            <a:custGeom>
              <a:avLst/>
              <a:gdLst/>
              <a:ahLst/>
              <a:cxnLst/>
              <a:rect l="l" t="t" r="r" b="b"/>
              <a:pathLst>
                <a:path w="134" h="255" extrusionOk="0">
                  <a:moveTo>
                    <a:pt x="8" y="0"/>
                  </a:moveTo>
                  <a:cubicBezTo>
                    <a:pt x="5" y="0"/>
                    <a:pt x="2" y="1"/>
                    <a:pt x="0" y="4"/>
                  </a:cubicBezTo>
                  <a:cubicBezTo>
                    <a:pt x="0" y="4"/>
                    <a:pt x="34" y="54"/>
                    <a:pt x="50" y="121"/>
                  </a:cubicBezTo>
                  <a:cubicBezTo>
                    <a:pt x="84" y="187"/>
                    <a:pt x="100" y="254"/>
                    <a:pt x="117" y="254"/>
                  </a:cubicBezTo>
                  <a:cubicBezTo>
                    <a:pt x="134" y="254"/>
                    <a:pt x="134" y="187"/>
                    <a:pt x="100" y="104"/>
                  </a:cubicBezTo>
                  <a:cubicBezTo>
                    <a:pt x="71" y="46"/>
                    <a:pt x="30" y="0"/>
                    <a:pt x="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0"/>
            <p:cNvSpPr/>
            <p:nvPr/>
          </p:nvSpPr>
          <p:spPr>
            <a:xfrm>
              <a:off x="1279934" y="4646913"/>
              <a:ext cx="5932" cy="5676"/>
            </a:xfrm>
            <a:custGeom>
              <a:avLst/>
              <a:gdLst/>
              <a:ahLst/>
              <a:cxnLst/>
              <a:rect l="l" t="t" r="r" b="b"/>
              <a:pathLst>
                <a:path w="185" h="177" extrusionOk="0">
                  <a:moveTo>
                    <a:pt x="22" y="1"/>
                  </a:moveTo>
                  <a:cubicBezTo>
                    <a:pt x="19" y="1"/>
                    <a:pt x="17" y="2"/>
                    <a:pt x="17" y="5"/>
                  </a:cubicBezTo>
                  <a:cubicBezTo>
                    <a:pt x="1" y="5"/>
                    <a:pt x="34" y="55"/>
                    <a:pt x="67" y="105"/>
                  </a:cubicBezTo>
                  <a:cubicBezTo>
                    <a:pt x="109" y="146"/>
                    <a:pt x="150" y="176"/>
                    <a:pt x="163" y="176"/>
                  </a:cubicBezTo>
                  <a:cubicBezTo>
                    <a:pt x="166" y="176"/>
                    <a:pt x="168" y="175"/>
                    <a:pt x="168" y="172"/>
                  </a:cubicBezTo>
                  <a:cubicBezTo>
                    <a:pt x="184" y="172"/>
                    <a:pt x="151" y="122"/>
                    <a:pt x="118" y="72"/>
                  </a:cubicBezTo>
                  <a:cubicBezTo>
                    <a:pt x="76" y="30"/>
                    <a:pt x="35" y="1"/>
                    <a:pt x="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1265471" y="4639858"/>
              <a:ext cx="8594" cy="3624"/>
            </a:xfrm>
            <a:custGeom>
              <a:avLst/>
              <a:gdLst/>
              <a:ahLst/>
              <a:cxnLst/>
              <a:rect l="l" t="t" r="r" b="b"/>
              <a:pathLst>
                <a:path w="268" h="113" extrusionOk="0">
                  <a:moveTo>
                    <a:pt x="83" y="1"/>
                  </a:moveTo>
                  <a:cubicBezTo>
                    <a:pt x="34" y="1"/>
                    <a:pt x="1" y="13"/>
                    <a:pt x="1" y="24"/>
                  </a:cubicBezTo>
                  <a:cubicBezTo>
                    <a:pt x="1" y="41"/>
                    <a:pt x="67" y="41"/>
                    <a:pt x="134" y="58"/>
                  </a:cubicBezTo>
                  <a:cubicBezTo>
                    <a:pt x="175" y="85"/>
                    <a:pt x="216" y="112"/>
                    <a:pt x="239" y="112"/>
                  </a:cubicBezTo>
                  <a:cubicBezTo>
                    <a:pt x="244" y="112"/>
                    <a:pt x="248" y="111"/>
                    <a:pt x="251" y="108"/>
                  </a:cubicBezTo>
                  <a:cubicBezTo>
                    <a:pt x="268" y="108"/>
                    <a:pt x="218" y="41"/>
                    <a:pt x="151" y="8"/>
                  </a:cubicBezTo>
                  <a:cubicBezTo>
                    <a:pt x="126" y="3"/>
                    <a:pt x="103" y="1"/>
                    <a:pt x="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1254761" y="4637004"/>
              <a:ext cx="4842" cy="2437"/>
            </a:xfrm>
            <a:custGeom>
              <a:avLst/>
              <a:gdLst/>
              <a:ahLst/>
              <a:cxnLst/>
              <a:rect l="l" t="t" r="r" b="b"/>
              <a:pathLst>
                <a:path w="151" h="76" extrusionOk="0">
                  <a:moveTo>
                    <a:pt x="36" y="1"/>
                  </a:moveTo>
                  <a:cubicBezTo>
                    <a:pt x="21" y="1"/>
                    <a:pt x="9" y="5"/>
                    <a:pt x="0" y="13"/>
                  </a:cubicBezTo>
                  <a:cubicBezTo>
                    <a:pt x="0" y="30"/>
                    <a:pt x="17" y="47"/>
                    <a:pt x="67" y="63"/>
                  </a:cubicBezTo>
                  <a:cubicBezTo>
                    <a:pt x="84" y="72"/>
                    <a:pt x="101" y="76"/>
                    <a:pt x="113" y="76"/>
                  </a:cubicBezTo>
                  <a:cubicBezTo>
                    <a:pt x="126" y="76"/>
                    <a:pt x="134" y="72"/>
                    <a:pt x="134" y="63"/>
                  </a:cubicBezTo>
                  <a:cubicBezTo>
                    <a:pt x="151" y="47"/>
                    <a:pt x="117" y="30"/>
                    <a:pt x="84" y="13"/>
                  </a:cubicBezTo>
                  <a:cubicBezTo>
                    <a:pt x="67" y="5"/>
                    <a:pt x="50"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995431" y="2916422"/>
              <a:ext cx="495122" cy="1711923"/>
            </a:xfrm>
            <a:custGeom>
              <a:avLst/>
              <a:gdLst/>
              <a:ahLst/>
              <a:cxnLst/>
              <a:rect l="l" t="t" r="r" b="b"/>
              <a:pathLst>
                <a:path w="15440" h="53385" extrusionOk="0">
                  <a:moveTo>
                    <a:pt x="0" y="0"/>
                  </a:moveTo>
                  <a:lnTo>
                    <a:pt x="0" y="0"/>
                  </a:lnTo>
                  <a:cubicBezTo>
                    <a:pt x="0" y="1"/>
                    <a:pt x="6851" y="24244"/>
                    <a:pt x="6968" y="24696"/>
                  </a:cubicBezTo>
                  <a:cubicBezTo>
                    <a:pt x="7068" y="25147"/>
                    <a:pt x="1989" y="53267"/>
                    <a:pt x="1989" y="53267"/>
                  </a:cubicBezTo>
                  <a:lnTo>
                    <a:pt x="11162" y="53384"/>
                  </a:lnTo>
                  <a:cubicBezTo>
                    <a:pt x="11162" y="53384"/>
                    <a:pt x="14370" y="28889"/>
                    <a:pt x="14904" y="27703"/>
                  </a:cubicBezTo>
                  <a:cubicBezTo>
                    <a:pt x="15439" y="26517"/>
                    <a:pt x="11747" y="1972"/>
                    <a:pt x="11747" y="1972"/>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0"/>
            <p:cNvSpPr/>
            <p:nvPr/>
          </p:nvSpPr>
          <p:spPr>
            <a:xfrm>
              <a:off x="891468" y="2896605"/>
              <a:ext cx="555153" cy="1746204"/>
            </a:xfrm>
            <a:custGeom>
              <a:avLst/>
              <a:gdLst/>
              <a:ahLst/>
              <a:cxnLst/>
              <a:rect l="l" t="t" r="r" b="b"/>
              <a:pathLst>
                <a:path w="17312" h="54454" extrusionOk="0">
                  <a:moveTo>
                    <a:pt x="1488" y="0"/>
                  </a:moveTo>
                  <a:lnTo>
                    <a:pt x="1120" y="869"/>
                  </a:lnTo>
                  <a:cubicBezTo>
                    <a:pt x="51" y="3425"/>
                    <a:pt x="1" y="6283"/>
                    <a:pt x="987" y="8856"/>
                  </a:cubicBezTo>
                  <a:lnTo>
                    <a:pt x="8155" y="27586"/>
                  </a:lnTo>
                  <a:cubicBezTo>
                    <a:pt x="8656" y="28923"/>
                    <a:pt x="8957" y="30309"/>
                    <a:pt x="9040" y="31730"/>
                  </a:cubicBezTo>
                  <a:lnTo>
                    <a:pt x="10160" y="53952"/>
                  </a:lnTo>
                  <a:lnTo>
                    <a:pt x="17311" y="54453"/>
                  </a:lnTo>
                  <a:cubicBezTo>
                    <a:pt x="17311" y="54453"/>
                    <a:pt x="16810" y="36291"/>
                    <a:pt x="16793" y="30593"/>
                  </a:cubicBezTo>
                  <a:cubicBezTo>
                    <a:pt x="16793" y="26299"/>
                    <a:pt x="13702" y="12665"/>
                    <a:pt x="11964" y="6099"/>
                  </a:cubicBezTo>
                  <a:lnTo>
                    <a:pt x="11948" y="3509"/>
                  </a:lnTo>
                  <a:lnTo>
                    <a:pt x="14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0"/>
            <p:cNvSpPr/>
            <p:nvPr/>
          </p:nvSpPr>
          <p:spPr>
            <a:xfrm>
              <a:off x="1052223" y="3526154"/>
              <a:ext cx="165051" cy="1100557"/>
            </a:xfrm>
            <a:custGeom>
              <a:avLst/>
              <a:gdLst/>
              <a:ahLst/>
              <a:cxnLst/>
              <a:rect l="l" t="t" r="r" b="b"/>
              <a:pathLst>
                <a:path w="5147" h="34320" extrusionOk="0">
                  <a:moveTo>
                    <a:pt x="1" y="1"/>
                  </a:moveTo>
                  <a:cubicBezTo>
                    <a:pt x="1" y="34"/>
                    <a:pt x="17" y="68"/>
                    <a:pt x="34" y="101"/>
                  </a:cubicBezTo>
                  <a:cubicBezTo>
                    <a:pt x="51" y="151"/>
                    <a:pt x="84" y="235"/>
                    <a:pt x="117" y="352"/>
                  </a:cubicBezTo>
                  <a:cubicBezTo>
                    <a:pt x="201" y="569"/>
                    <a:pt x="318" y="886"/>
                    <a:pt x="468" y="1304"/>
                  </a:cubicBezTo>
                  <a:lnTo>
                    <a:pt x="1805" y="4829"/>
                  </a:lnTo>
                  <a:cubicBezTo>
                    <a:pt x="2373" y="6300"/>
                    <a:pt x="3041" y="8071"/>
                    <a:pt x="3777" y="10026"/>
                  </a:cubicBezTo>
                  <a:cubicBezTo>
                    <a:pt x="3910" y="10544"/>
                    <a:pt x="4011" y="11078"/>
                    <a:pt x="4061" y="11596"/>
                  </a:cubicBezTo>
                  <a:cubicBezTo>
                    <a:pt x="4111" y="12148"/>
                    <a:pt x="4161" y="12699"/>
                    <a:pt x="4211" y="13267"/>
                  </a:cubicBezTo>
                  <a:cubicBezTo>
                    <a:pt x="4311" y="14403"/>
                    <a:pt x="4378" y="15590"/>
                    <a:pt x="4445" y="16793"/>
                  </a:cubicBezTo>
                  <a:cubicBezTo>
                    <a:pt x="4712" y="21638"/>
                    <a:pt x="4846" y="26016"/>
                    <a:pt x="4963" y="29190"/>
                  </a:cubicBezTo>
                  <a:cubicBezTo>
                    <a:pt x="5013" y="30778"/>
                    <a:pt x="5063" y="32048"/>
                    <a:pt x="5080" y="32950"/>
                  </a:cubicBezTo>
                  <a:cubicBezTo>
                    <a:pt x="5097" y="33384"/>
                    <a:pt x="5113" y="33735"/>
                    <a:pt x="5113" y="33969"/>
                  </a:cubicBezTo>
                  <a:cubicBezTo>
                    <a:pt x="5130" y="34086"/>
                    <a:pt x="5130" y="34170"/>
                    <a:pt x="5130" y="34236"/>
                  </a:cubicBezTo>
                  <a:cubicBezTo>
                    <a:pt x="5130" y="34270"/>
                    <a:pt x="5130" y="34303"/>
                    <a:pt x="5147" y="34320"/>
                  </a:cubicBezTo>
                  <a:cubicBezTo>
                    <a:pt x="5147" y="34303"/>
                    <a:pt x="5147" y="34270"/>
                    <a:pt x="5147" y="34236"/>
                  </a:cubicBezTo>
                  <a:cubicBezTo>
                    <a:pt x="5147" y="34170"/>
                    <a:pt x="5147" y="34086"/>
                    <a:pt x="5147" y="33969"/>
                  </a:cubicBezTo>
                  <a:cubicBezTo>
                    <a:pt x="5147" y="33735"/>
                    <a:pt x="5147" y="33384"/>
                    <a:pt x="5147" y="32950"/>
                  </a:cubicBezTo>
                  <a:cubicBezTo>
                    <a:pt x="5113" y="32048"/>
                    <a:pt x="5097" y="30778"/>
                    <a:pt x="5063" y="29190"/>
                  </a:cubicBezTo>
                  <a:cubicBezTo>
                    <a:pt x="4980" y="26016"/>
                    <a:pt x="4863" y="21638"/>
                    <a:pt x="4595" y="16793"/>
                  </a:cubicBezTo>
                  <a:cubicBezTo>
                    <a:pt x="4529" y="15573"/>
                    <a:pt x="4445" y="14403"/>
                    <a:pt x="4345" y="13267"/>
                  </a:cubicBezTo>
                  <a:cubicBezTo>
                    <a:pt x="4311" y="12699"/>
                    <a:pt x="4244" y="12131"/>
                    <a:pt x="4194" y="11580"/>
                  </a:cubicBezTo>
                  <a:cubicBezTo>
                    <a:pt x="4144" y="11045"/>
                    <a:pt x="4044" y="10510"/>
                    <a:pt x="3910" y="9992"/>
                  </a:cubicBezTo>
                  <a:cubicBezTo>
                    <a:pt x="3158" y="8037"/>
                    <a:pt x="2473" y="6266"/>
                    <a:pt x="1889" y="4779"/>
                  </a:cubicBezTo>
                  <a:cubicBezTo>
                    <a:pt x="1320" y="3309"/>
                    <a:pt x="853" y="2123"/>
                    <a:pt x="518" y="1287"/>
                  </a:cubicBezTo>
                  <a:cubicBezTo>
                    <a:pt x="368" y="870"/>
                    <a:pt x="234" y="552"/>
                    <a:pt x="151" y="335"/>
                  </a:cubicBezTo>
                  <a:cubicBezTo>
                    <a:pt x="101" y="235"/>
                    <a:pt x="67" y="151"/>
                    <a:pt x="51" y="84"/>
                  </a:cubicBezTo>
                  <a:cubicBezTo>
                    <a:pt x="34" y="51"/>
                    <a:pt x="17" y="34"/>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0"/>
            <p:cNvSpPr/>
            <p:nvPr/>
          </p:nvSpPr>
          <p:spPr>
            <a:xfrm>
              <a:off x="1293338" y="3038567"/>
              <a:ext cx="141482" cy="1008972"/>
            </a:xfrm>
            <a:custGeom>
              <a:avLst/>
              <a:gdLst/>
              <a:ahLst/>
              <a:cxnLst/>
              <a:rect l="l" t="t" r="r" b="b"/>
              <a:pathLst>
                <a:path w="4412" h="31464" extrusionOk="0">
                  <a:moveTo>
                    <a:pt x="0" y="1"/>
                  </a:moveTo>
                  <a:cubicBezTo>
                    <a:pt x="0" y="18"/>
                    <a:pt x="0" y="51"/>
                    <a:pt x="17" y="84"/>
                  </a:cubicBezTo>
                  <a:cubicBezTo>
                    <a:pt x="17" y="51"/>
                    <a:pt x="17" y="18"/>
                    <a:pt x="0" y="1"/>
                  </a:cubicBezTo>
                  <a:close/>
                  <a:moveTo>
                    <a:pt x="17" y="84"/>
                  </a:moveTo>
                  <a:cubicBezTo>
                    <a:pt x="17" y="135"/>
                    <a:pt x="34" y="218"/>
                    <a:pt x="50" y="318"/>
                  </a:cubicBezTo>
                  <a:cubicBezTo>
                    <a:pt x="84" y="536"/>
                    <a:pt x="134" y="836"/>
                    <a:pt x="201" y="1237"/>
                  </a:cubicBezTo>
                  <a:cubicBezTo>
                    <a:pt x="351" y="2039"/>
                    <a:pt x="552" y="3192"/>
                    <a:pt x="802" y="4596"/>
                  </a:cubicBezTo>
                  <a:cubicBezTo>
                    <a:pt x="1320" y="7436"/>
                    <a:pt x="2039" y="11363"/>
                    <a:pt x="2824" y="15674"/>
                  </a:cubicBezTo>
                  <a:cubicBezTo>
                    <a:pt x="3225" y="17846"/>
                    <a:pt x="3609" y="19901"/>
                    <a:pt x="3960" y="21772"/>
                  </a:cubicBezTo>
                  <a:cubicBezTo>
                    <a:pt x="4044" y="22240"/>
                    <a:pt x="4127" y="22708"/>
                    <a:pt x="4211" y="23142"/>
                  </a:cubicBezTo>
                  <a:cubicBezTo>
                    <a:pt x="4261" y="23577"/>
                    <a:pt x="4294" y="24011"/>
                    <a:pt x="4278" y="24445"/>
                  </a:cubicBezTo>
                  <a:cubicBezTo>
                    <a:pt x="4278" y="25298"/>
                    <a:pt x="4278" y="26083"/>
                    <a:pt x="4278" y="26801"/>
                  </a:cubicBezTo>
                  <a:cubicBezTo>
                    <a:pt x="4294" y="28238"/>
                    <a:pt x="4294" y="29408"/>
                    <a:pt x="4311" y="30227"/>
                  </a:cubicBezTo>
                  <a:cubicBezTo>
                    <a:pt x="4311" y="30611"/>
                    <a:pt x="4311" y="30928"/>
                    <a:pt x="4328" y="31146"/>
                  </a:cubicBezTo>
                  <a:cubicBezTo>
                    <a:pt x="4328" y="31246"/>
                    <a:pt x="4328" y="31329"/>
                    <a:pt x="4328" y="31396"/>
                  </a:cubicBezTo>
                  <a:cubicBezTo>
                    <a:pt x="4328" y="31413"/>
                    <a:pt x="4328" y="31446"/>
                    <a:pt x="4328" y="31463"/>
                  </a:cubicBezTo>
                  <a:cubicBezTo>
                    <a:pt x="4345" y="31446"/>
                    <a:pt x="4345" y="31413"/>
                    <a:pt x="4345" y="31396"/>
                  </a:cubicBezTo>
                  <a:cubicBezTo>
                    <a:pt x="4345" y="31329"/>
                    <a:pt x="4345" y="31246"/>
                    <a:pt x="4345" y="31146"/>
                  </a:cubicBezTo>
                  <a:cubicBezTo>
                    <a:pt x="4345" y="30928"/>
                    <a:pt x="4361" y="30611"/>
                    <a:pt x="4361" y="30210"/>
                  </a:cubicBezTo>
                  <a:cubicBezTo>
                    <a:pt x="4361" y="29408"/>
                    <a:pt x="4378" y="28238"/>
                    <a:pt x="4378" y="26801"/>
                  </a:cubicBezTo>
                  <a:cubicBezTo>
                    <a:pt x="4395" y="26083"/>
                    <a:pt x="4395" y="25298"/>
                    <a:pt x="4395" y="24445"/>
                  </a:cubicBezTo>
                  <a:cubicBezTo>
                    <a:pt x="4411" y="24011"/>
                    <a:pt x="4395" y="23560"/>
                    <a:pt x="4345" y="23126"/>
                  </a:cubicBezTo>
                  <a:cubicBezTo>
                    <a:pt x="4261" y="22674"/>
                    <a:pt x="4178" y="22223"/>
                    <a:pt x="4094" y="21755"/>
                  </a:cubicBezTo>
                  <a:cubicBezTo>
                    <a:pt x="3743" y="19884"/>
                    <a:pt x="3359" y="17812"/>
                    <a:pt x="2974" y="15657"/>
                  </a:cubicBezTo>
                  <a:cubicBezTo>
                    <a:pt x="2156" y="11329"/>
                    <a:pt x="1437" y="7420"/>
                    <a:pt x="903" y="4579"/>
                  </a:cubicBezTo>
                  <a:cubicBezTo>
                    <a:pt x="635" y="3176"/>
                    <a:pt x="418" y="2023"/>
                    <a:pt x="251" y="1221"/>
                  </a:cubicBezTo>
                  <a:cubicBezTo>
                    <a:pt x="184" y="836"/>
                    <a:pt x="117" y="536"/>
                    <a:pt x="67" y="318"/>
                  </a:cubicBezTo>
                  <a:cubicBezTo>
                    <a:pt x="50" y="218"/>
                    <a:pt x="34" y="135"/>
                    <a:pt x="17" y="8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0"/>
            <p:cNvSpPr/>
            <p:nvPr/>
          </p:nvSpPr>
          <p:spPr>
            <a:xfrm>
              <a:off x="1307801" y="2985015"/>
              <a:ext cx="20940" cy="98062"/>
            </a:xfrm>
            <a:custGeom>
              <a:avLst/>
              <a:gdLst/>
              <a:ahLst/>
              <a:cxnLst/>
              <a:rect l="l" t="t" r="r" b="b"/>
              <a:pathLst>
                <a:path w="653" h="3058" extrusionOk="0">
                  <a:moveTo>
                    <a:pt x="201" y="0"/>
                  </a:moveTo>
                  <a:lnTo>
                    <a:pt x="201" y="0"/>
                  </a:lnTo>
                  <a:cubicBezTo>
                    <a:pt x="151" y="17"/>
                    <a:pt x="468" y="668"/>
                    <a:pt x="418" y="1537"/>
                  </a:cubicBezTo>
                  <a:cubicBezTo>
                    <a:pt x="385" y="2423"/>
                    <a:pt x="1" y="3041"/>
                    <a:pt x="34" y="3058"/>
                  </a:cubicBezTo>
                  <a:cubicBezTo>
                    <a:pt x="151" y="2941"/>
                    <a:pt x="234" y="2807"/>
                    <a:pt x="285" y="2657"/>
                  </a:cubicBezTo>
                  <a:cubicBezTo>
                    <a:pt x="602" y="1955"/>
                    <a:pt x="652" y="1153"/>
                    <a:pt x="418" y="418"/>
                  </a:cubicBezTo>
                  <a:cubicBezTo>
                    <a:pt x="368" y="267"/>
                    <a:pt x="301" y="117"/>
                    <a:pt x="2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0"/>
            <p:cNvSpPr/>
            <p:nvPr/>
          </p:nvSpPr>
          <p:spPr>
            <a:xfrm>
              <a:off x="988985" y="2966255"/>
              <a:ext cx="139365" cy="74589"/>
            </a:xfrm>
            <a:custGeom>
              <a:avLst/>
              <a:gdLst/>
              <a:ahLst/>
              <a:cxnLst/>
              <a:rect l="l" t="t" r="r" b="b"/>
              <a:pathLst>
                <a:path w="4346" h="2326" extrusionOk="0">
                  <a:moveTo>
                    <a:pt x="4328" y="0"/>
                  </a:moveTo>
                  <a:cubicBezTo>
                    <a:pt x="4278" y="284"/>
                    <a:pt x="4195" y="568"/>
                    <a:pt x="4095" y="836"/>
                  </a:cubicBezTo>
                  <a:cubicBezTo>
                    <a:pt x="3710" y="1701"/>
                    <a:pt x="2867" y="2191"/>
                    <a:pt x="2008" y="2191"/>
                  </a:cubicBezTo>
                  <a:cubicBezTo>
                    <a:pt x="1524" y="2191"/>
                    <a:pt x="1035" y="2036"/>
                    <a:pt x="619" y="1705"/>
                  </a:cubicBezTo>
                  <a:cubicBezTo>
                    <a:pt x="385" y="1521"/>
                    <a:pt x="185" y="1304"/>
                    <a:pt x="1" y="1086"/>
                  </a:cubicBezTo>
                  <a:lnTo>
                    <a:pt x="1" y="1086"/>
                  </a:lnTo>
                  <a:cubicBezTo>
                    <a:pt x="34" y="1153"/>
                    <a:pt x="68" y="1237"/>
                    <a:pt x="118" y="1304"/>
                  </a:cubicBezTo>
                  <a:cubicBezTo>
                    <a:pt x="235" y="1471"/>
                    <a:pt x="385" y="1638"/>
                    <a:pt x="552" y="1771"/>
                  </a:cubicBezTo>
                  <a:cubicBezTo>
                    <a:pt x="803" y="1989"/>
                    <a:pt x="1104" y="2139"/>
                    <a:pt x="1404" y="2223"/>
                  </a:cubicBezTo>
                  <a:cubicBezTo>
                    <a:pt x="1621" y="2292"/>
                    <a:pt x="1844" y="2325"/>
                    <a:pt x="2066" y="2325"/>
                  </a:cubicBezTo>
                  <a:cubicBezTo>
                    <a:pt x="2648" y="2325"/>
                    <a:pt x="3220" y="2095"/>
                    <a:pt x="3643" y="1671"/>
                  </a:cubicBezTo>
                  <a:cubicBezTo>
                    <a:pt x="3877" y="1437"/>
                    <a:pt x="4061" y="1170"/>
                    <a:pt x="4178" y="869"/>
                  </a:cubicBezTo>
                  <a:cubicBezTo>
                    <a:pt x="4262" y="669"/>
                    <a:pt x="4328" y="451"/>
                    <a:pt x="4345" y="234"/>
                  </a:cubicBezTo>
                  <a:cubicBezTo>
                    <a:pt x="4345" y="151"/>
                    <a:pt x="4345" y="84"/>
                    <a:pt x="432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0"/>
            <p:cNvSpPr/>
            <p:nvPr/>
          </p:nvSpPr>
          <p:spPr>
            <a:xfrm>
              <a:off x="1889697" y="2467477"/>
              <a:ext cx="199877" cy="231784"/>
            </a:xfrm>
            <a:custGeom>
              <a:avLst/>
              <a:gdLst/>
              <a:ahLst/>
              <a:cxnLst/>
              <a:rect l="l" t="t" r="r" b="b"/>
              <a:pathLst>
                <a:path w="6233" h="7228" extrusionOk="0">
                  <a:moveTo>
                    <a:pt x="4049" y="1"/>
                  </a:moveTo>
                  <a:cubicBezTo>
                    <a:pt x="3897" y="1"/>
                    <a:pt x="3735" y="88"/>
                    <a:pt x="3659" y="266"/>
                  </a:cubicBezTo>
                  <a:cubicBezTo>
                    <a:pt x="3475" y="634"/>
                    <a:pt x="3241" y="968"/>
                    <a:pt x="2957" y="1268"/>
                  </a:cubicBezTo>
                  <a:cubicBezTo>
                    <a:pt x="2757" y="1519"/>
                    <a:pt x="2490" y="1720"/>
                    <a:pt x="2206" y="1887"/>
                  </a:cubicBezTo>
                  <a:cubicBezTo>
                    <a:pt x="1871" y="2071"/>
                    <a:pt x="1587" y="2221"/>
                    <a:pt x="1337" y="2338"/>
                  </a:cubicBezTo>
                  <a:lnTo>
                    <a:pt x="0" y="3157"/>
                  </a:lnTo>
                  <a:lnTo>
                    <a:pt x="251" y="6816"/>
                  </a:lnTo>
                  <a:lnTo>
                    <a:pt x="1504" y="7066"/>
                  </a:lnTo>
                  <a:cubicBezTo>
                    <a:pt x="2209" y="7147"/>
                    <a:pt x="2720" y="7228"/>
                    <a:pt x="3099" y="7228"/>
                  </a:cubicBezTo>
                  <a:cubicBezTo>
                    <a:pt x="3348" y="7228"/>
                    <a:pt x="3540" y="7193"/>
                    <a:pt x="3693" y="7100"/>
                  </a:cubicBezTo>
                  <a:cubicBezTo>
                    <a:pt x="4194" y="6782"/>
                    <a:pt x="3709" y="6264"/>
                    <a:pt x="3709" y="6264"/>
                  </a:cubicBezTo>
                  <a:cubicBezTo>
                    <a:pt x="3709" y="6264"/>
                    <a:pt x="4578" y="6147"/>
                    <a:pt x="4612" y="5646"/>
                  </a:cubicBezTo>
                  <a:cubicBezTo>
                    <a:pt x="4612" y="5412"/>
                    <a:pt x="4461" y="5228"/>
                    <a:pt x="4261" y="5162"/>
                  </a:cubicBezTo>
                  <a:cubicBezTo>
                    <a:pt x="4261" y="5162"/>
                    <a:pt x="5046" y="5045"/>
                    <a:pt x="5247" y="4761"/>
                  </a:cubicBezTo>
                  <a:cubicBezTo>
                    <a:pt x="5531" y="4393"/>
                    <a:pt x="5079" y="4076"/>
                    <a:pt x="5079" y="4076"/>
                  </a:cubicBezTo>
                  <a:cubicBezTo>
                    <a:pt x="6199" y="3675"/>
                    <a:pt x="6232" y="3056"/>
                    <a:pt x="6015" y="2939"/>
                  </a:cubicBezTo>
                  <a:cubicBezTo>
                    <a:pt x="5969" y="2918"/>
                    <a:pt x="5894" y="2909"/>
                    <a:pt x="5805" y="2909"/>
                  </a:cubicBezTo>
                  <a:cubicBezTo>
                    <a:pt x="5478" y="2909"/>
                    <a:pt x="4962" y="3023"/>
                    <a:pt x="4962" y="3023"/>
                  </a:cubicBezTo>
                  <a:cubicBezTo>
                    <a:pt x="4734" y="3034"/>
                    <a:pt x="4380" y="3059"/>
                    <a:pt x="4036" y="3059"/>
                  </a:cubicBezTo>
                  <a:cubicBezTo>
                    <a:pt x="3323" y="3059"/>
                    <a:pt x="2656" y="2951"/>
                    <a:pt x="3241" y="2388"/>
                  </a:cubicBezTo>
                  <a:cubicBezTo>
                    <a:pt x="4110" y="1553"/>
                    <a:pt x="4461" y="583"/>
                    <a:pt x="4378" y="249"/>
                  </a:cubicBezTo>
                  <a:cubicBezTo>
                    <a:pt x="4336" y="84"/>
                    <a:pt x="4197" y="1"/>
                    <a:pt x="40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0"/>
            <p:cNvSpPr/>
            <p:nvPr/>
          </p:nvSpPr>
          <p:spPr>
            <a:xfrm>
              <a:off x="1977562" y="2569227"/>
              <a:ext cx="75038" cy="45247"/>
            </a:xfrm>
            <a:custGeom>
              <a:avLst/>
              <a:gdLst/>
              <a:ahLst/>
              <a:cxnLst/>
              <a:rect l="l" t="t" r="r" b="b"/>
              <a:pathLst>
                <a:path w="2340" h="1411" extrusionOk="0">
                  <a:moveTo>
                    <a:pt x="2005" y="0"/>
                  </a:moveTo>
                  <a:cubicBezTo>
                    <a:pt x="1788" y="50"/>
                    <a:pt x="1571" y="117"/>
                    <a:pt x="1354" y="217"/>
                  </a:cubicBezTo>
                  <a:lnTo>
                    <a:pt x="669" y="485"/>
                  </a:lnTo>
                  <a:cubicBezTo>
                    <a:pt x="518" y="535"/>
                    <a:pt x="385" y="602"/>
                    <a:pt x="251" y="685"/>
                  </a:cubicBezTo>
                  <a:cubicBezTo>
                    <a:pt x="84" y="786"/>
                    <a:pt x="0" y="986"/>
                    <a:pt x="50" y="1170"/>
                  </a:cubicBezTo>
                  <a:cubicBezTo>
                    <a:pt x="100" y="1270"/>
                    <a:pt x="184" y="1354"/>
                    <a:pt x="284" y="1370"/>
                  </a:cubicBezTo>
                  <a:cubicBezTo>
                    <a:pt x="345" y="1395"/>
                    <a:pt x="407" y="1410"/>
                    <a:pt x="468" y="1410"/>
                  </a:cubicBezTo>
                  <a:cubicBezTo>
                    <a:pt x="490" y="1410"/>
                    <a:pt x="513" y="1408"/>
                    <a:pt x="535" y="1404"/>
                  </a:cubicBezTo>
                  <a:cubicBezTo>
                    <a:pt x="685" y="1404"/>
                    <a:pt x="836" y="1387"/>
                    <a:pt x="986" y="1354"/>
                  </a:cubicBezTo>
                  <a:cubicBezTo>
                    <a:pt x="1220" y="1304"/>
                    <a:pt x="1471" y="1237"/>
                    <a:pt x="1704" y="1170"/>
                  </a:cubicBezTo>
                  <a:cubicBezTo>
                    <a:pt x="1922" y="1103"/>
                    <a:pt x="2139" y="1019"/>
                    <a:pt x="2339" y="903"/>
                  </a:cubicBezTo>
                  <a:lnTo>
                    <a:pt x="2339" y="903"/>
                  </a:lnTo>
                  <a:cubicBezTo>
                    <a:pt x="2122" y="936"/>
                    <a:pt x="1888" y="986"/>
                    <a:pt x="1671" y="1053"/>
                  </a:cubicBezTo>
                  <a:cubicBezTo>
                    <a:pt x="1471" y="1103"/>
                    <a:pt x="1220" y="1170"/>
                    <a:pt x="953" y="1203"/>
                  </a:cubicBezTo>
                  <a:cubicBezTo>
                    <a:pt x="819" y="1237"/>
                    <a:pt x="669" y="1253"/>
                    <a:pt x="535" y="1253"/>
                  </a:cubicBezTo>
                  <a:cubicBezTo>
                    <a:pt x="385" y="1253"/>
                    <a:pt x="234" y="1220"/>
                    <a:pt x="201" y="1120"/>
                  </a:cubicBezTo>
                  <a:cubicBezTo>
                    <a:pt x="184" y="1003"/>
                    <a:pt x="234" y="869"/>
                    <a:pt x="351" y="802"/>
                  </a:cubicBezTo>
                  <a:cubicBezTo>
                    <a:pt x="468" y="735"/>
                    <a:pt x="585" y="669"/>
                    <a:pt x="719" y="618"/>
                  </a:cubicBezTo>
                  <a:lnTo>
                    <a:pt x="1404" y="318"/>
                  </a:lnTo>
                  <a:cubicBezTo>
                    <a:pt x="1621" y="234"/>
                    <a:pt x="1821" y="134"/>
                    <a:pt x="200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0"/>
            <p:cNvSpPr/>
            <p:nvPr/>
          </p:nvSpPr>
          <p:spPr>
            <a:xfrm>
              <a:off x="1970604" y="2610466"/>
              <a:ext cx="61089" cy="34344"/>
            </a:xfrm>
            <a:custGeom>
              <a:avLst/>
              <a:gdLst/>
              <a:ahLst/>
              <a:cxnLst/>
              <a:rect l="l" t="t" r="r" b="b"/>
              <a:pathLst>
                <a:path w="1905" h="1071" extrusionOk="0">
                  <a:moveTo>
                    <a:pt x="1303" y="1"/>
                  </a:moveTo>
                  <a:cubicBezTo>
                    <a:pt x="1119" y="1"/>
                    <a:pt x="952" y="51"/>
                    <a:pt x="802" y="118"/>
                  </a:cubicBezTo>
                  <a:cubicBezTo>
                    <a:pt x="618" y="185"/>
                    <a:pt x="451" y="268"/>
                    <a:pt x="301" y="385"/>
                  </a:cubicBezTo>
                  <a:cubicBezTo>
                    <a:pt x="201" y="435"/>
                    <a:pt x="100" y="519"/>
                    <a:pt x="50" y="636"/>
                  </a:cubicBezTo>
                  <a:cubicBezTo>
                    <a:pt x="17" y="703"/>
                    <a:pt x="0" y="769"/>
                    <a:pt x="17" y="853"/>
                  </a:cubicBezTo>
                  <a:cubicBezTo>
                    <a:pt x="50" y="937"/>
                    <a:pt x="100" y="987"/>
                    <a:pt x="184" y="1020"/>
                  </a:cubicBezTo>
                  <a:cubicBezTo>
                    <a:pt x="259" y="1052"/>
                    <a:pt x="342" y="1071"/>
                    <a:pt x="427" y="1071"/>
                  </a:cubicBezTo>
                  <a:cubicBezTo>
                    <a:pt x="473" y="1071"/>
                    <a:pt x="521" y="1065"/>
                    <a:pt x="568" y="1053"/>
                  </a:cubicBezTo>
                  <a:lnTo>
                    <a:pt x="886" y="987"/>
                  </a:lnTo>
                  <a:lnTo>
                    <a:pt x="1420" y="853"/>
                  </a:lnTo>
                  <a:cubicBezTo>
                    <a:pt x="1587" y="820"/>
                    <a:pt x="1754" y="769"/>
                    <a:pt x="1905" y="686"/>
                  </a:cubicBezTo>
                  <a:cubicBezTo>
                    <a:pt x="1738" y="686"/>
                    <a:pt x="1571" y="703"/>
                    <a:pt x="1404" y="736"/>
                  </a:cubicBezTo>
                  <a:lnTo>
                    <a:pt x="852" y="836"/>
                  </a:lnTo>
                  <a:cubicBezTo>
                    <a:pt x="720" y="860"/>
                    <a:pt x="545" y="919"/>
                    <a:pt x="401" y="919"/>
                  </a:cubicBezTo>
                  <a:cubicBezTo>
                    <a:pt x="344" y="919"/>
                    <a:pt x="293" y="910"/>
                    <a:pt x="251" y="886"/>
                  </a:cubicBezTo>
                  <a:cubicBezTo>
                    <a:pt x="167" y="853"/>
                    <a:pt x="150" y="769"/>
                    <a:pt x="184" y="703"/>
                  </a:cubicBezTo>
                  <a:cubicBezTo>
                    <a:pt x="234" y="619"/>
                    <a:pt x="301" y="552"/>
                    <a:pt x="384" y="502"/>
                  </a:cubicBezTo>
                  <a:cubicBezTo>
                    <a:pt x="535" y="402"/>
                    <a:pt x="685" y="302"/>
                    <a:pt x="852" y="218"/>
                  </a:cubicBezTo>
                  <a:cubicBezTo>
                    <a:pt x="1003" y="168"/>
                    <a:pt x="1153" y="84"/>
                    <a:pt x="130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0"/>
            <p:cNvSpPr/>
            <p:nvPr/>
          </p:nvSpPr>
          <p:spPr>
            <a:xfrm>
              <a:off x="1960951" y="2632978"/>
              <a:ext cx="63237" cy="38834"/>
            </a:xfrm>
            <a:custGeom>
              <a:avLst/>
              <a:gdLst/>
              <a:ahLst/>
              <a:cxnLst/>
              <a:rect l="l" t="t" r="r" b="b"/>
              <a:pathLst>
                <a:path w="1972" h="1211" extrusionOk="0">
                  <a:moveTo>
                    <a:pt x="1972" y="1"/>
                  </a:moveTo>
                  <a:cubicBezTo>
                    <a:pt x="1788" y="1"/>
                    <a:pt x="1604" y="34"/>
                    <a:pt x="1420" y="84"/>
                  </a:cubicBezTo>
                  <a:cubicBezTo>
                    <a:pt x="1253" y="134"/>
                    <a:pt x="1053" y="184"/>
                    <a:pt x="819" y="251"/>
                  </a:cubicBezTo>
                  <a:cubicBezTo>
                    <a:pt x="719" y="301"/>
                    <a:pt x="602" y="335"/>
                    <a:pt x="485" y="385"/>
                  </a:cubicBezTo>
                  <a:cubicBezTo>
                    <a:pt x="351" y="418"/>
                    <a:pt x="217" y="485"/>
                    <a:pt x="117" y="569"/>
                  </a:cubicBezTo>
                  <a:cubicBezTo>
                    <a:pt x="50" y="636"/>
                    <a:pt x="17" y="719"/>
                    <a:pt x="0" y="803"/>
                  </a:cubicBezTo>
                  <a:cubicBezTo>
                    <a:pt x="0" y="886"/>
                    <a:pt x="34" y="970"/>
                    <a:pt x="84" y="1020"/>
                  </a:cubicBezTo>
                  <a:cubicBezTo>
                    <a:pt x="184" y="1137"/>
                    <a:pt x="318" y="1187"/>
                    <a:pt x="451" y="1204"/>
                  </a:cubicBezTo>
                  <a:cubicBezTo>
                    <a:pt x="510" y="1208"/>
                    <a:pt x="568" y="1210"/>
                    <a:pt x="626" y="1210"/>
                  </a:cubicBezTo>
                  <a:cubicBezTo>
                    <a:pt x="784" y="1210"/>
                    <a:pt x="940" y="1195"/>
                    <a:pt x="1086" y="1170"/>
                  </a:cubicBezTo>
                  <a:cubicBezTo>
                    <a:pt x="1270" y="1153"/>
                    <a:pt x="1454" y="1070"/>
                    <a:pt x="1621" y="970"/>
                  </a:cubicBezTo>
                  <a:cubicBezTo>
                    <a:pt x="1621" y="964"/>
                    <a:pt x="1615" y="962"/>
                    <a:pt x="1604" y="962"/>
                  </a:cubicBezTo>
                  <a:cubicBezTo>
                    <a:pt x="1548" y="962"/>
                    <a:pt x="1350" y="1025"/>
                    <a:pt x="1070" y="1053"/>
                  </a:cubicBezTo>
                  <a:cubicBezTo>
                    <a:pt x="969" y="1070"/>
                    <a:pt x="869" y="1078"/>
                    <a:pt x="771" y="1078"/>
                  </a:cubicBezTo>
                  <a:cubicBezTo>
                    <a:pt x="673" y="1078"/>
                    <a:pt x="577" y="1070"/>
                    <a:pt x="485" y="1053"/>
                  </a:cubicBezTo>
                  <a:cubicBezTo>
                    <a:pt x="368" y="1053"/>
                    <a:pt x="284" y="1003"/>
                    <a:pt x="217" y="936"/>
                  </a:cubicBezTo>
                  <a:cubicBezTo>
                    <a:pt x="151" y="853"/>
                    <a:pt x="151" y="752"/>
                    <a:pt x="217" y="686"/>
                  </a:cubicBezTo>
                  <a:cubicBezTo>
                    <a:pt x="318" y="619"/>
                    <a:pt x="418" y="552"/>
                    <a:pt x="535" y="519"/>
                  </a:cubicBezTo>
                  <a:lnTo>
                    <a:pt x="869" y="402"/>
                  </a:lnTo>
                  <a:cubicBezTo>
                    <a:pt x="1086" y="318"/>
                    <a:pt x="1287" y="251"/>
                    <a:pt x="1454" y="201"/>
                  </a:cubicBezTo>
                  <a:cubicBezTo>
                    <a:pt x="1638" y="151"/>
                    <a:pt x="1805" y="84"/>
                    <a:pt x="197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0"/>
            <p:cNvSpPr/>
            <p:nvPr/>
          </p:nvSpPr>
          <p:spPr>
            <a:xfrm>
              <a:off x="1956109" y="2665398"/>
              <a:ext cx="51468" cy="32260"/>
            </a:xfrm>
            <a:custGeom>
              <a:avLst/>
              <a:gdLst/>
              <a:ahLst/>
              <a:cxnLst/>
              <a:rect l="l" t="t" r="r" b="b"/>
              <a:pathLst>
                <a:path w="1605" h="1006" extrusionOk="0">
                  <a:moveTo>
                    <a:pt x="1546" y="1"/>
                  </a:moveTo>
                  <a:cubicBezTo>
                    <a:pt x="1420" y="1"/>
                    <a:pt x="1027" y="72"/>
                    <a:pt x="552" y="226"/>
                  </a:cubicBezTo>
                  <a:cubicBezTo>
                    <a:pt x="402" y="259"/>
                    <a:pt x="268" y="326"/>
                    <a:pt x="168" y="427"/>
                  </a:cubicBezTo>
                  <a:cubicBezTo>
                    <a:pt x="68" y="510"/>
                    <a:pt x="1" y="644"/>
                    <a:pt x="18" y="761"/>
                  </a:cubicBezTo>
                  <a:cubicBezTo>
                    <a:pt x="18" y="861"/>
                    <a:pt x="68" y="944"/>
                    <a:pt x="151" y="978"/>
                  </a:cubicBezTo>
                  <a:cubicBezTo>
                    <a:pt x="190" y="997"/>
                    <a:pt x="218" y="1006"/>
                    <a:pt x="234" y="1006"/>
                  </a:cubicBezTo>
                  <a:cubicBezTo>
                    <a:pt x="246" y="1006"/>
                    <a:pt x="252" y="1002"/>
                    <a:pt x="252" y="995"/>
                  </a:cubicBezTo>
                  <a:cubicBezTo>
                    <a:pt x="252" y="978"/>
                    <a:pt x="118" y="928"/>
                    <a:pt x="118" y="761"/>
                  </a:cubicBezTo>
                  <a:cubicBezTo>
                    <a:pt x="135" y="677"/>
                    <a:pt x="185" y="577"/>
                    <a:pt x="252" y="527"/>
                  </a:cubicBezTo>
                  <a:cubicBezTo>
                    <a:pt x="368" y="443"/>
                    <a:pt x="485" y="393"/>
                    <a:pt x="602" y="360"/>
                  </a:cubicBezTo>
                  <a:cubicBezTo>
                    <a:pt x="1154" y="193"/>
                    <a:pt x="1605" y="59"/>
                    <a:pt x="1588" y="9"/>
                  </a:cubicBezTo>
                  <a:cubicBezTo>
                    <a:pt x="1585" y="3"/>
                    <a:pt x="1571" y="1"/>
                    <a:pt x="154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0"/>
            <p:cNvSpPr/>
            <p:nvPr/>
          </p:nvSpPr>
          <p:spPr>
            <a:xfrm>
              <a:off x="1191524" y="2320063"/>
              <a:ext cx="748552" cy="477998"/>
            </a:xfrm>
            <a:custGeom>
              <a:avLst/>
              <a:gdLst/>
              <a:ahLst/>
              <a:cxnLst/>
              <a:rect l="l" t="t" r="r" b="b"/>
              <a:pathLst>
                <a:path w="23343" h="14906" extrusionOk="0">
                  <a:moveTo>
                    <a:pt x="6985" y="1"/>
                  </a:moveTo>
                  <a:lnTo>
                    <a:pt x="1" y="1337"/>
                  </a:lnTo>
                  <a:cubicBezTo>
                    <a:pt x="352" y="3610"/>
                    <a:pt x="2056" y="7536"/>
                    <a:pt x="3543" y="10962"/>
                  </a:cubicBezTo>
                  <a:cubicBezTo>
                    <a:pt x="5030" y="14370"/>
                    <a:pt x="6250" y="14855"/>
                    <a:pt x="10477" y="14905"/>
                  </a:cubicBezTo>
                  <a:cubicBezTo>
                    <a:pt x="10514" y="14905"/>
                    <a:pt x="10552" y="14905"/>
                    <a:pt x="10589" y="14905"/>
                  </a:cubicBezTo>
                  <a:cubicBezTo>
                    <a:pt x="15142" y="14905"/>
                    <a:pt x="23343" y="11931"/>
                    <a:pt x="23343" y="11931"/>
                  </a:cubicBezTo>
                  <a:lnTo>
                    <a:pt x="21755" y="6484"/>
                  </a:lnTo>
                  <a:cubicBezTo>
                    <a:pt x="21755" y="6484"/>
                    <a:pt x="12730" y="8321"/>
                    <a:pt x="10787" y="8321"/>
                  </a:cubicBezTo>
                  <a:cubicBezTo>
                    <a:pt x="10642" y="8321"/>
                    <a:pt x="10536" y="8310"/>
                    <a:pt x="10477" y="8288"/>
                  </a:cubicBezTo>
                  <a:cubicBezTo>
                    <a:pt x="9625" y="7971"/>
                    <a:pt x="8856" y="5331"/>
                    <a:pt x="8171" y="3526"/>
                  </a:cubicBezTo>
                  <a:cubicBezTo>
                    <a:pt x="8104" y="3343"/>
                    <a:pt x="6985" y="1"/>
                    <a:pt x="69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0"/>
            <p:cNvSpPr/>
            <p:nvPr/>
          </p:nvSpPr>
          <p:spPr>
            <a:xfrm>
              <a:off x="1246712" y="2533857"/>
              <a:ext cx="693909" cy="272766"/>
            </a:xfrm>
            <a:custGeom>
              <a:avLst/>
              <a:gdLst/>
              <a:ahLst/>
              <a:cxnLst/>
              <a:rect l="l" t="t" r="r" b="b"/>
              <a:pathLst>
                <a:path w="21639" h="8506" extrusionOk="0">
                  <a:moveTo>
                    <a:pt x="1" y="1"/>
                  </a:moveTo>
                  <a:lnTo>
                    <a:pt x="1" y="1"/>
                  </a:lnTo>
                  <a:cubicBezTo>
                    <a:pt x="34" y="84"/>
                    <a:pt x="68" y="168"/>
                    <a:pt x="101" y="251"/>
                  </a:cubicBezTo>
                  <a:cubicBezTo>
                    <a:pt x="168" y="402"/>
                    <a:pt x="251" y="652"/>
                    <a:pt x="385" y="953"/>
                  </a:cubicBezTo>
                  <a:cubicBezTo>
                    <a:pt x="652" y="1571"/>
                    <a:pt x="1037" y="2457"/>
                    <a:pt x="1605" y="3509"/>
                  </a:cubicBezTo>
                  <a:cubicBezTo>
                    <a:pt x="2173" y="4562"/>
                    <a:pt x="2925" y="5798"/>
                    <a:pt x="4094" y="6884"/>
                  </a:cubicBezTo>
                  <a:cubicBezTo>
                    <a:pt x="4713" y="7453"/>
                    <a:pt x="5431" y="7904"/>
                    <a:pt x="6216" y="8188"/>
                  </a:cubicBezTo>
                  <a:cubicBezTo>
                    <a:pt x="6634" y="8321"/>
                    <a:pt x="7068" y="8422"/>
                    <a:pt x="7503" y="8455"/>
                  </a:cubicBezTo>
                  <a:cubicBezTo>
                    <a:pt x="7794" y="8487"/>
                    <a:pt x="8092" y="8506"/>
                    <a:pt x="8389" y="8506"/>
                  </a:cubicBezTo>
                  <a:cubicBezTo>
                    <a:pt x="8551" y="8506"/>
                    <a:pt x="8713" y="8500"/>
                    <a:pt x="8873" y="8488"/>
                  </a:cubicBezTo>
                  <a:cubicBezTo>
                    <a:pt x="10694" y="8405"/>
                    <a:pt x="12398" y="7987"/>
                    <a:pt x="13936" y="7603"/>
                  </a:cubicBezTo>
                  <a:cubicBezTo>
                    <a:pt x="15456" y="7219"/>
                    <a:pt x="16843" y="6851"/>
                    <a:pt x="17979" y="6517"/>
                  </a:cubicBezTo>
                  <a:cubicBezTo>
                    <a:pt x="19132" y="6183"/>
                    <a:pt x="20051" y="5882"/>
                    <a:pt x="20669" y="5648"/>
                  </a:cubicBezTo>
                  <a:cubicBezTo>
                    <a:pt x="20987" y="5531"/>
                    <a:pt x="21221" y="5431"/>
                    <a:pt x="21388" y="5364"/>
                  </a:cubicBezTo>
                  <a:cubicBezTo>
                    <a:pt x="21471" y="5347"/>
                    <a:pt x="21555" y="5297"/>
                    <a:pt x="21638" y="5264"/>
                  </a:cubicBezTo>
                  <a:lnTo>
                    <a:pt x="21638" y="5264"/>
                  </a:lnTo>
                  <a:cubicBezTo>
                    <a:pt x="21555" y="5280"/>
                    <a:pt x="21455" y="5297"/>
                    <a:pt x="21388" y="5331"/>
                  </a:cubicBezTo>
                  <a:cubicBezTo>
                    <a:pt x="21204" y="5397"/>
                    <a:pt x="20953" y="5481"/>
                    <a:pt x="20653" y="5581"/>
                  </a:cubicBezTo>
                  <a:cubicBezTo>
                    <a:pt x="20018" y="5798"/>
                    <a:pt x="19099" y="6082"/>
                    <a:pt x="17946" y="6417"/>
                  </a:cubicBezTo>
                  <a:cubicBezTo>
                    <a:pt x="16810" y="6734"/>
                    <a:pt x="15423" y="7085"/>
                    <a:pt x="13902" y="7469"/>
                  </a:cubicBezTo>
                  <a:cubicBezTo>
                    <a:pt x="12365" y="7837"/>
                    <a:pt x="10678" y="8255"/>
                    <a:pt x="8856" y="8338"/>
                  </a:cubicBezTo>
                  <a:cubicBezTo>
                    <a:pt x="8740" y="8343"/>
                    <a:pt x="8622" y="8345"/>
                    <a:pt x="8504" y="8345"/>
                  </a:cubicBezTo>
                  <a:cubicBezTo>
                    <a:pt x="8180" y="8345"/>
                    <a:pt x="7850" y="8329"/>
                    <a:pt x="7520" y="8305"/>
                  </a:cubicBezTo>
                  <a:cubicBezTo>
                    <a:pt x="7102" y="8271"/>
                    <a:pt x="6667" y="8171"/>
                    <a:pt x="6266" y="8037"/>
                  </a:cubicBezTo>
                  <a:cubicBezTo>
                    <a:pt x="5498" y="7770"/>
                    <a:pt x="4796" y="7336"/>
                    <a:pt x="4195" y="6784"/>
                  </a:cubicBezTo>
                  <a:cubicBezTo>
                    <a:pt x="3025" y="5715"/>
                    <a:pt x="2273" y="4495"/>
                    <a:pt x="1688" y="3459"/>
                  </a:cubicBezTo>
                  <a:cubicBezTo>
                    <a:pt x="1120" y="2423"/>
                    <a:pt x="719" y="1538"/>
                    <a:pt x="452" y="936"/>
                  </a:cubicBezTo>
                  <a:cubicBezTo>
                    <a:pt x="318" y="635"/>
                    <a:pt x="201" y="402"/>
                    <a:pt x="134" y="234"/>
                  </a:cubicBezTo>
                  <a:cubicBezTo>
                    <a:pt x="101" y="151"/>
                    <a:pt x="51" y="6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0"/>
            <p:cNvSpPr/>
            <p:nvPr/>
          </p:nvSpPr>
          <p:spPr>
            <a:xfrm>
              <a:off x="842180" y="2179704"/>
              <a:ext cx="611399" cy="807460"/>
            </a:xfrm>
            <a:custGeom>
              <a:avLst/>
              <a:gdLst/>
              <a:ahLst/>
              <a:cxnLst/>
              <a:rect l="l" t="t" r="r" b="b"/>
              <a:pathLst>
                <a:path w="19066" h="25180" extrusionOk="0">
                  <a:moveTo>
                    <a:pt x="5548" y="0"/>
                  </a:moveTo>
                  <a:cubicBezTo>
                    <a:pt x="5548" y="0"/>
                    <a:pt x="17" y="552"/>
                    <a:pt x="1" y="6968"/>
                  </a:cubicBezTo>
                  <a:cubicBezTo>
                    <a:pt x="1" y="9975"/>
                    <a:pt x="3326" y="15806"/>
                    <a:pt x="3894" y="17243"/>
                  </a:cubicBezTo>
                  <a:cubicBezTo>
                    <a:pt x="3326" y="19048"/>
                    <a:pt x="1655" y="21872"/>
                    <a:pt x="1287" y="24027"/>
                  </a:cubicBezTo>
                  <a:lnTo>
                    <a:pt x="17043" y="25180"/>
                  </a:lnTo>
                  <a:lnTo>
                    <a:pt x="17394" y="15723"/>
                  </a:lnTo>
                  <a:lnTo>
                    <a:pt x="18096" y="11128"/>
                  </a:lnTo>
                  <a:lnTo>
                    <a:pt x="19065" y="8137"/>
                  </a:lnTo>
                  <a:cubicBezTo>
                    <a:pt x="17489" y="1127"/>
                    <a:pt x="14797" y="711"/>
                    <a:pt x="14181" y="711"/>
                  </a:cubicBezTo>
                  <a:cubicBezTo>
                    <a:pt x="14098" y="711"/>
                    <a:pt x="14053" y="719"/>
                    <a:pt x="14053" y="719"/>
                  </a:cubicBezTo>
                  <a:lnTo>
                    <a:pt x="5548"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0"/>
            <p:cNvSpPr/>
            <p:nvPr/>
          </p:nvSpPr>
          <p:spPr>
            <a:xfrm>
              <a:off x="1357088" y="2401514"/>
              <a:ext cx="71286" cy="282386"/>
            </a:xfrm>
            <a:custGeom>
              <a:avLst/>
              <a:gdLst/>
              <a:ahLst/>
              <a:cxnLst/>
              <a:rect l="l" t="t" r="r" b="b"/>
              <a:pathLst>
                <a:path w="2223" h="8806" extrusionOk="0">
                  <a:moveTo>
                    <a:pt x="34" y="1"/>
                  </a:moveTo>
                  <a:lnTo>
                    <a:pt x="34" y="1"/>
                  </a:lnTo>
                  <a:cubicBezTo>
                    <a:pt x="1" y="34"/>
                    <a:pt x="418" y="385"/>
                    <a:pt x="986" y="1036"/>
                  </a:cubicBezTo>
                  <a:cubicBezTo>
                    <a:pt x="1321" y="1404"/>
                    <a:pt x="1588" y="1838"/>
                    <a:pt x="1789" y="2290"/>
                  </a:cubicBezTo>
                  <a:cubicBezTo>
                    <a:pt x="2006" y="2874"/>
                    <a:pt x="2073" y="3493"/>
                    <a:pt x="1972" y="4094"/>
                  </a:cubicBezTo>
                  <a:cubicBezTo>
                    <a:pt x="1889" y="4696"/>
                    <a:pt x="1738" y="5314"/>
                    <a:pt x="1571" y="5899"/>
                  </a:cubicBezTo>
                  <a:cubicBezTo>
                    <a:pt x="1421" y="6383"/>
                    <a:pt x="1321" y="6884"/>
                    <a:pt x="1237" y="7402"/>
                  </a:cubicBezTo>
                  <a:cubicBezTo>
                    <a:pt x="1204" y="7737"/>
                    <a:pt x="1204" y="8087"/>
                    <a:pt x="1237" y="8438"/>
                  </a:cubicBezTo>
                  <a:cubicBezTo>
                    <a:pt x="1254" y="8555"/>
                    <a:pt x="1287" y="8689"/>
                    <a:pt x="1337" y="8806"/>
                  </a:cubicBezTo>
                  <a:cubicBezTo>
                    <a:pt x="1337" y="8672"/>
                    <a:pt x="1321" y="8555"/>
                    <a:pt x="1304" y="8422"/>
                  </a:cubicBezTo>
                  <a:cubicBezTo>
                    <a:pt x="1287" y="8087"/>
                    <a:pt x="1304" y="7753"/>
                    <a:pt x="1354" y="7419"/>
                  </a:cubicBezTo>
                  <a:cubicBezTo>
                    <a:pt x="1438" y="6918"/>
                    <a:pt x="1555" y="6417"/>
                    <a:pt x="1705" y="5932"/>
                  </a:cubicBezTo>
                  <a:cubicBezTo>
                    <a:pt x="1889" y="5347"/>
                    <a:pt x="2039" y="4729"/>
                    <a:pt x="2139" y="4111"/>
                  </a:cubicBezTo>
                  <a:cubicBezTo>
                    <a:pt x="2223" y="3476"/>
                    <a:pt x="2156" y="2841"/>
                    <a:pt x="1922" y="2239"/>
                  </a:cubicBezTo>
                  <a:cubicBezTo>
                    <a:pt x="1705" y="1772"/>
                    <a:pt x="1421" y="1337"/>
                    <a:pt x="1070" y="953"/>
                  </a:cubicBezTo>
                  <a:cubicBezTo>
                    <a:pt x="836" y="702"/>
                    <a:pt x="585" y="468"/>
                    <a:pt x="318" y="234"/>
                  </a:cubicBezTo>
                  <a:cubicBezTo>
                    <a:pt x="235" y="151"/>
                    <a:pt x="134" y="67"/>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0"/>
            <p:cNvSpPr/>
            <p:nvPr/>
          </p:nvSpPr>
          <p:spPr>
            <a:xfrm>
              <a:off x="1270827" y="2275072"/>
              <a:ext cx="65931" cy="67566"/>
            </a:xfrm>
            <a:custGeom>
              <a:avLst/>
              <a:gdLst/>
              <a:ahLst/>
              <a:cxnLst/>
              <a:rect l="l" t="t" r="r" b="b"/>
              <a:pathLst>
                <a:path w="2056" h="2107" extrusionOk="0">
                  <a:moveTo>
                    <a:pt x="1120" y="0"/>
                  </a:moveTo>
                  <a:cubicBezTo>
                    <a:pt x="903" y="0"/>
                    <a:pt x="686" y="67"/>
                    <a:pt x="502" y="184"/>
                  </a:cubicBezTo>
                  <a:cubicBezTo>
                    <a:pt x="218" y="368"/>
                    <a:pt x="34" y="669"/>
                    <a:pt x="17" y="1020"/>
                  </a:cubicBezTo>
                  <a:cubicBezTo>
                    <a:pt x="1" y="1437"/>
                    <a:pt x="235" y="1838"/>
                    <a:pt x="619" y="2022"/>
                  </a:cubicBezTo>
                  <a:cubicBezTo>
                    <a:pt x="756" y="2079"/>
                    <a:pt x="898" y="2107"/>
                    <a:pt x="1039" y="2107"/>
                  </a:cubicBezTo>
                  <a:cubicBezTo>
                    <a:pt x="1310" y="2107"/>
                    <a:pt x="1574" y="2003"/>
                    <a:pt x="1772" y="1805"/>
                  </a:cubicBezTo>
                  <a:cubicBezTo>
                    <a:pt x="1905" y="1671"/>
                    <a:pt x="1989" y="1504"/>
                    <a:pt x="2022" y="1337"/>
                  </a:cubicBezTo>
                  <a:cubicBezTo>
                    <a:pt x="2056" y="1170"/>
                    <a:pt x="2039" y="1020"/>
                    <a:pt x="1989" y="869"/>
                  </a:cubicBezTo>
                  <a:cubicBezTo>
                    <a:pt x="1922" y="652"/>
                    <a:pt x="1772" y="468"/>
                    <a:pt x="1588" y="351"/>
                  </a:cubicBezTo>
                  <a:cubicBezTo>
                    <a:pt x="1521" y="301"/>
                    <a:pt x="1438" y="284"/>
                    <a:pt x="1354" y="284"/>
                  </a:cubicBezTo>
                  <a:cubicBezTo>
                    <a:pt x="1354" y="301"/>
                    <a:pt x="1438" y="318"/>
                    <a:pt x="1555" y="401"/>
                  </a:cubicBezTo>
                  <a:cubicBezTo>
                    <a:pt x="1722" y="535"/>
                    <a:pt x="1822" y="702"/>
                    <a:pt x="1889" y="903"/>
                  </a:cubicBezTo>
                  <a:cubicBezTo>
                    <a:pt x="1972" y="1187"/>
                    <a:pt x="1889" y="1504"/>
                    <a:pt x="1671" y="1705"/>
                  </a:cubicBezTo>
                  <a:cubicBezTo>
                    <a:pt x="1495" y="1870"/>
                    <a:pt x="1266" y="1956"/>
                    <a:pt x="1035" y="1956"/>
                  </a:cubicBezTo>
                  <a:cubicBezTo>
                    <a:pt x="917" y="1956"/>
                    <a:pt x="799" y="1934"/>
                    <a:pt x="686" y="1888"/>
                  </a:cubicBezTo>
                  <a:cubicBezTo>
                    <a:pt x="368" y="1721"/>
                    <a:pt x="151" y="1387"/>
                    <a:pt x="168" y="1020"/>
                  </a:cubicBezTo>
                  <a:cubicBezTo>
                    <a:pt x="168" y="719"/>
                    <a:pt x="318" y="435"/>
                    <a:pt x="569" y="268"/>
                  </a:cubicBezTo>
                  <a:cubicBezTo>
                    <a:pt x="736" y="151"/>
                    <a:pt x="920" y="84"/>
                    <a:pt x="1120" y="67"/>
                  </a:cubicBezTo>
                  <a:cubicBezTo>
                    <a:pt x="1204" y="67"/>
                    <a:pt x="1287" y="50"/>
                    <a:pt x="1354" y="50"/>
                  </a:cubicBezTo>
                  <a:cubicBezTo>
                    <a:pt x="1287"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0"/>
            <p:cNvSpPr/>
            <p:nvPr/>
          </p:nvSpPr>
          <p:spPr>
            <a:xfrm>
              <a:off x="1114914" y="2384358"/>
              <a:ext cx="65386" cy="67598"/>
            </a:xfrm>
            <a:custGeom>
              <a:avLst/>
              <a:gdLst/>
              <a:ahLst/>
              <a:cxnLst/>
              <a:rect l="l" t="t" r="r" b="b"/>
              <a:pathLst>
                <a:path w="2039" h="2108" extrusionOk="0">
                  <a:moveTo>
                    <a:pt x="1120" y="1"/>
                  </a:moveTo>
                  <a:cubicBezTo>
                    <a:pt x="886" y="1"/>
                    <a:pt x="669" y="51"/>
                    <a:pt x="485" y="185"/>
                  </a:cubicBezTo>
                  <a:cubicBezTo>
                    <a:pt x="201" y="368"/>
                    <a:pt x="17" y="669"/>
                    <a:pt x="17" y="1020"/>
                  </a:cubicBezTo>
                  <a:cubicBezTo>
                    <a:pt x="0" y="1438"/>
                    <a:pt x="234" y="1839"/>
                    <a:pt x="602" y="2023"/>
                  </a:cubicBezTo>
                  <a:cubicBezTo>
                    <a:pt x="739" y="2080"/>
                    <a:pt x="881" y="2107"/>
                    <a:pt x="1022" y="2107"/>
                  </a:cubicBezTo>
                  <a:cubicBezTo>
                    <a:pt x="1293" y="2107"/>
                    <a:pt x="1557" y="2004"/>
                    <a:pt x="1755" y="1805"/>
                  </a:cubicBezTo>
                  <a:cubicBezTo>
                    <a:pt x="1888" y="1672"/>
                    <a:pt x="1972" y="1505"/>
                    <a:pt x="2005" y="1338"/>
                  </a:cubicBezTo>
                  <a:cubicBezTo>
                    <a:pt x="2039" y="1170"/>
                    <a:pt x="2022" y="1020"/>
                    <a:pt x="1972" y="870"/>
                  </a:cubicBezTo>
                  <a:cubicBezTo>
                    <a:pt x="1905" y="652"/>
                    <a:pt x="1772" y="469"/>
                    <a:pt x="1571" y="352"/>
                  </a:cubicBezTo>
                  <a:cubicBezTo>
                    <a:pt x="1504" y="302"/>
                    <a:pt x="1437" y="285"/>
                    <a:pt x="1354" y="285"/>
                  </a:cubicBezTo>
                  <a:cubicBezTo>
                    <a:pt x="1337" y="285"/>
                    <a:pt x="1421" y="318"/>
                    <a:pt x="1538" y="402"/>
                  </a:cubicBezTo>
                  <a:cubicBezTo>
                    <a:pt x="1705" y="536"/>
                    <a:pt x="1822" y="703"/>
                    <a:pt x="1872" y="903"/>
                  </a:cubicBezTo>
                  <a:cubicBezTo>
                    <a:pt x="1955" y="1187"/>
                    <a:pt x="1872" y="1488"/>
                    <a:pt x="1655" y="1705"/>
                  </a:cubicBezTo>
                  <a:cubicBezTo>
                    <a:pt x="1489" y="1871"/>
                    <a:pt x="1257" y="1956"/>
                    <a:pt x="1022" y="1956"/>
                  </a:cubicBezTo>
                  <a:cubicBezTo>
                    <a:pt x="902" y="1956"/>
                    <a:pt x="782" y="1934"/>
                    <a:pt x="669" y="1889"/>
                  </a:cubicBezTo>
                  <a:cubicBezTo>
                    <a:pt x="351" y="1722"/>
                    <a:pt x="151" y="1388"/>
                    <a:pt x="151" y="1020"/>
                  </a:cubicBezTo>
                  <a:cubicBezTo>
                    <a:pt x="151" y="719"/>
                    <a:pt x="301" y="435"/>
                    <a:pt x="552" y="268"/>
                  </a:cubicBezTo>
                  <a:cubicBezTo>
                    <a:pt x="719" y="151"/>
                    <a:pt x="919" y="84"/>
                    <a:pt x="1120" y="51"/>
                  </a:cubicBezTo>
                  <a:cubicBezTo>
                    <a:pt x="1142" y="57"/>
                    <a:pt x="1166" y="58"/>
                    <a:pt x="1192" y="58"/>
                  </a:cubicBezTo>
                  <a:cubicBezTo>
                    <a:pt x="1242" y="58"/>
                    <a:pt x="1298" y="51"/>
                    <a:pt x="1354" y="51"/>
                  </a:cubicBezTo>
                  <a:cubicBezTo>
                    <a:pt x="1270" y="18"/>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0"/>
            <p:cNvSpPr/>
            <p:nvPr/>
          </p:nvSpPr>
          <p:spPr>
            <a:xfrm>
              <a:off x="1277272" y="2490470"/>
              <a:ext cx="65386" cy="67983"/>
            </a:xfrm>
            <a:custGeom>
              <a:avLst/>
              <a:gdLst/>
              <a:ahLst/>
              <a:cxnLst/>
              <a:rect l="l" t="t" r="r" b="b"/>
              <a:pathLst>
                <a:path w="2039" h="2120" extrusionOk="0">
                  <a:moveTo>
                    <a:pt x="1120" y="0"/>
                  </a:moveTo>
                  <a:cubicBezTo>
                    <a:pt x="902" y="0"/>
                    <a:pt x="685" y="67"/>
                    <a:pt x="501" y="184"/>
                  </a:cubicBezTo>
                  <a:cubicBezTo>
                    <a:pt x="201" y="368"/>
                    <a:pt x="34" y="685"/>
                    <a:pt x="17" y="1019"/>
                  </a:cubicBezTo>
                  <a:cubicBezTo>
                    <a:pt x="0" y="1454"/>
                    <a:pt x="234" y="1838"/>
                    <a:pt x="618" y="2039"/>
                  </a:cubicBezTo>
                  <a:cubicBezTo>
                    <a:pt x="749" y="2093"/>
                    <a:pt x="885" y="2119"/>
                    <a:pt x="1019" y="2119"/>
                  </a:cubicBezTo>
                  <a:cubicBezTo>
                    <a:pt x="1297" y="2119"/>
                    <a:pt x="1568" y="2007"/>
                    <a:pt x="1771" y="1805"/>
                  </a:cubicBezTo>
                  <a:cubicBezTo>
                    <a:pt x="1905" y="1688"/>
                    <a:pt x="1988" y="1521"/>
                    <a:pt x="2022" y="1337"/>
                  </a:cubicBezTo>
                  <a:cubicBezTo>
                    <a:pt x="2039" y="1186"/>
                    <a:pt x="2039" y="1019"/>
                    <a:pt x="1988" y="869"/>
                  </a:cubicBezTo>
                  <a:cubicBezTo>
                    <a:pt x="1922" y="668"/>
                    <a:pt x="1771" y="485"/>
                    <a:pt x="1587" y="368"/>
                  </a:cubicBezTo>
                  <a:cubicBezTo>
                    <a:pt x="1521" y="318"/>
                    <a:pt x="1437" y="284"/>
                    <a:pt x="1354" y="284"/>
                  </a:cubicBezTo>
                  <a:cubicBezTo>
                    <a:pt x="1354" y="301"/>
                    <a:pt x="1437" y="318"/>
                    <a:pt x="1554" y="418"/>
                  </a:cubicBezTo>
                  <a:cubicBezTo>
                    <a:pt x="1704" y="535"/>
                    <a:pt x="1821" y="719"/>
                    <a:pt x="1888" y="902"/>
                  </a:cubicBezTo>
                  <a:cubicBezTo>
                    <a:pt x="1972" y="1186"/>
                    <a:pt x="1888" y="1504"/>
                    <a:pt x="1671" y="1704"/>
                  </a:cubicBezTo>
                  <a:cubicBezTo>
                    <a:pt x="1494" y="1870"/>
                    <a:pt x="1266" y="1963"/>
                    <a:pt x="1034" y="1963"/>
                  </a:cubicBezTo>
                  <a:cubicBezTo>
                    <a:pt x="917" y="1963"/>
                    <a:pt x="798" y="1939"/>
                    <a:pt x="685" y="1888"/>
                  </a:cubicBezTo>
                  <a:cubicBezTo>
                    <a:pt x="351" y="1721"/>
                    <a:pt x="150" y="1387"/>
                    <a:pt x="167" y="1019"/>
                  </a:cubicBezTo>
                  <a:cubicBezTo>
                    <a:pt x="167" y="719"/>
                    <a:pt x="318" y="451"/>
                    <a:pt x="568" y="284"/>
                  </a:cubicBezTo>
                  <a:cubicBezTo>
                    <a:pt x="719" y="150"/>
                    <a:pt x="919" y="84"/>
                    <a:pt x="1120" y="67"/>
                  </a:cubicBezTo>
                  <a:cubicBezTo>
                    <a:pt x="1203" y="67"/>
                    <a:pt x="1287" y="67"/>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0"/>
            <p:cNvSpPr/>
            <p:nvPr/>
          </p:nvSpPr>
          <p:spPr>
            <a:xfrm>
              <a:off x="1431036" y="2585293"/>
              <a:ext cx="65386" cy="67598"/>
            </a:xfrm>
            <a:custGeom>
              <a:avLst/>
              <a:gdLst/>
              <a:ahLst/>
              <a:cxnLst/>
              <a:rect l="l" t="t" r="r" b="b"/>
              <a:pathLst>
                <a:path w="2039" h="2108" extrusionOk="0">
                  <a:moveTo>
                    <a:pt x="1120" y="1"/>
                  </a:moveTo>
                  <a:cubicBezTo>
                    <a:pt x="903" y="1"/>
                    <a:pt x="686" y="67"/>
                    <a:pt x="502" y="184"/>
                  </a:cubicBezTo>
                  <a:cubicBezTo>
                    <a:pt x="201" y="368"/>
                    <a:pt x="34" y="669"/>
                    <a:pt x="17" y="1020"/>
                  </a:cubicBezTo>
                  <a:cubicBezTo>
                    <a:pt x="0" y="1437"/>
                    <a:pt x="234" y="1838"/>
                    <a:pt x="619" y="2022"/>
                  </a:cubicBezTo>
                  <a:cubicBezTo>
                    <a:pt x="750" y="2079"/>
                    <a:pt x="891" y="2107"/>
                    <a:pt x="1031" y="2107"/>
                  </a:cubicBezTo>
                  <a:cubicBezTo>
                    <a:pt x="1303" y="2107"/>
                    <a:pt x="1573" y="2003"/>
                    <a:pt x="1772" y="1805"/>
                  </a:cubicBezTo>
                  <a:cubicBezTo>
                    <a:pt x="1905" y="1671"/>
                    <a:pt x="1989" y="1504"/>
                    <a:pt x="2022" y="1337"/>
                  </a:cubicBezTo>
                  <a:cubicBezTo>
                    <a:pt x="2039" y="1170"/>
                    <a:pt x="2039" y="1020"/>
                    <a:pt x="1989" y="869"/>
                  </a:cubicBezTo>
                  <a:cubicBezTo>
                    <a:pt x="1922" y="652"/>
                    <a:pt x="1772" y="468"/>
                    <a:pt x="1588" y="351"/>
                  </a:cubicBezTo>
                  <a:cubicBezTo>
                    <a:pt x="1521" y="301"/>
                    <a:pt x="1437" y="285"/>
                    <a:pt x="1354" y="285"/>
                  </a:cubicBezTo>
                  <a:cubicBezTo>
                    <a:pt x="1354" y="285"/>
                    <a:pt x="1437" y="318"/>
                    <a:pt x="1554" y="402"/>
                  </a:cubicBezTo>
                  <a:cubicBezTo>
                    <a:pt x="1705" y="535"/>
                    <a:pt x="1822" y="702"/>
                    <a:pt x="1872" y="903"/>
                  </a:cubicBezTo>
                  <a:cubicBezTo>
                    <a:pt x="1972" y="1187"/>
                    <a:pt x="1889" y="1504"/>
                    <a:pt x="1671" y="1705"/>
                  </a:cubicBezTo>
                  <a:cubicBezTo>
                    <a:pt x="1494" y="1871"/>
                    <a:pt x="1266" y="1956"/>
                    <a:pt x="1035" y="1956"/>
                  </a:cubicBezTo>
                  <a:cubicBezTo>
                    <a:pt x="917" y="1956"/>
                    <a:pt x="799" y="1934"/>
                    <a:pt x="686" y="1889"/>
                  </a:cubicBezTo>
                  <a:cubicBezTo>
                    <a:pt x="351" y="1722"/>
                    <a:pt x="151" y="1387"/>
                    <a:pt x="151" y="1020"/>
                  </a:cubicBezTo>
                  <a:cubicBezTo>
                    <a:pt x="168" y="719"/>
                    <a:pt x="318" y="435"/>
                    <a:pt x="552" y="268"/>
                  </a:cubicBezTo>
                  <a:cubicBezTo>
                    <a:pt x="719" y="151"/>
                    <a:pt x="919" y="84"/>
                    <a:pt x="1120" y="67"/>
                  </a:cubicBezTo>
                  <a:cubicBezTo>
                    <a:pt x="1203" y="67"/>
                    <a:pt x="1270" y="51"/>
                    <a:pt x="1354" y="51"/>
                  </a:cubicBezTo>
                  <a:cubicBezTo>
                    <a:pt x="1287" y="17"/>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0"/>
            <p:cNvSpPr/>
            <p:nvPr/>
          </p:nvSpPr>
          <p:spPr>
            <a:xfrm>
              <a:off x="955250" y="2851582"/>
              <a:ext cx="65386" cy="67983"/>
            </a:xfrm>
            <a:custGeom>
              <a:avLst/>
              <a:gdLst/>
              <a:ahLst/>
              <a:cxnLst/>
              <a:rect l="l" t="t" r="r" b="b"/>
              <a:pathLst>
                <a:path w="2039" h="2120" extrusionOk="0">
                  <a:moveTo>
                    <a:pt x="1120" y="1"/>
                  </a:moveTo>
                  <a:cubicBezTo>
                    <a:pt x="903" y="1"/>
                    <a:pt x="685" y="67"/>
                    <a:pt x="502" y="184"/>
                  </a:cubicBezTo>
                  <a:cubicBezTo>
                    <a:pt x="201" y="368"/>
                    <a:pt x="17" y="686"/>
                    <a:pt x="17" y="1020"/>
                  </a:cubicBezTo>
                  <a:cubicBezTo>
                    <a:pt x="0" y="1454"/>
                    <a:pt x="234" y="1839"/>
                    <a:pt x="618" y="2039"/>
                  </a:cubicBezTo>
                  <a:cubicBezTo>
                    <a:pt x="744" y="2094"/>
                    <a:pt x="876" y="2120"/>
                    <a:pt x="1008" y="2120"/>
                  </a:cubicBezTo>
                  <a:cubicBezTo>
                    <a:pt x="1283" y="2120"/>
                    <a:pt x="1557" y="2008"/>
                    <a:pt x="1771" y="1805"/>
                  </a:cubicBezTo>
                  <a:cubicBezTo>
                    <a:pt x="1888" y="1688"/>
                    <a:pt x="1989" y="1521"/>
                    <a:pt x="2022" y="1337"/>
                  </a:cubicBezTo>
                  <a:cubicBezTo>
                    <a:pt x="2039" y="1187"/>
                    <a:pt x="2022" y="1020"/>
                    <a:pt x="1972" y="870"/>
                  </a:cubicBezTo>
                  <a:cubicBezTo>
                    <a:pt x="1905" y="669"/>
                    <a:pt x="1771" y="485"/>
                    <a:pt x="1571" y="368"/>
                  </a:cubicBezTo>
                  <a:cubicBezTo>
                    <a:pt x="1521" y="318"/>
                    <a:pt x="1437" y="285"/>
                    <a:pt x="1354" y="285"/>
                  </a:cubicBezTo>
                  <a:cubicBezTo>
                    <a:pt x="1354" y="301"/>
                    <a:pt x="1437" y="318"/>
                    <a:pt x="1554" y="418"/>
                  </a:cubicBezTo>
                  <a:cubicBezTo>
                    <a:pt x="1705" y="535"/>
                    <a:pt x="1821" y="719"/>
                    <a:pt x="1872" y="903"/>
                  </a:cubicBezTo>
                  <a:cubicBezTo>
                    <a:pt x="1972" y="1187"/>
                    <a:pt x="1888" y="1504"/>
                    <a:pt x="1671" y="1705"/>
                  </a:cubicBezTo>
                  <a:cubicBezTo>
                    <a:pt x="1494" y="1871"/>
                    <a:pt x="1266" y="1964"/>
                    <a:pt x="1035" y="1964"/>
                  </a:cubicBezTo>
                  <a:cubicBezTo>
                    <a:pt x="917" y="1964"/>
                    <a:pt x="798" y="1940"/>
                    <a:pt x="685" y="1889"/>
                  </a:cubicBezTo>
                  <a:cubicBezTo>
                    <a:pt x="351" y="1722"/>
                    <a:pt x="151" y="1387"/>
                    <a:pt x="151" y="1020"/>
                  </a:cubicBezTo>
                  <a:cubicBezTo>
                    <a:pt x="151" y="719"/>
                    <a:pt x="301" y="452"/>
                    <a:pt x="552" y="285"/>
                  </a:cubicBezTo>
                  <a:cubicBezTo>
                    <a:pt x="719" y="151"/>
                    <a:pt x="919" y="84"/>
                    <a:pt x="1120" y="67"/>
                  </a:cubicBezTo>
                  <a:cubicBezTo>
                    <a:pt x="1203" y="67"/>
                    <a:pt x="1270" y="67"/>
                    <a:pt x="1354" y="51"/>
                  </a:cubicBezTo>
                  <a:cubicBezTo>
                    <a:pt x="1287" y="17"/>
                    <a:pt x="1203"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0"/>
            <p:cNvSpPr/>
            <p:nvPr/>
          </p:nvSpPr>
          <p:spPr>
            <a:xfrm>
              <a:off x="1631426" y="2641027"/>
              <a:ext cx="65386" cy="67566"/>
            </a:xfrm>
            <a:custGeom>
              <a:avLst/>
              <a:gdLst/>
              <a:ahLst/>
              <a:cxnLst/>
              <a:rect l="l" t="t" r="r" b="b"/>
              <a:pathLst>
                <a:path w="2039" h="2107" extrusionOk="0">
                  <a:moveTo>
                    <a:pt x="1120" y="0"/>
                  </a:moveTo>
                  <a:cubicBezTo>
                    <a:pt x="903" y="0"/>
                    <a:pt x="686" y="67"/>
                    <a:pt x="502" y="184"/>
                  </a:cubicBezTo>
                  <a:cubicBezTo>
                    <a:pt x="201" y="368"/>
                    <a:pt x="34" y="685"/>
                    <a:pt x="17" y="1019"/>
                  </a:cubicBezTo>
                  <a:cubicBezTo>
                    <a:pt x="0" y="1437"/>
                    <a:pt x="234" y="1838"/>
                    <a:pt x="619" y="2022"/>
                  </a:cubicBezTo>
                  <a:cubicBezTo>
                    <a:pt x="750" y="2079"/>
                    <a:pt x="891" y="2107"/>
                    <a:pt x="1031" y="2107"/>
                  </a:cubicBezTo>
                  <a:cubicBezTo>
                    <a:pt x="1303" y="2107"/>
                    <a:pt x="1573" y="2003"/>
                    <a:pt x="1772" y="1805"/>
                  </a:cubicBezTo>
                  <a:cubicBezTo>
                    <a:pt x="1905" y="1671"/>
                    <a:pt x="1989" y="1521"/>
                    <a:pt x="2022" y="1337"/>
                  </a:cubicBezTo>
                  <a:cubicBezTo>
                    <a:pt x="2039" y="1170"/>
                    <a:pt x="2022" y="1019"/>
                    <a:pt x="1972" y="869"/>
                  </a:cubicBezTo>
                  <a:cubicBezTo>
                    <a:pt x="1905" y="652"/>
                    <a:pt x="1772" y="468"/>
                    <a:pt x="1588" y="351"/>
                  </a:cubicBezTo>
                  <a:cubicBezTo>
                    <a:pt x="1521" y="301"/>
                    <a:pt x="1437" y="284"/>
                    <a:pt x="1354" y="284"/>
                  </a:cubicBezTo>
                  <a:cubicBezTo>
                    <a:pt x="1354" y="301"/>
                    <a:pt x="1437" y="318"/>
                    <a:pt x="1554" y="401"/>
                  </a:cubicBezTo>
                  <a:cubicBezTo>
                    <a:pt x="1705" y="535"/>
                    <a:pt x="1822" y="702"/>
                    <a:pt x="1872" y="902"/>
                  </a:cubicBezTo>
                  <a:cubicBezTo>
                    <a:pt x="1972" y="1187"/>
                    <a:pt x="1889" y="1504"/>
                    <a:pt x="1671" y="1704"/>
                  </a:cubicBezTo>
                  <a:cubicBezTo>
                    <a:pt x="1494" y="1870"/>
                    <a:pt x="1266" y="1956"/>
                    <a:pt x="1035" y="1956"/>
                  </a:cubicBezTo>
                  <a:cubicBezTo>
                    <a:pt x="917" y="1956"/>
                    <a:pt x="799" y="1933"/>
                    <a:pt x="686" y="1888"/>
                  </a:cubicBezTo>
                  <a:cubicBezTo>
                    <a:pt x="351" y="1721"/>
                    <a:pt x="151" y="1387"/>
                    <a:pt x="151" y="1019"/>
                  </a:cubicBezTo>
                  <a:cubicBezTo>
                    <a:pt x="168" y="719"/>
                    <a:pt x="318" y="435"/>
                    <a:pt x="552" y="268"/>
                  </a:cubicBezTo>
                  <a:cubicBezTo>
                    <a:pt x="719" y="151"/>
                    <a:pt x="919" y="84"/>
                    <a:pt x="1120" y="67"/>
                  </a:cubicBezTo>
                  <a:cubicBezTo>
                    <a:pt x="1203" y="67"/>
                    <a:pt x="1270" y="67"/>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0"/>
            <p:cNvSpPr/>
            <p:nvPr/>
          </p:nvSpPr>
          <p:spPr>
            <a:xfrm>
              <a:off x="1199573" y="2602449"/>
              <a:ext cx="65386" cy="67566"/>
            </a:xfrm>
            <a:custGeom>
              <a:avLst/>
              <a:gdLst/>
              <a:ahLst/>
              <a:cxnLst/>
              <a:rect l="l" t="t" r="r" b="b"/>
              <a:pathLst>
                <a:path w="2039" h="2107" extrusionOk="0">
                  <a:moveTo>
                    <a:pt x="1120" y="0"/>
                  </a:moveTo>
                  <a:cubicBezTo>
                    <a:pt x="903" y="0"/>
                    <a:pt x="685" y="67"/>
                    <a:pt x="502" y="184"/>
                  </a:cubicBezTo>
                  <a:cubicBezTo>
                    <a:pt x="201" y="368"/>
                    <a:pt x="34" y="669"/>
                    <a:pt x="17" y="1019"/>
                  </a:cubicBezTo>
                  <a:cubicBezTo>
                    <a:pt x="0" y="1437"/>
                    <a:pt x="234" y="1838"/>
                    <a:pt x="619" y="2022"/>
                  </a:cubicBezTo>
                  <a:cubicBezTo>
                    <a:pt x="755" y="2079"/>
                    <a:pt x="898" y="2107"/>
                    <a:pt x="1038" y="2107"/>
                  </a:cubicBezTo>
                  <a:cubicBezTo>
                    <a:pt x="1310" y="2107"/>
                    <a:pt x="1573" y="2003"/>
                    <a:pt x="1771" y="1805"/>
                  </a:cubicBezTo>
                  <a:cubicBezTo>
                    <a:pt x="1905" y="1671"/>
                    <a:pt x="1989" y="1504"/>
                    <a:pt x="2022" y="1337"/>
                  </a:cubicBezTo>
                  <a:cubicBezTo>
                    <a:pt x="2039" y="1170"/>
                    <a:pt x="2039" y="1019"/>
                    <a:pt x="1989" y="869"/>
                  </a:cubicBezTo>
                  <a:cubicBezTo>
                    <a:pt x="1922" y="652"/>
                    <a:pt x="1771" y="468"/>
                    <a:pt x="1588" y="351"/>
                  </a:cubicBezTo>
                  <a:cubicBezTo>
                    <a:pt x="1521" y="301"/>
                    <a:pt x="1437" y="284"/>
                    <a:pt x="1354" y="284"/>
                  </a:cubicBezTo>
                  <a:cubicBezTo>
                    <a:pt x="1354" y="301"/>
                    <a:pt x="1437" y="318"/>
                    <a:pt x="1554" y="401"/>
                  </a:cubicBezTo>
                  <a:cubicBezTo>
                    <a:pt x="1705" y="535"/>
                    <a:pt x="1822" y="702"/>
                    <a:pt x="1888" y="902"/>
                  </a:cubicBezTo>
                  <a:cubicBezTo>
                    <a:pt x="1972" y="1187"/>
                    <a:pt x="1888" y="1504"/>
                    <a:pt x="1671" y="1704"/>
                  </a:cubicBezTo>
                  <a:cubicBezTo>
                    <a:pt x="1494" y="1870"/>
                    <a:pt x="1266" y="1956"/>
                    <a:pt x="1035" y="1956"/>
                  </a:cubicBezTo>
                  <a:cubicBezTo>
                    <a:pt x="917" y="1956"/>
                    <a:pt x="798" y="1933"/>
                    <a:pt x="685" y="1888"/>
                  </a:cubicBezTo>
                  <a:cubicBezTo>
                    <a:pt x="351" y="1721"/>
                    <a:pt x="151" y="1387"/>
                    <a:pt x="167" y="1019"/>
                  </a:cubicBezTo>
                  <a:cubicBezTo>
                    <a:pt x="167" y="719"/>
                    <a:pt x="318" y="435"/>
                    <a:pt x="552" y="268"/>
                  </a:cubicBezTo>
                  <a:cubicBezTo>
                    <a:pt x="719" y="151"/>
                    <a:pt x="919" y="84"/>
                    <a:pt x="1120" y="67"/>
                  </a:cubicBezTo>
                  <a:cubicBezTo>
                    <a:pt x="1203" y="67"/>
                    <a:pt x="1287" y="50"/>
                    <a:pt x="1354" y="50"/>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0"/>
            <p:cNvSpPr/>
            <p:nvPr/>
          </p:nvSpPr>
          <p:spPr>
            <a:xfrm>
              <a:off x="1279389" y="2890704"/>
              <a:ext cx="65418" cy="67983"/>
            </a:xfrm>
            <a:custGeom>
              <a:avLst/>
              <a:gdLst/>
              <a:ahLst/>
              <a:cxnLst/>
              <a:rect l="l" t="t" r="r" b="b"/>
              <a:pathLst>
                <a:path w="2040" h="2120" extrusionOk="0">
                  <a:moveTo>
                    <a:pt x="1120" y="0"/>
                  </a:moveTo>
                  <a:cubicBezTo>
                    <a:pt x="903" y="0"/>
                    <a:pt x="686" y="67"/>
                    <a:pt x="502" y="184"/>
                  </a:cubicBezTo>
                  <a:cubicBezTo>
                    <a:pt x="201" y="368"/>
                    <a:pt x="34" y="685"/>
                    <a:pt x="18" y="1020"/>
                  </a:cubicBezTo>
                  <a:cubicBezTo>
                    <a:pt x="1" y="1454"/>
                    <a:pt x="235" y="1838"/>
                    <a:pt x="619" y="2039"/>
                  </a:cubicBezTo>
                  <a:cubicBezTo>
                    <a:pt x="744" y="2093"/>
                    <a:pt x="878" y="2119"/>
                    <a:pt x="1013" y="2119"/>
                  </a:cubicBezTo>
                  <a:cubicBezTo>
                    <a:pt x="1291" y="2119"/>
                    <a:pt x="1569" y="2008"/>
                    <a:pt x="1772" y="1805"/>
                  </a:cubicBezTo>
                  <a:cubicBezTo>
                    <a:pt x="1906" y="1688"/>
                    <a:pt x="1989" y="1521"/>
                    <a:pt x="2023" y="1337"/>
                  </a:cubicBezTo>
                  <a:cubicBezTo>
                    <a:pt x="2039" y="1187"/>
                    <a:pt x="2039" y="1020"/>
                    <a:pt x="1973" y="869"/>
                  </a:cubicBezTo>
                  <a:cubicBezTo>
                    <a:pt x="1906" y="669"/>
                    <a:pt x="1772" y="485"/>
                    <a:pt x="1588" y="368"/>
                  </a:cubicBezTo>
                  <a:cubicBezTo>
                    <a:pt x="1521" y="318"/>
                    <a:pt x="1438" y="284"/>
                    <a:pt x="1354" y="284"/>
                  </a:cubicBezTo>
                  <a:cubicBezTo>
                    <a:pt x="1354" y="301"/>
                    <a:pt x="1438" y="318"/>
                    <a:pt x="1555" y="418"/>
                  </a:cubicBezTo>
                  <a:cubicBezTo>
                    <a:pt x="1705" y="535"/>
                    <a:pt x="1822" y="702"/>
                    <a:pt x="1872" y="903"/>
                  </a:cubicBezTo>
                  <a:cubicBezTo>
                    <a:pt x="1973" y="1187"/>
                    <a:pt x="1889" y="1504"/>
                    <a:pt x="1672" y="1705"/>
                  </a:cubicBezTo>
                  <a:cubicBezTo>
                    <a:pt x="1495" y="1871"/>
                    <a:pt x="1266" y="1963"/>
                    <a:pt x="1035" y="1963"/>
                  </a:cubicBezTo>
                  <a:cubicBezTo>
                    <a:pt x="917" y="1963"/>
                    <a:pt x="799" y="1939"/>
                    <a:pt x="686" y="1888"/>
                  </a:cubicBezTo>
                  <a:cubicBezTo>
                    <a:pt x="352" y="1721"/>
                    <a:pt x="151" y="1387"/>
                    <a:pt x="151" y="1020"/>
                  </a:cubicBezTo>
                  <a:cubicBezTo>
                    <a:pt x="168" y="719"/>
                    <a:pt x="318" y="452"/>
                    <a:pt x="552" y="284"/>
                  </a:cubicBezTo>
                  <a:cubicBezTo>
                    <a:pt x="719" y="151"/>
                    <a:pt x="920" y="84"/>
                    <a:pt x="1120" y="67"/>
                  </a:cubicBezTo>
                  <a:cubicBezTo>
                    <a:pt x="1204" y="67"/>
                    <a:pt x="1271" y="67"/>
                    <a:pt x="1354" y="51"/>
                  </a:cubicBezTo>
                  <a:cubicBezTo>
                    <a:pt x="1288"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0"/>
            <p:cNvSpPr/>
            <p:nvPr/>
          </p:nvSpPr>
          <p:spPr>
            <a:xfrm>
              <a:off x="1797535" y="2579938"/>
              <a:ext cx="65386" cy="67566"/>
            </a:xfrm>
            <a:custGeom>
              <a:avLst/>
              <a:gdLst/>
              <a:ahLst/>
              <a:cxnLst/>
              <a:rect l="l" t="t" r="r" b="b"/>
              <a:pathLst>
                <a:path w="2039" h="2107" extrusionOk="0">
                  <a:moveTo>
                    <a:pt x="1120" y="0"/>
                  </a:moveTo>
                  <a:cubicBezTo>
                    <a:pt x="902" y="0"/>
                    <a:pt x="685" y="67"/>
                    <a:pt x="501" y="184"/>
                  </a:cubicBezTo>
                  <a:cubicBezTo>
                    <a:pt x="201" y="368"/>
                    <a:pt x="17" y="685"/>
                    <a:pt x="17" y="1020"/>
                  </a:cubicBezTo>
                  <a:cubicBezTo>
                    <a:pt x="0" y="1437"/>
                    <a:pt x="234" y="1838"/>
                    <a:pt x="618" y="2022"/>
                  </a:cubicBezTo>
                  <a:cubicBezTo>
                    <a:pt x="749" y="2079"/>
                    <a:pt x="888" y="2107"/>
                    <a:pt x="1027" y="2107"/>
                  </a:cubicBezTo>
                  <a:cubicBezTo>
                    <a:pt x="1295" y="2107"/>
                    <a:pt x="1562" y="2003"/>
                    <a:pt x="1771" y="1805"/>
                  </a:cubicBezTo>
                  <a:cubicBezTo>
                    <a:pt x="1905" y="1688"/>
                    <a:pt x="1988" y="1521"/>
                    <a:pt x="2022" y="1337"/>
                  </a:cubicBezTo>
                  <a:cubicBezTo>
                    <a:pt x="2039" y="1187"/>
                    <a:pt x="2022" y="1020"/>
                    <a:pt x="1972" y="869"/>
                  </a:cubicBezTo>
                  <a:cubicBezTo>
                    <a:pt x="1905" y="652"/>
                    <a:pt x="1771" y="485"/>
                    <a:pt x="1571" y="351"/>
                  </a:cubicBezTo>
                  <a:cubicBezTo>
                    <a:pt x="1521" y="318"/>
                    <a:pt x="1437" y="284"/>
                    <a:pt x="1354" y="284"/>
                  </a:cubicBezTo>
                  <a:cubicBezTo>
                    <a:pt x="1354" y="301"/>
                    <a:pt x="1437" y="318"/>
                    <a:pt x="1554" y="401"/>
                  </a:cubicBezTo>
                  <a:cubicBezTo>
                    <a:pt x="1704" y="535"/>
                    <a:pt x="1821" y="702"/>
                    <a:pt x="1871" y="903"/>
                  </a:cubicBezTo>
                  <a:cubicBezTo>
                    <a:pt x="1972" y="1187"/>
                    <a:pt x="1888" y="1504"/>
                    <a:pt x="1671" y="1705"/>
                  </a:cubicBezTo>
                  <a:cubicBezTo>
                    <a:pt x="1494" y="1871"/>
                    <a:pt x="1266" y="1963"/>
                    <a:pt x="1034" y="1963"/>
                  </a:cubicBezTo>
                  <a:cubicBezTo>
                    <a:pt x="917" y="1963"/>
                    <a:pt x="798" y="1939"/>
                    <a:pt x="685" y="1889"/>
                  </a:cubicBezTo>
                  <a:cubicBezTo>
                    <a:pt x="351" y="1721"/>
                    <a:pt x="151" y="1387"/>
                    <a:pt x="151" y="1020"/>
                  </a:cubicBezTo>
                  <a:cubicBezTo>
                    <a:pt x="151" y="719"/>
                    <a:pt x="301" y="452"/>
                    <a:pt x="552" y="268"/>
                  </a:cubicBezTo>
                  <a:cubicBezTo>
                    <a:pt x="719" y="151"/>
                    <a:pt x="919" y="84"/>
                    <a:pt x="1120" y="67"/>
                  </a:cubicBezTo>
                  <a:cubicBezTo>
                    <a:pt x="1203" y="67"/>
                    <a:pt x="1270" y="67"/>
                    <a:pt x="1354" y="51"/>
                  </a:cubicBezTo>
                  <a:cubicBezTo>
                    <a:pt x="1287" y="17"/>
                    <a:pt x="1203"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0"/>
            <p:cNvSpPr/>
            <p:nvPr/>
          </p:nvSpPr>
          <p:spPr>
            <a:xfrm>
              <a:off x="1175458" y="1831964"/>
              <a:ext cx="242751" cy="305956"/>
            </a:xfrm>
            <a:custGeom>
              <a:avLst/>
              <a:gdLst/>
              <a:ahLst/>
              <a:cxnLst/>
              <a:rect l="l" t="t" r="r" b="b"/>
              <a:pathLst>
                <a:path w="7570" h="9541" extrusionOk="0">
                  <a:moveTo>
                    <a:pt x="4295" y="0"/>
                  </a:moveTo>
                  <a:lnTo>
                    <a:pt x="0" y="9541"/>
                  </a:lnTo>
                  <a:lnTo>
                    <a:pt x="0" y="9541"/>
                  </a:lnTo>
                  <a:lnTo>
                    <a:pt x="6634" y="9274"/>
                  </a:lnTo>
                  <a:cubicBezTo>
                    <a:pt x="6658" y="9275"/>
                    <a:pt x="6682" y="9276"/>
                    <a:pt x="6705" y="9276"/>
                  </a:cubicBezTo>
                  <a:cubicBezTo>
                    <a:pt x="6915" y="9276"/>
                    <a:pt x="7122" y="9212"/>
                    <a:pt x="7302" y="9106"/>
                  </a:cubicBezTo>
                  <a:cubicBezTo>
                    <a:pt x="7536" y="8906"/>
                    <a:pt x="7553" y="8555"/>
                    <a:pt x="7553" y="8254"/>
                  </a:cubicBezTo>
                  <a:cubicBezTo>
                    <a:pt x="7569" y="7235"/>
                    <a:pt x="7519" y="6082"/>
                    <a:pt x="6751" y="5431"/>
                  </a:cubicBezTo>
                  <a:cubicBezTo>
                    <a:pt x="6383" y="5130"/>
                    <a:pt x="5915" y="4979"/>
                    <a:pt x="5598" y="4645"/>
                  </a:cubicBezTo>
                  <a:cubicBezTo>
                    <a:pt x="5214" y="4228"/>
                    <a:pt x="5130" y="3609"/>
                    <a:pt x="5147" y="3041"/>
                  </a:cubicBezTo>
                  <a:cubicBezTo>
                    <a:pt x="5180" y="2473"/>
                    <a:pt x="5297" y="1905"/>
                    <a:pt x="5230" y="1337"/>
                  </a:cubicBezTo>
                  <a:cubicBezTo>
                    <a:pt x="5147" y="769"/>
                    <a:pt x="4846" y="184"/>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0"/>
            <p:cNvSpPr/>
            <p:nvPr/>
          </p:nvSpPr>
          <p:spPr>
            <a:xfrm>
              <a:off x="1045264" y="1753719"/>
              <a:ext cx="272221" cy="547713"/>
            </a:xfrm>
            <a:custGeom>
              <a:avLst/>
              <a:gdLst/>
              <a:ahLst/>
              <a:cxnLst/>
              <a:rect l="l" t="t" r="r" b="b"/>
              <a:pathLst>
                <a:path w="8489" h="17080" extrusionOk="0">
                  <a:moveTo>
                    <a:pt x="4378" y="1"/>
                  </a:moveTo>
                  <a:lnTo>
                    <a:pt x="0" y="3326"/>
                  </a:lnTo>
                  <a:lnTo>
                    <a:pt x="468" y="14354"/>
                  </a:lnTo>
                  <a:cubicBezTo>
                    <a:pt x="533" y="15883"/>
                    <a:pt x="1787" y="17080"/>
                    <a:pt x="3303" y="17080"/>
                  </a:cubicBezTo>
                  <a:cubicBezTo>
                    <a:pt x="3343" y="17080"/>
                    <a:pt x="3384" y="17079"/>
                    <a:pt x="3426" y="17077"/>
                  </a:cubicBezTo>
                  <a:cubicBezTo>
                    <a:pt x="4996" y="17010"/>
                    <a:pt x="6199" y="15690"/>
                    <a:pt x="6149" y="14136"/>
                  </a:cubicBezTo>
                  <a:cubicBezTo>
                    <a:pt x="6099" y="12800"/>
                    <a:pt x="6049" y="11530"/>
                    <a:pt x="6049" y="11530"/>
                  </a:cubicBezTo>
                  <a:cubicBezTo>
                    <a:pt x="6049" y="11530"/>
                    <a:pt x="8221" y="11296"/>
                    <a:pt x="8355" y="9124"/>
                  </a:cubicBezTo>
                  <a:cubicBezTo>
                    <a:pt x="8488" y="6952"/>
                    <a:pt x="8355" y="1956"/>
                    <a:pt x="8355" y="1956"/>
                  </a:cubicBezTo>
                  <a:lnTo>
                    <a:pt x="437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0"/>
            <p:cNvSpPr/>
            <p:nvPr/>
          </p:nvSpPr>
          <p:spPr>
            <a:xfrm>
              <a:off x="1278876" y="1924126"/>
              <a:ext cx="20908" cy="18054"/>
            </a:xfrm>
            <a:custGeom>
              <a:avLst/>
              <a:gdLst/>
              <a:ahLst/>
              <a:cxnLst/>
              <a:rect l="l" t="t" r="r" b="b"/>
              <a:pathLst>
                <a:path w="652" h="563" extrusionOk="0">
                  <a:moveTo>
                    <a:pt x="368" y="0"/>
                  </a:moveTo>
                  <a:cubicBezTo>
                    <a:pt x="117" y="0"/>
                    <a:pt x="0" y="301"/>
                    <a:pt x="167" y="485"/>
                  </a:cubicBezTo>
                  <a:cubicBezTo>
                    <a:pt x="226" y="538"/>
                    <a:pt x="296" y="563"/>
                    <a:pt x="363" y="563"/>
                  </a:cubicBezTo>
                  <a:cubicBezTo>
                    <a:pt x="506" y="563"/>
                    <a:pt x="641" y="454"/>
                    <a:pt x="652" y="284"/>
                  </a:cubicBezTo>
                  <a:cubicBezTo>
                    <a:pt x="652" y="134"/>
                    <a:pt x="518"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0"/>
            <p:cNvSpPr/>
            <p:nvPr/>
          </p:nvSpPr>
          <p:spPr>
            <a:xfrm>
              <a:off x="1272430" y="1912549"/>
              <a:ext cx="36461" cy="11192"/>
            </a:xfrm>
            <a:custGeom>
              <a:avLst/>
              <a:gdLst/>
              <a:ahLst/>
              <a:cxnLst/>
              <a:rect l="l" t="t" r="r" b="b"/>
              <a:pathLst>
                <a:path w="1137" h="349" extrusionOk="0">
                  <a:moveTo>
                    <a:pt x="544" y="1"/>
                  </a:moveTo>
                  <a:cubicBezTo>
                    <a:pt x="401" y="1"/>
                    <a:pt x="257" y="43"/>
                    <a:pt x="134" y="127"/>
                  </a:cubicBezTo>
                  <a:cubicBezTo>
                    <a:pt x="34" y="194"/>
                    <a:pt x="1" y="261"/>
                    <a:pt x="17" y="278"/>
                  </a:cubicBezTo>
                  <a:cubicBezTo>
                    <a:pt x="21" y="281"/>
                    <a:pt x="26" y="283"/>
                    <a:pt x="33" y="283"/>
                  </a:cubicBezTo>
                  <a:cubicBezTo>
                    <a:pt x="92" y="283"/>
                    <a:pt x="275" y="176"/>
                    <a:pt x="522" y="176"/>
                  </a:cubicBezTo>
                  <a:cubicBezTo>
                    <a:pt x="537" y="176"/>
                    <a:pt x="553" y="177"/>
                    <a:pt x="569" y="177"/>
                  </a:cubicBezTo>
                  <a:cubicBezTo>
                    <a:pt x="845" y="193"/>
                    <a:pt x="1036" y="349"/>
                    <a:pt x="1105" y="349"/>
                  </a:cubicBezTo>
                  <a:cubicBezTo>
                    <a:pt x="1111" y="349"/>
                    <a:pt x="1116" y="347"/>
                    <a:pt x="1120" y="345"/>
                  </a:cubicBezTo>
                  <a:cubicBezTo>
                    <a:pt x="1137" y="328"/>
                    <a:pt x="1104" y="261"/>
                    <a:pt x="1020" y="177"/>
                  </a:cubicBezTo>
                  <a:cubicBezTo>
                    <a:pt x="884" y="60"/>
                    <a:pt x="714" y="1"/>
                    <a:pt x="5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0"/>
            <p:cNvSpPr/>
            <p:nvPr/>
          </p:nvSpPr>
          <p:spPr>
            <a:xfrm>
              <a:off x="1175458" y="1924126"/>
              <a:ext cx="20940" cy="18054"/>
            </a:xfrm>
            <a:custGeom>
              <a:avLst/>
              <a:gdLst/>
              <a:ahLst/>
              <a:cxnLst/>
              <a:rect l="l" t="t" r="r" b="b"/>
              <a:pathLst>
                <a:path w="653" h="563" extrusionOk="0">
                  <a:moveTo>
                    <a:pt x="368" y="0"/>
                  </a:moveTo>
                  <a:cubicBezTo>
                    <a:pt x="117" y="0"/>
                    <a:pt x="0" y="301"/>
                    <a:pt x="184" y="485"/>
                  </a:cubicBezTo>
                  <a:cubicBezTo>
                    <a:pt x="238" y="538"/>
                    <a:pt x="306" y="563"/>
                    <a:pt x="372" y="563"/>
                  </a:cubicBezTo>
                  <a:cubicBezTo>
                    <a:pt x="514" y="563"/>
                    <a:pt x="652" y="454"/>
                    <a:pt x="652" y="284"/>
                  </a:cubicBezTo>
                  <a:cubicBezTo>
                    <a:pt x="652" y="134"/>
                    <a:pt x="518"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0"/>
            <p:cNvSpPr/>
            <p:nvPr/>
          </p:nvSpPr>
          <p:spPr>
            <a:xfrm>
              <a:off x="1166351" y="1912549"/>
              <a:ext cx="35916" cy="11192"/>
            </a:xfrm>
            <a:custGeom>
              <a:avLst/>
              <a:gdLst/>
              <a:ahLst/>
              <a:cxnLst/>
              <a:rect l="l" t="t" r="r" b="b"/>
              <a:pathLst>
                <a:path w="1120" h="349" extrusionOk="0">
                  <a:moveTo>
                    <a:pt x="537" y="1"/>
                  </a:moveTo>
                  <a:cubicBezTo>
                    <a:pt x="397" y="1"/>
                    <a:pt x="257" y="43"/>
                    <a:pt x="134" y="127"/>
                  </a:cubicBezTo>
                  <a:cubicBezTo>
                    <a:pt x="34" y="194"/>
                    <a:pt x="0" y="261"/>
                    <a:pt x="17" y="278"/>
                  </a:cubicBezTo>
                  <a:cubicBezTo>
                    <a:pt x="21" y="281"/>
                    <a:pt x="26" y="283"/>
                    <a:pt x="33" y="283"/>
                  </a:cubicBezTo>
                  <a:cubicBezTo>
                    <a:pt x="91" y="283"/>
                    <a:pt x="275" y="176"/>
                    <a:pt x="521" y="176"/>
                  </a:cubicBezTo>
                  <a:cubicBezTo>
                    <a:pt x="537" y="176"/>
                    <a:pt x="553" y="177"/>
                    <a:pt x="569" y="177"/>
                  </a:cubicBezTo>
                  <a:cubicBezTo>
                    <a:pt x="844" y="193"/>
                    <a:pt x="1036" y="349"/>
                    <a:pt x="1091" y="349"/>
                  </a:cubicBezTo>
                  <a:cubicBezTo>
                    <a:pt x="1097" y="349"/>
                    <a:pt x="1100" y="347"/>
                    <a:pt x="1103" y="345"/>
                  </a:cubicBezTo>
                  <a:cubicBezTo>
                    <a:pt x="1120" y="328"/>
                    <a:pt x="1086" y="261"/>
                    <a:pt x="1003" y="177"/>
                  </a:cubicBezTo>
                  <a:cubicBezTo>
                    <a:pt x="867" y="60"/>
                    <a:pt x="702" y="1"/>
                    <a:pt x="5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0"/>
            <p:cNvSpPr/>
            <p:nvPr/>
          </p:nvSpPr>
          <p:spPr>
            <a:xfrm>
              <a:off x="1147046" y="2091807"/>
              <a:ext cx="92739" cy="49480"/>
            </a:xfrm>
            <a:custGeom>
              <a:avLst/>
              <a:gdLst/>
              <a:ahLst/>
              <a:cxnLst/>
              <a:rect l="l" t="t" r="r" b="b"/>
              <a:pathLst>
                <a:path w="2892" h="1543" extrusionOk="0">
                  <a:moveTo>
                    <a:pt x="1" y="1"/>
                  </a:moveTo>
                  <a:cubicBezTo>
                    <a:pt x="1" y="1"/>
                    <a:pt x="677" y="1543"/>
                    <a:pt x="2702" y="1543"/>
                  </a:cubicBezTo>
                  <a:cubicBezTo>
                    <a:pt x="2764" y="1543"/>
                    <a:pt x="2827" y="1541"/>
                    <a:pt x="2892" y="1538"/>
                  </a:cubicBezTo>
                  <a:lnTo>
                    <a:pt x="2875" y="987"/>
                  </a:lnTo>
                  <a:cubicBezTo>
                    <a:pt x="1839" y="937"/>
                    <a:pt x="836" y="602"/>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0"/>
            <p:cNvSpPr/>
            <p:nvPr/>
          </p:nvSpPr>
          <p:spPr>
            <a:xfrm>
              <a:off x="1234943" y="1920887"/>
              <a:ext cx="26263" cy="84530"/>
            </a:xfrm>
            <a:custGeom>
              <a:avLst/>
              <a:gdLst/>
              <a:ahLst/>
              <a:cxnLst/>
              <a:rect l="l" t="t" r="r" b="b"/>
              <a:pathLst>
                <a:path w="819" h="2636" extrusionOk="0">
                  <a:moveTo>
                    <a:pt x="0" y="1"/>
                  </a:moveTo>
                  <a:lnTo>
                    <a:pt x="0" y="1"/>
                  </a:lnTo>
                  <a:cubicBezTo>
                    <a:pt x="17" y="168"/>
                    <a:pt x="50" y="318"/>
                    <a:pt x="100" y="469"/>
                  </a:cubicBezTo>
                  <a:cubicBezTo>
                    <a:pt x="184" y="770"/>
                    <a:pt x="318" y="1171"/>
                    <a:pt x="451" y="1605"/>
                  </a:cubicBezTo>
                  <a:cubicBezTo>
                    <a:pt x="535" y="1822"/>
                    <a:pt x="602" y="2039"/>
                    <a:pt x="668" y="2223"/>
                  </a:cubicBezTo>
                  <a:cubicBezTo>
                    <a:pt x="702" y="2307"/>
                    <a:pt x="719" y="2390"/>
                    <a:pt x="702" y="2474"/>
                  </a:cubicBezTo>
                  <a:cubicBezTo>
                    <a:pt x="685" y="2524"/>
                    <a:pt x="618" y="2541"/>
                    <a:pt x="535" y="2541"/>
                  </a:cubicBezTo>
                  <a:cubicBezTo>
                    <a:pt x="368" y="2541"/>
                    <a:pt x="201" y="2557"/>
                    <a:pt x="50" y="2607"/>
                  </a:cubicBezTo>
                  <a:cubicBezTo>
                    <a:pt x="148" y="2627"/>
                    <a:pt x="240" y="2635"/>
                    <a:pt x="333" y="2635"/>
                  </a:cubicBezTo>
                  <a:cubicBezTo>
                    <a:pt x="399" y="2635"/>
                    <a:pt x="466" y="2631"/>
                    <a:pt x="535" y="2624"/>
                  </a:cubicBezTo>
                  <a:lnTo>
                    <a:pt x="668" y="2624"/>
                  </a:lnTo>
                  <a:cubicBezTo>
                    <a:pt x="719" y="2607"/>
                    <a:pt x="769" y="2557"/>
                    <a:pt x="802" y="2507"/>
                  </a:cubicBezTo>
                  <a:cubicBezTo>
                    <a:pt x="819" y="2407"/>
                    <a:pt x="819" y="2290"/>
                    <a:pt x="769" y="2190"/>
                  </a:cubicBezTo>
                  <a:cubicBezTo>
                    <a:pt x="702" y="2006"/>
                    <a:pt x="635" y="1789"/>
                    <a:pt x="568" y="1572"/>
                  </a:cubicBezTo>
                  <a:cubicBezTo>
                    <a:pt x="435" y="1137"/>
                    <a:pt x="301" y="736"/>
                    <a:pt x="184" y="452"/>
                  </a:cubicBezTo>
                  <a:cubicBezTo>
                    <a:pt x="151" y="285"/>
                    <a:pt x="84" y="135"/>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0"/>
            <p:cNvSpPr/>
            <p:nvPr/>
          </p:nvSpPr>
          <p:spPr>
            <a:xfrm>
              <a:off x="1216184" y="2012536"/>
              <a:ext cx="23602" cy="21710"/>
            </a:xfrm>
            <a:custGeom>
              <a:avLst/>
              <a:gdLst/>
              <a:ahLst/>
              <a:cxnLst/>
              <a:rect l="l" t="t" r="r" b="b"/>
              <a:pathLst>
                <a:path w="736" h="677" extrusionOk="0">
                  <a:moveTo>
                    <a:pt x="418" y="0"/>
                  </a:moveTo>
                  <a:lnTo>
                    <a:pt x="418" y="0"/>
                  </a:lnTo>
                  <a:cubicBezTo>
                    <a:pt x="301" y="34"/>
                    <a:pt x="201" y="100"/>
                    <a:pt x="117" y="184"/>
                  </a:cubicBezTo>
                  <a:cubicBezTo>
                    <a:pt x="34" y="267"/>
                    <a:pt x="0" y="384"/>
                    <a:pt x="34" y="501"/>
                  </a:cubicBezTo>
                  <a:cubicBezTo>
                    <a:pt x="103" y="612"/>
                    <a:pt x="218" y="677"/>
                    <a:pt x="341" y="677"/>
                  </a:cubicBezTo>
                  <a:cubicBezTo>
                    <a:pt x="366" y="677"/>
                    <a:pt x="392" y="674"/>
                    <a:pt x="418" y="668"/>
                  </a:cubicBezTo>
                  <a:cubicBezTo>
                    <a:pt x="535" y="635"/>
                    <a:pt x="635" y="568"/>
                    <a:pt x="685" y="451"/>
                  </a:cubicBezTo>
                  <a:cubicBezTo>
                    <a:pt x="736" y="351"/>
                    <a:pt x="736" y="217"/>
                    <a:pt x="652" y="117"/>
                  </a:cubicBezTo>
                  <a:cubicBezTo>
                    <a:pt x="600" y="65"/>
                    <a:pt x="528" y="39"/>
                    <a:pt x="457" y="39"/>
                  </a:cubicBezTo>
                  <a:cubicBezTo>
                    <a:pt x="414" y="39"/>
                    <a:pt x="372" y="48"/>
                    <a:pt x="335" y="67"/>
                  </a:cubicBezTo>
                  <a:lnTo>
                    <a:pt x="418"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0"/>
            <p:cNvSpPr/>
            <p:nvPr/>
          </p:nvSpPr>
          <p:spPr>
            <a:xfrm>
              <a:off x="1214580" y="2011958"/>
              <a:ext cx="27354" cy="16419"/>
            </a:xfrm>
            <a:custGeom>
              <a:avLst/>
              <a:gdLst/>
              <a:ahLst/>
              <a:cxnLst/>
              <a:rect l="l" t="t" r="r" b="b"/>
              <a:pathLst>
                <a:path w="853" h="512" extrusionOk="0">
                  <a:moveTo>
                    <a:pt x="41" y="0"/>
                  </a:moveTo>
                  <a:cubicBezTo>
                    <a:pt x="38" y="0"/>
                    <a:pt x="36" y="1"/>
                    <a:pt x="34" y="1"/>
                  </a:cubicBezTo>
                  <a:cubicBezTo>
                    <a:pt x="0" y="1"/>
                    <a:pt x="67" y="269"/>
                    <a:pt x="334" y="419"/>
                  </a:cubicBezTo>
                  <a:cubicBezTo>
                    <a:pt x="457" y="488"/>
                    <a:pt x="577" y="512"/>
                    <a:pt x="670" y="512"/>
                  </a:cubicBezTo>
                  <a:cubicBezTo>
                    <a:pt x="779" y="512"/>
                    <a:pt x="852" y="480"/>
                    <a:pt x="852" y="453"/>
                  </a:cubicBezTo>
                  <a:cubicBezTo>
                    <a:pt x="836" y="419"/>
                    <a:pt x="635" y="402"/>
                    <a:pt x="418" y="285"/>
                  </a:cubicBezTo>
                  <a:cubicBezTo>
                    <a:pt x="211" y="158"/>
                    <a:pt x="95" y="0"/>
                    <a:pt x="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0"/>
            <p:cNvSpPr/>
            <p:nvPr/>
          </p:nvSpPr>
          <p:spPr>
            <a:xfrm>
              <a:off x="1084386" y="1734895"/>
              <a:ext cx="249710" cy="174030"/>
            </a:xfrm>
            <a:custGeom>
              <a:avLst/>
              <a:gdLst/>
              <a:ahLst/>
              <a:cxnLst/>
              <a:rect l="l" t="t" r="r" b="b"/>
              <a:pathLst>
                <a:path w="7787" h="5427" extrusionOk="0">
                  <a:moveTo>
                    <a:pt x="3835" y="0"/>
                  </a:moveTo>
                  <a:cubicBezTo>
                    <a:pt x="3527" y="0"/>
                    <a:pt x="3219" y="40"/>
                    <a:pt x="2924" y="120"/>
                  </a:cubicBezTo>
                  <a:cubicBezTo>
                    <a:pt x="1688" y="471"/>
                    <a:pt x="735" y="1457"/>
                    <a:pt x="418" y="2710"/>
                  </a:cubicBezTo>
                  <a:lnTo>
                    <a:pt x="568" y="2576"/>
                  </a:lnTo>
                  <a:lnTo>
                    <a:pt x="568" y="2576"/>
                  </a:lnTo>
                  <a:cubicBezTo>
                    <a:pt x="551" y="3044"/>
                    <a:pt x="284" y="3462"/>
                    <a:pt x="150" y="3913"/>
                  </a:cubicBezTo>
                  <a:cubicBezTo>
                    <a:pt x="0" y="4364"/>
                    <a:pt x="17" y="4932"/>
                    <a:pt x="434" y="5199"/>
                  </a:cubicBezTo>
                  <a:cubicBezTo>
                    <a:pt x="551" y="5283"/>
                    <a:pt x="668" y="5333"/>
                    <a:pt x="802" y="5350"/>
                  </a:cubicBezTo>
                  <a:cubicBezTo>
                    <a:pt x="992" y="5405"/>
                    <a:pt x="1190" y="5427"/>
                    <a:pt x="1390" y="5427"/>
                  </a:cubicBezTo>
                  <a:cubicBezTo>
                    <a:pt x="1735" y="5427"/>
                    <a:pt x="2091" y="5363"/>
                    <a:pt x="2439" y="5300"/>
                  </a:cubicBezTo>
                  <a:lnTo>
                    <a:pt x="2506" y="4063"/>
                  </a:lnTo>
                  <a:cubicBezTo>
                    <a:pt x="2590" y="4448"/>
                    <a:pt x="2790" y="4798"/>
                    <a:pt x="3108" y="5032"/>
                  </a:cubicBezTo>
                  <a:cubicBezTo>
                    <a:pt x="3325" y="5206"/>
                    <a:pt x="3584" y="5295"/>
                    <a:pt x="3849" y="5295"/>
                  </a:cubicBezTo>
                  <a:cubicBezTo>
                    <a:pt x="3992" y="5295"/>
                    <a:pt x="4137" y="5269"/>
                    <a:pt x="4277" y="5216"/>
                  </a:cubicBezTo>
                  <a:cubicBezTo>
                    <a:pt x="4600" y="5069"/>
                    <a:pt x="4820" y="4716"/>
                    <a:pt x="4744" y="4395"/>
                  </a:cubicBezTo>
                  <a:lnTo>
                    <a:pt x="4744" y="4395"/>
                  </a:lnTo>
                  <a:cubicBezTo>
                    <a:pt x="4929" y="4791"/>
                    <a:pt x="5397" y="5060"/>
                    <a:pt x="5865" y="5166"/>
                  </a:cubicBezTo>
                  <a:cubicBezTo>
                    <a:pt x="6098" y="5196"/>
                    <a:pt x="6334" y="5213"/>
                    <a:pt x="6572" y="5213"/>
                  </a:cubicBezTo>
                  <a:cubicBezTo>
                    <a:pt x="6863" y="5213"/>
                    <a:pt x="7158" y="5188"/>
                    <a:pt x="7452" y="5133"/>
                  </a:cubicBezTo>
                  <a:cubicBezTo>
                    <a:pt x="7185" y="4715"/>
                    <a:pt x="7369" y="4214"/>
                    <a:pt x="7519" y="3763"/>
                  </a:cubicBezTo>
                  <a:cubicBezTo>
                    <a:pt x="7669" y="3311"/>
                    <a:pt x="7786" y="2760"/>
                    <a:pt x="7452" y="2409"/>
                  </a:cubicBezTo>
                  <a:cubicBezTo>
                    <a:pt x="7318" y="2292"/>
                    <a:pt x="7201" y="2192"/>
                    <a:pt x="7068" y="2108"/>
                  </a:cubicBezTo>
                  <a:cubicBezTo>
                    <a:pt x="6784" y="1858"/>
                    <a:pt x="6650" y="1524"/>
                    <a:pt x="6450" y="1240"/>
                  </a:cubicBezTo>
                  <a:cubicBezTo>
                    <a:pt x="5896" y="441"/>
                    <a:pt x="4866" y="0"/>
                    <a:pt x="38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0"/>
            <p:cNvSpPr/>
            <p:nvPr/>
          </p:nvSpPr>
          <p:spPr>
            <a:xfrm>
              <a:off x="904872" y="1753751"/>
              <a:ext cx="254552" cy="409887"/>
            </a:xfrm>
            <a:custGeom>
              <a:avLst/>
              <a:gdLst/>
              <a:ahLst/>
              <a:cxnLst/>
              <a:rect l="l" t="t" r="r" b="b"/>
              <a:pathLst>
                <a:path w="7938" h="12782" extrusionOk="0">
                  <a:moveTo>
                    <a:pt x="6153" y="0"/>
                  </a:moveTo>
                  <a:cubicBezTo>
                    <a:pt x="5878" y="0"/>
                    <a:pt x="5604" y="20"/>
                    <a:pt x="5331" y="67"/>
                  </a:cubicBezTo>
                  <a:cubicBezTo>
                    <a:pt x="4479" y="234"/>
                    <a:pt x="3626" y="752"/>
                    <a:pt x="3309" y="1554"/>
                  </a:cubicBezTo>
                  <a:cubicBezTo>
                    <a:pt x="2958" y="2473"/>
                    <a:pt x="3309" y="3592"/>
                    <a:pt x="2791" y="4444"/>
                  </a:cubicBezTo>
                  <a:cubicBezTo>
                    <a:pt x="2457" y="5012"/>
                    <a:pt x="1788" y="5297"/>
                    <a:pt x="1287" y="5748"/>
                  </a:cubicBezTo>
                  <a:cubicBezTo>
                    <a:pt x="435" y="6483"/>
                    <a:pt x="51" y="7669"/>
                    <a:pt x="17" y="8805"/>
                  </a:cubicBezTo>
                  <a:cubicBezTo>
                    <a:pt x="1" y="9925"/>
                    <a:pt x="435" y="11679"/>
                    <a:pt x="736" y="12782"/>
                  </a:cubicBezTo>
                  <a:cubicBezTo>
                    <a:pt x="2791" y="12598"/>
                    <a:pt x="4896" y="12732"/>
                    <a:pt x="6951" y="12548"/>
                  </a:cubicBezTo>
                  <a:cubicBezTo>
                    <a:pt x="6484" y="12331"/>
                    <a:pt x="6250" y="10977"/>
                    <a:pt x="6333" y="10459"/>
                  </a:cubicBezTo>
                  <a:cubicBezTo>
                    <a:pt x="6417" y="9958"/>
                    <a:pt x="6701" y="9507"/>
                    <a:pt x="6918" y="9056"/>
                  </a:cubicBezTo>
                  <a:cubicBezTo>
                    <a:pt x="7135" y="8588"/>
                    <a:pt x="7302" y="8053"/>
                    <a:pt x="7135" y="7569"/>
                  </a:cubicBezTo>
                  <a:cubicBezTo>
                    <a:pt x="6968" y="7051"/>
                    <a:pt x="6450" y="6683"/>
                    <a:pt x="6266" y="6165"/>
                  </a:cubicBezTo>
                  <a:cubicBezTo>
                    <a:pt x="6066" y="5614"/>
                    <a:pt x="6266" y="4996"/>
                    <a:pt x="6450" y="4444"/>
                  </a:cubicBezTo>
                  <a:cubicBezTo>
                    <a:pt x="6951" y="3024"/>
                    <a:pt x="7453" y="1604"/>
                    <a:pt x="7937" y="184"/>
                  </a:cubicBezTo>
                  <a:cubicBezTo>
                    <a:pt x="7353" y="92"/>
                    <a:pt x="6752" y="0"/>
                    <a:pt x="6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0"/>
            <p:cNvSpPr/>
            <p:nvPr/>
          </p:nvSpPr>
          <p:spPr>
            <a:xfrm>
              <a:off x="932739" y="1746151"/>
              <a:ext cx="213281" cy="190545"/>
            </a:xfrm>
            <a:custGeom>
              <a:avLst/>
              <a:gdLst/>
              <a:ahLst/>
              <a:cxnLst/>
              <a:rect l="l" t="t" r="r" b="b"/>
              <a:pathLst>
                <a:path w="6651" h="5942" extrusionOk="0">
                  <a:moveTo>
                    <a:pt x="5026" y="1"/>
                  </a:moveTo>
                  <a:cubicBezTo>
                    <a:pt x="4988" y="1"/>
                    <a:pt x="4950" y="2"/>
                    <a:pt x="4913" y="3"/>
                  </a:cubicBezTo>
                  <a:cubicBezTo>
                    <a:pt x="4595" y="3"/>
                    <a:pt x="4295" y="53"/>
                    <a:pt x="3994" y="120"/>
                  </a:cubicBezTo>
                  <a:cubicBezTo>
                    <a:pt x="3626" y="203"/>
                    <a:pt x="3292" y="337"/>
                    <a:pt x="2991" y="521"/>
                  </a:cubicBezTo>
                  <a:cubicBezTo>
                    <a:pt x="2640" y="738"/>
                    <a:pt x="2373" y="1056"/>
                    <a:pt x="2223" y="1440"/>
                  </a:cubicBezTo>
                  <a:cubicBezTo>
                    <a:pt x="2072" y="1841"/>
                    <a:pt x="2006" y="2275"/>
                    <a:pt x="2022" y="2693"/>
                  </a:cubicBezTo>
                  <a:cubicBezTo>
                    <a:pt x="2022" y="3144"/>
                    <a:pt x="2072" y="3562"/>
                    <a:pt x="2072" y="3963"/>
                  </a:cubicBezTo>
                  <a:cubicBezTo>
                    <a:pt x="2106" y="4347"/>
                    <a:pt x="2039" y="4715"/>
                    <a:pt x="1905" y="5082"/>
                  </a:cubicBezTo>
                  <a:cubicBezTo>
                    <a:pt x="1772" y="5383"/>
                    <a:pt x="1521" y="5634"/>
                    <a:pt x="1204" y="5767"/>
                  </a:cubicBezTo>
                  <a:cubicBezTo>
                    <a:pt x="1113" y="5801"/>
                    <a:pt x="1016" y="5818"/>
                    <a:pt x="919" y="5818"/>
                  </a:cubicBezTo>
                  <a:cubicBezTo>
                    <a:pt x="730" y="5818"/>
                    <a:pt x="539" y="5755"/>
                    <a:pt x="385" y="5634"/>
                  </a:cubicBezTo>
                  <a:cubicBezTo>
                    <a:pt x="201" y="5500"/>
                    <a:pt x="101" y="5249"/>
                    <a:pt x="151" y="5016"/>
                  </a:cubicBezTo>
                  <a:cubicBezTo>
                    <a:pt x="184" y="4832"/>
                    <a:pt x="318" y="4681"/>
                    <a:pt x="502" y="4648"/>
                  </a:cubicBezTo>
                  <a:cubicBezTo>
                    <a:pt x="529" y="4644"/>
                    <a:pt x="557" y="4642"/>
                    <a:pt x="584" y="4642"/>
                  </a:cubicBezTo>
                  <a:cubicBezTo>
                    <a:pt x="673" y="4642"/>
                    <a:pt x="759" y="4664"/>
                    <a:pt x="836" y="4715"/>
                  </a:cubicBezTo>
                  <a:cubicBezTo>
                    <a:pt x="903" y="4765"/>
                    <a:pt x="919" y="4798"/>
                    <a:pt x="936" y="4798"/>
                  </a:cubicBezTo>
                  <a:cubicBezTo>
                    <a:pt x="936" y="4798"/>
                    <a:pt x="919" y="4748"/>
                    <a:pt x="853" y="4698"/>
                  </a:cubicBezTo>
                  <a:cubicBezTo>
                    <a:pt x="774" y="4632"/>
                    <a:pt x="674" y="4587"/>
                    <a:pt x="579" y="4587"/>
                  </a:cubicBezTo>
                  <a:cubicBezTo>
                    <a:pt x="553" y="4587"/>
                    <a:pt x="527" y="4591"/>
                    <a:pt x="502" y="4598"/>
                  </a:cubicBezTo>
                  <a:cubicBezTo>
                    <a:pt x="285" y="4631"/>
                    <a:pt x="117" y="4782"/>
                    <a:pt x="67" y="4999"/>
                  </a:cubicBezTo>
                  <a:cubicBezTo>
                    <a:pt x="1" y="5266"/>
                    <a:pt x="101" y="5550"/>
                    <a:pt x="318" y="5717"/>
                  </a:cubicBezTo>
                  <a:cubicBezTo>
                    <a:pt x="498" y="5863"/>
                    <a:pt x="715" y="5941"/>
                    <a:pt x="935" y="5941"/>
                  </a:cubicBezTo>
                  <a:cubicBezTo>
                    <a:pt x="1042" y="5941"/>
                    <a:pt x="1150" y="5923"/>
                    <a:pt x="1254" y="5884"/>
                  </a:cubicBezTo>
                  <a:cubicBezTo>
                    <a:pt x="1605" y="5751"/>
                    <a:pt x="1872" y="5483"/>
                    <a:pt x="2022" y="5132"/>
                  </a:cubicBezTo>
                  <a:cubicBezTo>
                    <a:pt x="2173" y="4765"/>
                    <a:pt x="2239" y="4364"/>
                    <a:pt x="2223" y="3963"/>
                  </a:cubicBezTo>
                  <a:cubicBezTo>
                    <a:pt x="2223" y="3545"/>
                    <a:pt x="2173" y="3127"/>
                    <a:pt x="2173" y="2693"/>
                  </a:cubicBezTo>
                  <a:cubicBezTo>
                    <a:pt x="2156" y="2292"/>
                    <a:pt x="2223" y="1874"/>
                    <a:pt x="2356" y="1490"/>
                  </a:cubicBezTo>
                  <a:cubicBezTo>
                    <a:pt x="2490" y="1139"/>
                    <a:pt x="2741" y="838"/>
                    <a:pt x="3058" y="638"/>
                  </a:cubicBezTo>
                  <a:cubicBezTo>
                    <a:pt x="3359" y="454"/>
                    <a:pt x="3676" y="320"/>
                    <a:pt x="4011" y="237"/>
                  </a:cubicBezTo>
                  <a:cubicBezTo>
                    <a:pt x="4311" y="170"/>
                    <a:pt x="4612" y="120"/>
                    <a:pt x="4913" y="103"/>
                  </a:cubicBezTo>
                  <a:cubicBezTo>
                    <a:pt x="4958" y="102"/>
                    <a:pt x="5003" y="101"/>
                    <a:pt x="5048" y="101"/>
                  </a:cubicBezTo>
                  <a:cubicBezTo>
                    <a:pt x="5451" y="101"/>
                    <a:pt x="5840" y="168"/>
                    <a:pt x="6216" y="304"/>
                  </a:cubicBezTo>
                  <a:cubicBezTo>
                    <a:pt x="6482" y="413"/>
                    <a:pt x="6631" y="523"/>
                    <a:pt x="6649" y="523"/>
                  </a:cubicBezTo>
                  <a:cubicBezTo>
                    <a:pt x="6650" y="523"/>
                    <a:pt x="6651" y="522"/>
                    <a:pt x="6651" y="521"/>
                  </a:cubicBezTo>
                  <a:cubicBezTo>
                    <a:pt x="6651" y="521"/>
                    <a:pt x="6617" y="488"/>
                    <a:pt x="6550" y="437"/>
                  </a:cubicBezTo>
                  <a:cubicBezTo>
                    <a:pt x="6450" y="371"/>
                    <a:pt x="6350" y="304"/>
                    <a:pt x="6233" y="254"/>
                  </a:cubicBezTo>
                  <a:cubicBezTo>
                    <a:pt x="5850" y="85"/>
                    <a:pt x="5439" y="1"/>
                    <a:pt x="50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0"/>
            <p:cNvSpPr/>
            <p:nvPr/>
          </p:nvSpPr>
          <p:spPr>
            <a:xfrm>
              <a:off x="1316363" y="1831964"/>
              <a:ext cx="98640" cy="183137"/>
            </a:xfrm>
            <a:custGeom>
              <a:avLst/>
              <a:gdLst/>
              <a:ahLst/>
              <a:cxnLst/>
              <a:rect l="l" t="t" r="r" b="b"/>
              <a:pathLst>
                <a:path w="3076" h="5711" extrusionOk="0">
                  <a:moveTo>
                    <a:pt x="1" y="0"/>
                  </a:moveTo>
                  <a:lnTo>
                    <a:pt x="1" y="0"/>
                  </a:lnTo>
                  <a:cubicBezTo>
                    <a:pt x="84" y="67"/>
                    <a:pt x="168" y="134"/>
                    <a:pt x="268" y="184"/>
                  </a:cubicBezTo>
                  <a:cubicBezTo>
                    <a:pt x="519" y="351"/>
                    <a:pt x="753" y="535"/>
                    <a:pt x="970" y="736"/>
                  </a:cubicBezTo>
                  <a:cubicBezTo>
                    <a:pt x="1287" y="1020"/>
                    <a:pt x="1488" y="1404"/>
                    <a:pt x="1555" y="1822"/>
                  </a:cubicBezTo>
                  <a:cubicBezTo>
                    <a:pt x="1622" y="2306"/>
                    <a:pt x="1488" y="2841"/>
                    <a:pt x="1388" y="3409"/>
                  </a:cubicBezTo>
                  <a:cubicBezTo>
                    <a:pt x="1271" y="3960"/>
                    <a:pt x="1221" y="4562"/>
                    <a:pt x="1471" y="5030"/>
                  </a:cubicBezTo>
                  <a:cubicBezTo>
                    <a:pt x="1588" y="5247"/>
                    <a:pt x="1755" y="5447"/>
                    <a:pt x="1972" y="5581"/>
                  </a:cubicBezTo>
                  <a:cubicBezTo>
                    <a:pt x="2112" y="5670"/>
                    <a:pt x="2270" y="5710"/>
                    <a:pt x="2433" y="5710"/>
                  </a:cubicBezTo>
                  <a:cubicBezTo>
                    <a:pt x="2485" y="5710"/>
                    <a:pt x="2538" y="5706"/>
                    <a:pt x="2591" y="5698"/>
                  </a:cubicBezTo>
                  <a:cubicBezTo>
                    <a:pt x="2774" y="5681"/>
                    <a:pt x="2942" y="5564"/>
                    <a:pt x="3025" y="5397"/>
                  </a:cubicBezTo>
                  <a:cubicBezTo>
                    <a:pt x="3075" y="5264"/>
                    <a:pt x="3059" y="5113"/>
                    <a:pt x="2958" y="4996"/>
                  </a:cubicBezTo>
                  <a:cubicBezTo>
                    <a:pt x="2908" y="4929"/>
                    <a:pt x="2825" y="4896"/>
                    <a:pt x="2724" y="4879"/>
                  </a:cubicBezTo>
                  <a:cubicBezTo>
                    <a:pt x="2674" y="4896"/>
                    <a:pt x="2641" y="4913"/>
                    <a:pt x="2641" y="4913"/>
                  </a:cubicBezTo>
                  <a:cubicBezTo>
                    <a:pt x="2656" y="4910"/>
                    <a:pt x="2671" y="4909"/>
                    <a:pt x="2685" y="4909"/>
                  </a:cubicBezTo>
                  <a:cubicBezTo>
                    <a:pt x="2783" y="4909"/>
                    <a:pt x="2864" y="4957"/>
                    <a:pt x="2908" y="5030"/>
                  </a:cubicBezTo>
                  <a:cubicBezTo>
                    <a:pt x="2975" y="5130"/>
                    <a:pt x="2992" y="5247"/>
                    <a:pt x="2942" y="5364"/>
                  </a:cubicBezTo>
                  <a:cubicBezTo>
                    <a:pt x="2875" y="5497"/>
                    <a:pt x="2724" y="5581"/>
                    <a:pt x="2574" y="5598"/>
                  </a:cubicBezTo>
                  <a:cubicBezTo>
                    <a:pt x="2544" y="5602"/>
                    <a:pt x="2514" y="5604"/>
                    <a:pt x="2484" y="5604"/>
                  </a:cubicBezTo>
                  <a:cubicBezTo>
                    <a:pt x="2154" y="5604"/>
                    <a:pt x="1788" y="5360"/>
                    <a:pt x="1605" y="4963"/>
                  </a:cubicBezTo>
                  <a:cubicBezTo>
                    <a:pt x="1388" y="4545"/>
                    <a:pt x="1421" y="3994"/>
                    <a:pt x="1538" y="3426"/>
                  </a:cubicBezTo>
                  <a:cubicBezTo>
                    <a:pt x="1638" y="2874"/>
                    <a:pt x="1772" y="2323"/>
                    <a:pt x="1688" y="1805"/>
                  </a:cubicBezTo>
                  <a:cubicBezTo>
                    <a:pt x="1622" y="1354"/>
                    <a:pt x="1388" y="953"/>
                    <a:pt x="1037" y="652"/>
                  </a:cubicBezTo>
                  <a:cubicBezTo>
                    <a:pt x="803" y="451"/>
                    <a:pt x="569" y="284"/>
                    <a:pt x="302" y="134"/>
                  </a:cubicBezTo>
                  <a:cubicBezTo>
                    <a:pt x="218" y="84"/>
                    <a:pt x="118"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0"/>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0"/>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000000">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0"/>
            <p:cNvSpPr/>
            <p:nvPr/>
          </p:nvSpPr>
          <p:spPr>
            <a:xfrm>
              <a:off x="1401021" y="2447595"/>
              <a:ext cx="719082" cy="357937"/>
            </a:xfrm>
            <a:custGeom>
              <a:avLst/>
              <a:gdLst/>
              <a:ahLst/>
              <a:cxnLst/>
              <a:rect l="l" t="t" r="r" b="b"/>
              <a:pathLst>
                <a:path w="22424" h="11162" extrusionOk="0">
                  <a:moveTo>
                    <a:pt x="6784" y="0"/>
                  </a:moveTo>
                  <a:cubicBezTo>
                    <a:pt x="6651" y="0"/>
                    <a:pt x="6517" y="67"/>
                    <a:pt x="6434" y="184"/>
                  </a:cubicBezTo>
                  <a:lnTo>
                    <a:pt x="1" y="11162"/>
                  </a:lnTo>
                  <a:lnTo>
                    <a:pt x="15941" y="11162"/>
                  </a:lnTo>
                  <a:lnTo>
                    <a:pt x="22290" y="485"/>
                  </a:lnTo>
                  <a:cubicBezTo>
                    <a:pt x="22424" y="268"/>
                    <a:pt x="22240" y="0"/>
                    <a:pt x="2195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0"/>
            <p:cNvSpPr/>
            <p:nvPr/>
          </p:nvSpPr>
          <p:spPr>
            <a:xfrm>
              <a:off x="1537660" y="2605688"/>
              <a:ext cx="217033" cy="201448"/>
            </a:xfrm>
            <a:custGeom>
              <a:avLst/>
              <a:gdLst/>
              <a:ahLst/>
              <a:cxnLst/>
              <a:rect l="l" t="t" r="r" b="b"/>
              <a:pathLst>
                <a:path w="6768" h="6282" extrusionOk="0">
                  <a:moveTo>
                    <a:pt x="1201" y="0"/>
                  </a:moveTo>
                  <a:cubicBezTo>
                    <a:pt x="1036" y="0"/>
                    <a:pt x="880" y="140"/>
                    <a:pt x="903" y="334"/>
                  </a:cubicBezTo>
                  <a:cubicBezTo>
                    <a:pt x="869" y="668"/>
                    <a:pt x="802" y="1002"/>
                    <a:pt x="686" y="1303"/>
                  </a:cubicBezTo>
                  <a:cubicBezTo>
                    <a:pt x="602" y="1570"/>
                    <a:pt x="468" y="1804"/>
                    <a:pt x="318" y="2021"/>
                  </a:cubicBezTo>
                  <a:cubicBezTo>
                    <a:pt x="204" y="2152"/>
                    <a:pt x="106" y="2282"/>
                    <a:pt x="8" y="2397"/>
                  </a:cubicBezTo>
                  <a:lnTo>
                    <a:pt x="8" y="2397"/>
                  </a:lnTo>
                  <a:lnTo>
                    <a:pt x="0" y="2372"/>
                  </a:lnTo>
                  <a:lnTo>
                    <a:pt x="0" y="2405"/>
                  </a:lnTo>
                  <a:cubicBezTo>
                    <a:pt x="3" y="2403"/>
                    <a:pt x="5" y="2400"/>
                    <a:pt x="8" y="2397"/>
                  </a:cubicBezTo>
                  <a:lnTo>
                    <a:pt x="8" y="2397"/>
                  </a:lnTo>
                  <a:lnTo>
                    <a:pt x="1153" y="6282"/>
                  </a:lnTo>
                  <a:cubicBezTo>
                    <a:pt x="2407" y="6015"/>
                    <a:pt x="3977" y="5664"/>
                    <a:pt x="4746" y="5396"/>
                  </a:cubicBezTo>
                  <a:cubicBezTo>
                    <a:pt x="6133" y="4895"/>
                    <a:pt x="6082" y="4778"/>
                    <a:pt x="5999" y="4628"/>
                  </a:cubicBezTo>
                  <a:cubicBezTo>
                    <a:pt x="5963" y="4563"/>
                    <a:pt x="5878" y="4537"/>
                    <a:pt x="5763" y="4537"/>
                  </a:cubicBezTo>
                  <a:cubicBezTo>
                    <a:pt x="5278" y="4537"/>
                    <a:pt x="4243" y="5003"/>
                    <a:pt x="3933" y="5003"/>
                  </a:cubicBezTo>
                  <a:cubicBezTo>
                    <a:pt x="3842" y="5003"/>
                    <a:pt x="3813" y="4963"/>
                    <a:pt x="3877" y="4862"/>
                  </a:cubicBezTo>
                  <a:cubicBezTo>
                    <a:pt x="4211" y="4344"/>
                    <a:pt x="6767" y="3742"/>
                    <a:pt x="6517" y="3324"/>
                  </a:cubicBezTo>
                  <a:cubicBezTo>
                    <a:pt x="6459" y="3232"/>
                    <a:pt x="6342" y="3194"/>
                    <a:pt x="6187" y="3194"/>
                  </a:cubicBezTo>
                  <a:cubicBezTo>
                    <a:pt x="5444" y="3194"/>
                    <a:pt x="3826" y="4077"/>
                    <a:pt x="3660" y="4160"/>
                  </a:cubicBezTo>
                  <a:cubicBezTo>
                    <a:pt x="3631" y="4174"/>
                    <a:pt x="3604" y="4180"/>
                    <a:pt x="3579" y="4180"/>
                  </a:cubicBezTo>
                  <a:cubicBezTo>
                    <a:pt x="3424" y="4180"/>
                    <a:pt x="3337" y="3950"/>
                    <a:pt x="3509" y="3893"/>
                  </a:cubicBezTo>
                  <a:cubicBezTo>
                    <a:pt x="3777" y="3776"/>
                    <a:pt x="6600" y="2573"/>
                    <a:pt x="6266" y="2038"/>
                  </a:cubicBezTo>
                  <a:cubicBezTo>
                    <a:pt x="6220" y="1959"/>
                    <a:pt x="6147" y="1930"/>
                    <a:pt x="6067" y="1930"/>
                  </a:cubicBezTo>
                  <a:cubicBezTo>
                    <a:pt x="5859" y="1930"/>
                    <a:pt x="5598" y="2121"/>
                    <a:pt x="5598" y="2121"/>
                  </a:cubicBezTo>
                  <a:cubicBezTo>
                    <a:pt x="5598" y="2121"/>
                    <a:pt x="3466" y="3222"/>
                    <a:pt x="2981" y="3222"/>
                  </a:cubicBezTo>
                  <a:cubicBezTo>
                    <a:pt x="2935" y="3222"/>
                    <a:pt x="2904" y="3213"/>
                    <a:pt x="2891" y="3191"/>
                  </a:cubicBezTo>
                  <a:cubicBezTo>
                    <a:pt x="2741" y="2923"/>
                    <a:pt x="4228" y="2088"/>
                    <a:pt x="4746" y="1854"/>
                  </a:cubicBezTo>
                  <a:cubicBezTo>
                    <a:pt x="5247" y="1603"/>
                    <a:pt x="5347" y="1269"/>
                    <a:pt x="5046" y="1136"/>
                  </a:cubicBezTo>
                  <a:cubicBezTo>
                    <a:pt x="5034" y="1129"/>
                    <a:pt x="5015" y="1126"/>
                    <a:pt x="4991" y="1126"/>
                  </a:cubicBezTo>
                  <a:cubicBezTo>
                    <a:pt x="4644" y="1126"/>
                    <a:pt x="3210" y="1770"/>
                    <a:pt x="2741" y="2004"/>
                  </a:cubicBezTo>
                  <a:cubicBezTo>
                    <a:pt x="2422" y="2164"/>
                    <a:pt x="1744" y="2513"/>
                    <a:pt x="1397" y="2513"/>
                  </a:cubicBezTo>
                  <a:cubicBezTo>
                    <a:pt x="1198" y="2513"/>
                    <a:pt x="1108" y="2399"/>
                    <a:pt x="1254" y="2071"/>
                  </a:cubicBezTo>
                  <a:cubicBezTo>
                    <a:pt x="1638" y="1152"/>
                    <a:pt x="1605" y="317"/>
                    <a:pt x="1421" y="100"/>
                  </a:cubicBezTo>
                  <a:cubicBezTo>
                    <a:pt x="1357" y="31"/>
                    <a:pt x="1278" y="0"/>
                    <a:pt x="120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0"/>
            <p:cNvSpPr/>
            <p:nvPr/>
          </p:nvSpPr>
          <p:spPr>
            <a:xfrm>
              <a:off x="760216" y="2179383"/>
              <a:ext cx="818747" cy="741369"/>
            </a:xfrm>
            <a:custGeom>
              <a:avLst/>
              <a:gdLst/>
              <a:ahLst/>
              <a:cxnLst/>
              <a:rect l="l" t="t" r="r" b="b"/>
              <a:pathLst>
                <a:path w="25532" h="23119" extrusionOk="0">
                  <a:moveTo>
                    <a:pt x="7810" y="1"/>
                  </a:moveTo>
                  <a:cubicBezTo>
                    <a:pt x="1" y="1"/>
                    <a:pt x="2189" y="9551"/>
                    <a:pt x="2189" y="9551"/>
                  </a:cubicBezTo>
                  <a:cubicBezTo>
                    <a:pt x="2557" y="11806"/>
                    <a:pt x="4244" y="15733"/>
                    <a:pt x="5731" y="19158"/>
                  </a:cubicBezTo>
                  <a:cubicBezTo>
                    <a:pt x="7218" y="22583"/>
                    <a:pt x="8438" y="23068"/>
                    <a:pt x="12665" y="23118"/>
                  </a:cubicBezTo>
                  <a:cubicBezTo>
                    <a:pt x="12702" y="23118"/>
                    <a:pt x="12740" y="23119"/>
                    <a:pt x="12777" y="23119"/>
                  </a:cubicBezTo>
                  <a:cubicBezTo>
                    <a:pt x="17329" y="23119"/>
                    <a:pt x="25531" y="20127"/>
                    <a:pt x="25531" y="20127"/>
                  </a:cubicBezTo>
                  <a:lnTo>
                    <a:pt x="23944" y="14697"/>
                  </a:lnTo>
                  <a:cubicBezTo>
                    <a:pt x="23944" y="14697"/>
                    <a:pt x="14918" y="16534"/>
                    <a:pt x="12976" y="16534"/>
                  </a:cubicBezTo>
                  <a:cubicBezTo>
                    <a:pt x="12830" y="16534"/>
                    <a:pt x="12725" y="16524"/>
                    <a:pt x="12665" y="16501"/>
                  </a:cubicBezTo>
                  <a:cubicBezTo>
                    <a:pt x="11813" y="16184"/>
                    <a:pt x="10928" y="13544"/>
                    <a:pt x="10259" y="11740"/>
                  </a:cubicBezTo>
                  <a:cubicBezTo>
                    <a:pt x="10176" y="11539"/>
                    <a:pt x="9173" y="8214"/>
                    <a:pt x="9173" y="8214"/>
                  </a:cubicBezTo>
                  <a:lnTo>
                    <a:pt x="8923" y="60"/>
                  </a:lnTo>
                  <a:cubicBezTo>
                    <a:pt x="8531" y="20"/>
                    <a:pt x="8160" y="1"/>
                    <a:pt x="7810"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0"/>
            <p:cNvSpPr/>
            <p:nvPr/>
          </p:nvSpPr>
          <p:spPr>
            <a:xfrm>
              <a:off x="886113" y="2270230"/>
              <a:ext cx="696570" cy="658250"/>
            </a:xfrm>
            <a:custGeom>
              <a:avLst/>
              <a:gdLst/>
              <a:ahLst/>
              <a:cxnLst/>
              <a:rect l="l" t="t" r="r" b="b"/>
              <a:pathLst>
                <a:path w="21722" h="20527" extrusionOk="0">
                  <a:moveTo>
                    <a:pt x="4078" y="1"/>
                  </a:moveTo>
                  <a:cubicBezTo>
                    <a:pt x="4078" y="34"/>
                    <a:pt x="4078" y="51"/>
                    <a:pt x="4094" y="68"/>
                  </a:cubicBezTo>
                  <a:cubicBezTo>
                    <a:pt x="4094" y="51"/>
                    <a:pt x="4078" y="34"/>
                    <a:pt x="4078" y="1"/>
                  </a:cubicBezTo>
                  <a:close/>
                  <a:moveTo>
                    <a:pt x="4094" y="68"/>
                  </a:moveTo>
                  <a:cubicBezTo>
                    <a:pt x="4111" y="118"/>
                    <a:pt x="4128" y="185"/>
                    <a:pt x="4161" y="252"/>
                  </a:cubicBezTo>
                  <a:cubicBezTo>
                    <a:pt x="4211" y="435"/>
                    <a:pt x="4312" y="669"/>
                    <a:pt x="4412" y="987"/>
                  </a:cubicBezTo>
                  <a:cubicBezTo>
                    <a:pt x="4646" y="1622"/>
                    <a:pt x="4963" y="2557"/>
                    <a:pt x="5364" y="3760"/>
                  </a:cubicBezTo>
                  <a:cubicBezTo>
                    <a:pt x="5749" y="4963"/>
                    <a:pt x="6216" y="6434"/>
                    <a:pt x="6751" y="8105"/>
                  </a:cubicBezTo>
                  <a:cubicBezTo>
                    <a:pt x="7303" y="9775"/>
                    <a:pt x="7904" y="11663"/>
                    <a:pt x="8689" y="13685"/>
                  </a:cubicBezTo>
                  <a:lnTo>
                    <a:pt x="8689" y="13735"/>
                  </a:lnTo>
                  <a:lnTo>
                    <a:pt x="8739" y="13735"/>
                  </a:lnTo>
                  <a:cubicBezTo>
                    <a:pt x="8810" y="13736"/>
                    <a:pt x="8880" y="13736"/>
                    <a:pt x="8950" y="13736"/>
                  </a:cubicBezTo>
                  <a:cubicBezTo>
                    <a:pt x="10701" y="13736"/>
                    <a:pt x="12450" y="13537"/>
                    <a:pt x="14153" y="13167"/>
                  </a:cubicBezTo>
                  <a:cubicBezTo>
                    <a:pt x="16004" y="12787"/>
                    <a:pt x="17938" y="12292"/>
                    <a:pt x="19969" y="11942"/>
                  </a:cubicBezTo>
                  <a:lnTo>
                    <a:pt x="19969" y="11942"/>
                  </a:lnTo>
                  <a:cubicBezTo>
                    <a:pt x="20247" y="12891"/>
                    <a:pt x="20525" y="13857"/>
                    <a:pt x="20820" y="14838"/>
                  </a:cubicBezTo>
                  <a:cubicBezTo>
                    <a:pt x="21063" y="15664"/>
                    <a:pt x="21306" y="16475"/>
                    <a:pt x="21518" y="17254"/>
                  </a:cubicBezTo>
                  <a:lnTo>
                    <a:pt x="21518" y="17254"/>
                  </a:lnTo>
                  <a:cubicBezTo>
                    <a:pt x="19869" y="17877"/>
                    <a:pt x="18172" y="18403"/>
                    <a:pt x="16459" y="18831"/>
                  </a:cubicBezTo>
                  <a:cubicBezTo>
                    <a:pt x="14788" y="19283"/>
                    <a:pt x="13184" y="19717"/>
                    <a:pt x="11630" y="20018"/>
                  </a:cubicBezTo>
                  <a:cubicBezTo>
                    <a:pt x="10522" y="20234"/>
                    <a:pt x="9423" y="20399"/>
                    <a:pt x="8382" y="20399"/>
                  </a:cubicBezTo>
                  <a:cubicBezTo>
                    <a:pt x="7979" y="20399"/>
                    <a:pt x="7585" y="20374"/>
                    <a:pt x="7202" y="20318"/>
                  </a:cubicBezTo>
                  <a:cubicBezTo>
                    <a:pt x="6868" y="20268"/>
                    <a:pt x="6534" y="20202"/>
                    <a:pt x="6216" y="20085"/>
                  </a:cubicBezTo>
                  <a:cubicBezTo>
                    <a:pt x="6049" y="20034"/>
                    <a:pt x="5899" y="19968"/>
                    <a:pt x="5749" y="19901"/>
                  </a:cubicBezTo>
                  <a:cubicBezTo>
                    <a:pt x="5598" y="19834"/>
                    <a:pt x="5465" y="19767"/>
                    <a:pt x="5314" y="19667"/>
                  </a:cubicBezTo>
                  <a:cubicBezTo>
                    <a:pt x="4780" y="19366"/>
                    <a:pt x="4295" y="18982"/>
                    <a:pt x="3861" y="18547"/>
                  </a:cubicBezTo>
                  <a:cubicBezTo>
                    <a:pt x="3125" y="17795"/>
                    <a:pt x="2474" y="16943"/>
                    <a:pt x="1956" y="16008"/>
                  </a:cubicBezTo>
                  <a:cubicBezTo>
                    <a:pt x="1471" y="15206"/>
                    <a:pt x="1120" y="14487"/>
                    <a:pt x="836" y="13886"/>
                  </a:cubicBezTo>
                  <a:cubicBezTo>
                    <a:pt x="552" y="13301"/>
                    <a:pt x="352" y="12833"/>
                    <a:pt x="218" y="12516"/>
                  </a:cubicBezTo>
                  <a:cubicBezTo>
                    <a:pt x="151" y="12365"/>
                    <a:pt x="84" y="12232"/>
                    <a:pt x="51" y="12148"/>
                  </a:cubicBezTo>
                  <a:cubicBezTo>
                    <a:pt x="18" y="12064"/>
                    <a:pt x="1" y="12031"/>
                    <a:pt x="1" y="12031"/>
                  </a:cubicBezTo>
                  <a:lnTo>
                    <a:pt x="1" y="12031"/>
                  </a:lnTo>
                  <a:cubicBezTo>
                    <a:pt x="1" y="12031"/>
                    <a:pt x="1" y="12081"/>
                    <a:pt x="34" y="12165"/>
                  </a:cubicBezTo>
                  <a:cubicBezTo>
                    <a:pt x="68" y="12248"/>
                    <a:pt x="118" y="12365"/>
                    <a:pt x="185" y="12516"/>
                  </a:cubicBezTo>
                  <a:cubicBezTo>
                    <a:pt x="318" y="12850"/>
                    <a:pt x="519" y="13318"/>
                    <a:pt x="786" y="13919"/>
                  </a:cubicBezTo>
                  <a:cubicBezTo>
                    <a:pt x="1053" y="14504"/>
                    <a:pt x="1404" y="15239"/>
                    <a:pt x="1872" y="16058"/>
                  </a:cubicBezTo>
                  <a:cubicBezTo>
                    <a:pt x="2407" y="16993"/>
                    <a:pt x="3042" y="17846"/>
                    <a:pt x="3777" y="18631"/>
                  </a:cubicBezTo>
                  <a:cubicBezTo>
                    <a:pt x="4228" y="19065"/>
                    <a:pt x="4713" y="19466"/>
                    <a:pt x="5264" y="19767"/>
                  </a:cubicBezTo>
                  <a:cubicBezTo>
                    <a:pt x="5398" y="19867"/>
                    <a:pt x="5548" y="19934"/>
                    <a:pt x="5698" y="20001"/>
                  </a:cubicBezTo>
                  <a:cubicBezTo>
                    <a:pt x="5849" y="20085"/>
                    <a:pt x="6016" y="20151"/>
                    <a:pt x="6166" y="20202"/>
                  </a:cubicBezTo>
                  <a:cubicBezTo>
                    <a:pt x="6500" y="20318"/>
                    <a:pt x="6835" y="20385"/>
                    <a:pt x="7186" y="20435"/>
                  </a:cubicBezTo>
                  <a:cubicBezTo>
                    <a:pt x="7596" y="20499"/>
                    <a:pt x="8017" y="20527"/>
                    <a:pt x="8445" y="20527"/>
                  </a:cubicBezTo>
                  <a:cubicBezTo>
                    <a:pt x="9481" y="20527"/>
                    <a:pt x="10564" y="20364"/>
                    <a:pt x="11663" y="20151"/>
                  </a:cubicBezTo>
                  <a:cubicBezTo>
                    <a:pt x="13217" y="19851"/>
                    <a:pt x="14821" y="19416"/>
                    <a:pt x="16509" y="18982"/>
                  </a:cubicBezTo>
                  <a:cubicBezTo>
                    <a:pt x="18247" y="18531"/>
                    <a:pt x="19968" y="17996"/>
                    <a:pt x="21655" y="17378"/>
                  </a:cubicBezTo>
                  <a:lnTo>
                    <a:pt x="21722" y="17344"/>
                  </a:lnTo>
                  <a:lnTo>
                    <a:pt x="21689" y="17278"/>
                  </a:lnTo>
                  <a:cubicBezTo>
                    <a:pt x="21455" y="16492"/>
                    <a:pt x="21221" y="15640"/>
                    <a:pt x="20970" y="14788"/>
                  </a:cubicBezTo>
                  <a:cubicBezTo>
                    <a:pt x="20669" y="13785"/>
                    <a:pt x="20385" y="12800"/>
                    <a:pt x="20085" y="11831"/>
                  </a:cubicBezTo>
                  <a:lnTo>
                    <a:pt x="20068" y="11764"/>
                  </a:lnTo>
                  <a:lnTo>
                    <a:pt x="20001" y="11780"/>
                  </a:lnTo>
                  <a:cubicBezTo>
                    <a:pt x="17946" y="12131"/>
                    <a:pt x="15991" y="12633"/>
                    <a:pt x="14120" y="13017"/>
                  </a:cubicBezTo>
                  <a:cubicBezTo>
                    <a:pt x="12366" y="13414"/>
                    <a:pt x="10580" y="13598"/>
                    <a:pt x="8793" y="13602"/>
                  </a:cubicBezTo>
                  <a:lnTo>
                    <a:pt x="8793" y="13602"/>
                  </a:lnTo>
                  <a:cubicBezTo>
                    <a:pt x="8014" y="11609"/>
                    <a:pt x="7416" y="9733"/>
                    <a:pt x="6868" y="8071"/>
                  </a:cubicBezTo>
                  <a:cubicBezTo>
                    <a:pt x="6317" y="6384"/>
                    <a:pt x="5849" y="4930"/>
                    <a:pt x="5448" y="3727"/>
                  </a:cubicBezTo>
                  <a:cubicBezTo>
                    <a:pt x="5030" y="2541"/>
                    <a:pt x="4696" y="1605"/>
                    <a:pt x="4462" y="970"/>
                  </a:cubicBezTo>
                  <a:cubicBezTo>
                    <a:pt x="4345" y="653"/>
                    <a:pt x="4245" y="419"/>
                    <a:pt x="4178" y="252"/>
                  </a:cubicBezTo>
                  <a:lnTo>
                    <a:pt x="4094" y="68"/>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0"/>
            <p:cNvSpPr/>
            <p:nvPr/>
          </p:nvSpPr>
          <p:spPr>
            <a:xfrm>
              <a:off x="847536" y="2430247"/>
              <a:ext cx="65418" cy="67662"/>
            </a:xfrm>
            <a:custGeom>
              <a:avLst/>
              <a:gdLst/>
              <a:ahLst/>
              <a:cxnLst/>
              <a:rect l="l" t="t" r="r" b="b"/>
              <a:pathLst>
                <a:path w="2040" h="2110" extrusionOk="0">
                  <a:moveTo>
                    <a:pt x="1185" y="0"/>
                  </a:moveTo>
                  <a:cubicBezTo>
                    <a:pt x="1164" y="0"/>
                    <a:pt x="1143" y="2"/>
                    <a:pt x="1120" y="7"/>
                  </a:cubicBezTo>
                  <a:cubicBezTo>
                    <a:pt x="1098" y="5"/>
                    <a:pt x="1076" y="4"/>
                    <a:pt x="1053" y="4"/>
                  </a:cubicBezTo>
                  <a:cubicBezTo>
                    <a:pt x="856" y="4"/>
                    <a:pt x="650" y="69"/>
                    <a:pt x="485" y="174"/>
                  </a:cubicBezTo>
                  <a:cubicBezTo>
                    <a:pt x="201" y="358"/>
                    <a:pt x="18" y="675"/>
                    <a:pt x="18" y="1009"/>
                  </a:cubicBezTo>
                  <a:cubicBezTo>
                    <a:pt x="1" y="1444"/>
                    <a:pt x="235" y="1828"/>
                    <a:pt x="619" y="2028"/>
                  </a:cubicBezTo>
                  <a:cubicBezTo>
                    <a:pt x="746" y="2084"/>
                    <a:pt x="880" y="2110"/>
                    <a:pt x="1013" y="2110"/>
                  </a:cubicBezTo>
                  <a:cubicBezTo>
                    <a:pt x="1284" y="2110"/>
                    <a:pt x="1554" y="2002"/>
                    <a:pt x="1755" y="1811"/>
                  </a:cubicBezTo>
                  <a:cubicBezTo>
                    <a:pt x="1889" y="1678"/>
                    <a:pt x="1989" y="1511"/>
                    <a:pt x="2006" y="1327"/>
                  </a:cubicBezTo>
                  <a:cubicBezTo>
                    <a:pt x="2039" y="1176"/>
                    <a:pt x="2023" y="1009"/>
                    <a:pt x="1972" y="876"/>
                  </a:cubicBezTo>
                  <a:cubicBezTo>
                    <a:pt x="1906" y="658"/>
                    <a:pt x="1772" y="475"/>
                    <a:pt x="1571" y="358"/>
                  </a:cubicBezTo>
                  <a:cubicBezTo>
                    <a:pt x="1505" y="308"/>
                    <a:pt x="1438" y="274"/>
                    <a:pt x="1354" y="274"/>
                  </a:cubicBezTo>
                  <a:cubicBezTo>
                    <a:pt x="1354" y="291"/>
                    <a:pt x="1421" y="324"/>
                    <a:pt x="1538" y="408"/>
                  </a:cubicBezTo>
                  <a:cubicBezTo>
                    <a:pt x="1705" y="525"/>
                    <a:pt x="1822" y="709"/>
                    <a:pt x="1872" y="892"/>
                  </a:cubicBezTo>
                  <a:cubicBezTo>
                    <a:pt x="1956" y="1193"/>
                    <a:pt x="1889" y="1494"/>
                    <a:pt x="1672" y="1694"/>
                  </a:cubicBezTo>
                  <a:cubicBezTo>
                    <a:pt x="1495" y="1860"/>
                    <a:pt x="1266" y="1953"/>
                    <a:pt x="1030" y="1953"/>
                  </a:cubicBezTo>
                  <a:cubicBezTo>
                    <a:pt x="910" y="1953"/>
                    <a:pt x="788" y="1929"/>
                    <a:pt x="669" y="1878"/>
                  </a:cubicBezTo>
                  <a:cubicBezTo>
                    <a:pt x="352" y="1711"/>
                    <a:pt x="151" y="1377"/>
                    <a:pt x="151" y="1009"/>
                  </a:cubicBezTo>
                  <a:cubicBezTo>
                    <a:pt x="151" y="725"/>
                    <a:pt x="302" y="441"/>
                    <a:pt x="552" y="274"/>
                  </a:cubicBezTo>
                  <a:cubicBezTo>
                    <a:pt x="719" y="157"/>
                    <a:pt x="920" y="74"/>
                    <a:pt x="1120" y="57"/>
                  </a:cubicBezTo>
                  <a:cubicBezTo>
                    <a:pt x="1204" y="57"/>
                    <a:pt x="1271" y="57"/>
                    <a:pt x="1354" y="40"/>
                  </a:cubicBezTo>
                  <a:cubicBezTo>
                    <a:pt x="1293" y="16"/>
                    <a:pt x="1241" y="0"/>
                    <a:pt x="118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0"/>
            <p:cNvSpPr/>
            <p:nvPr/>
          </p:nvSpPr>
          <p:spPr>
            <a:xfrm>
              <a:off x="1444953" y="2739057"/>
              <a:ext cx="65418" cy="67598"/>
            </a:xfrm>
            <a:custGeom>
              <a:avLst/>
              <a:gdLst/>
              <a:ahLst/>
              <a:cxnLst/>
              <a:rect l="l" t="t" r="r" b="b"/>
              <a:pathLst>
                <a:path w="2040" h="2108" extrusionOk="0">
                  <a:moveTo>
                    <a:pt x="1104" y="1"/>
                  </a:moveTo>
                  <a:cubicBezTo>
                    <a:pt x="886" y="1"/>
                    <a:pt x="669" y="68"/>
                    <a:pt x="485" y="185"/>
                  </a:cubicBezTo>
                  <a:cubicBezTo>
                    <a:pt x="201" y="368"/>
                    <a:pt x="18" y="686"/>
                    <a:pt x="1" y="1020"/>
                  </a:cubicBezTo>
                  <a:cubicBezTo>
                    <a:pt x="1" y="1438"/>
                    <a:pt x="235" y="1839"/>
                    <a:pt x="602" y="2023"/>
                  </a:cubicBezTo>
                  <a:cubicBezTo>
                    <a:pt x="739" y="2080"/>
                    <a:pt x="882" y="2107"/>
                    <a:pt x="1022" y="2107"/>
                  </a:cubicBezTo>
                  <a:cubicBezTo>
                    <a:pt x="1294" y="2107"/>
                    <a:pt x="1557" y="2004"/>
                    <a:pt x="1755" y="1805"/>
                  </a:cubicBezTo>
                  <a:cubicBezTo>
                    <a:pt x="1889" y="1688"/>
                    <a:pt x="1973" y="1521"/>
                    <a:pt x="2006" y="1338"/>
                  </a:cubicBezTo>
                  <a:cubicBezTo>
                    <a:pt x="2039" y="1187"/>
                    <a:pt x="2023" y="1020"/>
                    <a:pt x="1973" y="870"/>
                  </a:cubicBezTo>
                  <a:cubicBezTo>
                    <a:pt x="1906" y="653"/>
                    <a:pt x="1755" y="485"/>
                    <a:pt x="1572" y="352"/>
                  </a:cubicBezTo>
                  <a:cubicBezTo>
                    <a:pt x="1505" y="318"/>
                    <a:pt x="1421" y="285"/>
                    <a:pt x="1338" y="285"/>
                  </a:cubicBezTo>
                  <a:cubicBezTo>
                    <a:pt x="1338" y="302"/>
                    <a:pt x="1421" y="318"/>
                    <a:pt x="1538" y="402"/>
                  </a:cubicBezTo>
                  <a:cubicBezTo>
                    <a:pt x="1705" y="536"/>
                    <a:pt x="1822" y="703"/>
                    <a:pt x="1872" y="903"/>
                  </a:cubicBezTo>
                  <a:cubicBezTo>
                    <a:pt x="1956" y="1187"/>
                    <a:pt x="1872" y="1505"/>
                    <a:pt x="1655" y="1705"/>
                  </a:cubicBezTo>
                  <a:cubicBezTo>
                    <a:pt x="1478" y="1871"/>
                    <a:pt x="1250" y="1956"/>
                    <a:pt x="1019" y="1956"/>
                  </a:cubicBezTo>
                  <a:cubicBezTo>
                    <a:pt x="901" y="1956"/>
                    <a:pt x="782" y="1934"/>
                    <a:pt x="669" y="1889"/>
                  </a:cubicBezTo>
                  <a:cubicBezTo>
                    <a:pt x="352" y="1722"/>
                    <a:pt x="135" y="1388"/>
                    <a:pt x="151" y="1020"/>
                  </a:cubicBezTo>
                  <a:cubicBezTo>
                    <a:pt x="151" y="719"/>
                    <a:pt x="302" y="452"/>
                    <a:pt x="552" y="268"/>
                  </a:cubicBezTo>
                  <a:cubicBezTo>
                    <a:pt x="719" y="151"/>
                    <a:pt x="903" y="84"/>
                    <a:pt x="1120" y="68"/>
                  </a:cubicBezTo>
                  <a:cubicBezTo>
                    <a:pt x="1187" y="68"/>
                    <a:pt x="1271" y="68"/>
                    <a:pt x="1338" y="51"/>
                  </a:cubicBezTo>
                  <a:cubicBezTo>
                    <a:pt x="1271" y="18"/>
                    <a:pt x="1187" y="1"/>
                    <a:pt x="11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0"/>
            <p:cNvSpPr/>
            <p:nvPr/>
          </p:nvSpPr>
          <p:spPr>
            <a:xfrm>
              <a:off x="1231704" y="2717091"/>
              <a:ext cx="65418" cy="67983"/>
            </a:xfrm>
            <a:custGeom>
              <a:avLst/>
              <a:gdLst/>
              <a:ahLst/>
              <a:cxnLst/>
              <a:rect l="l" t="t" r="r" b="b"/>
              <a:pathLst>
                <a:path w="2040" h="2120" extrusionOk="0">
                  <a:moveTo>
                    <a:pt x="1120" y="1"/>
                  </a:moveTo>
                  <a:cubicBezTo>
                    <a:pt x="903" y="1"/>
                    <a:pt x="686" y="68"/>
                    <a:pt x="502" y="185"/>
                  </a:cubicBezTo>
                  <a:cubicBezTo>
                    <a:pt x="201" y="368"/>
                    <a:pt x="34" y="686"/>
                    <a:pt x="18" y="1020"/>
                  </a:cubicBezTo>
                  <a:cubicBezTo>
                    <a:pt x="1" y="1454"/>
                    <a:pt x="235" y="1839"/>
                    <a:pt x="619" y="2039"/>
                  </a:cubicBezTo>
                  <a:cubicBezTo>
                    <a:pt x="750" y="2094"/>
                    <a:pt x="886" y="2120"/>
                    <a:pt x="1020" y="2120"/>
                  </a:cubicBezTo>
                  <a:cubicBezTo>
                    <a:pt x="1298" y="2120"/>
                    <a:pt x="1569" y="2008"/>
                    <a:pt x="1772" y="1805"/>
                  </a:cubicBezTo>
                  <a:cubicBezTo>
                    <a:pt x="1906" y="1688"/>
                    <a:pt x="1989" y="1521"/>
                    <a:pt x="2023" y="1338"/>
                  </a:cubicBezTo>
                  <a:cubicBezTo>
                    <a:pt x="2039" y="1187"/>
                    <a:pt x="2039" y="1020"/>
                    <a:pt x="1989" y="870"/>
                  </a:cubicBezTo>
                  <a:cubicBezTo>
                    <a:pt x="1922" y="669"/>
                    <a:pt x="1772" y="485"/>
                    <a:pt x="1588" y="368"/>
                  </a:cubicBezTo>
                  <a:cubicBezTo>
                    <a:pt x="1521" y="318"/>
                    <a:pt x="1438" y="285"/>
                    <a:pt x="1354" y="285"/>
                  </a:cubicBezTo>
                  <a:cubicBezTo>
                    <a:pt x="1354" y="302"/>
                    <a:pt x="1438" y="318"/>
                    <a:pt x="1555" y="419"/>
                  </a:cubicBezTo>
                  <a:cubicBezTo>
                    <a:pt x="1705" y="535"/>
                    <a:pt x="1822" y="703"/>
                    <a:pt x="1872" y="903"/>
                  </a:cubicBezTo>
                  <a:cubicBezTo>
                    <a:pt x="1972" y="1187"/>
                    <a:pt x="1889" y="1505"/>
                    <a:pt x="1672" y="1705"/>
                  </a:cubicBezTo>
                  <a:cubicBezTo>
                    <a:pt x="1495" y="1871"/>
                    <a:pt x="1266" y="1964"/>
                    <a:pt x="1035" y="1964"/>
                  </a:cubicBezTo>
                  <a:cubicBezTo>
                    <a:pt x="917" y="1964"/>
                    <a:pt x="799" y="1940"/>
                    <a:pt x="686" y="1889"/>
                  </a:cubicBezTo>
                  <a:cubicBezTo>
                    <a:pt x="352" y="1722"/>
                    <a:pt x="151" y="1388"/>
                    <a:pt x="151" y="1020"/>
                  </a:cubicBezTo>
                  <a:cubicBezTo>
                    <a:pt x="168" y="719"/>
                    <a:pt x="318" y="452"/>
                    <a:pt x="552" y="285"/>
                  </a:cubicBezTo>
                  <a:cubicBezTo>
                    <a:pt x="719" y="151"/>
                    <a:pt x="920" y="84"/>
                    <a:pt x="1120" y="68"/>
                  </a:cubicBezTo>
                  <a:cubicBezTo>
                    <a:pt x="1204" y="68"/>
                    <a:pt x="1287" y="68"/>
                    <a:pt x="1354" y="51"/>
                  </a:cubicBezTo>
                  <a:cubicBezTo>
                    <a:pt x="1287" y="18"/>
                    <a:pt x="1204" y="1"/>
                    <a:pt x="11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0"/>
            <p:cNvSpPr/>
            <p:nvPr/>
          </p:nvSpPr>
          <p:spPr>
            <a:xfrm>
              <a:off x="1036157" y="2787286"/>
              <a:ext cx="65386" cy="67598"/>
            </a:xfrm>
            <a:custGeom>
              <a:avLst/>
              <a:gdLst/>
              <a:ahLst/>
              <a:cxnLst/>
              <a:rect l="l" t="t" r="r" b="b"/>
              <a:pathLst>
                <a:path w="2039" h="2108" extrusionOk="0">
                  <a:moveTo>
                    <a:pt x="1103" y="1"/>
                  </a:moveTo>
                  <a:cubicBezTo>
                    <a:pt x="886" y="1"/>
                    <a:pt x="669" y="67"/>
                    <a:pt x="485" y="184"/>
                  </a:cubicBezTo>
                  <a:cubicBezTo>
                    <a:pt x="201" y="368"/>
                    <a:pt x="17" y="686"/>
                    <a:pt x="0" y="1020"/>
                  </a:cubicBezTo>
                  <a:cubicBezTo>
                    <a:pt x="0" y="1438"/>
                    <a:pt x="234" y="1839"/>
                    <a:pt x="602" y="2022"/>
                  </a:cubicBezTo>
                  <a:cubicBezTo>
                    <a:pt x="739" y="2079"/>
                    <a:pt x="881" y="2107"/>
                    <a:pt x="1022" y="2107"/>
                  </a:cubicBezTo>
                  <a:cubicBezTo>
                    <a:pt x="1293" y="2107"/>
                    <a:pt x="1556" y="2003"/>
                    <a:pt x="1755" y="1805"/>
                  </a:cubicBezTo>
                  <a:cubicBezTo>
                    <a:pt x="1888" y="1671"/>
                    <a:pt x="1972" y="1521"/>
                    <a:pt x="2005" y="1337"/>
                  </a:cubicBezTo>
                  <a:cubicBezTo>
                    <a:pt x="2039" y="1170"/>
                    <a:pt x="2022" y="1020"/>
                    <a:pt x="1972" y="869"/>
                  </a:cubicBezTo>
                  <a:cubicBezTo>
                    <a:pt x="1905" y="652"/>
                    <a:pt x="1755" y="468"/>
                    <a:pt x="1571" y="352"/>
                  </a:cubicBezTo>
                  <a:cubicBezTo>
                    <a:pt x="1504" y="301"/>
                    <a:pt x="1420" y="285"/>
                    <a:pt x="1337" y="285"/>
                  </a:cubicBezTo>
                  <a:cubicBezTo>
                    <a:pt x="1337" y="301"/>
                    <a:pt x="1420" y="318"/>
                    <a:pt x="1537" y="402"/>
                  </a:cubicBezTo>
                  <a:cubicBezTo>
                    <a:pt x="1705" y="535"/>
                    <a:pt x="1805" y="702"/>
                    <a:pt x="1872" y="903"/>
                  </a:cubicBezTo>
                  <a:cubicBezTo>
                    <a:pt x="1955" y="1187"/>
                    <a:pt x="1872" y="1504"/>
                    <a:pt x="1654" y="1705"/>
                  </a:cubicBezTo>
                  <a:cubicBezTo>
                    <a:pt x="1477" y="1871"/>
                    <a:pt x="1249" y="1956"/>
                    <a:pt x="1018" y="1956"/>
                  </a:cubicBezTo>
                  <a:cubicBezTo>
                    <a:pt x="900" y="1956"/>
                    <a:pt x="782" y="1934"/>
                    <a:pt x="669" y="1889"/>
                  </a:cubicBezTo>
                  <a:cubicBezTo>
                    <a:pt x="351" y="1722"/>
                    <a:pt x="134" y="1387"/>
                    <a:pt x="151" y="1020"/>
                  </a:cubicBezTo>
                  <a:cubicBezTo>
                    <a:pt x="151" y="719"/>
                    <a:pt x="301" y="435"/>
                    <a:pt x="552" y="268"/>
                  </a:cubicBezTo>
                  <a:cubicBezTo>
                    <a:pt x="719" y="151"/>
                    <a:pt x="903" y="84"/>
                    <a:pt x="1120" y="67"/>
                  </a:cubicBezTo>
                  <a:cubicBezTo>
                    <a:pt x="1187" y="67"/>
                    <a:pt x="1270" y="67"/>
                    <a:pt x="1337" y="51"/>
                  </a:cubicBezTo>
                  <a:cubicBezTo>
                    <a:pt x="1270" y="17"/>
                    <a:pt x="1187" y="1"/>
                    <a:pt x="110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0"/>
            <p:cNvSpPr/>
            <p:nvPr/>
          </p:nvSpPr>
          <p:spPr>
            <a:xfrm>
              <a:off x="1005596" y="2575449"/>
              <a:ext cx="65418" cy="67791"/>
            </a:xfrm>
            <a:custGeom>
              <a:avLst/>
              <a:gdLst/>
              <a:ahLst/>
              <a:cxnLst/>
              <a:rect l="l" t="t" r="r" b="b"/>
              <a:pathLst>
                <a:path w="2040" h="2114" extrusionOk="0">
                  <a:moveTo>
                    <a:pt x="1183" y="1"/>
                  </a:moveTo>
                  <a:cubicBezTo>
                    <a:pt x="1162" y="1"/>
                    <a:pt x="1141" y="3"/>
                    <a:pt x="1120" y="7"/>
                  </a:cubicBezTo>
                  <a:cubicBezTo>
                    <a:pt x="903" y="7"/>
                    <a:pt x="686" y="57"/>
                    <a:pt x="502" y="191"/>
                  </a:cubicBezTo>
                  <a:cubicBezTo>
                    <a:pt x="201" y="358"/>
                    <a:pt x="18" y="675"/>
                    <a:pt x="18" y="1026"/>
                  </a:cubicBezTo>
                  <a:cubicBezTo>
                    <a:pt x="1" y="1444"/>
                    <a:pt x="235" y="1845"/>
                    <a:pt x="619" y="2029"/>
                  </a:cubicBezTo>
                  <a:cubicBezTo>
                    <a:pt x="750" y="2085"/>
                    <a:pt x="891" y="2113"/>
                    <a:pt x="1032" y="2113"/>
                  </a:cubicBezTo>
                  <a:cubicBezTo>
                    <a:pt x="1303" y="2113"/>
                    <a:pt x="1574" y="2009"/>
                    <a:pt x="1772" y="1811"/>
                  </a:cubicBezTo>
                  <a:cubicBezTo>
                    <a:pt x="1906" y="1678"/>
                    <a:pt x="1989" y="1511"/>
                    <a:pt x="2023" y="1327"/>
                  </a:cubicBezTo>
                  <a:cubicBezTo>
                    <a:pt x="2039" y="1176"/>
                    <a:pt x="2023" y="1026"/>
                    <a:pt x="1972" y="876"/>
                  </a:cubicBezTo>
                  <a:cubicBezTo>
                    <a:pt x="1906" y="658"/>
                    <a:pt x="1772" y="475"/>
                    <a:pt x="1588" y="358"/>
                  </a:cubicBezTo>
                  <a:cubicBezTo>
                    <a:pt x="1521" y="308"/>
                    <a:pt x="1438" y="291"/>
                    <a:pt x="1354" y="274"/>
                  </a:cubicBezTo>
                  <a:lnTo>
                    <a:pt x="1354" y="274"/>
                  </a:lnTo>
                  <a:cubicBezTo>
                    <a:pt x="1354" y="291"/>
                    <a:pt x="1438" y="324"/>
                    <a:pt x="1555" y="408"/>
                  </a:cubicBezTo>
                  <a:cubicBezTo>
                    <a:pt x="1705" y="525"/>
                    <a:pt x="1822" y="709"/>
                    <a:pt x="1872" y="909"/>
                  </a:cubicBezTo>
                  <a:cubicBezTo>
                    <a:pt x="1972" y="1193"/>
                    <a:pt x="1889" y="1494"/>
                    <a:pt x="1672" y="1711"/>
                  </a:cubicBezTo>
                  <a:cubicBezTo>
                    <a:pt x="1495" y="1877"/>
                    <a:pt x="1267" y="1962"/>
                    <a:pt x="1036" y="1962"/>
                  </a:cubicBezTo>
                  <a:cubicBezTo>
                    <a:pt x="918" y="1962"/>
                    <a:pt x="799" y="1940"/>
                    <a:pt x="686" y="1895"/>
                  </a:cubicBezTo>
                  <a:cubicBezTo>
                    <a:pt x="352" y="1728"/>
                    <a:pt x="151" y="1394"/>
                    <a:pt x="151" y="1026"/>
                  </a:cubicBezTo>
                  <a:cubicBezTo>
                    <a:pt x="168" y="725"/>
                    <a:pt x="302" y="441"/>
                    <a:pt x="552" y="274"/>
                  </a:cubicBezTo>
                  <a:cubicBezTo>
                    <a:pt x="719" y="157"/>
                    <a:pt x="920" y="74"/>
                    <a:pt x="1120" y="57"/>
                  </a:cubicBezTo>
                  <a:lnTo>
                    <a:pt x="1354" y="57"/>
                  </a:lnTo>
                  <a:cubicBezTo>
                    <a:pt x="1304" y="19"/>
                    <a:pt x="1245" y="1"/>
                    <a:pt x="118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0"/>
            <p:cNvSpPr/>
            <p:nvPr/>
          </p:nvSpPr>
          <p:spPr>
            <a:xfrm>
              <a:off x="911831" y="2258461"/>
              <a:ext cx="65418" cy="67566"/>
            </a:xfrm>
            <a:custGeom>
              <a:avLst/>
              <a:gdLst/>
              <a:ahLst/>
              <a:cxnLst/>
              <a:rect l="l" t="t" r="r" b="b"/>
              <a:pathLst>
                <a:path w="2040" h="2107" extrusionOk="0">
                  <a:moveTo>
                    <a:pt x="1120" y="0"/>
                  </a:moveTo>
                  <a:cubicBezTo>
                    <a:pt x="886" y="0"/>
                    <a:pt x="669" y="67"/>
                    <a:pt x="485" y="184"/>
                  </a:cubicBezTo>
                  <a:cubicBezTo>
                    <a:pt x="201" y="368"/>
                    <a:pt x="18" y="685"/>
                    <a:pt x="18" y="1020"/>
                  </a:cubicBezTo>
                  <a:cubicBezTo>
                    <a:pt x="1" y="1437"/>
                    <a:pt x="235" y="1838"/>
                    <a:pt x="619" y="2022"/>
                  </a:cubicBezTo>
                  <a:cubicBezTo>
                    <a:pt x="750" y="2079"/>
                    <a:pt x="889" y="2107"/>
                    <a:pt x="1027" y="2107"/>
                  </a:cubicBezTo>
                  <a:cubicBezTo>
                    <a:pt x="1294" y="2107"/>
                    <a:pt x="1557" y="2003"/>
                    <a:pt x="1755" y="1805"/>
                  </a:cubicBezTo>
                  <a:cubicBezTo>
                    <a:pt x="1889" y="1688"/>
                    <a:pt x="1989" y="1521"/>
                    <a:pt x="2006" y="1337"/>
                  </a:cubicBezTo>
                  <a:cubicBezTo>
                    <a:pt x="2039" y="1187"/>
                    <a:pt x="2023" y="1020"/>
                    <a:pt x="1972" y="869"/>
                  </a:cubicBezTo>
                  <a:cubicBezTo>
                    <a:pt x="1906" y="652"/>
                    <a:pt x="1772" y="468"/>
                    <a:pt x="1571" y="351"/>
                  </a:cubicBezTo>
                  <a:cubicBezTo>
                    <a:pt x="1505" y="318"/>
                    <a:pt x="1438" y="284"/>
                    <a:pt x="1354" y="284"/>
                  </a:cubicBezTo>
                  <a:cubicBezTo>
                    <a:pt x="1354" y="301"/>
                    <a:pt x="1421" y="318"/>
                    <a:pt x="1538" y="401"/>
                  </a:cubicBezTo>
                  <a:cubicBezTo>
                    <a:pt x="1705" y="535"/>
                    <a:pt x="1822" y="702"/>
                    <a:pt x="1872" y="903"/>
                  </a:cubicBezTo>
                  <a:cubicBezTo>
                    <a:pt x="1956" y="1187"/>
                    <a:pt x="1872" y="1504"/>
                    <a:pt x="1672" y="1705"/>
                  </a:cubicBezTo>
                  <a:cubicBezTo>
                    <a:pt x="1495" y="1870"/>
                    <a:pt x="1267" y="1956"/>
                    <a:pt x="1031" y="1956"/>
                  </a:cubicBezTo>
                  <a:cubicBezTo>
                    <a:pt x="910" y="1956"/>
                    <a:pt x="788" y="1934"/>
                    <a:pt x="669" y="1888"/>
                  </a:cubicBezTo>
                  <a:cubicBezTo>
                    <a:pt x="352" y="1721"/>
                    <a:pt x="151" y="1387"/>
                    <a:pt x="151" y="1020"/>
                  </a:cubicBezTo>
                  <a:cubicBezTo>
                    <a:pt x="151" y="719"/>
                    <a:pt x="302" y="435"/>
                    <a:pt x="552" y="268"/>
                  </a:cubicBezTo>
                  <a:cubicBezTo>
                    <a:pt x="719" y="151"/>
                    <a:pt x="920" y="84"/>
                    <a:pt x="1120" y="67"/>
                  </a:cubicBezTo>
                  <a:cubicBezTo>
                    <a:pt x="1187" y="67"/>
                    <a:pt x="1271" y="67"/>
                    <a:pt x="1354" y="50"/>
                  </a:cubicBezTo>
                  <a:cubicBezTo>
                    <a:pt x="1271" y="17"/>
                    <a:pt x="1204" y="0"/>
                    <a:pt x="112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3" name="Google Shape;1813;p40"/>
          <p:cNvSpPr txBox="1">
            <a:spLocks noGrp="1"/>
          </p:cNvSpPr>
          <p:nvPr>
            <p:ph type="body" idx="1"/>
          </p:nvPr>
        </p:nvSpPr>
        <p:spPr>
          <a:xfrm>
            <a:off x="2556895" y="1577507"/>
            <a:ext cx="3952951" cy="2694375"/>
          </a:xfrm>
          <a:prstGeom prst="rect">
            <a:avLst/>
          </a:prstGeom>
        </p:spPr>
        <p:txBody>
          <a:bodyPr spcFirstLastPara="1" wrap="square" lIns="91425" tIns="91425" rIns="91425" bIns="91425" anchor="t" anchorCtr="0">
            <a:noAutofit/>
          </a:bodyPr>
          <a:lstStyle/>
          <a:p>
            <a:pPr marL="158750" indent="0">
              <a:buNone/>
            </a:pPr>
            <a:r>
              <a:rPr lang="es-ES" sz="1600" dirty="0">
                <a:solidFill>
                  <a:schemeClr val="bg2"/>
                </a:solidFill>
              </a:rPr>
              <a:t>Un término que aparece en muchos documentos </a:t>
            </a:r>
            <a:r>
              <a:rPr lang="es-ES" sz="1600" b="1" dirty="0">
                <a:solidFill>
                  <a:schemeClr val="bg2"/>
                </a:solidFill>
              </a:rPr>
              <a:t>no </a:t>
            </a:r>
            <a:r>
              <a:rPr lang="es-ES" sz="1600" dirty="0">
                <a:solidFill>
                  <a:schemeClr val="bg2"/>
                </a:solidFill>
              </a:rPr>
              <a:t>debe considerarse más importante que uno que aparece en pocos documentos.</a:t>
            </a:r>
            <a:br>
              <a:rPr lang="es-ES" sz="1600" dirty="0">
                <a:solidFill>
                  <a:schemeClr val="bg2"/>
                </a:solidFill>
              </a:rPr>
            </a:br>
            <a:endParaRPr lang="es-ES" sz="1600" dirty="0">
              <a:solidFill>
                <a:schemeClr val="bg2"/>
              </a:solidFill>
            </a:endParaRPr>
          </a:p>
          <a:p>
            <a:pPr marL="158750" indent="0">
              <a:buNone/>
            </a:pPr>
            <a:r>
              <a:rPr lang="es-ES" sz="1600" dirty="0">
                <a:solidFill>
                  <a:schemeClr val="bg2"/>
                </a:solidFill>
              </a:rPr>
              <a:t>Un documento con muchas ocurrencias de un término </a:t>
            </a:r>
            <a:r>
              <a:rPr lang="es-ES" sz="1600" b="1" dirty="0">
                <a:solidFill>
                  <a:schemeClr val="bg2"/>
                </a:solidFill>
              </a:rPr>
              <a:t>no </a:t>
            </a:r>
            <a:r>
              <a:rPr lang="es-ES" sz="1600" dirty="0">
                <a:solidFill>
                  <a:schemeClr val="bg2"/>
                </a:solidFill>
              </a:rPr>
              <a:t>debe considerarse menos importante que un documento con pocas ocurrencias de ese término. </a:t>
            </a:r>
            <a:br>
              <a:rPr lang="es-ES" sz="1600" dirty="0">
                <a:solidFill>
                  <a:schemeClr val="bg2"/>
                </a:solidFill>
              </a:rPr>
            </a:br>
            <a:endParaRPr lang="es-ES" sz="1600" dirty="0">
              <a:solidFill>
                <a:schemeClr val="bg2"/>
              </a:solidFill>
            </a:endParaRPr>
          </a:p>
        </p:txBody>
      </p:sp>
      <p:sp>
        <p:nvSpPr>
          <p:cNvPr id="160" name="TextBox 159">
            <a:extLst>
              <a:ext uri="{FF2B5EF4-FFF2-40B4-BE49-F238E27FC236}">
                <a16:creationId xmlns:a16="http://schemas.microsoft.com/office/drawing/2014/main" id="{8808203D-673E-4812-A621-0235C6F15CE8}"/>
              </a:ext>
            </a:extLst>
          </p:cNvPr>
          <p:cNvSpPr txBox="1"/>
          <p:nvPr/>
        </p:nvSpPr>
        <p:spPr>
          <a:xfrm>
            <a:off x="8735438" y="4790933"/>
            <a:ext cx="362771" cy="261610"/>
          </a:xfrm>
          <a:prstGeom prst="rect">
            <a:avLst/>
          </a:prstGeom>
          <a:noFill/>
        </p:spPr>
        <p:txBody>
          <a:bodyPr wrap="square" rtlCol="0">
            <a:spAutoFit/>
          </a:bodyPr>
          <a:lstStyle/>
          <a:p>
            <a:r>
              <a:rPr lang="es-ES" sz="1100" dirty="0">
                <a:solidFill>
                  <a:schemeClr val="dk2"/>
                </a:solidFill>
                <a:latin typeface="Josefin Sans"/>
                <a:sym typeface="Josefin Sans"/>
              </a:rPr>
              <a:t>23</a:t>
            </a:r>
          </a:p>
        </p:txBody>
      </p:sp>
    </p:spTree>
    <p:extLst>
      <p:ext uri="{BB962C8B-B14F-4D97-AF65-F5344CB8AC3E}">
        <p14:creationId xmlns:p14="http://schemas.microsoft.com/office/powerpoint/2010/main" val="734134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536316"/>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t>DEFINICIÓN FORMAL </a:t>
            </a:r>
            <a:br>
              <a:rPr lang="es-ES" sz="2800" dirty="0"/>
            </a:br>
            <a:r>
              <a:rPr lang="es-ES" sz="2800" dirty="0"/>
              <a:t>MODELO VECTORIAL</a:t>
            </a:r>
            <a:endParaRPr sz="28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EBD432B-5F3C-4634-8839-9551180986BE}"/>
                  </a:ext>
                </a:extLst>
              </p:cNvPr>
              <p:cNvSpPr/>
              <p:nvPr/>
            </p:nvSpPr>
            <p:spPr>
              <a:xfrm>
                <a:off x="622570" y="1376201"/>
                <a:ext cx="7944260" cy="3262881"/>
              </a:xfrm>
              <a:prstGeom prst="rect">
                <a:avLst/>
              </a:prstGeom>
            </p:spPr>
            <p:txBody>
              <a:bodyPr wrap="square">
                <a:spAutoFit/>
              </a:bodyPr>
              <a:lstStyle/>
              <a:p>
                <a:pPr marL="457200" lvl="1" indent="0" algn="just">
                  <a:buNone/>
                </a:pPr>
                <a14:m>
                  <m:oMath xmlns:m="http://schemas.openxmlformats.org/officeDocument/2006/math">
                    <m:r>
                      <a:rPr lang="es-ES" sz="1800" b="1" i="1" dirty="0" smtClean="0">
                        <a:solidFill>
                          <a:schemeClr val="accent3"/>
                        </a:solidFill>
                        <a:latin typeface="Cambria Math" panose="02040503050406030204" pitchFamily="18" charset="0"/>
                      </a:rPr>
                      <m:t>𝑫</m:t>
                    </m:r>
                  </m:oMath>
                </a14:m>
                <a:r>
                  <a:rPr lang="es-ES" sz="1800" b="1" dirty="0">
                    <a:solidFill>
                      <a:schemeClr val="accent3"/>
                    </a:solidFill>
                    <a:latin typeface="Josefin Sans" panose="020B0604020202020204" charset="0"/>
                  </a:rPr>
                  <a:t> </a:t>
                </a:r>
                <a:r>
                  <a:rPr lang="es-ES" sz="1800" dirty="0">
                    <a:solidFill>
                      <a:schemeClr val="accent3"/>
                    </a:solidFill>
                    <a:latin typeface="Josefin Sans" panose="020B0604020202020204" charset="0"/>
                  </a:rPr>
                  <a:t>Vectores de los pesos asociados a los términos de los documentos  (no binarios)</a:t>
                </a:r>
              </a:p>
              <a:p>
                <a:pPr marL="457200" lvl="1" indent="0" algn="just">
                  <a:buNone/>
                </a:pPr>
                <a:endParaRPr lang="es-ES" sz="1800" dirty="0">
                  <a:solidFill>
                    <a:schemeClr val="accent3"/>
                  </a:solidFill>
                  <a:latin typeface="Josefin Sans" panose="020B0604020202020204" charset="0"/>
                </a:endParaRPr>
              </a:p>
              <a:p>
                <a:pPr marL="457200" lvl="1" indent="0" algn="just">
                  <a:buNone/>
                </a:pPr>
                <a14:m>
                  <m:oMath xmlns:m="http://schemas.openxmlformats.org/officeDocument/2006/math">
                    <m:r>
                      <a:rPr lang="es-ES" sz="1800" b="1" i="1" dirty="0" smtClean="0">
                        <a:solidFill>
                          <a:schemeClr val="accent3"/>
                        </a:solidFill>
                        <a:latin typeface="Cambria Math" panose="02040503050406030204" pitchFamily="18" charset="0"/>
                      </a:rPr>
                      <m:t>𝑸</m:t>
                    </m:r>
                  </m:oMath>
                </a14:m>
                <a:r>
                  <a:rPr lang="es-ES" sz="1800" b="1" dirty="0">
                    <a:solidFill>
                      <a:schemeClr val="accent3"/>
                    </a:solidFill>
                    <a:latin typeface="Josefin Sans" panose="020B0604020202020204" charset="0"/>
                  </a:rPr>
                  <a:t> </a:t>
                </a:r>
                <a:r>
                  <a:rPr lang="es-ES" sz="1800" dirty="0">
                    <a:solidFill>
                      <a:schemeClr val="accent3"/>
                    </a:solidFill>
                    <a:latin typeface="Josefin Sans" panose="020B0604020202020204" charset="0"/>
                  </a:rPr>
                  <a:t>Vectores de los pesos asociados a los términos de la consulta (no binarios)</a:t>
                </a:r>
              </a:p>
              <a:p>
                <a:pPr marL="457200" lvl="1" indent="0" algn="just">
                  <a:buNone/>
                </a:pPr>
                <a:br>
                  <a:rPr lang="es-ES" sz="1800" dirty="0">
                    <a:solidFill>
                      <a:schemeClr val="accent3"/>
                    </a:solidFill>
                    <a:latin typeface="Josefin Sans" panose="020B0604020202020204" charset="0"/>
                  </a:rPr>
                </a:br>
                <a14:m>
                  <m:oMath xmlns:m="http://schemas.openxmlformats.org/officeDocument/2006/math">
                    <m:r>
                      <a:rPr lang="es-ES" sz="1800" b="1" i="1" dirty="0">
                        <a:solidFill>
                          <a:schemeClr val="accent3"/>
                        </a:solidFill>
                        <a:latin typeface="Cambria Math" panose="02040503050406030204" pitchFamily="18" charset="0"/>
                      </a:rPr>
                      <m:t>𝑭</m:t>
                    </m:r>
                  </m:oMath>
                </a14:m>
                <a:r>
                  <a:rPr lang="es-ES" sz="1800" b="1" dirty="0">
                    <a:solidFill>
                      <a:schemeClr val="accent3"/>
                    </a:solidFill>
                    <a:latin typeface="Josefin Sans" panose="020B0604020202020204" charset="0"/>
                  </a:rPr>
                  <a:t> </a:t>
                </a:r>
                <a:r>
                  <a:rPr lang="es-ES" sz="1800" dirty="0">
                    <a:solidFill>
                      <a:schemeClr val="accent3"/>
                    </a:solidFill>
                    <a:latin typeface="Josefin Sans" panose="020B0604020202020204" charset="0"/>
                  </a:rPr>
                  <a:t>Espacio 𝑛-dimensional y operaciones entre vectores del álgebra lineal</a:t>
                </a:r>
              </a:p>
              <a:p>
                <a:pPr marL="457200" lvl="1" indent="0" algn="just">
                  <a:buNone/>
                </a:pPr>
                <a:br>
                  <a:rPr lang="es-ES" sz="1800" dirty="0">
                    <a:solidFill>
                      <a:schemeClr val="accent3"/>
                    </a:solidFill>
                    <a:latin typeface="Josefin Sans" panose="020B0604020202020204" charset="0"/>
                  </a:rPr>
                </a:br>
                <a14:m>
                  <m:oMath xmlns:m="http://schemas.openxmlformats.org/officeDocument/2006/math">
                    <m:r>
                      <a:rPr lang="es-ES" sz="1800" b="1" i="1" dirty="0" smtClean="0">
                        <a:solidFill>
                          <a:schemeClr val="bg2"/>
                        </a:solidFill>
                        <a:latin typeface="Cambria Math" panose="02040503050406030204" pitchFamily="18" charset="0"/>
                      </a:rPr>
                      <m:t>𝑹</m:t>
                    </m:r>
                  </m:oMath>
                </a14:m>
                <a:r>
                  <a:rPr lang="es-ES" sz="1800" b="1" dirty="0">
                    <a:solidFill>
                      <a:schemeClr val="bg2"/>
                    </a:solidFill>
                    <a:latin typeface="Josefin Sans" panose="020B0604020202020204" charset="0"/>
                  </a:rPr>
                  <a:t> </a:t>
                </a:r>
                <a14:m>
                  <m:oMath xmlns:m="http://schemas.openxmlformats.org/officeDocument/2006/math">
                    <m:r>
                      <a:rPr lang="es-419" sz="1800" i="1">
                        <a:solidFill>
                          <a:schemeClr val="bg2"/>
                        </a:solidFill>
                        <a:latin typeface="Cambria Math" panose="02040503050406030204" pitchFamily="18" charset="0"/>
                      </a:rPr>
                      <m:t>𝑠𝑖𝑚</m:t>
                    </m:r>
                    <m:d>
                      <m:dPr>
                        <m:ctrlPr>
                          <a:rPr lang="es-419" sz="1800" i="1">
                            <a:solidFill>
                              <a:schemeClr val="bg2"/>
                            </a:solidFill>
                            <a:latin typeface="Cambria Math" panose="02040503050406030204" pitchFamily="18" charset="0"/>
                          </a:rPr>
                        </m:ctrlPr>
                      </m:dPr>
                      <m:e>
                        <m:sSub>
                          <m:sSubPr>
                            <m:ctrlPr>
                              <a:rPr lang="es-419" sz="1800" i="1">
                                <a:solidFill>
                                  <a:schemeClr val="bg2"/>
                                </a:solidFill>
                                <a:latin typeface="Cambria Math" panose="02040503050406030204" pitchFamily="18" charset="0"/>
                              </a:rPr>
                            </m:ctrlPr>
                          </m:sSubPr>
                          <m:e>
                            <m:r>
                              <a:rPr lang="es-419" sz="1800" i="1">
                                <a:solidFill>
                                  <a:schemeClr val="bg2"/>
                                </a:solidFill>
                                <a:latin typeface="Cambria Math" panose="02040503050406030204" pitchFamily="18" charset="0"/>
                              </a:rPr>
                              <m:t>𝑑</m:t>
                            </m:r>
                          </m:e>
                          <m:sub>
                            <m:r>
                              <a:rPr lang="es-419" sz="1800" i="1">
                                <a:solidFill>
                                  <a:schemeClr val="bg2"/>
                                </a:solidFill>
                                <a:latin typeface="Cambria Math" panose="02040503050406030204" pitchFamily="18" charset="0"/>
                              </a:rPr>
                              <m:t>𝑗</m:t>
                            </m:r>
                          </m:sub>
                        </m:sSub>
                        <m:r>
                          <a:rPr lang="es-419" sz="1800" i="1">
                            <a:solidFill>
                              <a:schemeClr val="bg2"/>
                            </a:solidFill>
                            <a:latin typeface="Cambria Math" panose="02040503050406030204" pitchFamily="18" charset="0"/>
                          </a:rPr>
                          <m:t>, </m:t>
                        </m:r>
                        <m:r>
                          <a:rPr lang="es-419" sz="1800" i="1">
                            <a:solidFill>
                              <a:schemeClr val="bg2"/>
                            </a:solidFill>
                            <a:latin typeface="Cambria Math" panose="02040503050406030204" pitchFamily="18" charset="0"/>
                          </a:rPr>
                          <m:t>𝑞</m:t>
                        </m:r>
                      </m:e>
                    </m:d>
                    <m:r>
                      <a:rPr lang="es-419" sz="1800" i="1">
                        <a:solidFill>
                          <a:schemeClr val="bg2"/>
                        </a:solidFill>
                        <a:latin typeface="Cambria Math" panose="02040503050406030204" pitchFamily="18" charset="0"/>
                      </a:rPr>
                      <m:t>= </m:t>
                    </m:r>
                    <m:f>
                      <m:fPr>
                        <m:ctrlPr>
                          <a:rPr lang="es-US" sz="1800" i="1" dirty="0">
                            <a:solidFill>
                              <a:schemeClr val="bg2"/>
                            </a:solidFill>
                            <a:latin typeface="Cambria Math" panose="02040503050406030204" pitchFamily="18" charset="0"/>
                          </a:rPr>
                        </m:ctrlPr>
                      </m:fPr>
                      <m:num>
                        <m:nary>
                          <m:naryPr>
                            <m:chr m:val="∑"/>
                            <m:ctrlPr>
                              <a:rPr lang="es-US" sz="1800" i="1" dirty="0">
                                <a:solidFill>
                                  <a:schemeClr val="bg2"/>
                                </a:solidFill>
                                <a:latin typeface="Cambria Math" panose="02040503050406030204" pitchFamily="18" charset="0"/>
                              </a:rPr>
                            </m:ctrlPr>
                          </m:naryPr>
                          <m:sub>
                            <m:r>
                              <m:rPr>
                                <m:brk m:alnAt="23"/>
                              </m:rPr>
                              <a:rPr lang="es-419" sz="1800" i="1" dirty="0">
                                <a:solidFill>
                                  <a:schemeClr val="bg2"/>
                                </a:solidFill>
                                <a:latin typeface="Cambria Math" panose="02040503050406030204" pitchFamily="18" charset="0"/>
                              </a:rPr>
                              <m:t>𝑖</m:t>
                            </m:r>
                            <m:r>
                              <a:rPr lang="es-419" sz="1800" i="1" dirty="0">
                                <a:solidFill>
                                  <a:schemeClr val="bg2"/>
                                </a:solidFill>
                                <a:latin typeface="Cambria Math" panose="02040503050406030204" pitchFamily="18" charset="0"/>
                              </a:rPr>
                              <m:t>=1</m:t>
                            </m:r>
                          </m:sub>
                          <m:sup>
                            <m:r>
                              <a:rPr lang="es-419" sz="1800" i="1" dirty="0">
                                <a:solidFill>
                                  <a:schemeClr val="bg2"/>
                                </a:solidFill>
                                <a:latin typeface="Cambria Math" panose="02040503050406030204" pitchFamily="18" charset="0"/>
                              </a:rPr>
                              <m:t>𝑛</m:t>
                            </m:r>
                          </m:sup>
                          <m:e>
                            <m:sSub>
                              <m:sSubPr>
                                <m:ctrlPr>
                                  <a:rPr lang="es-US" sz="1800" i="1" dirty="0">
                                    <a:solidFill>
                                      <a:schemeClr val="bg2"/>
                                    </a:solidFill>
                                    <a:latin typeface="Cambria Math" panose="02040503050406030204" pitchFamily="18" charset="0"/>
                                  </a:rPr>
                                </m:ctrlPr>
                              </m:sSubPr>
                              <m:e>
                                <m:r>
                                  <a:rPr lang="es-419" sz="1800" i="1" dirty="0">
                                    <a:solidFill>
                                      <a:schemeClr val="bg2"/>
                                    </a:solidFill>
                                    <a:latin typeface="Cambria Math" panose="02040503050406030204" pitchFamily="18" charset="0"/>
                                  </a:rPr>
                                  <m:t>𝑤</m:t>
                                </m:r>
                              </m:e>
                              <m:sub>
                                <m:r>
                                  <a:rPr lang="es-419" sz="1800" i="1" dirty="0">
                                    <a:solidFill>
                                      <a:schemeClr val="bg2"/>
                                    </a:solidFill>
                                    <a:latin typeface="Cambria Math" panose="02040503050406030204" pitchFamily="18" charset="0"/>
                                  </a:rPr>
                                  <m:t>𝑖</m:t>
                                </m:r>
                                <m:r>
                                  <a:rPr lang="es-419" sz="1800" i="1" dirty="0">
                                    <a:solidFill>
                                      <a:schemeClr val="bg2"/>
                                    </a:solidFill>
                                    <a:latin typeface="Cambria Math" panose="02040503050406030204" pitchFamily="18" charset="0"/>
                                  </a:rPr>
                                  <m:t>,</m:t>
                                </m:r>
                                <m:r>
                                  <a:rPr lang="es-419" sz="1800" i="1" dirty="0">
                                    <a:solidFill>
                                      <a:schemeClr val="bg2"/>
                                    </a:solidFill>
                                    <a:latin typeface="Cambria Math" panose="02040503050406030204" pitchFamily="18" charset="0"/>
                                  </a:rPr>
                                  <m:t>𝑗</m:t>
                                </m:r>
                              </m:sub>
                            </m:sSub>
                            <m:r>
                              <a:rPr lang="es-419" sz="1800" i="1" dirty="0">
                                <a:solidFill>
                                  <a:schemeClr val="bg2"/>
                                </a:solidFill>
                                <a:latin typeface="Cambria Math" panose="02040503050406030204" pitchFamily="18" charset="0"/>
                              </a:rPr>
                              <m:t> </m:t>
                            </m:r>
                            <m:r>
                              <a:rPr lang="es-419" sz="1800" i="1" dirty="0">
                                <a:solidFill>
                                  <a:schemeClr val="bg2"/>
                                </a:solidFill>
                                <a:latin typeface="Cambria Math" panose="02040503050406030204" pitchFamily="18" charset="0"/>
                                <a:ea typeface="Cambria Math" panose="02040503050406030204" pitchFamily="18" charset="0"/>
                              </a:rPr>
                              <m:t>× </m:t>
                            </m:r>
                            <m:sSub>
                              <m:sSubPr>
                                <m:ctrlPr>
                                  <a:rPr lang="es-419" sz="1800" i="1" dirty="0">
                                    <a:solidFill>
                                      <a:schemeClr val="bg2"/>
                                    </a:solidFill>
                                    <a:latin typeface="Cambria Math" panose="02040503050406030204" pitchFamily="18" charset="0"/>
                                    <a:ea typeface="Cambria Math" panose="02040503050406030204" pitchFamily="18" charset="0"/>
                                  </a:rPr>
                                </m:ctrlPr>
                              </m:sSubPr>
                              <m:e>
                                <m:r>
                                  <a:rPr lang="es-419" sz="1800" i="1" dirty="0">
                                    <a:solidFill>
                                      <a:schemeClr val="bg2"/>
                                    </a:solidFill>
                                    <a:latin typeface="Cambria Math" panose="02040503050406030204" pitchFamily="18" charset="0"/>
                                    <a:ea typeface="Cambria Math" panose="02040503050406030204" pitchFamily="18" charset="0"/>
                                  </a:rPr>
                                  <m:t>𝑤</m:t>
                                </m:r>
                              </m:e>
                              <m:sub>
                                <m:r>
                                  <a:rPr lang="es-419" sz="1800" i="1" dirty="0">
                                    <a:solidFill>
                                      <a:schemeClr val="bg2"/>
                                    </a:solidFill>
                                    <a:latin typeface="Cambria Math" panose="02040503050406030204" pitchFamily="18" charset="0"/>
                                    <a:ea typeface="Cambria Math" panose="02040503050406030204" pitchFamily="18" charset="0"/>
                                  </a:rPr>
                                  <m:t>𝑖𝑞</m:t>
                                </m:r>
                              </m:sub>
                            </m:sSub>
                            <m:r>
                              <a:rPr lang="es-419" sz="1800" i="1" dirty="0">
                                <a:solidFill>
                                  <a:schemeClr val="bg2"/>
                                </a:solidFill>
                                <a:latin typeface="Cambria Math" panose="02040503050406030204" pitchFamily="18" charset="0"/>
                              </a:rPr>
                              <m:t> </m:t>
                            </m:r>
                          </m:e>
                        </m:nary>
                      </m:num>
                      <m:den>
                        <m:rad>
                          <m:radPr>
                            <m:degHide m:val="on"/>
                            <m:ctrlPr>
                              <a:rPr lang="es-US" sz="1800" i="1" dirty="0">
                                <a:solidFill>
                                  <a:schemeClr val="bg2"/>
                                </a:solidFill>
                                <a:latin typeface="Cambria Math" panose="02040503050406030204" pitchFamily="18" charset="0"/>
                              </a:rPr>
                            </m:ctrlPr>
                          </m:radPr>
                          <m:deg/>
                          <m:e>
                            <m:nary>
                              <m:naryPr>
                                <m:chr m:val="∑"/>
                                <m:ctrlPr>
                                  <a:rPr lang="es-US" sz="1800" i="1" dirty="0">
                                    <a:solidFill>
                                      <a:schemeClr val="bg2"/>
                                    </a:solidFill>
                                    <a:latin typeface="Cambria Math" panose="02040503050406030204" pitchFamily="18" charset="0"/>
                                  </a:rPr>
                                </m:ctrlPr>
                              </m:naryPr>
                              <m:sub>
                                <m:r>
                                  <m:rPr>
                                    <m:brk m:alnAt="23"/>
                                  </m:rPr>
                                  <a:rPr lang="es-419" sz="1800" i="1" dirty="0">
                                    <a:solidFill>
                                      <a:schemeClr val="bg2"/>
                                    </a:solidFill>
                                    <a:latin typeface="Cambria Math" panose="02040503050406030204" pitchFamily="18" charset="0"/>
                                  </a:rPr>
                                  <m:t>𝑖</m:t>
                                </m:r>
                                <m:r>
                                  <a:rPr lang="es-419" sz="1800" i="1" dirty="0">
                                    <a:solidFill>
                                      <a:schemeClr val="bg2"/>
                                    </a:solidFill>
                                    <a:latin typeface="Cambria Math" panose="02040503050406030204" pitchFamily="18" charset="0"/>
                                  </a:rPr>
                                  <m:t>=1</m:t>
                                </m:r>
                              </m:sub>
                              <m:sup>
                                <m:r>
                                  <a:rPr lang="es-419" sz="1800" i="1" dirty="0">
                                    <a:solidFill>
                                      <a:schemeClr val="bg2"/>
                                    </a:solidFill>
                                    <a:latin typeface="Cambria Math" panose="02040503050406030204" pitchFamily="18" charset="0"/>
                                  </a:rPr>
                                  <m:t>𝑛</m:t>
                                </m:r>
                              </m:sup>
                              <m:e>
                                <m:sSubSup>
                                  <m:sSubSupPr>
                                    <m:ctrlPr>
                                      <a:rPr lang="es-US" sz="1800" i="1" dirty="0">
                                        <a:solidFill>
                                          <a:schemeClr val="bg2"/>
                                        </a:solidFill>
                                        <a:latin typeface="Cambria Math" panose="02040503050406030204" pitchFamily="18" charset="0"/>
                                      </a:rPr>
                                    </m:ctrlPr>
                                  </m:sSubSupPr>
                                  <m:e>
                                    <m:r>
                                      <a:rPr lang="es-419" sz="1800" i="1" dirty="0">
                                        <a:solidFill>
                                          <a:schemeClr val="bg2"/>
                                        </a:solidFill>
                                        <a:latin typeface="Cambria Math" panose="02040503050406030204" pitchFamily="18" charset="0"/>
                                      </a:rPr>
                                      <m:t>𝑤</m:t>
                                    </m:r>
                                  </m:e>
                                  <m:sub>
                                    <m:r>
                                      <a:rPr lang="es-419" sz="1800" i="1" dirty="0">
                                        <a:solidFill>
                                          <a:schemeClr val="bg2"/>
                                        </a:solidFill>
                                        <a:latin typeface="Cambria Math" panose="02040503050406030204" pitchFamily="18" charset="0"/>
                                      </a:rPr>
                                      <m:t>𝑖</m:t>
                                    </m:r>
                                    <m:r>
                                      <a:rPr lang="es-419" sz="1800" i="1" dirty="0">
                                        <a:solidFill>
                                          <a:schemeClr val="bg2"/>
                                        </a:solidFill>
                                        <a:latin typeface="Cambria Math" panose="02040503050406030204" pitchFamily="18" charset="0"/>
                                      </a:rPr>
                                      <m:t>,</m:t>
                                    </m:r>
                                    <m:r>
                                      <a:rPr lang="es-419" sz="1800" i="1" dirty="0">
                                        <a:solidFill>
                                          <a:schemeClr val="bg2"/>
                                        </a:solidFill>
                                        <a:latin typeface="Cambria Math" panose="02040503050406030204" pitchFamily="18" charset="0"/>
                                      </a:rPr>
                                      <m:t>𝑗</m:t>
                                    </m:r>
                                  </m:sub>
                                  <m:sup>
                                    <m:r>
                                      <a:rPr lang="es-419" sz="1800" i="1" dirty="0">
                                        <a:solidFill>
                                          <a:schemeClr val="bg2"/>
                                        </a:solidFill>
                                        <a:latin typeface="Cambria Math" panose="02040503050406030204" pitchFamily="18" charset="0"/>
                                      </a:rPr>
                                      <m:t>2</m:t>
                                    </m:r>
                                  </m:sup>
                                </m:sSubSup>
                              </m:e>
                            </m:nary>
                          </m:e>
                        </m:rad>
                        <m:r>
                          <a:rPr lang="es-419" sz="1800" i="1" dirty="0">
                            <a:solidFill>
                              <a:schemeClr val="bg2"/>
                            </a:solidFill>
                            <a:latin typeface="Cambria Math" panose="02040503050406030204" pitchFamily="18" charset="0"/>
                          </a:rPr>
                          <m:t> </m:t>
                        </m:r>
                        <m:r>
                          <a:rPr lang="es-419" sz="1800" i="1" dirty="0">
                            <a:solidFill>
                              <a:schemeClr val="bg2"/>
                            </a:solidFill>
                            <a:latin typeface="Cambria Math" panose="02040503050406030204" pitchFamily="18" charset="0"/>
                            <a:ea typeface="Cambria Math" panose="02040503050406030204" pitchFamily="18" charset="0"/>
                          </a:rPr>
                          <m:t>× </m:t>
                        </m:r>
                        <m:rad>
                          <m:radPr>
                            <m:degHide m:val="on"/>
                            <m:ctrlPr>
                              <a:rPr lang="es-419" sz="1800" i="1" dirty="0">
                                <a:solidFill>
                                  <a:schemeClr val="bg2"/>
                                </a:solidFill>
                                <a:latin typeface="Cambria Math" panose="02040503050406030204" pitchFamily="18" charset="0"/>
                                <a:ea typeface="Cambria Math" panose="02040503050406030204" pitchFamily="18" charset="0"/>
                              </a:rPr>
                            </m:ctrlPr>
                          </m:radPr>
                          <m:deg/>
                          <m:e>
                            <m:nary>
                              <m:naryPr>
                                <m:chr m:val="∑"/>
                                <m:ctrlPr>
                                  <a:rPr lang="es-419" sz="1800" i="1" dirty="0">
                                    <a:solidFill>
                                      <a:schemeClr val="bg2"/>
                                    </a:solidFill>
                                    <a:latin typeface="Cambria Math" panose="02040503050406030204" pitchFamily="18" charset="0"/>
                                    <a:ea typeface="Cambria Math" panose="02040503050406030204" pitchFamily="18" charset="0"/>
                                  </a:rPr>
                                </m:ctrlPr>
                              </m:naryPr>
                              <m:sub>
                                <m:r>
                                  <m:rPr>
                                    <m:brk m:alnAt="23"/>
                                  </m:rPr>
                                  <a:rPr lang="es-419" sz="1800" i="1" dirty="0">
                                    <a:solidFill>
                                      <a:schemeClr val="bg2"/>
                                    </a:solidFill>
                                    <a:latin typeface="Cambria Math" panose="02040503050406030204" pitchFamily="18" charset="0"/>
                                    <a:ea typeface="Cambria Math" panose="02040503050406030204" pitchFamily="18" charset="0"/>
                                  </a:rPr>
                                  <m:t>𝑗</m:t>
                                </m:r>
                                <m:r>
                                  <a:rPr lang="es-419" sz="1800" i="1" dirty="0">
                                    <a:solidFill>
                                      <a:schemeClr val="bg2"/>
                                    </a:solidFill>
                                    <a:latin typeface="Cambria Math" panose="02040503050406030204" pitchFamily="18" charset="0"/>
                                    <a:ea typeface="Cambria Math" panose="02040503050406030204" pitchFamily="18" charset="0"/>
                                  </a:rPr>
                                  <m:t>=1</m:t>
                                </m:r>
                              </m:sub>
                              <m:sup>
                                <m:r>
                                  <a:rPr lang="es-419" sz="1800" i="1" dirty="0">
                                    <a:solidFill>
                                      <a:schemeClr val="bg2"/>
                                    </a:solidFill>
                                    <a:latin typeface="Cambria Math" panose="02040503050406030204" pitchFamily="18" charset="0"/>
                                    <a:ea typeface="Cambria Math" panose="02040503050406030204" pitchFamily="18" charset="0"/>
                                  </a:rPr>
                                  <m:t>𝑛</m:t>
                                </m:r>
                              </m:sup>
                              <m:e>
                                <m:sSubSup>
                                  <m:sSubSupPr>
                                    <m:ctrlPr>
                                      <a:rPr lang="es-419" sz="1800" i="1" dirty="0">
                                        <a:solidFill>
                                          <a:schemeClr val="bg2"/>
                                        </a:solidFill>
                                        <a:latin typeface="Cambria Math" panose="02040503050406030204" pitchFamily="18" charset="0"/>
                                        <a:ea typeface="Cambria Math" panose="02040503050406030204" pitchFamily="18" charset="0"/>
                                      </a:rPr>
                                    </m:ctrlPr>
                                  </m:sSubSupPr>
                                  <m:e>
                                    <m:r>
                                      <a:rPr lang="es-419" sz="1800" i="1" dirty="0">
                                        <a:solidFill>
                                          <a:schemeClr val="bg2"/>
                                        </a:solidFill>
                                        <a:latin typeface="Cambria Math" panose="02040503050406030204" pitchFamily="18" charset="0"/>
                                        <a:ea typeface="Cambria Math" panose="02040503050406030204" pitchFamily="18" charset="0"/>
                                      </a:rPr>
                                      <m:t>𝑤</m:t>
                                    </m:r>
                                  </m:e>
                                  <m:sub>
                                    <m:r>
                                      <a:rPr lang="es-419" sz="1800" i="1" dirty="0">
                                        <a:solidFill>
                                          <a:schemeClr val="bg2"/>
                                        </a:solidFill>
                                        <a:latin typeface="Cambria Math" panose="02040503050406030204" pitchFamily="18" charset="0"/>
                                        <a:ea typeface="Cambria Math" panose="02040503050406030204" pitchFamily="18" charset="0"/>
                                      </a:rPr>
                                      <m:t>𝑖</m:t>
                                    </m:r>
                                    <m:r>
                                      <a:rPr lang="es-419" sz="1800" i="1" dirty="0">
                                        <a:solidFill>
                                          <a:schemeClr val="bg2"/>
                                        </a:solidFill>
                                        <a:latin typeface="Cambria Math" panose="02040503050406030204" pitchFamily="18" charset="0"/>
                                        <a:ea typeface="Cambria Math" panose="02040503050406030204" pitchFamily="18" charset="0"/>
                                      </a:rPr>
                                      <m:t>,</m:t>
                                    </m:r>
                                    <m:r>
                                      <a:rPr lang="es-419" sz="1800" i="1" dirty="0">
                                        <a:solidFill>
                                          <a:schemeClr val="bg2"/>
                                        </a:solidFill>
                                        <a:latin typeface="Cambria Math" panose="02040503050406030204" pitchFamily="18" charset="0"/>
                                        <a:ea typeface="Cambria Math" panose="02040503050406030204" pitchFamily="18" charset="0"/>
                                      </a:rPr>
                                      <m:t>𝑞</m:t>
                                    </m:r>
                                  </m:sub>
                                  <m:sup>
                                    <m:r>
                                      <a:rPr lang="es-419" sz="1800" i="1" dirty="0">
                                        <a:solidFill>
                                          <a:schemeClr val="bg2"/>
                                        </a:solidFill>
                                        <a:latin typeface="Cambria Math" panose="02040503050406030204" pitchFamily="18" charset="0"/>
                                        <a:ea typeface="Cambria Math" panose="02040503050406030204" pitchFamily="18" charset="0"/>
                                      </a:rPr>
                                      <m:t>2</m:t>
                                    </m:r>
                                  </m:sup>
                                </m:sSubSup>
                              </m:e>
                            </m:nary>
                          </m:e>
                        </m:rad>
                      </m:den>
                    </m:f>
                  </m:oMath>
                </a14:m>
                <a:endParaRPr lang="es-US" sz="1800" dirty="0">
                  <a:solidFill>
                    <a:schemeClr val="accent3"/>
                  </a:solidFill>
                  <a:latin typeface="Josefin Sans" panose="020B0604020202020204" charset="0"/>
                </a:endParaRPr>
              </a:p>
            </p:txBody>
          </p:sp>
        </mc:Choice>
        <mc:Fallback xmlns="">
          <p:sp>
            <p:nvSpPr>
              <p:cNvPr id="3" name="Rectangle 2">
                <a:extLst>
                  <a:ext uri="{FF2B5EF4-FFF2-40B4-BE49-F238E27FC236}">
                    <a16:creationId xmlns:a16="http://schemas.microsoft.com/office/drawing/2014/main" id="{DEBD432B-5F3C-4634-8839-9551180986BE}"/>
                  </a:ext>
                </a:extLst>
              </p:cNvPr>
              <p:cNvSpPr>
                <a:spLocks noRot="1" noChangeAspect="1" noMove="1" noResize="1" noEditPoints="1" noAdjustHandles="1" noChangeArrowheads="1" noChangeShapeType="1" noTextEdit="1"/>
              </p:cNvSpPr>
              <p:nvPr/>
            </p:nvSpPr>
            <p:spPr>
              <a:xfrm>
                <a:off x="622570" y="1376201"/>
                <a:ext cx="7944260" cy="3262881"/>
              </a:xfrm>
              <a:prstGeom prst="rect">
                <a:avLst/>
              </a:prstGeom>
              <a:blipFill>
                <a:blip r:embed="rId3"/>
                <a:stretch>
                  <a:fillRect t="-1121" r="-691"/>
                </a:stretch>
              </a:blipFill>
            </p:spPr>
            <p:txBody>
              <a:bodyPr/>
              <a:lstStyle/>
              <a:p>
                <a:r>
                  <a:rPr lang="es-ES">
                    <a:noFill/>
                  </a:rPr>
                  <a:t> </a:t>
                </a:r>
              </a:p>
            </p:txBody>
          </p:sp>
        </mc:Fallback>
      </mc:AlternateContent>
      <p:sp>
        <p:nvSpPr>
          <p:cNvPr id="4" name="TextBox 3">
            <a:extLst>
              <a:ext uri="{FF2B5EF4-FFF2-40B4-BE49-F238E27FC236}">
                <a16:creationId xmlns:a16="http://schemas.microsoft.com/office/drawing/2014/main" id="{A5AFB7DE-B038-4C44-9E7D-E268B3485C05}"/>
              </a:ext>
            </a:extLst>
          </p:cNvPr>
          <p:cNvSpPr txBox="1"/>
          <p:nvPr/>
        </p:nvSpPr>
        <p:spPr>
          <a:xfrm>
            <a:off x="8709660" y="4790933"/>
            <a:ext cx="388549" cy="261610"/>
          </a:xfrm>
          <a:prstGeom prst="rect">
            <a:avLst/>
          </a:prstGeom>
          <a:noFill/>
        </p:spPr>
        <p:txBody>
          <a:bodyPr wrap="square" rtlCol="0">
            <a:spAutoFit/>
          </a:bodyPr>
          <a:lstStyle/>
          <a:p>
            <a:r>
              <a:rPr lang="en-US" sz="1100" dirty="0">
                <a:solidFill>
                  <a:schemeClr val="dk2"/>
                </a:solidFill>
                <a:latin typeface="Josefin Sans"/>
                <a:sym typeface="Josefin Sans"/>
              </a:rPr>
              <a:t>2</a:t>
            </a:r>
            <a:r>
              <a:rPr lang="es-ES" sz="1100" dirty="0">
                <a:solidFill>
                  <a:schemeClr val="dk2"/>
                </a:solidFill>
                <a:latin typeface="Josefin Sans"/>
                <a:sym typeface="Josefin Sans"/>
              </a:rPr>
              <a:t>4</a:t>
            </a:r>
          </a:p>
        </p:txBody>
      </p:sp>
    </p:spTree>
    <p:extLst>
      <p:ext uri="{BB962C8B-B14F-4D97-AF65-F5344CB8AC3E}">
        <p14:creationId xmlns:p14="http://schemas.microsoft.com/office/powerpoint/2010/main" val="2003676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781817"/>
            <a:ext cx="3852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t>VENTAJAS</a:t>
            </a:r>
            <a:endParaRPr sz="2800" dirty="0"/>
          </a:p>
        </p:txBody>
      </p:sp>
      <p:sp>
        <p:nvSpPr>
          <p:cNvPr id="441" name="TextBox 440">
            <a:extLst>
              <a:ext uri="{FF2B5EF4-FFF2-40B4-BE49-F238E27FC236}">
                <a16:creationId xmlns:a16="http://schemas.microsoft.com/office/drawing/2014/main" id="{B31654E6-3797-4E91-94B2-9173E1A82FB1}"/>
              </a:ext>
            </a:extLst>
          </p:cNvPr>
          <p:cNvSpPr txBox="1"/>
          <p:nvPr/>
        </p:nvSpPr>
        <p:spPr>
          <a:xfrm>
            <a:off x="8696528" y="4790933"/>
            <a:ext cx="401682" cy="261610"/>
          </a:xfrm>
          <a:prstGeom prst="rect">
            <a:avLst/>
          </a:prstGeom>
          <a:noFill/>
        </p:spPr>
        <p:txBody>
          <a:bodyPr wrap="square" rtlCol="0">
            <a:spAutoFit/>
          </a:bodyPr>
          <a:lstStyle/>
          <a:p>
            <a:r>
              <a:rPr lang="es-ES" sz="1100" dirty="0">
                <a:solidFill>
                  <a:schemeClr val="dk2"/>
                </a:solidFill>
                <a:latin typeface="Josefin Sans"/>
                <a:sym typeface="Josefin Sans"/>
              </a:rPr>
              <a:t>25</a:t>
            </a:r>
          </a:p>
        </p:txBody>
      </p:sp>
      <p:sp>
        <p:nvSpPr>
          <p:cNvPr id="2" name="Rectangle 1">
            <a:extLst>
              <a:ext uri="{FF2B5EF4-FFF2-40B4-BE49-F238E27FC236}">
                <a16:creationId xmlns:a16="http://schemas.microsoft.com/office/drawing/2014/main" id="{85C56090-4950-4965-A6B4-04E6B44CC4C8}"/>
              </a:ext>
            </a:extLst>
          </p:cNvPr>
          <p:cNvSpPr/>
          <p:nvPr/>
        </p:nvSpPr>
        <p:spPr>
          <a:xfrm>
            <a:off x="720000" y="3776908"/>
            <a:ext cx="7976527" cy="584775"/>
          </a:xfrm>
          <a:prstGeom prst="rect">
            <a:avLst/>
          </a:prstGeom>
        </p:spPr>
        <p:txBody>
          <a:bodyPr wrap="square">
            <a:spAutoFit/>
          </a:bodyPr>
          <a:lstStyle/>
          <a:p>
            <a:pPr marL="285750" lvl="1" indent="-285750">
              <a:buClr>
                <a:srgbClr val="FF0000"/>
              </a:buClr>
              <a:buSzPct val="150000"/>
              <a:buFont typeface="Josefin Sans" panose="020B0604020202020204" charset="0"/>
              <a:buChar char="×"/>
            </a:pPr>
            <a:r>
              <a:rPr lang="es-ES" sz="1600" dirty="0">
                <a:solidFill>
                  <a:schemeClr val="bg2"/>
                </a:solidFill>
                <a:latin typeface="Josefin Sans" panose="020B0604020202020204" charset="0"/>
              </a:rPr>
              <a:t>Asume que los términos indexados son mutuamente independientes.</a:t>
            </a:r>
          </a:p>
          <a:p>
            <a:pPr marL="285750" lvl="1" indent="-285750">
              <a:buClr>
                <a:srgbClr val="FF0000"/>
              </a:buClr>
              <a:buSzPct val="150000"/>
              <a:buFont typeface="Josefin Sans" panose="020B0604020202020204" charset="0"/>
              <a:buChar char="×"/>
            </a:pPr>
            <a:endParaRPr lang="es-ES" sz="1600" dirty="0">
              <a:solidFill>
                <a:schemeClr val="bg2"/>
              </a:solidFill>
              <a:latin typeface="Josefin Sans" panose="020B0604020202020204" charset="0"/>
            </a:endParaRPr>
          </a:p>
        </p:txBody>
      </p:sp>
      <p:sp>
        <p:nvSpPr>
          <p:cNvPr id="3" name="Rectangle 2">
            <a:extLst>
              <a:ext uri="{FF2B5EF4-FFF2-40B4-BE49-F238E27FC236}">
                <a16:creationId xmlns:a16="http://schemas.microsoft.com/office/drawing/2014/main" id="{ABA481AF-8CE0-4F43-863F-491BB88C96BF}"/>
              </a:ext>
            </a:extLst>
          </p:cNvPr>
          <p:cNvSpPr/>
          <p:nvPr/>
        </p:nvSpPr>
        <p:spPr>
          <a:xfrm>
            <a:off x="720000" y="1406666"/>
            <a:ext cx="7645787" cy="1815882"/>
          </a:xfrm>
          <a:prstGeom prst="rect">
            <a:avLst/>
          </a:prstGeom>
        </p:spPr>
        <p:txBody>
          <a:bodyPr wrap="square">
            <a:spAutoFit/>
          </a:bodyPr>
          <a:lstStyle/>
          <a:p>
            <a:pPr marL="285750" lvl="1" indent="-285750">
              <a:buClr>
                <a:srgbClr val="92D050"/>
              </a:buClr>
              <a:buFont typeface="Wingdings" panose="05000000000000000000" pitchFamily="2" charset="2"/>
              <a:buChar char="ü"/>
            </a:pPr>
            <a:r>
              <a:rPr lang="es-ES" sz="1600" dirty="0">
                <a:solidFill>
                  <a:schemeClr val="bg2"/>
                </a:solidFill>
                <a:latin typeface="Josefin Sans" panose="020B0604020202020204" charset="0"/>
              </a:rPr>
              <a:t>El esquema de ponderación 𝑡𝑓−𝑖𝑑𝑓 para los documentos mejora el rendimiento de la recuperación</a:t>
            </a:r>
          </a:p>
          <a:p>
            <a:pPr marL="285750" lvl="1" indent="-285750">
              <a:buClr>
                <a:srgbClr val="92D050"/>
              </a:buClr>
              <a:buFont typeface="Wingdings" panose="05000000000000000000" pitchFamily="2" charset="2"/>
              <a:buChar char="ü"/>
            </a:pPr>
            <a:r>
              <a:rPr lang="es-ES" sz="1600" dirty="0">
                <a:solidFill>
                  <a:schemeClr val="bg2"/>
                </a:solidFill>
                <a:latin typeface="Josefin Sans" panose="020B0604020202020204" charset="0"/>
              </a:rPr>
              <a:t>La estrategia de coincidencia parcial permite la recuperación de documentos que se aproximen a los requerimientos de la consulta</a:t>
            </a:r>
          </a:p>
          <a:p>
            <a:pPr marL="285750" lvl="1" indent="-285750">
              <a:buClr>
                <a:srgbClr val="92D050"/>
              </a:buClr>
              <a:buFont typeface="Wingdings" panose="05000000000000000000" pitchFamily="2" charset="2"/>
              <a:buChar char="ü"/>
            </a:pPr>
            <a:r>
              <a:rPr lang="es-ES" sz="1600" dirty="0">
                <a:solidFill>
                  <a:schemeClr val="bg2"/>
                </a:solidFill>
                <a:latin typeface="Josefin Sans" panose="020B0604020202020204" charset="0"/>
              </a:rPr>
              <a:t>La fórmula del coseno ordena los documentos de acuerdo al grado de similitud con la consulta</a:t>
            </a:r>
          </a:p>
          <a:p>
            <a:pPr marL="285750" lvl="1" indent="-285750">
              <a:buClr>
                <a:srgbClr val="92D050"/>
              </a:buClr>
              <a:buFont typeface="Wingdings" panose="05000000000000000000" pitchFamily="2" charset="2"/>
              <a:buChar char="ü"/>
            </a:pPr>
            <a:endParaRPr lang="es-ES" sz="1600" dirty="0">
              <a:solidFill>
                <a:schemeClr val="bg2"/>
              </a:solidFill>
              <a:latin typeface="Josefin Sans" panose="020B0604020202020204" charset="0"/>
            </a:endParaRPr>
          </a:p>
        </p:txBody>
      </p:sp>
      <p:sp>
        <p:nvSpPr>
          <p:cNvPr id="443" name="Google Shape;2352;p47">
            <a:extLst>
              <a:ext uri="{FF2B5EF4-FFF2-40B4-BE49-F238E27FC236}">
                <a16:creationId xmlns:a16="http://schemas.microsoft.com/office/drawing/2014/main" id="{D1338A31-420C-46AE-AB9F-09E8B74326EB}"/>
              </a:ext>
            </a:extLst>
          </p:cNvPr>
          <p:cNvSpPr txBox="1">
            <a:spLocks/>
          </p:cNvSpPr>
          <p:nvPr/>
        </p:nvSpPr>
        <p:spPr>
          <a:xfrm>
            <a:off x="720000" y="3280775"/>
            <a:ext cx="4124527" cy="32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Lilita One"/>
              <a:buNone/>
              <a:defRPr sz="27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2pPr>
            <a:lvl3pPr marR="0" lvl="2"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3pPr>
            <a:lvl4pPr marR="0" lvl="3"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4pPr>
            <a:lvl5pPr marR="0" lvl="4"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5pPr>
            <a:lvl6pPr marR="0" lvl="5"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6pPr>
            <a:lvl7pPr marR="0" lvl="6"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7pPr>
            <a:lvl8pPr marR="0" lvl="7"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8pPr>
            <a:lvl9pPr marR="0" lvl="8" algn="ctr" rtl="0">
              <a:lnSpc>
                <a:spcPct val="100000"/>
              </a:lnSpc>
              <a:spcBef>
                <a:spcPts val="0"/>
              </a:spcBef>
              <a:spcAft>
                <a:spcPts val="0"/>
              </a:spcAft>
              <a:buClr>
                <a:schemeClr val="dk1"/>
              </a:buClr>
              <a:buSzPts val="2800"/>
              <a:buFont typeface="Lilita One"/>
              <a:buNone/>
              <a:defRPr sz="2800" b="0" i="0" u="none" strike="noStrike" cap="none">
                <a:solidFill>
                  <a:schemeClr val="dk1"/>
                </a:solidFill>
                <a:latin typeface="Lilita One"/>
                <a:ea typeface="Lilita One"/>
                <a:cs typeface="Lilita One"/>
                <a:sym typeface="Lilita One"/>
              </a:defRPr>
            </a:lvl9pPr>
          </a:lstStyle>
          <a:p>
            <a:r>
              <a:rPr lang="es-ES" sz="2800" dirty="0"/>
              <a:t>LIMITACIONES</a:t>
            </a:r>
          </a:p>
        </p:txBody>
      </p:sp>
    </p:spTree>
    <p:extLst>
      <p:ext uri="{BB962C8B-B14F-4D97-AF65-F5344CB8AC3E}">
        <p14:creationId xmlns:p14="http://schemas.microsoft.com/office/powerpoint/2010/main" val="2846549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355317"/>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400" dirty="0"/>
              <a:t>MODELO BOOLEANO VS. VECTORIAL</a:t>
            </a:r>
            <a:endParaRPr sz="2400"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833F2BD6-7077-43B7-BD51-F6ACE712577F}"/>
                  </a:ext>
                </a:extLst>
              </p:cNvPr>
              <p:cNvGraphicFramePr>
                <a:graphicFrameLocks noGrp="1"/>
              </p:cNvGraphicFramePr>
              <p:nvPr>
                <p:extLst>
                  <p:ext uri="{D42A27DB-BD31-4B8C-83A1-F6EECF244321}">
                    <p14:modId xmlns:p14="http://schemas.microsoft.com/office/powerpoint/2010/main" val="4091590679"/>
                  </p:ext>
                </p:extLst>
              </p:nvPr>
            </p:nvGraphicFramePr>
            <p:xfrm>
              <a:off x="457200" y="831360"/>
              <a:ext cx="8392744" cy="3816415"/>
            </p:xfrm>
            <a:graphic>
              <a:graphicData uri="http://schemas.openxmlformats.org/drawingml/2006/table">
                <a:tbl>
                  <a:tblPr firstRow="1" bandRow="1">
                    <a:tableStyleId>{6E25E649-3F16-4E02-A733-19D2CDBF48F0}</a:tableStyleId>
                  </a:tblPr>
                  <a:tblGrid>
                    <a:gridCol w="2441642">
                      <a:extLst>
                        <a:ext uri="{9D8B030D-6E8A-4147-A177-3AD203B41FA5}">
                          <a16:colId xmlns:a16="http://schemas.microsoft.com/office/drawing/2014/main" val="229996274"/>
                        </a:ext>
                      </a:extLst>
                    </a:gridCol>
                    <a:gridCol w="2723745">
                      <a:extLst>
                        <a:ext uri="{9D8B030D-6E8A-4147-A177-3AD203B41FA5}">
                          <a16:colId xmlns:a16="http://schemas.microsoft.com/office/drawing/2014/main" val="1610288146"/>
                        </a:ext>
                      </a:extLst>
                    </a:gridCol>
                    <a:gridCol w="3227357">
                      <a:extLst>
                        <a:ext uri="{9D8B030D-6E8A-4147-A177-3AD203B41FA5}">
                          <a16:colId xmlns:a16="http://schemas.microsoft.com/office/drawing/2014/main" val="2389042077"/>
                        </a:ext>
                      </a:extLst>
                    </a:gridCol>
                  </a:tblGrid>
                  <a:tr h="243305">
                    <a:tc>
                      <a:txBody>
                        <a:bodyPr/>
                        <a:lstStyle/>
                        <a:p>
                          <a:pPr algn="ctr"/>
                          <a:r>
                            <a:rPr lang="es-ES" sz="1400" b="0" i="0" u="none" strike="noStrike" cap="none" dirty="0">
                              <a:solidFill>
                                <a:schemeClr val="bg1"/>
                              </a:solidFill>
                              <a:latin typeface="Josefin Sans"/>
                              <a:sym typeface="Josefin Sans"/>
                            </a:rPr>
                            <a:t>Criterios</a:t>
                          </a:r>
                        </a:p>
                      </a:txBody>
                      <a:tcPr anchor="ctr"/>
                    </a:tc>
                    <a:tc>
                      <a:txBody>
                        <a:bodyPr/>
                        <a:lstStyle/>
                        <a:p>
                          <a:pPr algn="ctr"/>
                          <a:r>
                            <a:rPr lang="es-ES" sz="1400" b="0" i="0" u="none" strike="noStrike" cap="none" dirty="0">
                              <a:solidFill>
                                <a:schemeClr val="bg1"/>
                              </a:solidFill>
                              <a:latin typeface="Josefin Sans"/>
                              <a:sym typeface="Josefin Sans"/>
                            </a:rPr>
                            <a:t>Booleano</a:t>
                          </a:r>
                        </a:p>
                      </a:txBody>
                      <a:tcPr anchor="ctr"/>
                    </a:tc>
                    <a:tc>
                      <a:txBody>
                        <a:bodyPr/>
                        <a:lstStyle/>
                        <a:p>
                          <a:pPr algn="ctr"/>
                          <a:r>
                            <a:rPr lang="es-ES" sz="1400" b="0" i="0" u="none" strike="noStrike" cap="none" dirty="0">
                              <a:solidFill>
                                <a:schemeClr val="bg1"/>
                              </a:solidFill>
                              <a:latin typeface="Josefin Sans"/>
                              <a:sym typeface="Josefin Sans"/>
                            </a:rPr>
                            <a:t>Vectorial</a:t>
                          </a:r>
                        </a:p>
                      </a:txBody>
                      <a:tcPr anchor="ctr"/>
                    </a:tc>
                    <a:extLst>
                      <a:ext uri="{0D108BD9-81ED-4DB2-BD59-A6C34878D82A}">
                        <a16:rowId xmlns:a16="http://schemas.microsoft.com/office/drawing/2014/main" val="2777882582"/>
                      </a:ext>
                    </a:extLst>
                  </a:tr>
                  <a:tr h="243305">
                    <a:tc>
                      <a:txBody>
                        <a:bodyPr/>
                        <a:lstStyle/>
                        <a:p>
                          <a:pPr algn="ctr"/>
                          <a:r>
                            <a:rPr lang="es-ES" sz="1400" b="0" i="0" u="none" strike="noStrike" cap="none" dirty="0">
                              <a:solidFill>
                                <a:schemeClr val="bg1"/>
                              </a:solidFill>
                              <a:latin typeface="Josefin Sans"/>
                              <a:sym typeface="Josefin Sans"/>
                            </a:rPr>
                            <a:t>Documentos</a:t>
                          </a:r>
                        </a:p>
                      </a:txBody>
                      <a:tcPr anchor="ctr">
                        <a:solidFill>
                          <a:srgbClr val="1BC3BF"/>
                        </a:solidFill>
                      </a:tcPr>
                    </a:tc>
                    <a:tc>
                      <a:txBody>
                        <a:bodyPr/>
                        <a:lstStyle/>
                        <a:p>
                          <a:pPr algn="ctr"/>
                          <a:r>
                            <a:rPr lang="es-ES" sz="1400" b="0" i="0" u="none" strike="noStrike" cap="none" dirty="0">
                              <a:solidFill>
                                <a:schemeClr val="dk2"/>
                              </a:solidFill>
                              <a:latin typeface="Josefin Sans"/>
                              <a:sym typeface="Josefin Sans"/>
                            </a:rPr>
                            <a:t>Vectores binarios</a:t>
                          </a:r>
                        </a:p>
                      </a:txBody>
                      <a:tcPr anchor="ctr"/>
                    </a:tc>
                    <a:tc>
                      <a:txBody>
                        <a:bodyPr/>
                        <a:lstStyle/>
                        <a:p>
                          <a:pPr algn="ctr"/>
                          <a:r>
                            <a:rPr lang="es-ES" sz="1400" b="0" i="0" u="none" strike="noStrike" cap="none" dirty="0">
                              <a:solidFill>
                                <a:schemeClr val="dk2"/>
                              </a:solidFill>
                              <a:latin typeface="Josefin Sans"/>
                              <a:sym typeface="Josefin Sans"/>
                            </a:rPr>
                            <a:t>Vectores de pesos no binarios</a:t>
                          </a:r>
                        </a:p>
                      </a:txBody>
                      <a:tcPr anchor="ctr"/>
                    </a:tc>
                    <a:extLst>
                      <a:ext uri="{0D108BD9-81ED-4DB2-BD59-A6C34878D82A}">
                        <a16:rowId xmlns:a16="http://schemas.microsoft.com/office/drawing/2014/main" val="2636560944"/>
                      </a:ext>
                    </a:extLst>
                  </a:tr>
                  <a:tr h="243305">
                    <a:tc>
                      <a:txBody>
                        <a:bodyPr/>
                        <a:lstStyle/>
                        <a:p>
                          <a:pPr algn="ctr"/>
                          <a:r>
                            <a:rPr lang="es-ES" sz="1400" b="0" i="0" u="none" strike="noStrike" cap="none" dirty="0">
                              <a:solidFill>
                                <a:schemeClr val="bg1"/>
                              </a:solidFill>
                              <a:latin typeface="Josefin Sans"/>
                              <a:sym typeface="Josefin Sans"/>
                            </a:rPr>
                            <a:t>Consultas</a:t>
                          </a:r>
                        </a:p>
                      </a:txBody>
                      <a:tcPr anchor="ctr">
                        <a:solidFill>
                          <a:srgbClr val="1BC3BF"/>
                        </a:solidFill>
                      </a:tcPr>
                    </a:tc>
                    <a:tc>
                      <a:txBody>
                        <a:bodyPr/>
                        <a:lstStyle/>
                        <a:p>
                          <a:pPr algn="ctr"/>
                          <a:r>
                            <a:rPr lang="es-ES" sz="1400" b="0" i="0" u="none" strike="noStrike" cap="none" dirty="0">
                              <a:solidFill>
                                <a:schemeClr val="dk2"/>
                              </a:solidFill>
                              <a:latin typeface="Josefin Sans"/>
                              <a:sym typeface="Josefin Sans"/>
                            </a:rPr>
                            <a:t>Expresiones booleanas</a:t>
                          </a:r>
                        </a:p>
                      </a:txBody>
                      <a:tcPr anchor="ctr"/>
                    </a:tc>
                    <a:tc>
                      <a:txBody>
                        <a:bodyPr/>
                        <a:lstStyle/>
                        <a:p>
                          <a:pPr algn="ctr"/>
                          <a:r>
                            <a:rPr lang="es-ES" sz="1400" b="0" i="0" u="none" strike="noStrike" cap="none" dirty="0">
                              <a:solidFill>
                                <a:schemeClr val="dk2"/>
                              </a:solidFill>
                              <a:latin typeface="Josefin Sans"/>
                              <a:sym typeface="Josefin Sans"/>
                            </a:rPr>
                            <a:t>Vectores de pesos no binarios</a:t>
                          </a:r>
                        </a:p>
                      </a:txBody>
                      <a:tcPr anchor="ctr"/>
                    </a:tc>
                    <a:extLst>
                      <a:ext uri="{0D108BD9-81ED-4DB2-BD59-A6C34878D82A}">
                        <a16:rowId xmlns:a16="http://schemas.microsoft.com/office/drawing/2014/main" val="52339561"/>
                      </a:ext>
                    </a:extLst>
                  </a:tr>
                  <a:tr h="243305">
                    <a:tc>
                      <a:txBody>
                        <a:bodyPr/>
                        <a:lstStyle/>
                        <a:p>
                          <a:pPr algn="ctr"/>
                          <a:r>
                            <a:rPr lang="es-ES" sz="1400" b="0" i="0" u="none" strike="noStrike" cap="none" dirty="0">
                              <a:solidFill>
                                <a:schemeClr val="bg1"/>
                              </a:solidFill>
                              <a:latin typeface="Josefin Sans"/>
                              <a:sym typeface="Josefin Sans"/>
                            </a:rPr>
                            <a:t>Framework</a:t>
                          </a:r>
                        </a:p>
                      </a:txBody>
                      <a:tcPr anchor="ctr">
                        <a:solidFill>
                          <a:srgbClr val="1BC3BF"/>
                        </a:solidFill>
                      </a:tcPr>
                    </a:tc>
                    <a:tc>
                      <a:txBody>
                        <a:bodyPr/>
                        <a:lstStyle/>
                        <a:p>
                          <a:pPr algn="ctr"/>
                          <a:r>
                            <a:rPr lang="es-ES" sz="1400" b="0" i="0" u="none" strike="noStrike" cap="none" dirty="0">
                              <a:solidFill>
                                <a:schemeClr val="dk2"/>
                              </a:solidFill>
                              <a:latin typeface="Josefin Sans"/>
                              <a:sym typeface="Josefin Sans"/>
                            </a:rPr>
                            <a:t>Teoría de conjuntos y álgebra booleana</a:t>
                          </a:r>
                        </a:p>
                      </a:txBody>
                      <a:tcPr anchor="ctr"/>
                    </a:tc>
                    <a:tc>
                      <a:txBody>
                        <a:bodyPr/>
                        <a:lstStyle/>
                        <a:p>
                          <a:pPr algn="ctr"/>
                          <a:r>
                            <a:rPr lang="es-ES" sz="1400" b="0" i="0" u="none" strike="noStrike" cap="none" dirty="0">
                              <a:solidFill>
                                <a:schemeClr val="dk2"/>
                              </a:solidFill>
                              <a:latin typeface="Josefin Sans"/>
                              <a:sym typeface="Josefin Sans"/>
                            </a:rPr>
                            <a:t>Espacio n-dimensional y operaciones entre vectores del álgebra lineal</a:t>
                          </a:r>
                        </a:p>
                      </a:txBody>
                      <a:tcPr anchor="ctr"/>
                    </a:tc>
                    <a:extLst>
                      <a:ext uri="{0D108BD9-81ED-4DB2-BD59-A6C34878D82A}">
                        <a16:rowId xmlns:a16="http://schemas.microsoft.com/office/drawing/2014/main" val="1480060648"/>
                      </a:ext>
                    </a:extLst>
                  </a:tr>
                  <a:tr h="243305">
                    <a:tc>
                      <a:txBody>
                        <a:bodyPr/>
                        <a:lstStyle/>
                        <a:p>
                          <a:pPr algn="ctr"/>
                          <a:r>
                            <a:rPr lang="es-ES" sz="1400" b="0" i="0" u="none" strike="noStrike" cap="none" dirty="0">
                              <a:solidFill>
                                <a:schemeClr val="bg1"/>
                              </a:solidFill>
                              <a:latin typeface="Josefin Sans"/>
                              <a:sym typeface="Josefin Sans"/>
                            </a:rPr>
                            <a:t>Pesos</a:t>
                          </a:r>
                        </a:p>
                      </a:txBody>
                      <a:tcPr anchor="ctr">
                        <a:solidFill>
                          <a:srgbClr val="1BC3BF"/>
                        </a:solidFill>
                      </a:tcPr>
                    </a:tc>
                    <a:tc>
                      <a:txBody>
                        <a:bodyPr/>
                        <a:lstStyle/>
                        <a:p>
                          <a:pPr algn="ctr"/>
                          <a:r>
                            <a:rPr lang="es-ES" sz="1400" b="0" i="0" u="none" strike="noStrike" cap="none" dirty="0">
                              <a:solidFill>
                                <a:schemeClr val="dk2"/>
                              </a:solidFill>
                              <a:latin typeface="Josefin Sans"/>
                              <a:sym typeface="Josefin Sans"/>
                            </a:rPr>
                            <a:t>Binarios</a:t>
                          </a:r>
                        </a:p>
                      </a:txBody>
                      <a:tcPr anchor="ctr"/>
                    </a:tc>
                    <a:tc>
                      <a:txBody>
                        <a:bodyPr/>
                        <a:lstStyle/>
                        <a:p>
                          <a:pPr algn="ctr"/>
                          <a:r>
                            <a:rPr lang="es-ES" sz="1400" b="0" i="0" u="none" strike="noStrike" cap="none" dirty="0">
                              <a:solidFill>
                                <a:schemeClr val="dk2"/>
                              </a:solidFill>
                              <a:latin typeface="Josefin Sans"/>
                              <a:sym typeface="Josefin Sans"/>
                            </a:rPr>
                            <a:t>Dados por </a:t>
                          </a:r>
                          <a14:m>
                            <m:oMath xmlns:m="http://schemas.openxmlformats.org/officeDocument/2006/math">
                              <m:r>
                                <a:rPr lang="es-ES" sz="1400" b="0" i="1" u="none" strike="noStrike" cap="none" dirty="0" smtClean="0">
                                  <a:solidFill>
                                    <a:schemeClr val="dk2"/>
                                  </a:solidFill>
                                  <a:latin typeface="Cambria Math" panose="02040503050406030204" pitchFamily="18" charset="0"/>
                                  <a:sym typeface="Josefin Sans"/>
                                </a:rPr>
                                <m:t>𝑡𝑓</m:t>
                              </m:r>
                              <m:r>
                                <a:rPr lang="en-US" sz="1400" b="0" i="1" u="none" strike="noStrike" cap="none" dirty="0" smtClean="0">
                                  <a:solidFill>
                                    <a:schemeClr val="dk2"/>
                                  </a:solidFill>
                                  <a:latin typeface="Cambria Math" panose="02040503050406030204" pitchFamily="18" charset="0"/>
                                  <a:sym typeface="Josefin Sans"/>
                                </a:rPr>
                                <m:t>∗</m:t>
                              </m:r>
                              <m:r>
                                <a:rPr lang="en-US" sz="1400" b="0" i="1" u="none" strike="noStrike" cap="none" dirty="0" err="1" smtClean="0">
                                  <a:solidFill>
                                    <a:schemeClr val="dk2"/>
                                  </a:solidFill>
                                  <a:latin typeface="Cambria Math" panose="02040503050406030204" pitchFamily="18" charset="0"/>
                                  <a:sym typeface="Josefin Sans"/>
                                </a:rPr>
                                <m:t>𝑖𝑑𝑓</m:t>
                              </m:r>
                            </m:oMath>
                          </a14:m>
                          <a:endParaRPr lang="es-ES" sz="1400" b="0" i="0" u="none" strike="noStrike" cap="none" dirty="0">
                            <a:solidFill>
                              <a:schemeClr val="dk2"/>
                            </a:solidFill>
                            <a:latin typeface="Josefin Sans"/>
                            <a:sym typeface="Josefin Sans"/>
                          </a:endParaRPr>
                        </a:p>
                      </a:txBody>
                      <a:tcPr anchor="ctr"/>
                    </a:tc>
                    <a:extLst>
                      <a:ext uri="{0D108BD9-81ED-4DB2-BD59-A6C34878D82A}">
                        <a16:rowId xmlns:a16="http://schemas.microsoft.com/office/drawing/2014/main" val="2324073074"/>
                      </a:ext>
                    </a:extLst>
                  </a:tr>
                  <a:tr h="243305">
                    <a:tc>
                      <a:txBody>
                        <a:bodyPr/>
                        <a:lstStyle/>
                        <a:p>
                          <a:pPr algn="ctr"/>
                          <a:r>
                            <a:rPr lang="es-ES" sz="1400" b="0" i="0" u="none" strike="noStrike" cap="none" dirty="0">
                              <a:solidFill>
                                <a:schemeClr val="bg1"/>
                              </a:solidFill>
                              <a:latin typeface="Josefin Sans"/>
                              <a:sym typeface="Josefin Sans"/>
                            </a:rPr>
                            <a:t>Similitud</a:t>
                          </a:r>
                        </a:p>
                      </a:txBody>
                      <a:tcPr anchor="ctr">
                        <a:solidFill>
                          <a:srgbClr val="1BC3BF"/>
                        </a:solidFill>
                      </a:tcPr>
                    </a:tc>
                    <a:tc>
                      <a:txBody>
                        <a:bodyPr/>
                        <a:lstStyle/>
                        <a:p>
                          <a:pPr algn="ctr"/>
                          <a:r>
                            <a:rPr lang="es-ES" sz="1400" b="0" i="0" u="none" strike="noStrike" cap="none" dirty="0">
                              <a:solidFill>
                                <a:schemeClr val="dk2"/>
                              </a:solidFill>
                              <a:latin typeface="Josefin Sans"/>
                              <a:sym typeface="Josefin Sans"/>
                            </a:rPr>
                            <a:t>Sim = {0, 1}</a:t>
                          </a:r>
                        </a:p>
                      </a:txBody>
                      <a:tcPr anchor="ctr"/>
                    </a:tc>
                    <a:tc>
                      <a:txBody>
                        <a:bodyPr/>
                        <a:lstStyle/>
                        <a:p>
                          <a:pPr algn="ctr"/>
                          <a:r>
                            <a:rPr lang="en-US" sz="1400" b="0" i="0" u="none" strike="noStrike" cap="none" dirty="0" err="1">
                              <a:solidFill>
                                <a:schemeClr val="dk2"/>
                              </a:solidFill>
                              <a:latin typeface="Josefin Sans"/>
                              <a:sym typeface="Josefin Sans"/>
                            </a:rPr>
                            <a:t>Varía</a:t>
                          </a:r>
                          <a:r>
                            <a:rPr lang="en-US" sz="1400" b="0" i="0" u="none" strike="noStrike" cap="none" dirty="0">
                              <a:solidFill>
                                <a:schemeClr val="dk2"/>
                              </a:solidFill>
                              <a:latin typeface="Josefin Sans"/>
                              <a:sym typeface="Josefin Sans"/>
                            </a:rPr>
                            <a:t> de 0 a 1 dada por el </a:t>
                          </a:r>
                          <a:r>
                            <a:rPr lang="en-US" sz="1400" b="0" i="0" u="none" strike="noStrike" cap="none" dirty="0" err="1">
                              <a:solidFill>
                                <a:schemeClr val="dk2"/>
                              </a:solidFill>
                              <a:latin typeface="Josefin Sans"/>
                              <a:sym typeface="Josefin Sans"/>
                            </a:rPr>
                            <a:t>coseno</a:t>
                          </a:r>
                          <a:r>
                            <a:rPr lang="en-US" sz="1400" b="0" i="0" u="none" strike="noStrike" cap="none" dirty="0">
                              <a:solidFill>
                                <a:schemeClr val="dk2"/>
                              </a:solidFill>
                              <a:latin typeface="Josefin Sans"/>
                              <a:sym typeface="Josefin Sans"/>
                            </a:rPr>
                            <a:t> del </a:t>
                          </a:r>
                          <a:r>
                            <a:rPr lang="en-US" sz="1400" b="0" i="0" u="none" strike="noStrike" cap="none" dirty="0" err="1">
                              <a:solidFill>
                                <a:schemeClr val="dk2"/>
                              </a:solidFill>
                              <a:latin typeface="Josefin Sans"/>
                              <a:sym typeface="Josefin Sans"/>
                            </a:rPr>
                            <a:t>ángulo</a:t>
                          </a:r>
                          <a:endParaRPr lang="es-ES" sz="1400" b="0" i="0" u="none" strike="noStrike" cap="none" dirty="0">
                            <a:solidFill>
                              <a:schemeClr val="dk2"/>
                            </a:solidFill>
                            <a:latin typeface="Josefin Sans"/>
                            <a:sym typeface="Josefin Sans"/>
                          </a:endParaRPr>
                        </a:p>
                      </a:txBody>
                      <a:tcPr anchor="ctr"/>
                    </a:tc>
                    <a:extLst>
                      <a:ext uri="{0D108BD9-81ED-4DB2-BD59-A6C34878D82A}">
                        <a16:rowId xmlns:a16="http://schemas.microsoft.com/office/drawing/2014/main" val="2001055033"/>
                      </a:ext>
                    </a:extLst>
                  </a:tr>
                  <a:tr h="413619">
                    <a:tc>
                      <a:txBody>
                        <a:bodyPr/>
                        <a:lstStyle/>
                        <a:p>
                          <a:pPr algn="ctr"/>
                          <a:r>
                            <a:rPr lang="es-ES" sz="1400" b="0" i="0" u="none" strike="noStrike" cap="none" dirty="0">
                              <a:solidFill>
                                <a:schemeClr val="bg1"/>
                              </a:solidFill>
                              <a:latin typeface="Josefin Sans"/>
                              <a:sym typeface="Josefin Sans"/>
                            </a:rPr>
                            <a:t>Dependencia entre términos</a:t>
                          </a:r>
                        </a:p>
                      </a:txBody>
                      <a:tcPr anchor="ctr">
                        <a:solidFill>
                          <a:srgbClr val="1BC3BF"/>
                        </a:solidFill>
                      </a:tcPr>
                    </a:tc>
                    <a:tc>
                      <a:txBody>
                        <a:bodyPr/>
                        <a:lstStyle/>
                        <a:p>
                          <a:pPr algn="ctr"/>
                          <a:r>
                            <a:rPr lang="es-ES" sz="1400" b="0" i="0" u="none" strike="noStrike" cap="none" dirty="0">
                              <a:solidFill>
                                <a:schemeClr val="dk2"/>
                              </a:solidFill>
                              <a:latin typeface="Josefin Sans"/>
                              <a:sym typeface="Josefin Sans"/>
                            </a:rPr>
                            <a:t>No</a:t>
                          </a:r>
                        </a:p>
                      </a:txBody>
                      <a:tcPr anchor="ctr"/>
                    </a:tc>
                    <a:tc>
                      <a:txBody>
                        <a:bodyPr/>
                        <a:lstStyle/>
                        <a:p>
                          <a:pPr algn="ctr"/>
                          <a:r>
                            <a:rPr lang="es-ES" sz="1400" b="0" i="0" u="none" strike="noStrike" cap="none" dirty="0">
                              <a:solidFill>
                                <a:schemeClr val="dk2"/>
                              </a:solidFill>
                              <a:latin typeface="Josefin Sans"/>
                              <a:sym typeface="Josefin Sans"/>
                            </a:rPr>
                            <a:t>No</a:t>
                          </a:r>
                        </a:p>
                      </a:txBody>
                      <a:tcPr anchor="ctr"/>
                    </a:tc>
                    <a:extLst>
                      <a:ext uri="{0D108BD9-81ED-4DB2-BD59-A6C34878D82A}">
                        <a16:rowId xmlns:a16="http://schemas.microsoft.com/office/drawing/2014/main" val="32475795"/>
                      </a:ext>
                    </a:extLst>
                  </a:tr>
                  <a:tr h="583933">
                    <a:tc>
                      <a:txBody>
                        <a:bodyPr/>
                        <a:lstStyle/>
                        <a:p>
                          <a:pPr algn="ctr"/>
                          <a:r>
                            <a:rPr lang="es-ES" sz="1400" b="0" i="0" u="none" strike="noStrike" cap="none" dirty="0">
                              <a:solidFill>
                                <a:schemeClr val="bg1"/>
                              </a:solidFill>
                              <a:latin typeface="Josefin Sans"/>
                              <a:sym typeface="Josefin Sans"/>
                            </a:rPr>
                            <a:t>Correspondencia parcial entre documentos y consulta</a:t>
                          </a:r>
                        </a:p>
                      </a:txBody>
                      <a:tcPr anchor="ctr">
                        <a:solidFill>
                          <a:srgbClr val="1BC3BF"/>
                        </a:solidFill>
                      </a:tcPr>
                    </a:tc>
                    <a:tc>
                      <a:txBody>
                        <a:bodyPr/>
                        <a:lstStyle/>
                        <a:p>
                          <a:pPr algn="ctr"/>
                          <a:r>
                            <a:rPr lang="es-ES" sz="1400" b="0" i="0" u="none" strike="noStrike" cap="none" dirty="0">
                              <a:solidFill>
                                <a:schemeClr val="dk2"/>
                              </a:solidFill>
                              <a:latin typeface="Josefin Sans"/>
                              <a:sym typeface="Josefin Sans"/>
                            </a:rPr>
                            <a:t>No</a:t>
                          </a:r>
                        </a:p>
                      </a:txBody>
                      <a:tcPr anchor="ctr"/>
                    </a:tc>
                    <a:tc>
                      <a:txBody>
                        <a:bodyPr/>
                        <a:lstStyle/>
                        <a:p>
                          <a:pPr algn="ctr"/>
                          <a:r>
                            <a:rPr lang="es-ES" sz="1400" b="0" i="0" u="none" strike="noStrike" cap="none" dirty="0">
                              <a:solidFill>
                                <a:schemeClr val="dk2"/>
                              </a:solidFill>
                              <a:latin typeface="Josefin Sans"/>
                              <a:sym typeface="Josefin Sans"/>
                            </a:rPr>
                            <a:t>Sí</a:t>
                          </a:r>
                        </a:p>
                      </a:txBody>
                      <a:tcPr anchor="ctr"/>
                    </a:tc>
                    <a:extLst>
                      <a:ext uri="{0D108BD9-81ED-4DB2-BD59-A6C34878D82A}">
                        <a16:rowId xmlns:a16="http://schemas.microsoft.com/office/drawing/2014/main" val="4184122710"/>
                      </a:ext>
                    </a:extLst>
                  </a:tr>
                  <a:tr h="415756">
                    <a:tc>
                      <a:txBody>
                        <a:bodyPr/>
                        <a:lstStyle/>
                        <a:p>
                          <a:pPr algn="ctr"/>
                          <a:r>
                            <a:rPr lang="es-ES" sz="1400" b="0" i="0" u="none" strike="noStrike" cap="none" dirty="0">
                              <a:solidFill>
                                <a:schemeClr val="bg1"/>
                              </a:solidFill>
                              <a:latin typeface="Josefin Sans"/>
                              <a:sym typeface="Josefin Sans"/>
                            </a:rPr>
                            <a:t>Ranking</a:t>
                          </a:r>
                        </a:p>
                      </a:txBody>
                      <a:tcPr anchor="ctr">
                        <a:solidFill>
                          <a:srgbClr val="1BC3BF"/>
                        </a:solidFill>
                      </a:tcPr>
                    </a:tc>
                    <a:tc>
                      <a:txBody>
                        <a:bodyPr/>
                        <a:lstStyle/>
                        <a:p>
                          <a:pPr algn="ctr"/>
                          <a:r>
                            <a:rPr lang="es-ES" sz="1400" b="0" i="0" u="none" strike="noStrike" cap="none" dirty="0">
                              <a:solidFill>
                                <a:schemeClr val="dk2"/>
                              </a:solidFill>
                              <a:latin typeface="Josefin Sans"/>
                              <a:sym typeface="Josefin Sans"/>
                            </a:rPr>
                            <a:t>No</a:t>
                          </a:r>
                        </a:p>
                      </a:txBody>
                      <a:tcPr anchor="ctr"/>
                    </a:tc>
                    <a:tc>
                      <a:txBody>
                        <a:bodyPr/>
                        <a:lstStyle/>
                        <a:p>
                          <a:pPr algn="ctr"/>
                          <a:r>
                            <a:rPr lang="es-ES" sz="1400" b="0" i="0" u="none" strike="noStrike" cap="none" dirty="0">
                              <a:solidFill>
                                <a:schemeClr val="dk2"/>
                              </a:solidFill>
                              <a:latin typeface="Josefin Sans"/>
                              <a:sym typeface="Josefin Sans"/>
                            </a:rPr>
                            <a:t>Sí</a:t>
                          </a:r>
                        </a:p>
                      </a:txBody>
                      <a:tcPr anchor="ctr"/>
                    </a:tc>
                    <a:extLst>
                      <a:ext uri="{0D108BD9-81ED-4DB2-BD59-A6C34878D82A}">
                        <a16:rowId xmlns:a16="http://schemas.microsoft.com/office/drawing/2014/main" val="11546674"/>
                      </a:ext>
                    </a:extLst>
                  </a:tr>
                </a:tbl>
              </a:graphicData>
            </a:graphic>
          </p:graphicFrame>
        </mc:Choice>
        <mc:Fallback xmlns="">
          <p:graphicFrame>
            <p:nvGraphicFramePr>
              <p:cNvPr id="4" name="Table 4">
                <a:extLst>
                  <a:ext uri="{FF2B5EF4-FFF2-40B4-BE49-F238E27FC236}">
                    <a16:creationId xmlns:a16="http://schemas.microsoft.com/office/drawing/2014/main" id="{833F2BD6-7077-43B7-BD51-F6ACE712577F}"/>
                  </a:ext>
                </a:extLst>
              </p:cNvPr>
              <p:cNvGraphicFramePr>
                <a:graphicFrameLocks noGrp="1"/>
              </p:cNvGraphicFramePr>
              <p:nvPr>
                <p:extLst>
                  <p:ext uri="{D42A27DB-BD31-4B8C-83A1-F6EECF244321}">
                    <p14:modId xmlns:p14="http://schemas.microsoft.com/office/powerpoint/2010/main" val="4091590679"/>
                  </p:ext>
                </p:extLst>
              </p:nvPr>
            </p:nvGraphicFramePr>
            <p:xfrm>
              <a:off x="457200" y="831360"/>
              <a:ext cx="8392744" cy="3816415"/>
            </p:xfrm>
            <a:graphic>
              <a:graphicData uri="http://schemas.openxmlformats.org/drawingml/2006/table">
                <a:tbl>
                  <a:tblPr firstRow="1" bandRow="1">
                    <a:tableStyleId>{6E25E649-3F16-4E02-A733-19D2CDBF48F0}</a:tableStyleId>
                  </a:tblPr>
                  <a:tblGrid>
                    <a:gridCol w="2441642">
                      <a:extLst>
                        <a:ext uri="{9D8B030D-6E8A-4147-A177-3AD203B41FA5}">
                          <a16:colId xmlns:a16="http://schemas.microsoft.com/office/drawing/2014/main" val="229996274"/>
                        </a:ext>
                      </a:extLst>
                    </a:gridCol>
                    <a:gridCol w="2723745">
                      <a:extLst>
                        <a:ext uri="{9D8B030D-6E8A-4147-A177-3AD203B41FA5}">
                          <a16:colId xmlns:a16="http://schemas.microsoft.com/office/drawing/2014/main" val="1610288146"/>
                        </a:ext>
                      </a:extLst>
                    </a:gridCol>
                    <a:gridCol w="3227357">
                      <a:extLst>
                        <a:ext uri="{9D8B030D-6E8A-4147-A177-3AD203B41FA5}">
                          <a16:colId xmlns:a16="http://schemas.microsoft.com/office/drawing/2014/main" val="2389042077"/>
                        </a:ext>
                      </a:extLst>
                    </a:gridCol>
                  </a:tblGrid>
                  <a:tr h="304800">
                    <a:tc>
                      <a:txBody>
                        <a:bodyPr/>
                        <a:lstStyle/>
                        <a:p>
                          <a:pPr algn="ctr"/>
                          <a:r>
                            <a:rPr lang="es-ES" sz="1400" b="0" i="0" u="none" strike="noStrike" cap="none" dirty="0">
                              <a:solidFill>
                                <a:schemeClr val="bg1"/>
                              </a:solidFill>
                              <a:latin typeface="Josefin Sans"/>
                              <a:sym typeface="Josefin Sans"/>
                            </a:rPr>
                            <a:t>Criterios</a:t>
                          </a:r>
                        </a:p>
                      </a:txBody>
                      <a:tcPr anchor="ctr"/>
                    </a:tc>
                    <a:tc>
                      <a:txBody>
                        <a:bodyPr/>
                        <a:lstStyle/>
                        <a:p>
                          <a:pPr algn="ctr"/>
                          <a:r>
                            <a:rPr lang="es-ES" sz="1400" b="0" i="0" u="none" strike="noStrike" cap="none" dirty="0">
                              <a:solidFill>
                                <a:schemeClr val="bg1"/>
                              </a:solidFill>
                              <a:latin typeface="Josefin Sans"/>
                              <a:sym typeface="Josefin Sans"/>
                            </a:rPr>
                            <a:t>Booleano</a:t>
                          </a:r>
                        </a:p>
                      </a:txBody>
                      <a:tcPr anchor="ctr"/>
                    </a:tc>
                    <a:tc>
                      <a:txBody>
                        <a:bodyPr/>
                        <a:lstStyle/>
                        <a:p>
                          <a:pPr algn="ctr"/>
                          <a:r>
                            <a:rPr lang="es-ES" sz="1400" b="0" i="0" u="none" strike="noStrike" cap="none" dirty="0">
                              <a:solidFill>
                                <a:schemeClr val="bg1"/>
                              </a:solidFill>
                              <a:latin typeface="Josefin Sans"/>
                              <a:sym typeface="Josefin Sans"/>
                            </a:rPr>
                            <a:t>Vectorial</a:t>
                          </a:r>
                        </a:p>
                      </a:txBody>
                      <a:tcPr anchor="ctr"/>
                    </a:tc>
                    <a:extLst>
                      <a:ext uri="{0D108BD9-81ED-4DB2-BD59-A6C34878D82A}">
                        <a16:rowId xmlns:a16="http://schemas.microsoft.com/office/drawing/2014/main" val="2777882582"/>
                      </a:ext>
                    </a:extLst>
                  </a:tr>
                  <a:tr h="304800">
                    <a:tc>
                      <a:txBody>
                        <a:bodyPr/>
                        <a:lstStyle/>
                        <a:p>
                          <a:pPr algn="ctr"/>
                          <a:r>
                            <a:rPr lang="es-ES" sz="1400" b="0" i="0" u="none" strike="noStrike" cap="none" dirty="0">
                              <a:solidFill>
                                <a:schemeClr val="bg1"/>
                              </a:solidFill>
                              <a:latin typeface="Josefin Sans"/>
                              <a:sym typeface="Josefin Sans"/>
                            </a:rPr>
                            <a:t>Documentos</a:t>
                          </a:r>
                        </a:p>
                      </a:txBody>
                      <a:tcPr anchor="ctr">
                        <a:solidFill>
                          <a:srgbClr val="1BC3BF"/>
                        </a:solidFill>
                      </a:tcPr>
                    </a:tc>
                    <a:tc>
                      <a:txBody>
                        <a:bodyPr/>
                        <a:lstStyle/>
                        <a:p>
                          <a:pPr algn="ctr"/>
                          <a:r>
                            <a:rPr lang="es-ES" sz="1400" b="0" i="0" u="none" strike="noStrike" cap="none" dirty="0">
                              <a:solidFill>
                                <a:schemeClr val="dk2"/>
                              </a:solidFill>
                              <a:latin typeface="Josefin Sans"/>
                              <a:sym typeface="Josefin Sans"/>
                            </a:rPr>
                            <a:t>Vectores binarios</a:t>
                          </a:r>
                        </a:p>
                      </a:txBody>
                      <a:tcPr anchor="ctr"/>
                    </a:tc>
                    <a:tc>
                      <a:txBody>
                        <a:bodyPr/>
                        <a:lstStyle/>
                        <a:p>
                          <a:pPr algn="ctr"/>
                          <a:r>
                            <a:rPr lang="es-ES" sz="1400" b="0" i="0" u="none" strike="noStrike" cap="none" dirty="0">
                              <a:solidFill>
                                <a:schemeClr val="dk2"/>
                              </a:solidFill>
                              <a:latin typeface="Josefin Sans"/>
                              <a:sym typeface="Josefin Sans"/>
                            </a:rPr>
                            <a:t>Vectores de pesos no binarios</a:t>
                          </a:r>
                        </a:p>
                      </a:txBody>
                      <a:tcPr anchor="ctr"/>
                    </a:tc>
                    <a:extLst>
                      <a:ext uri="{0D108BD9-81ED-4DB2-BD59-A6C34878D82A}">
                        <a16:rowId xmlns:a16="http://schemas.microsoft.com/office/drawing/2014/main" val="2636560944"/>
                      </a:ext>
                    </a:extLst>
                  </a:tr>
                  <a:tr h="304800">
                    <a:tc>
                      <a:txBody>
                        <a:bodyPr/>
                        <a:lstStyle/>
                        <a:p>
                          <a:pPr algn="ctr"/>
                          <a:r>
                            <a:rPr lang="es-ES" sz="1400" b="0" i="0" u="none" strike="noStrike" cap="none" dirty="0">
                              <a:solidFill>
                                <a:schemeClr val="bg1"/>
                              </a:solidFill>
                              <a:latin typeface="Josefin Sans"/>
                              <a:sym typeface="Josefin Sans"/>
                            </a:rPr>
                            <a:t>Consultas</a:t>
                          </a:r>
                        </a:p>
                      </a:txBody>
                      <a:tcPr anchor="ctr">
                        <a:solidFill>
                          <a:srgbClr val="1BC3BF"/>
                        </a:solidFill>
                      </a:tcPr>
                    </a:tc>
                    <a:tc>
                      <a:txBody>
                        <a:bodyPr/>
                        <a:lstStyle/>
                        <a:p>
                          <a:pPr algn="ctr"/>
                          <a:r>
                            <a:rPr lang="es-ES" sz="1400" b="0" i="0" u="none" strike="noStrike" cap="none" dirty="0">
                              <a:solidFill>
                                <a:schemeClr val="dk2"/>
                              </a:solidFill>
                              <a:latin typeface="Josefin Sans"/>
                              <a:sym typeface="Josefin Sans"/>
                            </a:rPr>
                            <a:t>Expresiones booleanas</a:t>
                          </a:r>
                        </a:p>
                      </a:txBody>
                      <a:tcPr anchor="ctr"/>
                    </a:tc>
                    <a:tc>
                      <a:txBody>
                        <a:bodyPr/>
                        <a:lstStyle/>
                        <a:p>
                          <a:pPr algn="ctr"/>
                          <a:r>
                            <a:rPr lang="es-ES" sz="1400" b="0" i="0" u="none" strike="noStrike" cap="none" dirty="0">
                              <a:solidFill>
                                <a:schemeClr val="dk2"/>
                              </a:solidFill>
                              <a:latin typeface="Josefin Sans"/>
                              <a:sym typeface="Josefin Sans"/>
                            </a:rPr>
                            <a:t>Vectores de pesos no binarios</a:t>
                          </a:r>
                        </a:p>
                      </a:txBody>
                      <a:tcPr anchor="ctr"/>
                    </a:tc>
                    <a:extLst>
                      <a:ext uri="{0D108BD9-81ED-4DB2-BD59-A6C34878D82A}">
                        <a16:rowId xmlns:a16="http://schemas.microsoft.com/office/drawing/2014/main" val="52339561"/>
                      </a:ext>
                    </a:extLst>
                  </a:tr>
                  <a:tr h="518160">
                    <a:tc>
                      <a:txBody>
                        <a:bodyPr/>
                        <a:lstStyle/>
                        <a:p>
                          <a:pPr algn="ctr"/>
                          <a:r>
                            <a:rPr lang="es-ES" sz="1400" b="0" i="0" u="none" strike="noStrike" cap="none" dirty="0">
                              <a:solidFill>
                                <a:schemeClr val="bg1"/>
                              </a:solidFill>
                              <a:latin typeface="Josefin Sans"/>
                              <a:sym typeface="Josefin Sans"/>
                            </a:rPr>
                            <a:t>Framework</a:t>
                          </a:r>
                        </a:p>
                      </a:txBody>
                      <a:tcPr anchor="ctr">
                        <a:solidFill>
                          <a:srgbClr val="1BC3BF"/>
                        </a:solidFill>
                      </a:tcPr>
                    </a:tc>
                    <a:tc>
                      <a:txBody>
                        <a:bodyPr/>
                        <a:lstStyle/>
                        <a:p>
                          <a:pPr algn="ctr"/>
                          <a:r>
                            <a:rPr lang="es-ES" sz="1400" b="0" i="0" u="none" strike="noStrike" cap="none" dirty="0">
                              <a:solidFill>
                                <a:schemeClr val="dk2"/>
                              </a:solidFill>
                              <a:latin typeface="Josefin Sans"/>
                              <a:sym typeface="Josefin Sans"/>
                            </a:rPr>
                            <a:t>Teoría de conjuntos y álgebra booleana</a:t>
                          </a:r>
                        </a:p>
                      </a:txBody>
                      <a:tcPr anchor="ctr"/>
                    </a:tc>
                    <a:tc>
                      <a:txBody>
                        <a:bodyPr/>
                        <a:lstStyle/>
                        <a:p>
                          <a:pPr algn="ctr"/>
                          <a:r>
                            <a:rPr lang="es-ES" sz="1400" b="0" i="0" u="none" strike="noStrike" cap="none" dirty="0">
                              <a:solidFill>
                                <a:schemeClr val="dk2"/>
                              </a:solidFill>
                              <a:latin typeface="Josefin Sans"/>
                              <a:sym typeface="Josefin Sans"/>
                            </a:rPr>
                            <a:t>Espacio n-dimensional y operaciones entre vectores del álgebra lineal</a:t>
                          </a:r>
                        </a:p>
                      </a:txBody>
                      <a:tcPr anchor="ctr"/>
                    </a:tc>
                    <a:extLst>
                      <a:ext uri="{0D108BD9-81ED-4DB2-BD59-A6C34878D82A}">
                        <a16:rowId xmlns:a16="http://schemas.microsoft.com/office/drawing/2014/main" val="1480060648"/>
                      </a:ext>
                    </a:extLst>
                  </a:tr>
                  <a:tr h="304800">
                    <a:tc>
                      <a:txBody>
                        <a:bodyPr/>
                        <a:lstStyle/>
                        <a:p>
                          <a:pPr algn="ctr"/>
                          <a:r>
                            <a:rPr lang="es-ES" sz="1400" b="0" i="0" u="none" strike="noStrike" cap="none" dirty="0">
                              <a:solidFill>
                                <a:schemeClr val="bg1"/>
                              </a:solidFill>
                              <a:latin typeface="Josefin Sans"/>
                              <a:sym typeface="Josefin Sans"/>
                            </a:rPr>
                            <a:t>Pesos</a:t>
                          </a:r>
                        </a:p>
                      </a:txBody>
                      <a:tcPr anchor="ctr">
                        <a:solidFill>
                          <a:srgbClr val="1BC3BF"/>
                        </a:solidFill>
                      </a:tcPr>
                    </a:tc>
                    <a:tc>
                      <a:txBody>
                        <a:bodyPr/>
                        <a:lstStyle/>
                        <a:p>
                          <a:pPr algn="ctr"/>
                          <a:r>
                            <a:rPr lang="es-ES" sz="1400" b="0" i="0" u="none" strike="noStrike" cap="none" dirty="0">
                              <a:solidFill>
                                <a:schemeClr val="dk2"/>
                              </a:solidFill>
                              <a:latin typeface="Josefin Sans"/>
                              <a:sym typeface="Josefin Sans"/>
                            </a:rPr>
                            <a:t>Binarios</a:t>
                          </a:r>
                        </a:p>
                      </a:txBody>
                      <a:tcPr anchor="ctr"/>
                    </a:tc>
                    <a:tc>
                      <a:txBody>
                        <a:bodyPr/>
                        <a:lstStyle/>
                        <a:p>
                          <a:endParaRPr lang="es-ES"/>
                        </a:p>
                      </a:txBody>
                      <a:tcPr anchor="ctr">
                        <a:blipFill>
                          <a:blip r:embed="rId3"/>
                          <a:stretch>
                            <a:fillRect l="-159811" t="-474000" r="-377" b="-688000"/>
                          </a:stretch>
                        </a:blipFill>
                      </a:tcPr>
                    </a:tc>
                    <a:extLst>
                      <a:ext uri="{0D108BD9-81ED-4DB2-BD59-A6C34878D82A}">
                        <a16:rowId xmlns:a16="http://schemas.microsoft.com/office/drawing/2014/main" val="2324073074"/>
                      </a:ext>
                    </a:extLst>
                  </a:tr>
                  <a:tr h="518160">
                    <a:tc>
                      <a:txBody>
                        <a:bodyPr/>
                        <a:lstStyle/>
                        <a:p>
                          <a:pPr algn="ctr"/>
                          <a:r>
                            <a:rPr lang="es-ES" sz="1400" b="0" i="0" u="none" strike="noStrike" cap="none" dirty="0">
                              <a:solidFill>
                                <a:schemeClr val="bg1"/>
                              </a:solidFill>
                              <a:latin typeface="Josefin Sans"/>
                              <a:sym typeface="Josefin Sans"/>
                            </a:rPr>
                            <a:t>Similitud</a:t>
                          </a:r>
                        </a:p>
                      </a:txBody>
                      <a:tcPr anchor="ctr">
                        <a:solidFill>
                          <a:srgbClr val="1BC3BF"/>
                        </a:solidFill>
                      </a:tcPr>
                    </a:tc>
                    <a:tc>
                      <a:txBody>
                        <a:bodyPr/>
                        <a:lstStyle/>
                        <a:p>
                          <a:pPr algn="ctr"/>
                          <a:r>
                            <a:rPr lang="es-ES" sz="1400" b="0" i="0" u="none" strike="noStrike" cap="none" dirty="0">
                              <a:solidFill>
                                <a:schemeClr val="dk2"/>
                              </a:solidFill>
                              <a:latin typeface="Josefin Sans"/>
                              <a:sym typeface="Josefin Sans"/>
                            </a:rPr>
                            <a:t>Sim = {0, 1}</a:t>
                          </a:r>
                        </a:p>
                      </a:txBody>
                      <a:tcPr anchor="ctr"/>
                    </a:tc>
                    <a:tc>
                      <a:txBody>
                        <a:bodyPr/>
                        <a:lstStyle/>
                        <a:p>
                          <a:pPr algn="ctr"/>
                          <a:r>
                            <a:rPr lang="en-US" sz="1400" b="0" i="0" u="none" strike="noStrike" cap="none" dirty="0" err="1">
                              <a:solidFill>
                                <a:schemeClr val="dk2"/>
                              </a:solidFill>
                              <a:latin typeface="Josefin Sans"/>
                              <a:sym typeface="Josefin Sans"/>
                            </a:rPr>
                            <a:t>Varía</a:t>
                          </a:r>
                          <a:r>
                            <a:rPr lang="en-US" sz="1400" b="0" i="0" u="none" strike="noStrike" cap="none" dirty="0">
                              <a:solidFill>
                                <a:schemeClr val="dk2"/>
                              </a:solidFill>
                              <a:latin typeface="Josefin Sans"/>
                              <a:sym typeface="Josefin Sans"/>
                            </a:rPr>
                            <a:t> de 0 a 1 dada por el </a:t>
                          </a:r>
                          <a:r>
                            <a:rPr lang="en-US" sz="1400" b="0" i="0" u="none" strike="noStrike" cap="none" dirty="0" err="1">
                              <a:solidFill>
                                <a:schemeClr val="dk2"/>
                              </a:solidFill>
                              <a:latin typeface="Josefin Sans"/>
                              <a:sym typeface="Josefin Sans"/>
                            </a:rPr>
                            <a:t>coseno</a:t>
                          </a:r>
                          <a:r>
                            <a:rPr lang="en-US" sz="1400" b="0" i="0" u="none" strike="noStrike" cap="none" dirty="0">
                              <a:solidFill>
                                <a:schemeClr val="dk2"/>
                              </a:solidFill>
                              <a:latin typeface="Josefin Sans"/>
                              <a:sym typeface="Josefin Sans"/>
                            </a:rPr>
                            <a:t> del </a:t>
                          </a:r>
                          <a:r>
                            <a:rPr lang="en-US" sz="1400" b="0" i="0" u="none" strike="noStrike" cap="none" dirty="0" err="1">
                              <a:solidFill>
                                <a:schemeClr val="dk2"/>
                              </a:solidFill>
                              <a:latin typeface="Josefin Sans"/>
                              <a:sym typeface="Josefin Sans"/>
                            </a:rPr>
                            <a:t>ángulo</a:t>
                          </a:r>
                          <a:endParaRPr lang="es-ES" sz="1400" b="0" i="0" u="none" strike="noStrike" cap="none" dirty="0">
                            <a:solidFill>
                              <a:schemeClr val="dk2"/>
                            </a:solidFill>
                            <a:latin typeface="Josefin Sans"/>
                            <a:sym typeface="Josefin Sans"/>
                          </a:endParaRPr>
                        </a:p>
                      </a:txBody>
                      <a:tcPr anchor="ctr"/>
                    </a:tc>
                    <a:extLst>
                      <a:ext uri="{0D108BD9-81ED-4DB2-BD59-A6C34878D82A}">
                        <a16:rowId xmlns:a16="http://schemas.microsoft.com/office/drawing/2014/main" val="2001055033"/>
                      </a:ext>
                    </a:extLst>
                  </a:tr>
                  <a:tr h="413619">
                    <a:tc>
                      <a:txBody>
                        <a:bodyPr/>
                        <a:lstStyle/>
                        <a:p>
                          <a:pPr algn="ctr"/>
                          <a:r>
                            <a:rPr lang="es-ES" sz="1400" b="0" i="0" u="none" strike="noStrike" cap="none" dirty="0">
                              <a:solidFill>
                                <a:schemeClr val="bg1"/>
                              </a:solidFill>
                              <a:latin typeface="Josefin Sans"/>
                              <a:sym typeface="Josefin Sans"/>
                            </a:rPr>
                            <a:t>Dependencia entre términos</a:t>
                          </a:r>
                        </a:p>
                      </a:txBody>
                      <a:tcPr anchor="ctr">
                        <a:solidFill>
                          <a:srgbClr val="1BC3BF"/>
                        </a:solidFill>
                      </a:tcPr>
                    </a:tc>
                    <a:tc>
                      <a:txBody>
                        <a:bodyPr/>
                        <a:lstStyle/>
                        <a:p>
                          <a:pPr algn="ctr"/>
                          <a:r>
                            <a:rPr lang="es-ES" sz="1400" b="0" i="0" u="none" strike="noStrike" cap="none" dirty="0">
                              <a:solidFill>
                                <a:schemeClr val="dk2"/>
                              </a:solidFill>
                              <a:latin typeface="Josefin Sans"/>
                              <a:sym typeface="Josefin Sans"/>
                            </a:rPr>
                            <a:t>No</a:t>
                          </a:r>
                        </a:p>
                      </a:txBody>
                      <a:tcPr anchor="ctr"/>
                    </a:tc>
                    <a:tc>
                      <a:txBody>
                        <a:bodyPr/>
                        <a:lstStyle/>
                        <a:p>
                          <a:pPr algn="ctr"/>
                          <a:r>
                            <a:rPr lang="es-ES" sz="1400" b="0" i="0" u="none" strike="noStrike" cap="none" dirty="0">
                              <a:solidFill>
                                <a:schemeClr val="dk2"/>
                              </a:solidFill>
                              <a:latin typeface="Josefin Sans"/>
                              <a:sym typeface="Josefin Sans"/>
                            </a:rPr>
                            <a:t>No</a:t>
                          </a:r>
                        </a:p>
                      </a:txBody>
                      <a:tcPr anchor="ctr"/>
                    </a:tc>
                    <a:extLst>
                      <a:ext uri="{0D108BD9-81ED-4DB2-BD59-A6C34878D82A}">
                        <a16:rowId xmlns:a16="http://schemas.microsoft.com/office/drawing/2014/main" val="32475795"/>
                      </a:ext>
                    </a:extLst>
                  </a:tr>
                  <a:tr h="731520">
                    <a:tc>
                      <a:txBody>
                        <a:bodyPr/>
                        <a:lstStyle/>
                        <a:p>
                          <a:pPr algn="ctr"/>
                          <a:r>
                            <a:rPr lang="es-ES" sz="1400" b="0" i="0" u="none" strike="noStrike" cap="none" dirty="0">
                              <a:solidFill>
                                <a:schemeClr val="bg1"/>
                              </a:solidFill>
                              <a:latin typeface="Josefin Sans"/>
                              <a:sym typeface="Josefin Sans"/>
                            </a:rPr>
                            <a:t>Correspondencia parcial entre documentos y consulta</a:t>
                          </a:r>
                        </a:p>
                      </a:txBody>
                      <a:tcPr anchor="ctr">
                        <a:solidFill>
                          <a:srgbClr val="1BC3BF"/>
                        </a:solidFill>
                      </a:tcPr>
                    </a:tc>
                    <a:tc>
                      <a:txBody>
                        <a:bodyPr/>
                        <a:lstStyle/>
                        <a:p>
                          <a:pPr algn="ctr"/>
                          <a:r>
                            <a:rPr lang="es-ES" sz="1400" b="0" i="0" u="none" strike="noStrike" cap="none" dirty="0">
                              <a:solidFill>
                                <a:schemeClr val="dk2"/>
                              </a:solidFill>
                              <a:latin typeface="Josefin Sans"/>
                              <a:sym typeface="Josefin Sans"/>
                            </a:rPr>
                            <a:t>No</a:t>
                          </a:r>
                        </a:p>
                      </a:txBody>
                      <a:tcPr anchor="ctr"/>
                    </a:tc>
                    <a:tc>
                      <a:txBody>
                        <a:bodyPr/>
                        <a:lstStyle/>
                        <a:p>
                          <a:pPr algn="ctr"/>
                          <a:r>
                            <a:rPr lang="es-ES" sz="1400" b="0" i="0" u="none" strike="noStrike" cap="none" dirty="0">
                              <a:solidFill>
                                <a:schemeClr val="dk2"/>
                              </a:solidFill>
                              <a:latin typeface="Josefin Sans"/>
                              <a:sym typeface="Josefin Sans"/>
                            </a:rPr>
                            <a:t>Sí</a:t>
                          </a:r>
                        </a:p>
                      </a:txBody>
                      <a:tcPr anchor="ctr"/>
                    </a:tc>
                    <a:extLst>
                      <a:ext uri="{0D108BD9-81ED-4DB2-BD59-A6C34878D82A}">
                        <a16:rowId xmlns:a16="http://schemas.microsoft.com/office/drawing/2014/main" val="4184122710"/>
                      </a:ext>
                    </a:extLst>
                  </a:tr>
                  <a:tr h="415756">
                    <a:tc>
                      <a:txBody>
                        <a:bodyPr/>
                        <a:lstStyle/>
                        <a:p>
                          <a:pPr algn="ctr"/>
                          <a:r>
                            <a:rPr lang="es-ES" sz="1400" b="0" i="0" u="none" strike="noStrike" cap="none" dirty="0">
                              <a:solidFill>
                                <a:schemeClr val="bg1"/>
                              </a:solidFill>
                              <a:latin typeface="Josefin Sans"/>
                              <a:sym typeface="Josefin Sans"/>
                            </a:rPr>
                            <a:t>Ranking</a:t>
                          </a:r>
                        </a:p>
                      </a:txBody>
                      <a:tcPr anchor="ctr">
                        <a:solidFill>
                          <a:srgbClr val="1BC3BF"/>
                        </a:solidFill>
                      </a:tcPr>
                    </a:tc>
                    <a:tc>
                      <a:txBody>
                        <a:bodyPr/>
                        <a:lstStyle/>
                        <a:p>
                          <a:pPr algn="ctr"/>
                          <a:r>
                            <a:rPr lang="es-ES" sz="1400" b="0" i="0" u="none" strike="noStrike" cap="none" dirty="0">
                              <a:solidFill>
                                <a:schemeClr val="dk2"/>
                              </a:solidFill>
                              <a:latin typeface="Josefin Sans"/>
                              <a:sym typeface="Josefin Sans"/>
                            </a:rPr>
                            <a:t>No</a:t>
                          </a:r>
                        </a:p>
                      </a:txBody>
                      <a:tcPr anchor="ctr"/>
                    </a:tc>
                    <a:tc>
                      <a:txBody>
                        <a:bodyPr/>
                        <a:lstStyle/>
                        <a:p>
                          <a:pPr algn="ctr"/>
                          <a:r>
                            <a:rPr lang="es-ES" sz="1400" b="0" i="0" u="none" strike="noStrike" cap="none" dirty="0">
                              <a:solidFill>
                                <a:schemeClr val="dk2"/>
                              </a:solidFill>
                              <a:latin typeface="Josefin Sans"/>
                              <a:sym typeface="Josefin Sans"/>
                            </a:rPr>
                            <a:t>Sí</a:t>
                          </a:r>
                        </a:p>
                      </a:txBody>
                      <a:tcPr anchor="ctr"/>
                    </a:tc>
                    <a:extLst>
                      <a:ext uri="{0D108BD9-81ED-4DB2-BD59-A6C34878D82A}">
                        <a16:rowId xmlns:a16="http://schemas.microsoft.com/office/drawing/2014/main" val="11546674"/>
                      </a:ext>
                    </a:extLst>
                  </a:tr>
                </a:tbl>
              </a:graphicData>
            </a:graphic>
          </p:graphicFrame>
        </mc:Fallback>
      </mc:AlternateContent>
      <p:sp>
        <p:nvSpPr>
          <p:cNvPr id="5" name="TextBox 4">
            <a:extLst>
              <a:ext uri="{FF2B5EF4-FFF2-40B4-BE49-F238E27FC236}">
                <a16:creationId xmlns:a16="http://schemas.microsoft.com/office/drawing/2014/main" id="{8B71BADE-26E2-4CA4-B841-6DB879251F3F}"/>
              </a:ext>
            </a:extLst>
          </p:cNvPr>
          <p:cNvSpPr txBox="1"/>
          <p:nvPr/>
        </p:nvSpPr>
        <p:spPr>
          <a:xfrm>
            <a:off x="8745166" y="4790933"/>
            <a:ext cx="353043" cy="261610"/>
          </a:xfrm>
          <a:prstGeom prst="rect">
            <a:avLst/>
          </a:prstGeom>
          <a:noFill/>
        </p:spPr>
        <p:txBody>
          <a:bodyPr wrap="square" rtlCol="0">
            <a:spAutoFit/>
          </a:bodyPr>
          <a:lstStyle/>
          <a:p>
            <a:r>
              <a:rPr lang="es-ES" sz="1100" dirty="0">
                <a:solidFill>
                  <a:schemeClr val="dk2"/>
                </a:solidFill>
                <a:latin typeface="Josefin Sans"/>
                <a:sym typeface="Josefin Sans"/>
              </a:rPr>
              <a:t>26</a:t>
            </a:r>
          </a:p>
        </p:txBody>
      </p:sp>
    </p:spTree>
    <p:extLst>
      <p:ext uri="{BB962C8B-B14F-4D97-AF65-F5344CB8AC3E}">
        <p14:creationId xmlns:p14="http://schemas.microsoft.com/office/powerpoint/2010/main" val="2845464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536316"/>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t>CONCLUSIONES</a:t>
            </a:r>
            <a:endParaRPr sz="2800" dirty="0"/>
          </a:p>
        </p:txBody>
      </p:sp>
      <p:sp>
        <p:nvSpPr>
          <p:cNvPr id="3" name="Rectangle 2">
            <a:extLst>
              <a:ext uri="{FF2B5EF4-FFF2-40B4-BE49-F238E27FC236}">
                <a16:creationId xmlns:a16="http://schemas.microsoft.com/office/drawing/2014/main" id="{DEBD432B-5F3C-4634-8839-9551180986BE}"/>
              </a:ext>
            </a:extLst>
          </p:cNvPr>
          <p:cNvSpPr/>
          <p:nvPr/>
        </p:nvSpPr>
        <p:spPr>
          <a:xfrm>
            <a:off x="3955920" y="1369238"/>
            <a:ext cx="4754071" cy="2800767"/>
          </a:xfrm>
          <a:prstGeom prst="rect">
            <a:avLst/>
          </a:prstGeom>
        </p:spPr>
        <p:txBody>
          <a:bodyPr wrap="square">
            <a:spAutoFit/>
          </a:bodyPr>
          <a:lstStyle/>
          <a:p>
            <a:pPr marL="285750" lvl="1" indent="-285750">
              <a:buFontTx/>
              <a:buChar char="-"/>
            </a:pPr>
            <a:r>
              <a:rPr lang="es-ES" sz="1800" dirty="0">
                <a:latin typeface="Josefin Sans" panose="020B0604020202020204" charset="0"/>
              </a:rPr>
              <a:t>El Modelo Booleano es recomendable usarlo en SRI cuyo repositorio de información sea de un mismo tema y sea usado por expertos. </a:t>
            </a:r>
          </a:p>
          <a:p>
            <a:pPr marL="285750" lvl="1" indent="-285750">
              <a:buFontTx/>
              <a:buChar char="-"/>
            </a:pPr>
            <a:endParaRPr lang="es-ES" sz="1800" dirty="0">
              <a:latin typeface="Josefin Sans" panose="020B0604020202020204" charset="0"/>
            </a:endParaRPr>
          </a:p>
          <a:p>
            <a:pPr marL="285750" lvl="1" indent="-285750">
              <a:buFontTx/>
              <a:buChar char="-"/>
            </a:pPr>
            <a:r>
              <a:rPr lang="es-ES" sz="1800" dirty="0">
                <a:latin typeface="Josefin Sans" panose="020B0604020202020204" charset="0"/>
              </a:rPr>
              <a:t>El Modelo Vectorial ha demostrado ser eficiente en SRI con repositorios grandes y de </a:t>
            </a:r>
            <a:r>
              <a:rPr lang="es-ES" sz="1800" dirty="0">
                <a:solidFill>
                  <a:schemeClr val="bg2"/>
                </a:solidFill>
                <a:latin typeface="Josefin Sans" panose="020B0604020202020204" charset="0"/>
              </a:rPr>
              <a:t>variadas temáticas. Puede </a:t>
            </a:r>
            <a:r>
              <a:rPr lang="es-ES" sz="1800" dirty="0">
                <a:latin typeface="Josefin Sans" panose="020B0604020202020204" charset="0"/>
              </a:rPr>
              <a:t>ser usado por usuarios no expertos. </a:t>
            </a:r>
            <a:br>
              <a:rPr lang="es-ES" dirty="0"/>
            </a:br>
            <a:endParaRPr lang="es-US" dirty="0"/>
          </a:p>
        </p:txBody>
      </p:sp>
      <p:grpSp>
        <p:nvGrpSpPr>
          <p:cNvPr id="4" name="Google Shape;3977;p60">
            <a:extLst>
              <a:ext uri="{FF2B5EF4-FFF2-40B4-BE49-F238E27FC236}">
                <a16:creationId xmlns:a16="http://schemas.microsoft.com/office/drawing/2014/main" id="{61E6CF1B-1BB6-4470-8C0C-AC5C3804BBF5}"/>
              </a:ext>
            </a:extLst>
          </p:cNvPr>
          <p:cNvGrpSpPr/>
          <p:nvPr/>
        </p:nvGrpSpPr>
        <p:grpSpPr>
          <a:xfrm>
            <a:off x="434009" y="1729740"/>
            <a:ext cx="2932041" cy="2970208"/>
            <a:chOff x="6636943" y="2757805"/>
            <a:chExt cx="1807364" cy="1691727"/>
          </a:xfrm>
        </p:grpSpPr>
        <p:sp>
          <p:nvSpPr>
            <p:cNvPr id="5" name="Google Shape;3978;p60">
              <a:extLst>
                <a:ext uri="{FF2B5EF4-FFF2-40B4-BE49-F238E27FC236}">
                  <a16:creationId xmlns:a16="http://schemas.microsoft.com/office/drawing/2014/main" id="{EA161051-1127-4AA4-890E-DCA4705E4BF2}"/>
                </a:ext>
              </a:extLst>
            </p:cNvPr>
            <p:cNvSpPr/>
            <p:nvPr/>
          </p:nvSpPr>
          <p:spPr>
            <a:xfrm>
              <a:off x="6653545" y="4336491"/>
              <a:ext cx="52498" cy="103906"/>
            </a:xfrm>
            <a:custGeom>
              <a:avLst/>
              <a:gdLst/>
              <a:ahLst/>
              <a:cxnLst/>
              <a:rect l="l" t="t" r="r" b="b"/>
              <a:pathLst>
                <a:path w="1638" h="3242" extrusionOk="0">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979;p60">
              <a:extLst>
                <a:ext uri="{FF2B5EF4-FFF2-40B4-BE49-F238E27FC236}">
                  <a16:creationId xmlns:a16="http://schemas.microsoft.com/office/drawing/2014/main" id="{18D83594-BAD9-4AE0-BD91-A1665F2ABCF4}"/>
                </a:ext>
              </a:extLst>
            </p:cNvPr>
            <p:cNvSpPr/>
            <p:nvPr/>
          </p:nvSpPr>
          <p:spPr>
            <a:xfrm>
              <a:off x="6845781" y="4336491"/>
              <a:ext cx="51985" cy="103906"/>
            </a:xfrm>
            <a:custGeom>
              <a:avLst/>
              <a:gdLst/>
              <a:ahLst/>
              <a:cxnLst/>
              <a:rect l="l" t="t" r="r" b="b"/>
              <a:pathLst>
                <a:path w="1622" h="3242" extrusionOk="0">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80;p60">
              <a:extLst>
                <a:ext uri="{FF2B5EF4-FFF2-40B4-BE49-F238E27FC236}">
                  <a16:creationId xmlns:a16="http://schemas.microsoft.com/office/drawing/2014/main" id="{BC8DAFAA-259A-4694-A6A7-7AF332F38FB4}"/>
                </a:ext>
              </a:extLst>
            </p:cNvPr>
            <p:cNvSpPr/>
            <p:nvPr/>
          </p:nvSpPr>
          <p:spPr>
            <a:xfrm>
              <a:off x="6981256" y="4336491"/>
              <a:ext cx="52530" cy="103906"/>
            </a:xfrm>
            <a:custGeom>
              <a:avLst/>
              <a:gdLst/>
              <a:ahLst/>
              <a:cxnLst/>
              <a:rect l="l" t="t" r="r" b="b"/>
              <a:pathLst>
                <a:path w="1639" h="3242" extrusionOk="0">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81;p60">
              <a:extLst>
                <a:ext uri="{FF2B5EF4-FFF2-40B4-BE49-F238E27FC236}">
                  <a16:creationId xmlns:a16="http://schemas.microsoft.com/office/drawing/2014/main" id="{0B4F5F42-E662-43B9-9DBF-6955C6C52CB5}"/>
                </a:ext>
              </a:extLst>
            </p:cNvPr>
            <p:cNvSpPr/>
            <p:nvPr/>
          </p:nvSpPr>
          <p:spPr>
            <a:xfrm>
              <a:off x="7147820" y="4336491"/>
              <a:ext cx="52498" cy="103906"/>
            </a:xfrm>
            <a:custGeom>
              <a:avLst/>
              <a:gdLst/>
              <a:ahLst/>
              <a:cxnLst/>
              <a:rect l="l" t="t" r="r" b="b"/>
              <a:pathLst>
                <a:path w="1638" h="3242" extrusionOk="0">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82;p60">
              <a:extLst>
                <a:ext uri="{FF2B5EF4-FFF2-40B4-BE49-F238E27FC236}">
                  <a16:creationId xmlns:a16="http://schemas.microsoft.com/office/drawing/2014/main" id="{2400DE30-1F13-4C39-928B-F202F26F63AB}"/>
                </a:ext>
              </a:extLst>
            </p:cNvPr>
            <p:cNvSpPr/>
            <p:nvPr/>
          </p:nvSpPr>
          <p:spPr>
            <a:xfrm>
              <a:off x="6636943" y="3822922"/>
              <a:ext cx="575682" cy="516806"/>
            </a:xfrm>
            <a:custGeom>
              <a:avLst/>
              <a:gdLst/>
              <a:ahLst/>
              <a:cxnLst/>
              <a:rect l="l" t="t" r="r" b="b"/>
              <a:pathLst>
                <a:path w="17962" h="16125" extrusionOk="0">
                  <a:moveTo>
                    <a:pt x="0" y="1"/>
                  </a:moveTo>
                  <a:lnTo>
                    <a:pt x="0" y="16125"/>
                  </a:lnTo>
                  <a:lnTo>
                    <a:pt x="17962" y="16125"/>
                  </a:lnTo>
                  <a:lnTo>
                    <a:pt x="179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83;p60">
              <a:extLst>
                <a:ext uri="{FF2B5EF4-FFF2-40B4-BE49-F238E27FC236}">
                  <a16:creationId xmlns:a16="http://schemas.microsoft.com/office/drawing/2014/main" id="{3C7FFB1E-0856-4A6F-A945-AF4D0DE37C8E}"/>
                </a:ext>
              </a:extLst>
            </p:cNvPr>
            <p:cNvSpPr/>
            <p:nvPr/>
          </p:nvSpPr>
          <p:spPr>
            <a:xfrm>
              <a:off x="7057824" y="3822922"/>
              <a:ext cx="154801" cy="516806"/>
            </a:xfrm>
            <a:custGeom>
              <a:avLst/>
              <a:gdLst/>
              <a:ahLst/>
              <a:cxnLst/>
              <a:rect l="l" t="t" r="r" b="b"/>
              <a:pathLst>
                <a:path w="4830" h="16125" extrusionOk="0">
                  <a:moveTo>
                    <a:pt x="1" y="1"/>
                  </a:moveTo>
                  <a:lnTo>
                    <a:pt x="135" y="16125"/>
                  </a:lnTo>
                  <a:lnTo>
                    <a:pt x="4830" y="16125"/>
                  </a:lnTo>
                  <a:lnTo>
                    <a:pt x="4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84;p60">
              <a:extLst>
                <a:ext uri="{FF2B5EF4-FFF2-40B4-BE49-F238E27FC236}">
                  <a16:creationId xmlns:a16="http://schemas.microsoft.com/office/drawing/2014/main" id="{5D2DBE74-B012-4BF2-B9C4-09F2A31379E0}"/>
                </a:ext>
              </a:extLst>
            </p:cNvPr>
            <p:cNvSpPr/>
            <p:nvPr/>
          </p:nvSpPr>
          <p:spPr>
            <a:xfrm>
              <a:off x="6663160" y="3860966"/>
              <a:ext cx="369537" cy="131213"/>
            </a:xfrm>
            <a:custGeom>
              <a:avLst/>
              <a:gdLst/>
              <a:ahLst/>
              <a:cxnLst/>
              <a:rect l="l" t="t" r="r" b="b"/>
              <a:pathLst>
                <a:path w="11530" h="4094" extrusionOk="0">
                  <a:moveTo>
                    <a:pt x="1" y="0"/>
                  </a:moveTo>
                  <a:lnTo>
                    <a:pt x="1" y="4094"/>
                  </a:lnTo>
                  <a:lnTo>
                    <a:pt x="11530" y="4094"/>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85;p60">
              <a:extLst>
                <a:ext uri="{FF2B5EF4-FFF2-40B4-BE49-F238E27FC236}">
                  <a16:creationId xmlns:a16="http://schemas.microsoft.com/office/drawing/2014/main" id="{ECA3599F-1D93-4EE3-9771-1D6CD2A5557C}"/>
                </a:ext>
              </a:extLst>
            </p:cNvPr>
            <p:cNvSpPr/>
            <p:nvPr/>
          </p:nvSpPr>
          <p:spPr>
            <a:xfrm>
              <a:off x="6663160" y="4018395"/>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86;p60">
              <a:extLst>
                <a:ext uri="{FF2B5EF4-FFF2-40B4-BE49-F238E27FC236}">
                  <a16:creationId xmlns:a16="http://schemas.microsoft.com/office/drawing/2014/main" id="{2BFA5EC7-1262-4D7E-820F-33B52F6210CC}"/>
                </a:ext>
              </a:extLst>
            </p:cNvPr>
            <p:cNvSpPr/>
            <p:nvPr/>
          </p:nvSpPr>
          <p:spPr>
            <a:xfrm>
              <a:off x="6663160" y="4176370"/>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87;p60">
              <a:extLst>
                <a:ext uri="{FF2B5EF4-FFF2-40B4-BE49-F238E27FC236}">
                  <a16:creationId xmlns:a16="http://schemas.microsoft.com/office/drawing/2014/main" id="{28D8AA38-9B8D-426A-8070-B34CD15081E6}"/>
                </a:ext>
              </a:extLst>
            </p:cNvPr>
            <p:cNvSpPr/>
            <p:nvPr/>
          </p:nvSpPr>
          <p:spPr>
            <a:xfrm>
              <a:off x="6788476" y="3674050"/>
              <a:ext cx="221209" cy="148392"/>
            </a:xfrm>
            <a:custGeom>
              <a:avLst/>
              <a:gdLst/>
              <a:ahLst/>
              <a:cxnLst/>
              <a:rect l="l" t="t" r="r" b="b"/>
              <a:pathLst>
                <a:path w="6902" h="4630" extrusionOk="0">
                  <a:moveTo>
                    <a:pt x="502" y="1"/>
                  </a:moveTo>
                  <a:lnTo>
                    <a:pt x="1" y="4629"/>
                  </a:lnTo>
                  <a:lnTo>
                    <a:pt x="6383" y="4629"/>
                  </a:lnTo>
                  <a:lnTo>
                    <a:pt x="69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88;p60">
              <a:extLst>
                <a:ext uri="{FF2B5EF4-FFF2-40B4-BE49-F238E27FC236}">
                  <a16:creationId xmlns:a16="http://schemas.microsoft.com/office/drawing/2014/main" id="{41F77CE7-399C-4EC6-8B27-2E36BEFE952E}"/>
                </a:ext>
              </a:extLst>
            </p:cNvPr>
            <p:cNvSpPr/>
            <p:nvPr/>
          </p:nvSpPr>
          <p:spPr>
            <a:xfrm>
              <a:off x="6797578" y="3684787"/>
              <a:ext cx="199255" cy="129610"/>
            </a:xfrm>
            <a:custGeom>
              <a:avLst/>
              <a:gdLst/>
              <a:ahLst/>
              <a:cxnLst/>
              <a:rect l="l" t="t" r="r" b="b"/>
              <a:pathLst>
                <a:path w="6217" h="4044" extrusionOk="0">
                  <a:moveTo>
                    <a:pt x="485" y="0"/>
                  </a:moveTo>
                  <a:lnTo>
                    <a:pt x="1" y="4043"/>
                  </a:lnTo>
                  <a:lnTo>
                    <a:pt x="5748" y="4043"/>
                  </a:lnTo>
                  <a:lnTo>
                    <a:pt x="62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89;p60">
              <a:extLst>
                <a:ext uri="{FF2B5EF4-FFF2-40B4-BE49-F238E27FC236}">
                  <a16:creationId xmlns:a16="http://schemas.microsoft.com/office/drawing/2014/main" id="{0442DE62-4438-4229-A70E-EBCD868B3FCA}"/>
                </a:ext>
              </a:extLst>
            </p:cNvPr>
            <p:cNvSpPr/>
            <p:nvPr/>
          </p:nvSpPr>
          <p:spPr>
            <a:xfrm>
              <a:off x="6834531" y="3706741"/>
              <a:ext cx="122143" cy="85702"/>
            </a:xfrm>
            <a:custGeom>
              <a:avLst/>
              <a:gdLst/>
              <a:ahLst/>
              <a:cxnLst/>
              <a:rect l="l" t="t" r="r" b="b"/>
              <a:pathLst>
                <a:path w="3811" h="2674" extrusionOk="0">
                  <a:moveTo>
                    <a:pt x="301" y="0"/>
                  </a:moveTo>
                  <a:lnTo>
                    <a:pt x="1" y="2673"/>
                  </a:lnTo>
                  <a:lnTo>
                    <a:pt x="3626" y="2673"/>
                  </a:lnTo>
                  <a:lnTo>
                    <a:pt x="381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90;p60">
              <a:extLst>
                <a:ext uri="{FF2B5EF4-FFF2-40B4-BE49-F238E27FC236}">
                  <a16:creationId xmlns:a16="http://schemas.microsoft.com/office/drawing/2014/main" id="{0F016167-E37D-4451-B860-28152E6B9397}"/>
                </a:ext>
              </a:extLst>
            </p:cNvPr>
            <p:cNvSpPr/>
            <p:nvPr/>
          </p:nvSpPr>
          <p:spPr>
            <a:xfrm>
              <a:off x="6993051" y="3737797"/>
              <a:ext cx="51953" cy="85157"/>
            </a:xfrm>
            <a:custGeom>
              <a:avLst/>
              <a:gdLst/>
              <a:ahLst/>
              <a:cxnLst/>
              <a:rect l="l" t="t" r="r" b="b"/>
              <a:pathLst>
                <a:path w="1621" h="2657" extrusionOk="0">
                  <a:moveTo>
                    <a:pt x="301" y="0"/>
                  </a:moveTo>
                  <a:lnTo>
                    <a:pt x="0" y="2640"/>
                  </a:lnTo>
                  <a:lnTo>
                    <a:pt x="1621" y="2657"/>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91;p60">
              <a:extLst>
                <a:ext uri="{FF2B5EF4-FFF2-40B4-BE49-F238E27FC236}">
                  <a16:creationId xmlns:a16="http://schemas.microsoft.com/office/drawing/2014/main" id="{D7AAC451-FBA7-4035-B979-7E93CA06DC7D}"/>
                </a:ext>
              </a:extLst>
            </p:cNvPr>
            <p:cNvSpPr/>
            <p:nvPr/>
          </p:nvSpPr>
          <p:spPr>
            <a:xfrm>
              <a:off x="6829724" y="3919873"/>
              <a:ext cx="31601" cy="27082"/>
            </a:xfrm>
            <a:custGeom>
              <a:avLst/>
              <a:gdLst/>
              <a:ahLst/>
              <a:cxnLst/>
              <a:rect l="l" t="t" r="r" b="b"/>
              <a:pathLst>
                <a:path w="986" h="845" extrusionOk="0">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92;p60">
              <a:extLst>
                <a:ext uri="{FF2B5EF4-FFF2-40B4-BE49-F238E27FC236}">
                  <a16:creationId xmlns:a16="http://schemas.microsoft.com/office/drawing/2014/main" id="{1781A463-7435-43FB-A033-A983397E4665}"/>
                </a:ext>
              </a:extLst>
            </p:cNvPr>
            <p:cNvSpPr/>
            <p:nvPr/>
          </p:nvSpPr>
          <p:spPr>
            <a:xfrm>
              <a:off x="6829724" y="4079450"/>
              <a:ext cx="31601" cy="26986"/>
            </a:xfrm>
            <a:custGeom>
              <a:avLst/>
              <a:gdLst/>
              <a:ahLst/>
              <a:cxnLst/>
              <a:rect l="l" t="t" r="r" b="b"/>
              <a:pathLst>
                <a:path w="986" h="842" extrusionOk="0">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93;p60">
              <a:extLst>
                <a:ext uri="{FF2B5EF4-FFF2-40B4-BE49-F238E27FC236}">
                  <a16:creationId xmlns:a16="http://schemas.microsoft.com/office/drawing/2014/main" id="{7C01CC25-C922-4E82-9FF7-95E335E4DA49}"/>
                </a:ext>
              </a:extLst>
            </p:cNvPr>
            <p:cNvSpPr/>
            <p:nvPr/>
          </p:nvSpPr>
          <p:spPr>
            <a:xfrm>
              <a:off x="6829724" y="4238483"/>
              <a:ext cx="31601" cy="27114"/>
            </a:xfrm>
            <a:custGeom>
              <a:avLst/>
              <a:gdLst/>
              <a:ahLst/>
              <a:cxnLst/>
              <a:rect l="l" t="t" r="r" b="b"/>
              <a:pathLst>
                <a:path w="986" h="846" extrusionOk="0">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94;p60">
              <a:extLst>
                <a:ext uri="{FF2B5EF4-FFF2-40B4-BE49-F238E27FC236}">
                  <a16:creationId xmlns:a16="http://schemas.microsoft.com/office/drawing/2014/main" id="{2ECA5155-723C-4EE4-8C98-0A6783290B6C}"/>
                </a:ext>
              </a:extLst>
            </p:cNvPr>
            <p:cNvSpPr/>
            <p:nvPr/>
          </p:nvSpPr>
          <p:spPr>
            <a:xfrm>
              <a:off x="6705466" y="2979494"/>
              <a:ext cx="335820" cy="426297"/>
            </a:xfrm>
            <a:custGeom>
              <a:avLst/>
              <a:gdLst/>
              <a:ahLst/>
              <a:cxnLst/>
              <a:rect l="l" t="t" r="r" b="b"/>
              <a:pathLst>
                <a:path w="10478" h="13301" extrusionOk="0">
                  <a:moveTo>
                    <a:pt x="1" y="1"/>
                  </a:moveTo>
                  <a:lnTo>
                    <a:pt x="285" y="13267"/>
                  </a:lnTo>
                  <a:lnTo>
                    <a:pt x="10477" y="13301"/>
                  </a:lnTo>
                  <a:lnTo>
                    <a:pt x="10193" y="1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95;p60">
              <a:extLst>
                <a:ext uri="{FF2B5EF4-FFF2-40B4-BE49-F238E27FC236}">
                  <a16:creationId xmlns:a16="http://schemas.microsoft.com/office/drawing/2014/main" id="{65FB442B-2AAF-412F-8240-19F67E7F29DA}"/>
                </a:ext>
              </a:extLst>
            </p:cNvPr>
            <p:cNvSpPr/>
            <p:nvPr/>
          </p:nvSpPr>
          <p:spPr>
            <a:xfrm>
              <a:off x="6725273" y="2993981"/>
              <a:ext cx="294027" cy="389343"/>
            </a:xfrm>
            <a:custGeom>
              <a:avLst/>
              <a:gdLst/>
              <a:ahLst/>
              <a:cxnLst/>
              <a:rect l="l" t="t" r="r" b="b"/>
              <a:pathLst>
                <a:path w="9174" h="12148" extrusionOk="0">
                  <a:moveTo>
                    <a:pt x="1" y="0"/>
                  </a:moveTo>
                  <a:lnTo>
                    <a:pt x="252" y="12030"/>
                  </a:lnTo>
                  <a:lnTo>
                    <a:pt x="9174" y="12147"/>
                  </a:lnTo>
                  <a:lnTo>
                    <a:pt x="8907" y="234"/>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96;p60">
              <a:extLst>
                <a:ext uri="{FF2B5EF4-FFF2-40B4-BE49-F238E27FC236}">
                  <a16:creationId xmlns:a16="http://schemas.microsoft.com/office/drawing/2014/main" id="{8D920B24-6C7C-44D9-A614-7A1E7F154C4C}"/>
                </a:ext>
              </a:extLst>
            </p:cNvPr>
            <p:cNvSpPr/>
            <p:nvPr/>
          </p:nvSpPr>
          <p:spPr>
            <a:xfrm>
              <a:off x="6772419" y="3056094"/>
              <a:ext cx="195473" cy="269380"/>
            </a:xfrm>
            <a:custGeom>
              <a:avLst/>
              <a:gdLst/>
              <a:ahLst/>
              <a:cxnLst/>
              <a:rect l="l" t="t" r="r" b="b"/>
              <a:pathLst>
                <a:path w="6099" h="8405" extrusionOk="0">
                  <a:moveTo>
                    <a:pt x="0" y="0"/>
                  </a:moveTo>
                  <a:lnTo>
                    <a:pt x="184" y="8405"/>
                  </a:lnTo>
                  <a:lnTo>
                    <a:pt x="6099" y="8288"/>
                  </a:lnTo>
                  <a:lnTo>
                    <a:pt x="5915" y="100"/>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97;p60">
              <a:extLst>
                <a:ext uri="{FF2B5EF4-FFF2-40B4-BE49-F238E27FC236}">
                  <a16:creationId xmlns:a16="http://schemas.microsoft.com/office/drawing/2014/main" id="{A7E54A9F-8D3D-4F32-96BA-BDE3A987C5B6}"/>
                </a:ext>
              </a:extLst>
            </p:cNvPr>
            <p:cNvSpPr/>
            <p:nvPr/>
          </p:nvSpPr>
          <p:spPr>
            <a:xfrm>
              <a:off x="6772419" y="3056094"/>
              <a:ext cx="192268" cy="269380"/>
            </a:xfrm>
            <a:custGeom>
              <a:avLst/>
              <a:gdLst/>
              <a:ahLst/>
              <a:cxnLst/>
              <a:rect l="l" t="t" r="r" b="b"/>
              <a:pathLst>
                <a:path w="5999" h="8405" extrusionOk="0">
                  <a:moveTo>
                    <a:pt x="0" y="0"/>
                  </a:moveTo>
                  <a:lnTo>
                    <a:pt x="184" y="8405"/>
                  </a:lnTo>
                  <a:lnTo>
                    <a:pt x="5999" y="3960"/>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98;p60">
              <a:extLst>
                <a:ext uri="{FF2B5EF4-FFF2-40B4-BE49-F238E27FC236}">
                  <a16:creationId xmlns:a16="http://schemas.microsoft.com/office/drawing/2014/main" id="{C70E589B-CA26-41A2-A24B-51FB1C0418EA}"/>
                </a:ext>
              </a:extLst>
            </p:cNvPr>
            <p:cNvSpPr/>
            <p:nvPr/>
          </p:nvSpPr>
          <p:spPr>
            <a:xfrm>
              <a:off x="8150280" y="2757805"/>
              <a:ext cx="294027" cy="374344"/>
            </a:xfrm>
            <a:custGeom>
              <a:avLst/>
              <a:gdLst/>
              <a:ahLst/>
              <a:cxnLst/>
              <a:rect l="l" t="t" r="r" b="b"/>
              <a:pathLst>
                <a:path w="9174" h="11680" extrusionOk="0">
                  <a:moveTo>
                    <a:pt x="0" y="1"/>
                  </a:moveTo>
                  <a:lnTo>
                    <a:pt x="234" y="11646"/>
                  </a:lnTo>
                  <a:lnTo>
                    <a:pt x="9173" y="11680"/>
                  </a:lnTo>
                  <a:lnTo>
                    <a:pt x="9173" y="11680"/>
                  </a:lnTo>
                  <a:lnTo>
                    <a:pt x="8923" y="101"/>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99;p60">
              <a:extLst>
                <a:ext uri="{FF2B5EF4-FFF2-40B4-BE49-F238E27FC236}">
                  <a16:creationId xmlns:a16="http://schemas.microsoft.com/office/drawing/2014/main" id="{9C31A719-1772-4F11-AA46-F0AF10635A2C}"/>
                </a:ext>
              </a:extLst>
            </p:cNvPr>
            <p:cNvSpPr/>
            <p:nvPr/>
          </p:nvSpPr>
          <p:spPr>
            <a:xfrm>
              <a:off x="8167427" y="2770657"/>
              <a:ext cx="257586" cy="341685"/>
            </a:xfrm>
            <a:custGeom>
              <a:avLst/>
              <a:gdLst/>
              <a:ahLst/>
              <a:cxnLst/>
              <a:rect l="l" t="t" r="r" b="b"/>
              <a:pathLst>
                <a:path w="8037" h="10661" extrusionOk="0">
                  <a:moveTo>
                    <a:pt x="0" y="1"/>
                  </a:moveTo>
                  <a:lnTo>
                    <a:pt x="217" y="10560"/>
                  </a:lnTo>
                  <a:lnTo>
                    <a:pt x="8037" y="10661"/>
                  </a:lnTo>
                  <a:lnTo>
                    <a:pt x="7820" y="218"/>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00;p60">
              <a:extLst>
                <a:ext uri="{FF2B5EF4-FFF2-40B4-BE49-F238E27FC236}">
                  <a16:creationId xmlns:a16="http://schemas.microsoft.com/office/drawing/2014/main" id="{933A95A1-DBFE-44C0-8664-A3BFCACF50C7}"/>
                </a:ext>
              </a:extLst>
            </p:cNvPr>
            <p:cNvSpPr/>
            <p:nvPr/>
          </p:nvSpPr>
          <p:spPr>
            <a:xfrm>
              <a:off x="8208643" y="2825270"/>
              <a:ext cx="171403" cy="236753"/>
            </a:xfrm>
            <a:custGeom>
              <a:avLst/>
              <a:gdLst/>
              <a:ahLst/>
              <a:cxnLst/>
              <a:rect l="l" t="t" r="r" b="b"/>
              <a:pathLst>
                <a:path w="5348" h="7387" extrusionOk="0">
                  <a:moveTo>
                    <a:pt x="1" y="1"/>
                  </a:moveTo>
                  <a:lnTo>
                    <a:pt x="168" y="7386"/>
                  </a:lnTo>
                  <a:lnTo>
                    <a:pt x="5347" y="7269"/>
                  </a:lnTo>
                  <a:lnTo>
                    <a:pt x="5197" y="84"/>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01;p60">
              <a:extLst>
                <a:ext uri="{FF2B5EF4-FFF2-40B4-BE49-F238E27FC236}">
                  <a16:creationId xmlns:a16="http://schemas.microsoft.com/office/drawing/2014/main" id="{A5DA4BA2-3FFA-4D24-BA46-496D99D6CF00}"/>
                </a:ext>
              </a:extLst>
            </p:cNvPr>
            <p:cNvSpPr/>
            <p:nvPr/>
          </p:nvSpPr>
          <p:spPr>
            <a:xfrm>
              <a:off x="8208643" y="2825270"/>
              <a:ext cx="168711" cy="236753"/>
            </a:xfrm>
            <a:custGeom>
              <a:avLst/>
              <a:gdLst/>
              <a:ahLst/>
              <a:cxnLst/>
              <a:rect l="l" t="t" r="r" b="b"/>
              <a:pathLst>
                <a:path w="5264" h="7387" extrusionOk="0">
                  <a:moveTo>
                    <a:pt x="1" y="1"/>
                  </a:moveTo>
                  <a:lnTo>
                    <a:pt x="168" y="7386"/>
                  </a:lnTo>
                  <a:lnTo>
                    <a:pt x="5264" y="3476"/>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02;p60">
              <a:extLst>
                <a:ext uri="{FF2B5EF4-FFF2-40B4-BE49-F238E27FC236}">
                  <a16:creationId xmlns:a16="http://schemas.microsoft.com/office/drawing/2014/main" id="{4475122C-4393-4A73-BE4D-1CB1654D17BB}"/>
                </a:ext>
              </a:extLst>
            </p:cNvPr>
            <p:cNvSpPr/>
            <p:nvPr/>
          </p:nvSpPr>
          <p:spPr>
            <a:xfrm>
              <a:off x="8114416" y="4163518"/>
              <a:ext cx="72305" cy="166051"/>
            </a:xfrm>
            <a:custGeom>
              <a:avLst/>
              <a:gdLst/>
              <a:ahLst/>
              <a:cxnLst/>
              <a:rect l="l" t="t" r="r" b="b"/>
              <a:pathLst>
                <a:path w="2256" h="5181" extrusionOk="0">
                  <a:moveTo>
                    <a:pt x="33" y="0"/>
                  </a:moveTo>
                  <a:cubicBezTo>
                    <a:pt x="0" y="117"/>
                    <a:pt x="1337" y="5180"/>
                    <a:pt x="1337" y="5180"/>
                  </a:cubicBezTo>
                  <a:lnTo>
                    <a:pt x="2256" y="4996"/>
                  </a:lnTo>
                  <a:lnTo>
                    <a:pt x="9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03;p60">
              <a:extLst>
                <a:ext uri="{FF2B5EF4-FFF2-40B4-BE49-F238E27FC236}">
                  <a16:creationId xmlns:a16="http://schemas.microsoft.com/office/drawing/2014/main" id="{372E866E-AE1F-47CF-92A8-B392C0424D76}"/>
                </a:ext>
              </a:extLst>
            </p:cNvPr>
            <p:cNvSpPr/>
            <p:nvPr/>
          </p:nvSpPr>
          <p:spPr>
            <a:xfrm>
              <a:off x="8284153" y="4140474"/>
              <a:ext cx="89996" cy="189095"/>
            </a:xfrm>
            <a:custGeom>
              <a:avLst/>
              <a:gdLst/>
              <a:ahLst/>
              <a:cxnLst/>
              <a:rect l="l" t="t" r="r" b="b"/>
              <a:pathLst>
                <a:path w="2808" h="5900" extrusionOk="0">
                  <a:moveTo>
                    <a:pt x="1822" y="1"/>
                  </a:moveTo>
                  <a:lnTo>
                    <a:pt x="1" y="5899"/>
                  </a:lnTo>
                  <a:lnTo>
                    <a:pt x="1070" y="5899"/>
                  </a:lnTo>
                  <a:lnTo>
                    <a:pt x="2808" y="419"/>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04;p60">
              <a:extLst>
                <a:ext uri="{FF2B5EF4-FFF2-40B4-BE49-F238E27FC236}">
                  <a16:creationId xmlns:a16="http://schemas.microsoft.com/office/drawing/2014/main" id="{830A66F9-255B-46A6-9D6D-03E08DC6F3B8}"/>
                </a:ext>
              </a:extLst>
            </p:cNvPr>
            <p:cNvSpPr/>
            <p:nvPr/>
          </p:nvSpPr>
          <p:spPr>
            <a:xfrm>
              <a:off x="8329151" y="4111052"/>
              <a:ext cx="99099" cy="218517"/>
            </a:xfrm>
            <a:custGeom>
              <a:avLst/>
              <a:gdLst/>
              <a:ahLst/>
              <a:cxnLst/>
              <a:rect l="l" t="t" r="r" b="b"/>
              <a:pathLst>
                <a:path w="3092" h="6818" extrusionOk="0">
                  <a:moveTo>
                    <a:pt x="2089" y="0"/>
                  </a:moveTo>
                  <a:lnTo>
                    <a:pt x="0" y="6817"/>
                  </a:lnTo>
                  <a:lnTo>
                    <a:pt x="1069" y="6817"/>
                  </a:lnTo>
                  <a:lnTo>
                    <a:pt x="3091" y="434"/>
                  </a:lnTo>
                  <a:lnTo>
                    <a:pt x="20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05;p60">
              <a:extLst>
                <a:ext uri="{FF2B5EF4-FFF2-40B4-BE49-F238E27FC236}">
                  <a16:creationId xmlns:a16="http://schemas.microsoft.com/office/drawing/2014/main" id="{306D0D91-158E-44E7-A7DF-66E4BE72D4AA}"/>
                </a:ext>
              </a:extLst>
            </p:cNvPr>
            <p:cNvSpPr/>
            <p:nvPr/>
          </p:nvSpPr>
          <p:spPr>
            <a:xfrm>
              <a:off x="8136370" y="4316140"/>
              <a:ext cx="237779" cy="118361"/>
            </a:xfrm>
            <a:custGeom>
              <a:avLst/>
              <a:gdLst/>
              <a:ahLst/>
              <a:cxnLst/>
              <a:rect l="l" t="t" r="r" b="b"/>
              <a:pathLst>
                <a:path w="7419" h="3693" extrusionOk="0">
                  <a:moveTo>
                    <a:pt x="0" y="0"/>
                  </a:moveTo>
                  <a:lnTo>
                    <a:pt x="1069" y="3693"/>
                  </a:lnTo>
                  <a:lnTo>
                    <a:pt x="6433" y="3693"/>
                  </a:lnTo>
                  <a:lnTo>
                    <a:pt x="74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06;p60">
              <a:extLst>
                <a:ext uri="{FF2B5EF4-FFF2-40B4-BE49-F238E27FC236}">
                  <a16:creationId xmlns:a16="http://schemas.microsoft.com/office/drawing/2014/main" id="{E15350E7-5EE3-4664-B023-DA74363C98AD}"/>
                </a:ext>
              </a:extLst>
            </p:cNvPr>
            <p:cNvSpPr/>
            <p:nvPr/>
          </p:nvSpPr>
          <p:spPr>
            <a:xfrm>
              <a:off x="8139575" y="4071951"/>
              <a:ext cx="85702" cy="244221"/>
            </a:xfrm>
            <a:custGeom>
              <a:avLst/>
              <a:gdLst/>
              <a:ahLst/>
              <a:cxnLst/>
              <a:rect l="l" t="t" r="r" b="b"/>
              <a:pathLst>
                <a:path w="2674" h="7620" extrusionOk="0">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07;p60">
              <a:extLst>
                <a:ext uri="{FF2B5EF4-FFF2-40B4-BE49-F238E27FC236}">
                  <a16:creationId xmlns:a16="http://schemas.microsoft.com/office/drawing/2014/main" id="{002EEDF4-6CE1-4D55-A644-9A83FBFFE970}"/>
                </a:ext>
              </a:extLst>
            </p:cNvPr>
            <p:cNvSpPr/>
            <p:nvPr/>
          </p:nvSpPr>
          <p:spPr>
            <a:xfrm>
              <a:off x="7078176" y="2889530"/>
              <a:ext cx="1006274" cy="1378983"/>
            </a:xfrm>
            <a:custGeom>
              <a:avLst/>
              <a:gdLst/>
              <a:ahLst/>
              <a:cxnLst/>
              <a:rect l="l" t="t" r="r" b="b"/>
              <a:pathLst>
                <a:path w="31397" h="43026" extrusionOk="0">
                  <a:moveTo>
                    <a:pt x="1" y="1"/>
                  </a:moveTo>
                  <a:lnTo>
                    <a:pt x="1" y="43025"/>
                  </a:lnTo>
                  <a:lnTo>
                    <a:pt x="31396" y="43025"/>
                  </a:lnTo>
                  <a:lnTo>
                    <a:pt x="3139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08;p60">
              <a:extLst>
                <a:ext uri="{FF2B5EF4-FFF2-40B4-BE49-F238E27FC236}">
                  <a16:creationId xmlns:a16="http://schemas.microsoft.com/office/drawing/2014/main" id="{BC65E4C0-5F79-432C-8956-A7C8A1190552}"/>
                </a:ext>
              </a:extLst>
            </p:cNvPr>
            <p:cNvSpPr/>
            <p:nvPr/>
          </p:nvSpPr>
          <p:spPr>
            <a:xfrm>
              <a:off x="7162275" y="2945233"/>
              <a:ext cx="882529" cy="1241329"/>
            </a:xfrm>
            <a:custGeom>
              <a:avLst/>
              <a:gdLst/>
              <a:ahLst/>
              <a:cxnLst/>
              <a:rect l="l" t="t" r="r" b="b"/>
              <a:pathLst>
                <a:path w="27536" h="38731" extrusionOk="0">
                  <a:moveTo>
                    <a:pt x="0" y="1"/>
                  </a:moveTo>
                  <a:lnTo>
                    <a:pt x="0" y="38731"/>
                  </a:lnTo>
                  <a:lnTo>
                    <a:pt x="27536" y="38731"/>
                  </a:lnTo>
                  <a:lnTo>
                    <a:pt x="27536" y="33902"/>
                  </a:lnTo>
                  <a:lnTo>
                    <a:pt x="275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09;p60">
              <a:extLst>
                <a:ext uri="{FF2B5EF4-FFF2-40B4-BE49-F238E27FC236}">
                  <a16:creationId xmlns:a16="http://schemas.microsoft.com/office/drawing/2014/main" id="{B7C72FB5-A19B-4172-9408-9BD2A9BB7A0E}"/>
                </a:ext>
              </a:extLst>
            </p:cNvPr>
            <p:cNvSpPr/>
            <p:nvPr/>
          </p:nvSpPr>
          <p:spPr>
            <a:xfrm>
              <a:off x="7155833" y="2928631"/>
              <a:ext cx="875061" cy="1234919"/>
            </a:xfrm>
            <a:custGeom>
              <a:avLst/>
              <a:gdLst/>
              <a:ahLst/>
              <a:cxnLst/>
              <a:rect l="l" t="t" r="r" b="b"/>
              <a:pathLst>
                <a:path w="27303" h="38531" extrusionOk="0">
                  <a:moveTo>
                    <a:pt x="1" y="1"/>
                  </a:moveTo>
                  <a:lnTo>
                    <a:pt x="1" y="38530"/>
                  </a:lnTo>
                  <a:lnTo>
                    <a:pt x="27302" y="38530"/>
                  </a:lnTo>
                  <a:lnTo>
                    <a:pt x="27302" y="33735"/>
                  </a:lnTo>
                  <a:lnTo>
                    <a:pt x="27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10;p60">
              <a:extLst>
                <a:ext uri="{FF2B5EF4-FFF2-40B4-BE49-F238E27FC236}">
                  <a16:creationId xmlns:a16="http://schemas.microsoft.com/office/drawing/2014/main" id="{8F814A4F-00DA-4B92-B318-AB9EE0FC0397}"/>
                </a:ext>
              </a:extLst>
            </p:cNvPr>
            <p:cNvSpPr/>
            <p:nvPr/>
          </p:nvSpPr>
          <p:spPr>
            <a:xfrm>
              <a:off x="7139776" y="2931836"/>
              <a:ext cx="882561" cy="1217259"/>
            </a:xfrm>
            <a:custGeom>
              <a:avLst/>
              <a:gdLst/>
              <a:ahLst/>
              <a:cxnLst/>
              <a:rect l="l" t="t" r="r" b="b"/>
              <a:pathLst>
                <a:path w="27537" h="37980" extrusionOk="0">
                  <a:moveTo>
                    <a:pt x="0" y="1"/>
                  </a:moveTo>
                  <a:lnTo>
                    <a:pt x="0" y="37979"/>
                  </a:lnTo>
                  <a:lnTo>
                    <a:pt x="21722" y="37979"/>
                  </a:lnTo>
                  <a:lnTo>
                    <a:pt x="24879" y="35423"/>
                  </a:lnTo>
                  <a:lnTo>
                    <a:pt x="27536" y="33251"/>
                  </a:lnTo>
                  <a:lnTo>
                    <a:pt x="275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11;p60">
              <a:extLst>
                <a:ext uri="{FF2B5EF4-FFF2-40B4-BE49-F238E27FC236}">
                  <a16:creationId xmlns:a16="http://schemas.microsoft.com/office/drawing/2014/main" id="{F61B85C6-AD20-47FA-8DC2-D656F81ED7AC}"/>
                </a:ext>
              </a:extLst>
            </p:cNvPr>
            <p:cNvSpPr/>
            <p:nvPr/>
          </p:nvSpPr>
          <p:spPr>
            <a:xfrm>
              <a:off x="7138686" y="2930778"/>
              <a:ext cx="884708" cy="1219374"/>
            </a:xfrm>
            <a:custGeom>
              <a:avLst/>
              <a:gdLst/>
              <a:ahLst/>
              <a:cxnLst/>
              <a:rect l="l" t="t" r="r" b="b"/>
              <a:pathLst>
                <a:path w="27604" h="38046" extrusionOk="0">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12;p60">
              <a:extLst>
                <a:ext uri="{FF2B5EF4-FFF2-40B4-BE49-F238E27FC236}">
                  <a16:creationId xmlns:a16="http://schemas.microsoft.com/office/drawing/2014/main" id="{8966BAE6-6591-4AE4-A9A6-EE0C9C03DD55}"/>
                </a:ext>
              </a:extLst>
            </p:cNvPr>
            <p:cNvSpPr/>
            <p:nvPr/>
          </p:nvSpPr>
          <p:spPr>
            <a:xfrm>
              <a:off x="7400566" y="2846711"/>
              <a:ext cx="361492" cy="123713"/>
            </a:xfrm>
            <a:custGeom>
              <a:avLst/>
              <a:gdLst/>
              <a:ahLst/>
              <a:cxnLst/>
              <a:rect l="l" t="t" r="r" b="b"/>
              <a:pathLst>
                <a:path w="11279" h="3860" extrusionOk="0">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13;p60">
              <a:extLst>
                <a:ext uri="{FF2B5EF4-FFF2-40B4-BE49-F238E27FC236}">
                  <a16:creationId xmlns:a16="http://schemas.microsoft.com/office/drawing/2014/main" id="{6D0720CD-184A-4B66-BA70-9246CAF7D763}"/>
                </a:ext>
              </a:extLst>
            </p:cNvPr>
            <p:cNvSpPr/>
            <p:nvPr/>
          </p:nvSpPr>
          <p:spPr>
            <a:xfrm>
              <a:off x="7476076" y="2779759"/>
              <a:ext cx="207812" cy="66985"/>
            </a:xfrm>
            <a:custGeom>
              <a:avLst/>
              <a:gdLst/>
              <a:ahLst/>
              <a:cxnLst/>
              <a:rect l="l" t="t" r="r" b="b"/>
              <a:pathLst>
                <a:path w="6484" h="2090" extrusionOk="0">
                  <a:moveTo>
                    <a:pt x="0" y="1"/>
                  </a:moveTo>
                  <a:lnTo>
                    <a:pt x="418" y="2089"/>
                  </a:lnTo>
                  <a:lnTo>
                    <a:pt x="6132" y="2089"/>
                  </a:lnTo>
                  <a:lnTo>
                    <a:pt x="648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14;p60">
              <a:extLst>
                <a:ext uri="{FF2B5EF4-FFF2-40B4-BE49-F238E27FC236}">
                  <a16:creationId xmlns:a16="http://schemas.microsoft.com/office/drawing/2014/main" id="{5C5B281D-00F9-4AB0-B69B-7DB25D0139F7}"/>
                </a:ext>
              </a:extLst>
            </p:cNvPr>
            <p:cNvSpPr/>
            <p:nvPr/>
          </p:nvSpPr>
          <p:spPr>
            <a:xfrm>
              <a:off x="7231887" y="3125707"/>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15;p60">
              <a:extLst>
                <a:ext uri="{FF2B5EF4-FFF2-40B4-BE49-F238E27FC236}">
                  <a16:creationId xmlns:a16="http://schemas.microsoft.com/office/drawing/2014/main" id="{05E7980F-AF14-4DDE-A3FF-AFCAE1DBC694}"/>
                </a:ext>
              </a:extLst>
            </p:cNvPr>
            <p:cNvSpPr/>
            <p:nvPr/>
          </p:nvSpPr>
          <p:spPr>
            <a:xfrm>
              <a:off x="7443930" y="3160513"/>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16;p60">
              <a:extLst>
                <a:ext uri="{FF2B5EF4-FFF2-40B4-BE49-F238E27FC236}">
                  <a16:creationId xmlns:a16="http://schemas.microsoft.com/office/drawing/2014/main" id="{CB126F0F-44D0-4143-B136-2F784AD275D7}"/>
                </a:ext>
              </a:extLst>
            </p:cNvPr>
            <p:cNvSpPr/>
            <p:nvPr/>
          </p:nvSpPr>
          <p:spPr>
            <a:xfrm>
              <a:off x="7443930" y="3191569"/>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17;p60">
              <a:extLst>
                <a:ext uri="{FF2B5EF4-FFF2-40B4-BE49-F238E27FC236}">
                  <a16:creationId xmlns:a16="http://schemas.microsoft.com/office/drawing/2014/main" id="{9A5F83C5-96E7-4036-86E5-B41EA1656FDD}"/>
                </a:ext>
              </a:extLst>
            </p:cNvPr>
            <p:cNvSpPr/>
            <p:nvPr/>
          </p:nvSpPr>
          <p:spPr>
            <a:xfrm>
              <a:off x="7443930" y="3222626"/>
              <a:ext cx="462193" cy="2179"/>
            </a:xfrm>
            <a:custGeom>
              <a:avLst/>
              <a:gdLst/>
              <a:ahLst/>
              <a:cxnLst/>
              <a:rect l="l" t="t" r="r" b="b"/>
              <a:pathLst>
                <a:path w="14421" h="68" extrusionOk="0">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18;p60">
              <a:extLst>
                <a:ext uri="{FF2B5EF4-FFF2-40B4-BE49-F238E27FC236}">
                  <a16:creationId xmlns:a16="http://schemas.microsoft.com/office/drawing/2014/main" id="{E845EE9D-02DE-42D1-B508-972EA7B54D7F}"/>
                </a:ext>
              </a:extLst>
            </p:cNvPr>
            <p:cNvSpPr/>
            <p:nvPr/>
          </p:nvSpPr>
          <p:spPr>
            <a:xfrm>
              <a:off x="7443930" y="3253137"/>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19;p60">
              <a:extLst>
                <a:ext uri="{FF2B5EF4-FFF2-40B4-BE49-F238E27FC236}">
                  <a16:creationId xmlns:a16="http://schemas.microsoft.com/office/drawing/2014/main" id="{781B842A-2092-4116-93A8-1AF85028AF24}"/>
                </a:ext>
              </a:extLst>
            </p:cNvPr>
            <p:cNvSpPr/>
            <p:nvPr/>
          </p:nvSpPr>
          <p:spPr>
            <a:xfrm>
              <a:off x="7231887" y="3354896"/>
              <a:ext cx="148904" cy="148904"/>
            </a:xfrm>
            <a:custGeom>
              <a:avLst/>
              <a:gdLst/>
              <a:ahLst/>
              <a:cxnLst/>
              <a:rect l="l" t="t" r="r" b="b"/>
              <a:pathLst>
                <a:path w="4646" h="4646" extrusionOk="0">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20;p60">
              <a:extLst>
                <a:ext uri="{FF2B5EF4-FFF2-40B4-BE49-F238E27FC236}">
                  <a16:creationId xmlns:a16="http://schemas.microsoft.com/office/drawing/2014/main" id="{AE4EE9D0-55EF-4253-8794-EF3B4D7482C6}"/>
                </a:ext>
              </a:extLst>
            </p:cNvPr>
            <p:cNvSpPr/>
            <p:nvPr/>
          </p:nvSpPr>
          <p:spPr>
            <a:xfrm>
              <a:off x="7261854" y="3364543"/>
              <a:ext cx="145699" cy="114611"/>
            </a:xfrm>
            <a:custGeom>
              <a:avLst/>
              <a:gdLst/>
              <a:ahLst/>
              <a:cxnLst/>
              <a:rect l="l" t="t" r="r" b="b"/>
              <a:pathLst>
                <a:path w="4546" h="3576" extrusionOk="0">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21;p60">
              <a:extLst>
                <a:ext uri="{FF2B5EF4-FFF2-40B4-BE49-F238E27FC236}">
                  <a16:creationId xmlns:a16="http://schemas.microsoft.com/office/drawing/2014/main" id="{9FCBB7B1-49CC-4B4A-AAC7-88CC6D46CFC7}"/>
                </a:ext>
              </a:extLst>
            </p:cNvPr>
            <p:cNvSpPr/>
            <p:nvPr/>
          </p:nvSpPr>
          <p:spPr>
            <a:xfrm>
              <a:off x="7443930" y="3389702"/>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22;p60">
              <a:extLst>
                <a:ext uri="{FF2B5EF4-FFF2-40B4-BE49-F238E27FC236}">
                  <a16:creationId xmlns:a16="http://schemas.microsoft.com/office/drawing/2014/main" id="{F2F3841E-332E-4F32-9557-CE42AC7212C0}"/>
                </a:ext>
              </a:extLst>
            </p:cNvPr>
            <p:cNvSpPr/>
            <p:nvPr/>
          </p:nvSpPr>
          <p:spPr>
            <a:xfrm>
              <a:off x="7443930" y="3420759"/>
              <a:ext cx="462193" cy="2179"/>
            </a:xfrm>
            <a:custGeom>
              <a:avLst/>
              <a:gdLst/>
              <a:ahLst/>
              <a:cxnLst/>
              <a:rect l="l" t="t" r="r" b="b"/>
              <a:pathLst>
                <a:path w="14421" h="68" extrusionOk="0">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23;p60">
              <a:extLst>
                <a:ext uri="{FF2B5EF4-FFF2-40B4-BE49-F238E27FC236}">
                  <a16:creationId xmlns:a16="http://schemas.microsoft.com/office/drawing/2014/main" id="{9813886F-09F5-4EEF-B584-0A1D9A4D7A5B}"/>
                </a:ext>
              </a:extLst>
            </p:cNvPr>
            <p:cNvSpPr/>
            <p:nvPr/>
          </p:nvSpPr>
          <p:spPr>
            <a:xfrm>
              <a:off x="7443930" y="3451815"/>
              <a:ext cx="462193" cy="2179"/>
            </a:xfrm>
            <a:custGeom>
              <a:avLst/>
              <a:gdLst/>
              <a:ahLst/>
              <a:cxnLst/>
              <a:rect l="l" t="t" r="r" b="b"/>
              <a:pathLst>
                <a:path w="14421" h="68" extrusionOk="0">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24;p60">
              <a:extLst>
                <a:ext uri="{FF2B5EF4-FFF2-40B4-BE49-F238E27FC236}">
                  <a16:creationId xmlns:a16="http://schemas.microsoft.com/office/drawing/2014/main" id="{FF3F02A1-76FE-498E-8944-96FBE84F6B3D}"/>
                </a:ext>
              </a:extLst>
            </p:cNvPr>
            <p:cNvSpPr/>
            <p:nvPr/>
          </p:nvSpPr>
          <p:spPr>
            <a:xfrm>
              <a:off x="7443930" y="3482359"/>
              <a:ext cx="462193" cy="2179"/>
            </a:xfrm>
            <a:custGeom>
              <a:avLst/>
              <a:gdLst/>
              <a:ahLst/>
              <a:cxnLst/>
              <a:rect l="l" t="t" r="r" b="b"/>
              <a:pathLst>
                <a:path w="14421" h="68"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25;p60">
              <a:extLst>
                <a:ext uri="{FF2B5EF4-FFF2-40B4-BE49-F238E27FC236}">
                  <a16:creationId xmlns:a16="http://schemas.microsoft.com/office/drawing/2014/main" id="{F73EEA07-41EA-4CA5-A5FF-789A060B3A39}"/>
                </a:ext>
              </a:extLst>
            </p:cNvPr>
            <p:cNvSpPr/>
            <p:nvPr/>
          </p:nvSpPr>
          <p:spPr>
            <a:xfrm>
              <a:off x="7231887" y="3576586"/>
              <a:ext cx="148904" cy="148904"/>
            </a:xfrm>
            <a:custGeom>
              <a:avLst/>
              <a:gdLst/>
              <a:ahLst/>
              <a:cxnLst/>
              <a:rect l="l" t="t" r="r" b="b"/>
              <a:pathLst>
                <a:path w="4646" h="4646" extrusionOk="0">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26;p60">
              <a:extLst>
                <a:ext uri="{FF2B5EF4-FFF2-40B4-BE49-F238E27FC236}">
                  <a16:creationId xmlns:a16="http://schemas.microsoft.com/office/drawing/2014/main" id="{1F527EC9-6723-4107-802D-2780CA7834CA}"/>
                </a:ext>
              </a:extLst>
            </p:cNvPr>
            <p:cNvSpPr/>
            <p:nvPr/>
          </p:nvSpPr>
          <p:spPr>
            <a:xfrm>
              <a:off x="7261854" y="3586233"/>
              <a:ext cx="145699" cy="114643"/>
            </a:xfrm>
            <a:custGeom>
              <a:avLst/>
              <a:gdLst/>
              <a:ahLst/>
              <a:cxnLst/>
              <a:rect l="l" t="t" r="r" b="b"/>
              <a:pathLst>
                <a:path w="4546" h="3577" extrusionOk="0">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27;p60">
              <a:extLst>
                <a:ext uri="{FF2B5EF4-FFF2-40B4-BE49-F238E27FC236}">
                  <a16:creationId xmlns:a16="http://schemas.microsoft.com/office/drawing/2014/main" id="{9FD182E7-E200-4AD0-8440-5E27BDBCB869}"/>
                </a:ext>
              </a:extLst>
            </p:cNvPr>
            <p:cNvSpPr/>
            <p:nvPr/>
          </p:nvSpPr>
          <p:spPr>
            <a:xfrm>
              <a:off x="7443930" y="3611392"/>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28;p60">
              <a:extLst>
                <a:ext uri="{FF2B5EF4-FFF2-40B4-BE49-F238E27FC236}">
                  <a16:creationId xmlns:a16="http://schemas.microsoft.com/office/drawing/2014/main" id="{AE222698-285B-4E21-89A6-E8AFB6434AB1}"/>
                </a:ext>
              </a:extLst>
            </p:cNvPr>
            <p:cNvSpPr/>
            <p:nvPr/>
          </p:nvSpPr>
          <p:spPr>
            <a:xfrm>
              <a:off x="7443930" y="3642481"/>
              <a:ext cx="462193" cy="2147"/>
            </a:xfrm>
            <a:custGeom>
              <a:avLst/>
              <a:gdLst/>
              <a:ahLst/>
              <a:cxnLst/>
              <a:rect l="l" t="t" r="r" b="b"/>
              <a:pathLst>
                <a:path w="14421" h="67" extrusionOk="0">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29;p60">
              <a:extLst>
                <a:ext uri="{FF2B5EF4-FFF2-40B4-BE49-F238E27FC236}">
                  <a16:creationId xmlns:a16="http://schemas.microsoft.com/office/drawing/2014/main" id="{C7101780-E8AF-40AB-8CD0-B2E4216E4F97}"/>
                </a:ext>
              </a:extLst>
            </p:cNvPr>
            <p:cNvSpPr/>
            <p:nvPr/>
          </p:nvSpPr>
          <p:spPr>
            <a:xfrm>
              <a:off x="7443930" y="3673537"/>
              <a:ext cx="462193" cy="2147"/>
            </a:xfrm>
            <a:custGeom>
              <a:avLst/>
              <a:gdLst/>
              <a:ahLst/>
              <a:cxnLst/>
              <a:rect l="l" t="t" r="r" b="b"/>
              <a:pathLst>
                <a:path w="14421" h="67"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30;p60">
              <a:extLst>
                <a:ext uri="{FF2B5EF4-FFF2-40B4-BE49-F238E27FC236}">
                  <a16:creationId xmlns:a16="http://schemas.microsoft.com/office/drawing/2014/main" id="{95DD330E-799C-430A-AD69-BF5B44997BEA}"/>
                </a:ext>
              </a:extLst>
            </p:cNvPr>
            <p:cNvSpPr/>
            <p:nvPr/>
          </p:nvSpPr>
          <p:spPr>
            <a:xfrm>
              <a:off x="7443930" y="3704049"/>
              <a:ext cx="462193" cy="2179"/>
            </a:xfrm>
            <a:custGeom>
              <a:avLst/>
              <a:gdLst/>
              <a:ahLst/>
              <a:cxnLst/>
              <a:rect l="l" t="t" r="r" b="b"/>
              <a:pathLst>
                <a:path w="14421" h="68" extrusionOk="0">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31;p60">
              <a:extLst>
                <a:ext uri="{FF2B5EF4-FFF2-40B4-BE49-F238E27FC236}">
                  <a16:creationId xmlns:a16="http://schemas.microsoft.com/office/drawing/2014/main" id="{3C1F7905-A297-4399-96E1-AC52488A25DE}"/>
                </a:ext>
              </a:extLst>
            </p:cNvPr>
            <p:cNvSpPr/>
            <p:nvPr/>
          </p:nvSpPr>
          <p:spPr>
            <a:xfrm>
              <a:off x="7231887" y="3790808"/>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32;p60">
              <a:extLst>
                <a:ext uri="{FF2B5EF4-FFF2-40B4-BE49-F238E27FC236}">
                  <a16:creationId xmlns:a16="http://schemas.microsoft.com/office/drawing/2014/main" id="{0EC6DC5A-202C-4EA0-ADAF-0FAC28A91D01}"/>
                </a:ext>
              </a:extLst>
            </p:cNvPr>
            <p:cNvSpPr/>
            <p:nvPr/>
          </p:nvSpPr>
          <p:spPr>
            <a:xfrm>
              <a:off x="7261854" y="3800455"/>
              <a:ext cx="145699" cy="114611"/>
            </a:xfrm>
            <a:custGeom>
              <a:avLst/>
              <a:gdLst/>
              <a:ahLst/>
              <a:cxnLst/>
              <a:rect l="l" t="t" r="r" b="b"/>
              <a:pathLst>
                <a:path w="4546" h="3576" extrusionOk="0">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33;p60">
              <a:extLst>
                <a:ext uri="{FF2B5EF4-FFF2-40B4-BE49-F238E27FC236}">
                  <a16:creationId xmlns:a16="http://schemas.microsoft.com/office/drawing/2014/main" id="{E2D68557-3FB4-42D7-9F89-6D526F3802E0}"/>
                </a:ext>
              </a:extLst>
            </p:cNvPr>
            <p:cNvSpPr/>
            <p:nvPr/>
          </p:nvSpPr>
          <p:spPr>
            <a:xfrm>
              <a:off x="7443930" y="3825614"/>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34;p60">
              <a:extLst>
                <a:ext uri="{FF2B5EF4-FFF2-40B4-BE49-F238E27FC236}">
                  <a16:creationId xmlns:a16="http://schemas.microsoft.com/office/drawing/2014/main" id="{037608DD-4638-48E7-8FF3-3681C6CCE10D}"/>
                </a:ext>
              </a:extLst>
            </p:cNvPr>
            <p:cNvSpPr/>
            <p:nvPr/>
          </p:nvSpPr>
          <p:spPr>
            <a:xfrm>
              <a:off x="7443930" y="3856671"/>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35;p60">
              <a:extLst>
                <a:ext uri="{FF2B5EF4-FFF2-40B4-BE49-F238E27FC236}">
                  <a16:creationId xmlns:a16="http://schemas.microsoft.com/office/drawing/2014/main" id="{1317A05F-11D1-43F0-BC70-80CF31504FD7}"/>
                </a:ext>
              </a:extLst>
            </p:cNvPr>
            <p:cNvSpPr/>
            <p:nvPr/>
          </p:nvSpPr>
          <p:spPr>
            <a:xfrm>
              <a:off x="7443930" y="3887727"/>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36;p60">
              <a:extLst>
                <a:ext uri="{FF2B5EF4-FFF2-40B4-BE49-F238E27FC236}">
                  <a16:creationId xmlns:a16="http://schemas.microsoft.com/office/drawing/2014/main" id="{1A5560F2-42AA-4A87-94FC-0CCBB63D021E}"/>
                </a:ext>
              </a:extLst>
            </p:cNvPr>
            <p:cNvSpPr/>
            <p:nvPr/>
          </p:nvSpPr>
          <p:spPr>
            <a:xfrm>
              <a:off x="7443930" y="3918239"/>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037;p60">
              <a:extLst>
                <a:ext uri="{FF2B5EF4-FFF2-40B4-BE49-F238E27FC236}">
                  <a16:creationId xmlns:a16="http://schemas.microsoft.com/office/drawing/2014/main" id="{E7DCBC8C-8DBE-437F-A697-420D30D500D5}"/>
                </a:ext>
              </a:extLst>
            </p:cNvPr>
            <p:cNvSpPr/>
            <p:nvPr/>
          </p:nvSpPr>
          <p:spPr>
            <a:xfrm>
              <a:off x="7766866" y="3947693"/>
              <a:ext cx="96951" cy="200313"/>
            </a:xfrm>
            <a:custGeom>
              <a:avLst/>
              <a:gdLst/>
              <a:ahLst/>
              <a:cxnLst/>
              <a:rect l="l" t="t" r="r" b="b"/>
              <a:pathLst>
                <a:path w="3025" h="6250" extrusionOk="0">
                  <a:moveTo>
                    <a:pt x="3024" y="1"/>
                  </a:moveTo>
                  <a:lnTo>
                    <a:pt x="0" y="6250"/>
                  </a:lnTo>
                  <a:lnTo>
                    <a:pt x="2156" y="6250"/>
                  </a:lnTo>
                  <a:lnTo>
                    <a:pt x="30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38;p60">
              <a:extLst>
                <a:ext uri="{FF2B5EF4-FFF2-40B4-BE49-F238E27FC236}">
                  <a16:creationId xmlns:a16="http://schemas.microsoft.com/office/drawing/2014/main" id="{D62CFB6A-2828-4EA0-B9A8-9A6390BFC449}"/>
                </a:ext>
              </a:extLst>
            </p:cNvPr>
            <p:cNvSpPr/>
            <p:nvPr/>
          </p:nvSpPr>
          <p:spPr>
            <a:xfrm>
              <a:off x="7835934" y="3948783"/>
              <a:ext cx="186403" cy="200313"/>
            </a:xfrm>
            <a:custGeom>
              <a:avLst/>
              <a:gdLst/>
              <a:ahLst/>
              <a:cxnLst/>
              <a:rect l="l" t="t" r="r" b="b"/>
              <a:pathLst>
                <a:path w="5816" h="6250" extrusionOk="0">
                  <a:moveTo>
                    <a:pt x="869" y="0"/>
                  </a:moveTo>
                  <a:lnTo>
                    <a:pt x="1" y="6249"/>
                  </a:lnTo>
                  <a:lnTo>
                    <a:pt x="1" y="6249"/>
                  </a:lnTo>
                  <a:lnTo>
                    <a:pt x="5815" y="1538"/>
                  </a:lnTo>
                  <a:lnTo>
                    <a:pt x="86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039;p60">
              <a:extLst>
                <a:ext uri="{FF2B5EF4-FFF2-40B4-BE49-F238E27FC236}">
                  <a16:creationId xmlns:a16="http://schemas.microsoft.com/office/drawing/2014/main" id="{539C41B6-FD62-4947-BC3D-B39AB43AC004}"/>
                </a:ext>
              </a:extLst>
            </p:cNvPr>
            <p:cNvSpPr/>
            <p:nvPr/>
          </p:nvSpPr>
          <p:spPr>
            <a:xfrm>
              <a:off x="7835934" y="3947693"/>
              <a:ext cx="189063" cy="201402"/>
            </a:xfrm>
            <a:custGeom>
              <a:avLst/>
              <a:gdLst/>
              <a:ahLst/>
              <a:cxnLst/>
              <a:rect l="l" t="t" r="r" b="b"/>
              <a:pathLst>
                <a:path w="5899" h="6284" extrusionOk="0">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040;p60">
              <a:extLst>
                <a:ext uri="{FF2B5EF4-FFF2-40B4-BE49-F238E27FC236}">
                  <a16:creationId xmlns:a16="http://schemas.microsoft.com/office/drawing/2014/main" id="{731E3998-9ED3-4ECA-A8E5-7FC812D3B5E9}"/>
                </a:ext>
              </a:extLst>
            </p:cNvPr>
            <p:cNvSpPr/>
            <p:nvPr/>
          </p:nvSpPr>
          <p:spPr>
            <a:xfrm>
              <a:off x="7658152" y="2779759"/>
              <a:ext cx="25736" cy="66985"/>
            </a:xfrm>
            <a:custGeom>
              <a:avLst/>
              <a:gdLst/>
              <a:ahLst/>
              <a:cxnLst/>
              <a:rect l="l" t="t" r="r" b="b"/>
              <a:pathLst>
                <a:path w="803" h="2090" extrusionOk="0">
                  <a:moveTo>
                    <a:pt x="368" y="1"/>
                  </a:moveTo>
                  <a:lnTo>
                    <a:pt x="0" y="2089"/>
                  </a:lnTo>
                  <a:lnTo>
                    <a:pt x="451" y="2089"/>
                  </a:lnTo>
                  <a:lnTo>
                    <a:pt x="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41;p60">
              <a:extLst>
                <a:ext uri="{FF2B5EF4-FFF2-40B4-BE49-F238E27FC236}">
                  <a16:creationId xmlns:a16="http://schemas.microsoft.com/office/drawing/2014/main" id="{91C63687-1598-4454-B986-9EFF9DDA38BD}"/>
                </a:ext>
              </a:extLst>
            </p:cNvPr>
            <p:cNvSpPr/>
            <p:nvPr/>
          </p:nvSpPr>
          <p:spPr>
            <a:xfrm>
              <a:off x="7028915" y="3262304"/>
              <a:ext cx="108201" cy="222331"/>
            </a:xfrm>
            <a:custGeom>
              <a:avLst/>
              <a:gdLst/>
              <a:ahLst/>
              <a:cxnLst/>
              <a:rect l="l" t="t" r="r" b="b"/>
              <a:pathLst>
                <a:path w="3376" h="6937" extrusionOk="0">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42;p60">
              <a:extLst>
                <a:ext uri="{FF2B5EF4-FFF2-40B4-BE49-F238E27FC236}">
                  <a16:creationId xmlns:a16="http://schemas.microsoft.com/office/drawing/2014/main" id="{4AD5E347-FDE7-47E5-8609-532E4B9D748A}"/>
                </a:ext>
              </a:extLst>
            </p:cNvPr>
            <p:cNvSpPr/>
            <p:nvPr/>
          </p:nvSpPr>
          <p:spPr>
            <a:xfrm>
              <a:off x="7012858" y="3237048"/>
              <a:ext cx="149449" cy="180217"/>
            </a:xfrm>
            <a:custGeom>
              <a:avLst/>
              <a:gdLst/>
              <a:ahLst/>
              <a:cxnLst/>
              <a:rect l="l" t="t" r="r" b="b"/>
              <a:pathLst>
                <a:path w="4663" h="5623" extrusionOk="0">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43;p60">
              <a:extLst>
                <a:ext uri="{FF2B5EF4-FFF2-40B4-BE49-F238E27FC236}">
                  <a16:creationId xmlns:a16="http://schemas.microsoft.com/office/drawing/2014/main" id="{92A68270-7C4F-4A55-A716-4F59DEF136FB}"/>
                </a:ext>
              </a:extLst>
            </p:cNvPr>
            <p:cNvSpPr/>
            <p:nvPr/>
          </p:nvSpPr>
          <p:spPr>
            <a:xfrm>
              <a:off x="6966257" y="3207114"/>
              <a:ext cx="65895" cy="70286"/>
            </a:xfrm>
            <a:custGeom>
              <a:avLst/>
              <a:gdLst/>
              <a:ahLst/>
              <a:cxnLst/>
              <a:rect l="l" t="t" r="r" b="b"/>
              <a:pathLst>
                <a:path w="2056" h="2193" extrusionOk="0">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44;p60">
              <a:extLst>
                <a:ext uri="{FF2B5EF4-FFF2-40B4-BE49-F238E27FC236}">
                  <a16:creationId xmlns:a16="http://schemas.microsoft.com/office/drawing/2014/main" id="{0E54FA55-CB27-4EE7-A1BD-F8DBAC5333F1}"/>
                </a:ext>
              </a:extLst>
            </p:cNvPr>
            <p:cNvSpPr/>
            <p:nvPr/>
          </p:nvSpPr>
          <p:spPr>
            <a:xfrm>
              <a:off x="7011800" y="3263329"/>
              <a:ext cx="14999" cy="14487"/>
            </a:xfrm>
            <a:custGeom>
              <a:avLst/>
              <a:gdLst/>
              <a:ahLst/>
              <a:cxnLst/>
              <a:rect l="l" t="t" r="r" b="b"/>
              <a:pathLst>
                <a:path w="468" h="452" extrusionOk="0">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45;p60">
              <a:extLst>
                <a:ext uri="{FF2B5EF4-FFF2-40B4-BE49-F238E27FC236}">
                  <a16:creationId xmlns:a16="http://schemas.microsoft.com/office/drawing/2014/main" id="{7C599BB7-CC54-4111-88BE-69EDFE9D878B}"/>
                </a:ext>
              </a:extLst>
            </p:cNvPr>
            <p:cNvSpPr/>
            <p:nvPr/>
          </p:nvSpPr>
          <p:spPr>
            <a:xfrm>
              <a:off x="6981256" y="3242977"/>
              <a:ext cx="35383" cy="37050"/>
            </a:xfrm>
            <a:custGeom>
              <a:avLst/>
              <a:gdLst/>
              <a:ahLst/>
              <a:cxnLst/>
              <a:rect l="l" t="t" r="r" b="b"/>
              <a:pathLst>
                <a:path w="1104" h="1156" extrusionOk="0">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46;p60">
              <a:extLst>
                <a:ext uri="{FF2B5EF4-FFF2-40B4-BE49-F238E27FC236}">
                  <a16:creationId xmlns:a16="http://schemas.microsoft.com/office/drawing/2014/main" id="{1545E056-93D4-4C90-AB6F-7FB8A196D4C5}"/>
                </a:ext>
              </a:extLst>
            </p:cNvPr>
            <p:cNvSpPr/>
            <p:nvPr/>
          </p:nvSpPr>
          <p:spPr>
            <a:xfrm>
              <a:off x="6964654" y="3274354"/>
              <a:ext cx="50895" cy="50799"/>
            </a:xfrm>
            <a:custGeom>
              <a:avLst/>
              <a:gdLst/>
              <a:ahLst/>
              <a:cxnLst/>
              <a:rect l="l" t="t" r="r" b="b"/>
              <a:pathLst>
                <a:path w="1588" h="1585" extrusionOk="0">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47;p60">
              <a:extLst>
                <a:ext uri="{FF2B5EF4-FFF2-40B4-BE49-F238E27FC236}">
                  <a16:creationId xmlns:a16="http://schemas.microsoft.com/office/drawing/2014/main" id="{57AE5CE1-D12B-47B3-9F68-B795E8F35D24}"/>
                </a:ext>
              </a:extLst>
            </p:cNvPr>
            <p:cNvSpPr/>
            <p:nvPr/>
          </p:nvSpPr>
          <p:spPr>
            <a:xfrm>
              <a:off x="6934143" y="3561619"/>
              <a:ext cx="81407" cy="138296"/>
            </a:xfrm>
            <a:custGeom>
              <a:avLst/>
              <a:gdLst/>
              <a:ahLst/>
              <a:cxnLst/>
              <a:rect l="l" t="t" r="r" b="b"/>
              <a:pathLst>
                <a:path w="2540" h="4315" extrusionOk="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48;p60">
              <a:extLst>
                <a:ext uri="{FF2B5EF4-FFF2-40B4-BE49-F238E27FC236}">
                  <a16:creationId xmlns:a16="http://schemas.microsoft.com/office/drawing/2014/main" id="{E4CE86C5-FB45-46BE-A5E8-29CF60FB8491}"/>
                </a:ext>
              </a:extLst>
            </p:cNvPr>
            <p:cNvSpPr/>
            <p:nvPr/>
          </p:nvSpPr>
          <p:spPr>
            <a:xfrm>
              <a:off x="7270956" y="3173910"/>
              <a:ext cx="146244" cy="114611"/>
            </a:xfrm>
            <a:custGeom>
              <a:avLst/>
              <a:gdLst/>
              <a:ahLst/>
              <a:cxnLst/>
              <a:rect l="l" t="t" r="r" b="b"/>
              <a:pathLst>
                <a:path w="4563" h="3576" extrusionOk="0">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49;p60">
              <a:extLst>
                <a:ext uri="{FF2B5EF4-FFF2-40B4-BE49-F238E27FC236}">
                  <a16:creationId xmlns:a16="http://schemas.microsoft.com/office/drawing/2014/main" id="{3D3C3B38-0A9A-4F82-95D3-9E339A37C598}"/>
                </a:ext>
              </a:extLst>
            </p:cNvPr>
            <p:cNvSpPr/>
            <p:nvPr/>
          </p:nvSpPr>
          <p:spPr>
            <a:xfrm>
              <a:off x="7195479" y="3247785"/>
              <a:ext cx="175121" cy="251721"/>
            </a:xfrm>
            <a:custGeom>
              <a:avLst/>
              <a:gdLst/>
              <a:ahLst/>
              <a:cxnLst/>
              <a:rect l="l" t="t" r="r" b="b"/>
              <a:pathLst>
                <a:path w="5464" h="7854" extrusionOk="0">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50;p60">
              <a:extLst>
                <a:ext uri="{FF2B5EF4-FFF2-40B4-BE49-F238E27FC236}">
                  <a16:creationId xmlns:a16="http://schemas.microsoft.com/office/drawing/2014/main" id="{61D41668-7532-4540-ADEF-C66FA0E00DCD}"/>
                </a:ext>
              </a:extLst>
            </p:cNvPr>
            <p:cNvSpPr/>
            <p:nvPr/>
          </p:nvSpPr>
          <p:spPr>
            <a:xfrm>
              <a:off x="7069073" y="4391105"/>
              <a:ext cx="111438" cy="48492"/>
            </a:xfrm>
            <a:custGeom>
              <a:avLst/>
              <a:gdLst/>
              <a:ahLst/>
              <a:cxnLst/>
              <a:rect l="l" t="t" r="r" b="b"/>
              <a:pathLst>
                <a:path w="3477" h="1513" extrusionOk="0">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51;p60">
              <a:extLst>
                <a:ext uri="{FF2B5EF4-FFF2-40B4-BE49-F238E27FC236}">
                  <a16:creationId xmlns:a16="http://schemas.microsoft.com/office/drawing/2014/main" id="{695E7B05-D7FD-4BA4-97D0-54DE72B67190}"/>
                </a:ext>
              </a:extLst>
            </p:cNvPr>
            <p:cNvSpPr/>
            <p:nvPr/>
          </p:nvSpPr>
          <p:spPr>
            <a:xfrm>
              <a:off x="7069073" y="4421007"/>
              <a:ext cx="21986" cy="16730"/>
            </a:xfrm>
            <a:custGeom>
              <a:avLst/>
              <a:gdLst/>
              <a:ahLst/>
              <a:cxnLst/>
              <a:rect l="l" t="t" r="r" b="b"/>
              <a:pathLst>
                <a:path w="686" h="522" extrusionOk="0">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052;p60">
              <a:extLst>
                <a:ext uri="{FF2B5EF4-FFF2-40B4-BE49-F238E27FC236}">
                  <a16:creationId xmlns:a16="http://schemas.microsoft.com/office/drawing/2014/main" id="{5E341F68-6A23-4B0A-A811-C7BCC335BAEE}"/>
                </a:ext>
              </a:extLst>
            </p:cNvPr>
            <p:cNvSpPr/>
            <p:nvPr/>
          </p:nvSpPr>
          <p:spPr>
            <a:xfrm>
              <a:off x="7069618" y="4429116"/>
              <a:ext cx="102304" cy="10801"/>
            </a:xfrm>
            <a:custGeom>
              <a:avLst/>
              <a:gdLst/>
              <a:ahLst/>
              <a:cxnLst/>
              <a:rect l="l" t="t" r="r" b="b"/>
              <a:pathLst>
                <a:path w="3192" h="337" extrusionOk="0">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053;p60">
              <a:extLst>
                <a:ext uri="{FF2B5EF4-FFF2-40B4-BE49-F238E27FC236}">
                  <a16:creationId xmlns:a16="http://schemas.microsoft.com/office/drawing/2014/main" id="{9941D99E-84CF-4BFE-8236-39454DBE66E1}"/>
                </a:ext>
              </a:extLst>
            </p:cNvPr>
            <p:cNvSpPr/>
            <p:nvPr/>
          </p:nvSpPr>
          <p:spPr>
            <a:xfrm>
              <a:off x="7072823" y="4435558"/>
              <a:ext cx="95894" cy="2404"/>
            </a:xfrm>
            <a:custGeom>
              <a:avLst/>
              <a:gdLst/>
              <a:ahLst/>
              <a:cxnLst/>
              <a:rect l="l" t="t" r="r" b="b"/>
              <a:pathLst>
                <a:path w="2992" h="75" extrusionOk="0">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054;p60">
              <a:extLst>
                <a:ext uri="{FF2B5EF4-FFF2-40B4-BE49-F238E27FC236}">
                  <a16:creationId xmlns:a16="http://schemas.microsoft.com/office/drawing/2014/main" id="{E31420F0-DC1A-4417-92D2-BF8D9B17E96D}"/>
                </a:ext>
              </a:extLst>
            </p:cNvPr>
            <p:cNvSpPr/>
            <p:nvPr/>
          </p:nvSpPr>
          <p:spPr>
            <a:xfrm>
              <a:off x="7148878" y="4428058"/>
              <a:ext cx="5929" cy="9679"/>
            </a:xfrm>
            <a:custGeom>
              <a:avLst/>
              <a:gdLst/>
              <a:ahLst/>
              <a:cxnLst/>
              <a:rect l="l" t="t" r="r" b="b"/>
              <a:pathLst>
                <a:path w="185" h="302" extrusionOk="0">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055;p60">
              <a:extLst>
                <a:ext uri="{FF2B5EF4-FFF2-40B4-BE49-F238E27FC236}">
                  <a16:creationId xmlns:a16="http://schemas.microsoft.com/office/drawing/2014/main" id="{9BA29C68-3BD4-4F95-A2E3-BB7CDC7264E5}"/>
                </a:ext>
              </a:extLst>
            </p:cNvPr>
            <p:cNvSpPr/>
            <p:nvPr/>
          </p:nvSpPr>
          <p:spPr>
            <a:xfrm>
              <a:off x="7131218" y="4423764"/>
              <a:ext cx="3237" cy="5384"/>
            </a:xfrm>
            <a:custGeom>
              <a:avLst/>
              <a:gdLst/>
              <a:ahLst/>
              <a:cxnLst/>
              <a:rect l="l" t="t" r="r" b="b"/>
              <a:pathLst>
                <a:path w="101" h="168" extrusionOk="0">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056;p60">
              <a:extLst>
                <a:ext uri="{FF2B5EF4-FFF2-40B4-BE49-F238E27FC236}">
                  <a16:creationId xmlns:a16="http://schemas.microsoft.com/office/drawing/2014/main" id="{EEFB400B-300D-46B5-BB1A-DF4672DDED4C}"/>
                </a:ext>
              </a:extLst>
            </p:cNvPr>
            <p:cNvSpPr/>
            <p:nvPr/>
          </p:nvSpPr>
          <p:spPr>
            <a:xfrm>
              <a:off x="7126379" y="4423091"/>
              <a:ext cx="3782" cy="3397"/>
            </a:xfrm>
            <a:custGeom>
              <a:avLst/>
              <a:gdLst/>
              <a:ahLst/>
              <a:cxnLst/>
              <a:rect l="l" t="t" r="r" b="b"/>
              <a:pathLst>
                <a:path w="118" h="106" extrusionOk="0">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057;p60">
              <a:extLst>
                <a:ext uri="{FF2B5EF4-FFF2-40B4-BE49-F238E27FC236}">
                  <a16:creationId xmlns:a16="http://schemas.microsoft.com/office/drawing/2014/main" id="{42F6370E-3512-467B-BD01-F058E881ECF1}"/>
                </a:ext>
              </a:extLst>
            </p:cNvPr>
            <p:cNvSpPr/>
            <p:nvPr/>
          </p:nvSpPr>
          <p:spPr>
            <a:xfrm>
              <a:off x="7123174" y="4420559"/>
              <a:ext cx="6442" cy="577"/>
            </a:xfrm>
            <a:custGeom>
              <a:avLst/>
              <a:gdLst/>
              <a:ahLst/>
              <a:cxnLst/>
              <a:rect l="l" t="t" r="r" b="b"/>
              <a:pathLst>
                <a:path w="201" h="18" extrusionOk="0">
                  <a:moveTo>
                    <a:pt x="0" y="1"/>
                  </a:moveTo>
                  <a:lnTo>
                    <a:pt x="0" y="17"/>
                  </a:lnTo>
                  <a:lnTo>
                    <a:pt x="101" y="17"/>
                  </a:lnTo>
                  <a:cubicBezTo>
                    <a:pt x="134" y="17"/>
                    <a:pt x="168" y="17"/>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058;p60">
              <a:extLst>
                <a:ext uri="{FF2B5EF4-FFF2-40B4-BE49-F238E27FC236}">
                  <a16:creationId xmlns:a16="http://schemas.microsoft.com/office/drawing/2014/main" id="{7AB1D7C1-939E-4CAA-8935-40A62C97A858}"/>
                </a:ext>
              </a:extLst>
            </p:cNvPr>
            <p:cNvSpPr/>
            <p:nvPr/>
          </p:nvSpPr>
          <p:spPr>
            <a:xfrm>
              <a:off x="7122116" y="4416809"/>
              <a:ext cx="6987" cy="1154"/>
            </a:xfrm>
            <a:custGeom>
              <a:avLst/>
              <a:gdLst/>
              <a:ahLst/>
              <a:cxnLst/>
              <a:rect l="l" t="t" r="r" b="b"/>
              <a:pathLst>
                <a:path w="218" h="36" extrusionOk="0">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59;p60">
              <a:extLst>
                <a:ext uri="{FF2B5EF4-FFF2-40B4-BE49-F238E27FC236}">
                  <a16:creationId xmlns:a16="http://schemas.microsoft.com/office/drawing/2014/main" id="{8AB62BC3-0AFC-4949-935B-CE3F405CDDE9}"/>
                </a:ext>
              </a:extLst>
            </p:cNvPr>
            <p:cNvSpPr/>
            <p:nvPr/>
          </p:nvSpPr>
          <p:spPr>
            <a:xfrm>
              <a:off x="7133334" y="4418187"/>
              <a:ext cx="11282" cy="6698"/>
            </a:xfrm>
            <a:custGeom>
              <a:avLst/>
              <a:gdLst/>
              <a:ahLst/>
              <a:cxnLst/>
              <a:rect l="l" t="t" r="r" b="b"/>
              <a:pathLst>
                <a:path w="352" h="209" extrusionOk="0">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60;p60">
              <a:extLst>
                <a:ext uri="{FF2B5EF4-FFF2-40B4-BE49-F238E27FC236}">
                  <a16:creationId xmlns:a16="http://schemas.microsoft.com/office/drawing/2014/main" id="{42FE436E-CBC9-4CF5-8F03-E33A0567229A}"/>
                </a:ext>
              </a:extLst>
            </p:cNvPr>
            <p:cNvSpPr/>
            <p:nvPr/>
          </p:nvSpPr>
          <p:spPr>
            <a:xfrm>
              <a:off x="7129071" y="4416264"/>
              <a:ext cx="5929" cy="7532"/>
            </a:xfrm>
            <a:custGeom>
              <a:avLst/>
              <a:gdLst/>
              <a:ahLst/>
              <a:cxnLst/>
              <a:rect l="l" t="t" r="r" b="b"/>
              <a:pathLst>
                <a:path w="185" h="235" extrusionOk="0">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061;p60">
              <a:extLst>
                <a:ext uri="{FF2B5EF4-FFF2-40B4-BE49-F238E27FC236}">
                  <a16:creationId xmlns:a16="http://schemas.microsoft.com/office/drawing/2014/main" id="{26BA136A-D153-4C65-96ED-BBC5523213DA}"/>
                </a:ext>
              </a:extLst>
            </p:cNvPr>
            <p:cNvSpPr/>
            <p:nvPr/>
          </p:nvSpPr>
          <p:spPr>
            <a:xfrm>
              <a:off x="7069618" y="4420559"/>
              <a:ext cx="21441" cy="16634"/>
            </a:xfrm>
            <a:custGeom>
              <a:avLst/>
              <a:gdLst/>
              <a:ahLst/>
              <a:cxnLst/>
              <a:rect l="l" t="t" r="r" b="b"/>
              <a:pathLst>
                <a:path w="669" h="519" extrusionOk="0">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062;p60">
              <a:extLst>
                <a:ext uri="{FF2B5EF4-FFF2-40B4-BE49-F238E27FC236}">
                  <a16:creationId xmlns:a16="http://schemas.microsoft.com/office/drawing/2014/main" id="{77AC8904-CBA0-4C67-B22A-9A780F1F61D2}"/>
                </a:ext>
              </a:extLst>
            </p:cNvPr>
            <p:cNvSpPr/>
            <p:nvPr/>
          </p:nvSpPr>
          <p:spPr>
            <a:xfrm>
              <a:off x="7074971" y="4395912"/>
              <a:ext cx="1122" cy="24679"/>
            </a:xfrm>
            <a:custGeom>
              <a:avLst/>
              <a:gdLst/>
              <a:ahLst/>
              <a:cxnLst/>
              <a:rect l="l" t="t" r="r" b="b"/>
              <a:pathLst>
                <a:path w="35" h="770" extrusionOk="0">
                  <a:moveTo>
                    <a:pt x="17" y="1"/>
                  </a:moveTo>
                  <a:cubicBezTo>
                    <a:pt x="1" y="252"/>
                    <a:pt x="1" y="502"/>
                    <a:pt x="17" y="770"/>
                  </a:cubicBezTo>
                  <a:cubicBezTo>
                    <a:pt x="34" y="502"/>
                    <a:pt x="34" y="252"/>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063;p60">
              <a:extLst>
                <a:ext uri="{FF2B5EF4-FFF2-40B4-BE49-F238E27FC236}">
                  <a16:creationId xmlns:a16="http://schemas.microsoft.com/office/drawing/2014/main" id="{98D416FB-2A6A-41C4-B000-5A9383FC3EFC}"/>
                </a:ext>
              </a:extLst>
            </p:cNvPr>
            <p:cNvSpPr/>
            <p:nvPr/>
          </p:nvSpPr>
          <p:spPr>
            <a:xfrm>
              <a:off x="7098527" y="4431552"/>
              <a:ext cx="17724" cy="1058"/>
            </a:xfrm>
            <a:custGeom>
              <a:avLst/>
              <a:gdLst/>
              <a:ahLst/>
              <a:cxnLst/>
              <a:rect l="l" t="t" r="r" b="b"/>
              <a:pathLst>
                <a:path w="553" h="33" extrusionOk="0">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064;p60">
              <a:extLst>
                <a:ext uri="{FF2B5EF4-FFF2-40B4-BE49-F238E27FC236}">
                  <a16:creationId xmlns:a16="http://schemas.microsoft.com/office/drawing/2014/main" id="{214766E5-539F-48F7-BBB9-FE7D740008B1}"/>
                </a:ext>
              </a:extLst>
            </p:cNvPr>
            <p:cNvSpPr/>
            <p:nvPr/>
          </p:nvSpPr>
          <p:spPr>
            <a:xfrm>
              <a:off x="7086765" y="4431808"/>
              <a:ext cx="2179" cy="3782"/>
            </a:xfrm>
            <a:custGeom>
              <a:avLst/>
              <a:gdLst/>
              <a:ahLst/>
              <a:cxnLst/>
              <a:rect l="l" t="t" r="r" b="b"/>
              <a:pathLst>
                <a:path w="68" h="118" extrusionOk="0">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065;p60">
              <a:extLst>
                <a:ext uri="{FF2B5EF4-FFF2-40B4-BE49-F238E27FC236}">
                  <a16:creationId xmlns:a16="http://schemas.microsoft.com/office/drawing/2014/main" id="{BB3E8334-8F32-4A85-BE6F-EE618BF8B868}"/>
                </a:ext>
              </a:extLst>
            </p:cNvPr>
            <p:cNvSpPr/>
            <p:nvPr/>
          </p:nvSpPr>
          <p:spPr>
            <a:xfrm>
              <a:off x="7082470" y="4426456"/>
              <a:ext cx="2179" cy="2404"/>
            </a:xfrm>
            <a:custGeom>
              <a:avLst/>
              <a:gdLst/>
              <a:ahLst/>
              <a:cxnLst/>
              <a:rect l="l" t="t" r="r" b="b"/>
              <a:pathLst>
                <a:path w="68" h="75" extrusionOk="0">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066;p60">
              <a:extLst>
                <a:ext uri="{FF2B5EF4-FFF2-40B4-BE49-F238E27FC236}">
                  <a16:creationId xmlns:a16="http://schemas.microsoft.com/office/drawing/2014/main" id="{E985EE5E-253F-4AAC-B17D-DDB4CD2C3E11}"/>
                </a:ext>
              </a:extLst>
            </p:cNvPr>
            <p:cNvSpPr/>
            <p:nvPr/>
          </p:nvSpPr>
          <p:spPr>
            <a:xfrm>
              <a:off x="7076060" y="4423764"/>
              <a:ext cx="3782" cy="1635"/>
            </a:xfrm>
            <a:custGeom>
              <a:avLst/>
              <a:gdLst/>
              <a:ahLst/>
              <a:cxnLst/>
              <a:rect l="l" t="t" r="r" b="b"/>
              <a:pathLst>
                <a:path w="118" h="51" extrusionOk="0">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067;p60">
              <a:extLst>
                <a:ext uri="{FF2B5EF4-FFF2-40B4-BE49-F238E27FC236}">
                  <a16:creationId xmlns:a16="http://schemas.microsoft.com/office/drawing/2014/main" id="{5A4B803D-CF3D-472A-BF13-099FEDBC0BE5}"/>
                </a:ext>
              </a:extLst>
            </p:cNvPr>
            <p:cNvSpPr/>
            <p:nvPr/>
          </p:nvSpPr>
          <p:spPr>
            <a:xfrm>
              <a:off x="7071221" y="4422834"/>
              <a:ext cx="2179" cy="961"/>
            </a:xfrm>
            <a:custGeom>
              <a:avLst/>
              <a:gdLst/>
              <a:ahLst/>
              <a:cxnLst/>
              <a:rect l="l" t="t" r="r" b="b"/>
              <a:pathLst>
                <a:path w="68" h="30" extrusionOk="0">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068;p60">
              <a:extLst>
                <a:ext uri="{FF2B5EF4-FFF2-40B4-BE49-F238E27FC236}">
                  <a16:creationId xmlns:a16="http://schemas.microsoft.com/office/drawing/2014/main" id="{F4895E78-06D8-4B59-A32C-1B75ED35A7B5}"/>
                </a:ext>
              </a:extLst>
            </p:cNvPr>
            <p:cNvSpPr/>
            <p:nvPr/>
          </p:nvSpPr>
          <p:spPr>
            <a:xfrm>
              <a:off x="6862928" y="4349888"/>
              <a:ext cx="83907" cy="99483"/>
            </a:xfrm>
            <a:custGeom>
              <a:avLst/>
              <a:gdLst/>
              <a:ahLst/>
              <a:cxnLst/>
              <a:rect l="l" t="t" r="r" b="b"/>
              <a:pathLst>
                <a:path w="2618" h="3104" extrusionOk="0">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069;p60">
              <a:extLst>
                <a:ext uri="{FF2B5EF4-FFF2-40B4-BE49-F238E27FC236}">
                  <a16:creationId xmlns:a16="http://schemas.microsoft.com/office/drawing/2014/main" id="{46DB2D46-A6A8-4D5A-87B1-1E771B05F67C}"/>
                </a:ext>
              </a:extLst>
            </p:cNvPr>
            <p:cNvSpPr/>
            <p:nvPr/>
          </p:nvSpPr>
          <p:spPr>
            <a:xfrm>
              <a:off x="6863441" y="4371843"/>
              <a:ext cx="19839" cy="27339"/>
            </a:xfrm>
            <a:custGeom>
              <a:avLst/>
              <a:gdLst/>
              <a:ahLst/>
              <a:cxnLst/>
              <a:rect l="l" t="t" r="r" b="b"/>
              <a:pathLst>
                <a:path w="619" h="853" extrusionOk="0">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070;p60">
              <a:extLst>
                <a:ext uri="{FF2B5EF4-FFF2-40B4-BE49-F238E27FC236}">
                  <a16:creationId xmlns:a16="http://schemas.microsoft.com/office/drawing/2014/main" id="{061D5CBA-67C8-4B6A-8F4A-A42CC3FA9F4C}"/>
                </a:ext>
              </a:extLst>
            </p:cNvPr>
            <p:cNvSpPr/>
            <p:nvPr/>
          </p:nvSpPr>
          <p:spPr>
            <a:xfrm>
              <a:off x="6862928" y="4384695"/>
              <a:ext cx="80894" cy="64837"/>
            </a:xfrm>
            <a:custGeom>
              <a:avLst/>
              <a:gdLst/>
              <a:ahLst/>
              <a:cxnLst/>
              <a:rect l="l" t="t" r="r" b="b"/>
              <a:pathLst>
                <a:path w="2524" h="2023" extrusionOk="0">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071;p60">
              <a:extLst>
                <a:ext uri="{FF2B5EF4-FFF2-40B4-BE49-F238E27FC236}">
                  <a16:creationId xmlns:a16="http://schemas.microsoft.com/office/drawing/2014/main" id="{27EDC230-BE0E-4869-8985-D65A2B5480D0}"/>
                </a:ext>
              </a:extLst>
            </p:cNvPr>
            <p:cNvSpPr/>
            <p:nvPr/>
          </p:nvSpPr>
          <p:spPr>
            <a:xfrm>
              <a:off x="6863441" y="4383605"/>
              <a:ext cx="77369" cy="64933"/>
            </a:xfrm>
            <a:custGeom>
              <a:avLst/>
              <a:gdLst/>
              <a:ahLst/>
              <a:cxnLst/>
              <a:rect l="l" t="t" r="r" b="b"/>
              <a:pathLst>
                <a:path w="2414" h="2026" extrusionOk="0">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072;p60">
              <a:extLst>
                <a:ext uri="{FF2B5EF4-FFF2-40B4-BE49-F238E27FC236}">
                  <a16:creationId xmlns:a16="http://schemas.microsoft.com/office/drawing/2014/main" id="{02E502E0-A550-4727-B286-C3A0C505D4D7}"/>
                </a:ext>
              </a:extLst>
            </p:cNvPr>
            <p:cNvSpPr/>
            <p:nvPr/>
          </p:nvSpPr>
          <p:spPr>
            <a:xfrm>
              <a:off x="6923951" y="4432770"/>
              <a:ext cx="10769" cy="3878"/>
            </a:xfrm>
            <a:custGeom>
              <a:avLst/>
              <a:gdLst/>
              <a:ahLst/>
              <a:cxnLst/>
              <a:rect l="l" t="t" r="r" b="b"/>
              <a:pathLst>
                <a:path w="336" h="121" extrusionOk="0">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073;p60">
              <a:extLst>
                <a:ext uri="{FF2B5EF4-FFF2-40B4-BE49-F238E27FC236}">
                  <a16:creationId xmlns:a16="http://schemas.microsoft.com/office/drawing/2014/main" id="{195C068C-D1A9-4954-9D5F-69DBE7481149}"/>
                </a:ext>
              </a:extLst>
            </p:cNvPr>
            <p:cNvSpPr/>
            <p:nvPr/>
          </p:nvSpPr>
          <p:spPr>
            <a:xfrm>
              <a:off x="6915938" y="4416809"/>
              <a:ext cx="5897" cy="1635"/>
            </a:xfrm>
            <a:custGeom>
              <a:avLst/>
              <a:gdLst/>
              <a:ahLst/>
              <a:cxnLst/>
              <a:rect l="l" t="t" r="r" b="b"/>
              <a:pathLst>
                <a:path w="184" h="51" extrusionOk="0">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074;p60">
              <a:extLst>
                <a:ext uri="{FF2B5EF4-FFF2-40B4-BE49-F238E27FC236}">
                  <a16:creationId xmlns:a16="http://schemas.microsoft.com/office/drawing/2014/main" id="{1E6DE45E-A5F2-4C9E-8759-FBB38FEF8034}"/>
                </a:ext>
              </a:extLst>
            </p:cNvPr>
            <p:cNvSpPr/>
            <p:nvPr/>
          </p:nvSpPr>
          <p:spPr>
            <a:xfrm>
              <a:off x="6914336" y="4413059"/>
              <a:ext cx="4840" cy="577"/>
            </a:xfrm>
            <a:custGeom>
              <a:avLst/>
              <a:gdLst/>
              <a:ahLst/>
              <a:cxnLst/>
              <a:rect l="l" t="t" r="r" b="b"/>
              <a:pathLst>
                <a:path w="151" h="18" extrusionOk="0">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075;p60">
              <a:extLst>
                <a:ext uri="{FF2B5EF4-FFF2-40B4-BE49-F238E27FC236}">
                  <a16:creationId xmlns:a16="http://schemas.microsoft.com/office/drawing/2014/main" id="{61655051-14F0-49BB-A493-A516D7FA5821}"/>
                </a:ext>
              </a:extLst>
            </p:cNvPr>
            <p:cNvSpPr/>
            <p:nvPr/>
          </p:nvSpPr>
          <p:spPr>
            <a:xfrm>
              <a:off x="6915394" y="4407162"/>
              <a:ext cx="4840" cy="4327"/>
            </a:xfrm>
            <a:custGeom>
              <a:avLst/>
              <a:gdLst/>
              <a:ahLst/>
              <a:cxnLst/>
              <a:rect l="l" t="t" r="r" b="b"/>
              <a:pathLst>
                <a:path w="151" h="135" extrusionOk="0">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076;p60">
              <a:extLst>
                <a:ext uri="{FF2B5EF4-FFF2-40B4-BE49-F238E27FC236}">
                  <a16:creationId xmlns:a16="http://schemas.microsoft.com/office/drawing/2014/main" id="{113CCECB-6F11-4B5A-AB2E-EBF7128031B7}"/>
                </a:ext>
              </a:extLst>
            </p:cNvPr>
            <p:cNvSpPr/>
            <p:nvPr/>
          </p:nvSpPr>
          <p:spPr>
            <a:xfrm>
              <a:off x="6916996" y="4403412"/>
              <a:ext cx="5384" cy="4872"/>
            </a:xfrm>
            <a:custGeom>
              <a:avLst/>
              <a:gdLst/>
              <a:ahLst/>
              <a:cxnLst/>
              <a:rect l="l" t="t" r="r" b="b"/>
              <a:pathLst>
                <a:path w="168" h="152" extrusionOk="0">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077;p60">
              <a:extLst>
                <a:ext uri="{FF2B5EF4-FFF2-40B4-BE49-F238E27FC236}">
                  <a16:creationId xmlns:a16="http://schemas.microsoft.com/office/drawing/2014/main" id="{49D061E7-3074-4F6C-B2C7-C5948254C07C}"/>
                </a:ext>
              </a:extLst>
            </p:cNvPr>
            <p:cNvSpPr/>
            <p:nvPr/>
          </p:nvSpPr>
          <p:spPr>
            <a:xfrm>
              <a:off x="6920746" y="4414886"/>
              <a:ext cx="11826" cy="6250"/>
            </a:xfrm>
            <a:custGeom>
              <a:avLst/>
              <a:gdLst/>
              <a:ahLst/>
              <a:cxnLst/>
              <a:rect l="l" t="t" r="r" b="b"/>
              <a:pathLst>
                <a:path w="369" h="195" extrusionOk="0">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078;p60">
              <a:extLst>
                <a:ext uri="{FF2B5EF4-FFF2-40B4-BE49-F238E27FC236}">
                  <a16:creationId xmlns:a16="http://schemas.microsoft.com/office/drawing/2014/main" id="{5DA7B8A7-AB5B-4712-81F2-2143DBAEFE26}"/>
                </a:ext>
              </a:extLst>
            </p:cNvPr>
            <p:cNvSpPr/>
            <p:nvPr/>
          </p:nvSpPr>
          <p:spPr>
            <a:xfrm>
              <a:off x="6920746" y="4408251"/>
              <a:ext cx="4327" cy="8589"/>
            </a:xfrm>
            <a:custGeom>
              <a:avLst/>
              <a:gdLst/>
              <a:ahLst/>
              <a:cxnLst/>
              <a:rect l="l" t="t" r="r" b="b"/>
              <a:pathLst>
                <a:path w="135" h="268" extrusionOk="0">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079;p60">
              <a:extLst>
                <a:ext uri="{FF2B5EF4-FFF2-40B4-BE49-F238E27FC236}">
                  <a16:creationId xmlns:a16="http://schemas.microsoft.com/office/drawing/2014/main" id="{FD76A3EF-F634-489D-98DC-97FF4D91CDBE}"/>
                </a:ext>
              </a:extLst>
            </p:cNvPr>
            <p:cNvSpPr/>
            <p:nvPr/>
          </p:nvSpPr>
          <p:spPr>
            <a:xfrm>
              <a:off x="6874690" y="4372355"/>
              <a:ext cx="10737" cy="26281"/>
            </a:xfrm>
            <a:custGeom>
              <a:avLst/>
              <a:gdLst/>
              <a:ahLst/>
              <a:cxnLst/>
              <a:rect l="l" t="t" r="r" b="b"/>
              <a:pathLst>
                <a:path w="335" h="820" extrusionOk="0">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080;p60">
              <a:extLst>
                <a:ext uri="{FF2B5EF4-FFF2-40B4-BE49-F238E27FC236}">
                  <a16:creationId xmlns:a16="http://schemas.microsoft.com/office/drawing/2014/main" id="{027EB119-B463-45F6-8146-6EA29FB5AF4A}"/>
                </a:ext>
              </a:extLst>
            </p:cNvPr>
            <p:cNvSpPr/>
            <p:nvPr/>
          </p:nvSpPr>
          <p:spPr>
            <a:xfrm>
              <a:off x="6879530" y="4356843"/>
              <a:ext cx="16089" cy="18781"/>
            </a:xfrm>
            <a:custGeom>
              <a:avLst/>
              <a:gdLst/>
              <a:ahLst/>
              <a:cxnLst/>
              <a:rect l="l" t="t" r="r" b="b"/>
              <a:pathLst>
                <a:path w="502" h="586" extrusionOk="0">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081;p60">
              <a:extLst>
                <a:ext uri="{FF2B5EF4-FFF2-40B4-BE49-F238E27FC236}">
                  <a16:creationId xmlns:a16="http://schemas.microsoft.com/office/drawing/2014/main" id="{C1CF7CEF-3477-445A-AB33-56DE7113ECB2}"/>
                </a:ext>
              </a:extLst>
            </p:cNvPr>
            <p:cNvSpPr/>
            <p:nvPr/>
          </p:nvSpPr>
          <p:spPr>
            <a:xfrm>
              <a:off x="6889689" y="4399149"/>
              <a:ext cx="13429" cy="11282"/>
            </a:xfrm>
            <a:custGeom>
              <a:avLst/>
              <a:gdLst/>
              <a:ahLst/>
              <a:cxnLst/>
              <a:rect l="l" t="t" r="r" b="b"/>
              <a:pathLst>
                <a:path w="419" h="352" extrusionOk="0">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082;p60">
              <a:extLst>
                <a:ext uri="{FF2B5EF4-FFF2-40B4-BE49-F238E27FC236}">
                  <a16:creationId xmlns:a16="http://schemas.microsoft.com/office/drawing/2014/main" id="{55EF5D75-D173-4600-BAB3-7F7D882DD499}"/>
                </a:ext>
              </a:extLst>
            </p:cNvPr>
            <p:cNvSpPr/>
            <p:nvPr/>
          </p:nvSpPr>
          <p:spPr>
            <a:xfrm>
              <a:off x="6879530" y="4391649"/>
              <a:ext cx="1635" cy="3782"/>
            </a:xfrm>
            <a:custGeom>
              <a:avLst/>
              <a:gdLst/>
              <a:ahLst/>
              <a:cxnLst/>
              <a:rect l="l" t="t" r="r" b="b"/>
              <a:pathLst>
                <a:path w="51" h="118" extrusionOk="0">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083;p60">
              <a:extLst>
                <a:ext uri="{FF2B5EF4-FFF2-40B4-BE49-F238E27FC236}">
                  <a16:creationId xmlns:a16="http://schemas.microsoft.com/office/drawing/2014/main" id="{E1B8983D-B886-4C9C-BE57-1558670A9BC5}"/>
                </a:ext>
              </a:extLst>
            </p:cNvPr>
            <p:cNvSpPr/>
            <p:nvPr/>
          </p:nvSpPr>
          <p:spPr>
            <a:xfrm>
              <a:off x="6880587" y="4384695"/>
              <a:ext cx="577" cy="3237"/>
            </a:xfrm>
            <a:custGeom>
              <a:avLst/>
              <a:gdLst/>
              <a:ahLst/>
              <a:cxnLst/>
              <a:rect l="l" t="t" r="r" b="b"/>
              <a:pathLst>
                <a:path w="18" h="101" extrusionOk="0">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084;p60">
              <a:extLst>
                <a:ext uri="{FF2B5EF4-FFF2-40B4-BE49-F238E27FC236}">
                  <a16:creationId xmlns:a16="http://schemas.microsoft.com/office/drawing/2014/main" id="{3B01593C-6640-4774-B383-EF37AEDD3E81}"/>
                </a:ext>
              </a:extLst>
            </p:cNvPr>
            <p:cNvSpPr/>
            <p:nvPr/>
          </p:nvSpPr>
          <p:spPr>
            <a:xfrm>
              <a:off x="6877382" y="4378797"/>
              <a:ext cx="2179" cy="3237"/>
            </a:xfrm>
            <a:custGeom>
              <a:avLst/>
              <a:gdLst/>
              <a:ahLst/>
              <a:cxnLst/>
              <a:rect l="l" t="t" r="r" b="b"/>
              <a:pathLst>
                <a:path w="68" h="101" extrusionOk="0">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085;p60">
              <a:extLst>
                <a:ext uri="{FF2B5EF4-FFF2-40B4-BE49-F238E27FC236}">
                  <a16:creationId xmlns:a16="http://schemas.microsoft.com/office/drawing/2014/main" id="{FD1FDA36-BEEC-486D-B150-4C1AD63CA1C4}"/>
                </a:ext>
              </a:extLst>
            </p:cNvPr>
            <p:cNvSpPr/>
            <p:nvPr/>
          </p:nvSpPr>
          <p:spPr>
            <a:xfrm>
              <a:off x="6874690" y="4375048"/>
              <a:ext cx="1122" cy="1635"/>
            </a:xfrm>
            <a:custGeom>
              <a:avLst/>
              <a:gdLst/>
              <a:ahLst/>
              <a:cxnLst/>
              <a:rect l="l" t="t" r="r" b="b"/>
              <a:pathLst>
                <a:path w="35" h="51" extrusionOk="0">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086;p60">
              <a:extLst>
                <a:ext uri="{FF2B5EF4-FFF2-40B4-BE49-F238E27FC236}">
                  <a16:creationId xmlns:a16="http://schemas.microsoft.com/office/drawing/2014/main" id="{C4722429-4130-46C5-B874-76C546B28A84}"/>
                </a:ext>
              </a:extLst>
            </p:cNvPr>
            <p:cNvSpPr/>
            <p:nvPr/>
          </p:nvSpPr>
          <p:spPr>
            <a:xfrm>
              <a:off x="6868280" y="3742060"/>
              <a:ext cx="330435" cy="671031"/>
            </a:xfrm>
            <a:custGeom>
              <a:avLst/>
              <a:gdLst/>
              <a:ahLst/>
              <a:cxnLst/>
              <a:rect l="l" t="t" r="r" b="b"/>
              <a:pathLst>
                <a:path w="10310" h="20937" extrusionOk="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087;p60">
              <a:extLst>
                <a:ext uri="{FF2B5EF4-FFF2-40B4-BE49-F238E27FC236}">
                  <a16:creationId xmlns:a16="http://schemas.microsoft.com/office/drawing/2014/main" id="{9A5DE6C4-2EDD-4EF4-B27A-786CCC113D61}"/>
                </a:ext>
              </a:extLst>
            </p:cNvPr>
            <p:cNvSpPr/>
            <p:nvPr/>
          </p:nvSpPr>
          <p:spPr>
            <a:xfrm>
              <a:off x="6975904" y="3711548"/>
              <a:ext cx="179961" cy="699940"/>
            </a:xfrm>
            <a:custGeom>
              <a:avLst/>
              <a:gdLst/>
              <a:ahLst/>
              <a:cxnLst/>
              <a:rect l="l" t="t" r="r" b="b"/>
              <a:pathLst>
                <a:path w="5615" h="21839" extrusionOk="0">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088;p60">
              <a:extLst>
                <a:ext uri="{FF2B5EF4-FFF2-40B4-BE49-F238E27FC236}">
                  <a16:creationId xmlns:a16="http://schemas.microsoft.com/office/drawing/2014/main" id="{1DE35A21-0A0B-4923-A485-E2C3F08D7E16}"/>
                </a:ext>
              </a:extLst>
            </p:cNvPr>
            <p:cNvSpPr/>
            <p:nvPr/>
          </p:nvSpPr>
          <p:spPr>
            <a:xfrm>
              <a:off x="7037504" y="3852921"/>
              <a:ext cx="39646" cy="289219"/>
            </a:xfrm>
            <a:custGeom>
              <a:avLst/>
              <a:gdLst/>
              <a:ahLst/>
              <a:cxnLst/>
              <a:rect l="l" t="t" r="r" b="b"/>
              <a:pathLst>
                <a:path w="1237" h="9024" extrusionOk="0">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089;p60">
              <a:extLst>
                <a:ext uri="{FF2B5EF4-FFF2-40B4-BE49-F238E27FC236}">
                  <a16:creationId xmlns:a16="http://schemas.microsoft.com/office/drawing/2014/main" id="{C5846F93-656A-44A1-ACB7-CC065F3B06D4}"/>
                </a:ext>
              </a:extLst>
            </p:cNvPr>
            <p:cNvSpPr/>
            <p:nvPr/>
          </p:nvSpPr>
          <p:spPr>
            <a:xfrm>
              <a:off x="7015550" y="3841671"/>
              <a:ext cx="53556" cy="11282"/>
            </a:xfrm>
            <a:custGeom>
              <a:avLst/>
              <a:gdLst/>
              <a:ahLst/>
              <a:cxnLst/>
              <a:rect l="l" t="t" r="r" b="b"/>
              <a:pathLst>
                <a:path w="1671" h="352" extrusionOk="0">
                  <a:moveTo>
                    <a:pt x="0" y="1"/>
                  </a:moveTo>
                  <a:cubicBezTo>
                    <a:pt x="551" y="184"/>
                    <a:pt x="1103" y="301"/>
                    <a:pt x="1671" y="352"/>
                  </a:cubicBezTo>
                  <a:cubicBezTo>
                    <a:pt x="1119" y="218"/>
                    <a:pt x="568" y="101"/>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090;p60">
              <a:extLst>
                <a:ext uri="{FF2B5EF4-FFF2-40B4-BE49-F238E27FC236}">
                  <a16:creationId xmlns:a16="http://schemas.microsoft.com/office/drawing/2014/main" id="{142C08DB-8506-48ED-89D1-10DE687E0A72}"/>
                </a:ext>
              </a:extLst>
            </p:cNvPr>
            <p:cNvSpPr/>
            <p:nvPr/>
          </p:nvSpPr>
          <p:spPr>
            <a:xfrm>
              <a:off x="7083528" y="4082207"/>
              <a:ext cx="55735" cy="9583"/>
            </a:xfrm>
            <a:custGeom>
              <a:avLst/>
              <a:gdLst/>
              <a:ahLst/>
              <a:cxnLst/>
              <a:rect l="l" t="t" r="r" b="b"/>
              <a:pathLst>
                <a:path w="1739" h="299" extrusionOk="0">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091;p60">
              <a:extLst>
                <a:ext uri="{FF2B5EF4-FFF2-40B4-BE49-F238E27FC236}">
                  <a16:creationId xmlns:a16="http://schemas.microsoft.com/office/drawing/2014/main" id="{02864A52-3578-446E-8209-784F4971C5F3}"/>
                </a:ext>
              </a:extLst>
            </p:cNvPr>
            <p:cNvSpPr/>
            <p:nvPr/>
          </p:nvSpPr>
          <p:spPr>
            <a:xfrm>
              <a:off x="7044459" y="4124417"/>
              <a:ext cx="131758" cy="171403"/>
            </a:xfrm>
            <a:custGeom>
              <a:avLst/>
              <a:gdLst/>
              <a:ahLst/>
              <a:cxnLst/>
              <a:rect l="l" t="t" r="r" b="b"/>
              <a:pathLst>
                <a:path w="4111" h="5348" extrusionOk="0">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092;p60">
              <a:extLst>
                <a:ext uri="{FF2B5EF4-FFF2-40B4-BE49-F238E27FC236}">
                  <a16:creationId xmlns:a16="http://schemas.microsoft.com/office/drawing/2014/main" id="{3218BD1B-11B3-40D1-B55C-A02BE5BA8311}"/>
                </a:ext>
              </a:extLst>
            </p:cNvPr>
            <p:cNvSpPr/>
            <p:nvPr/>
          </p:nvSpPr>
          <p:spPr>
            <a:xfrm>
              <a:off x="7110322" y="3758149"/>
              <a:ext cx="51440" cy="20127"/>
            </a:xfrm>
            <a:custGeom>
              <a:avLst/>
              <a:gdLst/>
              <a:ahLst/>
              <a:cxnLst/>
              <a:rect l="l" t="t" r="r" b="b"/>
              <a:pathLst>
                <a:path w="1605" h="628" extrusionOk="0">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093;p60">
              <a:extLst>
                <a:ext uri="{FF2B5EF4-FFF2-40B4-BE49-F238E27FC236}">
                  <a16:creationId xmlns:a16="http://schemas.microsoft.com/office/drawing/2014/main" id="{936522A8-5CB4-49D3-9F55-0A6589623073}"/>
                </a:ext>
              </a:extLst>
            </p:cNvPr>
            <p:cNvSpPr/>
            <p:nvPr/>
          </p:nvSpPr>
          <p:spPr>
            <a:xfrm>
              <a:off x="6984461" y="3278841"/>
              <a:ext cx="37531" cy="124835"/>
            </a:xfrm>
            <a:custGeom>
              <a:avLst/>
              <a:gdLst/>
              <a:ahLst/>
              <a:cxnLst/>
              <a:rect l="l" t="t" r="r" b="b"/>
              <a:pathLst>
                <a:path w="1171" h="3895" extrusionOk="0">
                  <a:moveTo>
                    <a:pt x="1003" y="1"/>
                  </a:moveTo>
                  <a:lnTo>
                    <a:pt x="1003" y="1"/>
                  </a:lnTo>
                  <a:cubicBezTo>
                    <a:pt x="1" y="1137"/>
                    <a:pt x="68" y="2858"/>
                    <a:pt x="1171" y="3894"/>
                  </a:cubicBezTo>
                  <a:lnTo>
                    <a:pt x="10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094;p60">
              <a:extLst>
                <a:ext uri="{FF2B5EF4-FFF2-40B4-BE49-F238E27FC236}">
                  <a16:creationId xmlns:a16="http://schemas.microsoft.com/office/drawing/2014/main" id="{35A19C73-1D4E-4B4A-ACF1-D13A5AA26BC2}"/>
                </a:ext>
              </a:extLst>
            </p:cNvPr>
            <p:cNvSpPr/>
            <p:nvPr/>
          </p:nvSpPr>
          <p:spPr>
            <a:xfrm>
              <a:off x="6937348" y="3468962"/>
              <a:ext cx="65895" cy="130347"/>
            </a:xfrm>
            <a:custGeom>
              <a:avLst/>
              <a:gdLst/>
              <a:ahLst/>
              <a:cxnLst/>
              <a:rect l="l" t="t" r="r" b="b"/>
              <a:pathLst>
                <a:path w="2056" h="4067" extrusionOk="0">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095;p60">
              <a:extLst>
                <a:ext uri="{FF2B5EF4-FFF2-40B4-BE49-F238E27FC236}">
                  <a16:creationId xmlns:a16="http://schemas.microsoft.com/office/drawing/2014/main" id="{7D074BA4-2868-489C-9705-101A869BC4E1}"/>
                </a:ext>
              </a:extLst>
            </p:cNvPr>
            <p:cNvSpPr/>
            <p:nvPr/>
          </p:nvSpPr>
          <p:spPr>
            <a:xfrm>
              <a:off x="6953405" y="3421849"/>
              <a:ext cx="290277" cy="327231"/>
            </a:xfrm>
            <a:custGeom>
              <a:avLst/>
              <a:gdLst/>
              <a:ahLst/>
              <a:cxnLst/>
              <a:rect l="l" t="t" r="r" b="b"/>
              <a:pathLst>
                <a:path w="9057" h="10210" extrusionOk="0">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096;p60">
              <a:extLst>
                <a:ext uri="{FF2B5EF4-FFF2-40B4-BE49-F238E27FC236}">
                  <a16:creationId xmlns:a16="http://schemas.microsoft.com/office/drawing/2014/main" id="{2F5D594C-D64A-4C9C-B273-772D9C391805}"/>
                </a:ext>
              </a:extLst>
            </p:cNvPr>
            <p:cNvSpPr/>
            <p:nvPr/>
          </p:nvSpPr>
          <p:spPr>
            <a:xfrm>
              <a:off x="7132212" y="3501621"/>
              <a:ext cx="110412" cy="39966"/>
            </a:xfrm>
            <a:custGeom>
              <a:avLst/>
              <a:gdLst/>
              <a:ahLst/>
              <a:cxnLst/>
              <a:rect l="l" t="t" r="r" b="b"/>
              <a:pathLst>
                <a:path w="3445" h="1247" extrusionOk="0">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097;p60">
              <a:extLst>
                <a:ext uri="{FF2B5EF4-FFF2-40B4-BE49-F238E27FC236}">
                  <a16:creationId xmlns:a16="http://schemas.microsoft.com/office/drawing/2014/main" id="{81DD71D1-1E33-48C0-9655-51D138B2F380}"/>
                </a:ext>
              </a:extLst>
            </p:cNvPr>
            <p:cNvSpPr/>
            <p:nvPr/>
          </p:nvSpPr>
          <p:spPr>
            <a:xfrm>
              <a:off x="6974301" y="3458802"/>
              <a:ext cx="257073" cy="2147"/>
            </a:xfrm>
            <a:custGeom>
              <a:avLst/>
              <a:gdLst/>
              <a:ahLst/>
              <a:cxnLst/>
              <a:rect l="l" t="t" r="r" b="b"/>
              <a:pathLst>
                <a:path w="8021" h="67" extrusionOk="0">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098;p60">
              <a:extLst>
                <a:ext uri="{FF2B5EF4-FFF2-40B4-BE49-F238E27FC236}">
                  <a16:creationId xmlns:a16="http://schemas.microsoft.com/office/drawing/2014/main" id="{52D165B8-CC8E-4A45-B13E-AA0BA414ECD3}"/>
                </a:ext>
              </a:extLst>
            </p:cNvPr>
            <p:cNvSpPr/>
            <p:nvPr/>
          </p:nvSpPr>
          <p:spPr>
            <a:xfrm>
              <a:off x="6951258" y="3496813"/>
              <a:ext cx="286014" cy="2179"/>
            </a:xfrm>
            <a:custGeom>
              <a:avLst/>
              <a:gdLst/>
              <a:ahLst/>
              <a:cxnLst/>
              <a:rect l="l" t="t" r="r" b="b"/>
              <a:pathLst>
                <a:path w="8924" h="68" extrusionOk="0">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099;p60">
              <a:extLst>
                <a:ext uri="{FF2B5EF4-FFF2-40B4-BE49-F238E27FC236}">
                  <a16:creationId xmlns:a16="http://schemas.microsoft.com/office/drawing/2014/main" id="{E25B1D4E-56BB-4506-AB90-F39EC48C7337}"/>
                </a:ext>
              </a:extLst>
            </p:cNvPr>
            <p:cNvSpPr/>
            <p:nvPr/>
          </p:nvSpPr>
          <p:spPr>
            <a:xfrm>
              <a:off x="6943245" y="3540466"/>
              <a:ext cx="24134" cy="2019"/>
            </a:xfrm>
            <a:custGeom>
              <a:avLst/>
              <a:gdLst/>
              <a:ahLst/>
              <a:cxnLst/>
              <a:rect l="l" t="t" r="r" b="b"/>
              <a:pathLst>
                <a:path w="753" h="63" extrusionOk="0">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100;p60">
              <a:extLst>
                <a:ext uri="{FF2B5EF4-FFF2-40B4-BE49-F238E27FC236}">
                  <a16:creationId xmlns:a16="http://schemas.microsoft.com/office/drawing/2014/main" id="{63BA14BC-DD6B-4CB0-BAC3-A6632A0B29F1}"/>
                </a:ext>
              </a:extLst>
            </p:cNvPr>
            <p:cNvSpPr/>
            <p:nvPr/>
          </p:nvSpPr>
          <p:spPr>
            <a:xfrm>
              <a:off x="6967347" y="3541780"/>
              <a:ext cx="186916" cy="2179"/>
            </a:xfrm>
            <a:custGeom>
              <a:avLst/>
              <a:gdLst/>
              <a:ahLst/>
              <a:cxnLst/>
              <a:rect l="l" t="t" r="r" b="b"/>
              <a:pathLst>
                <a:path w="5832" h="68" extrusionOk="0">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101;p60">
              <a:extLst>
                <a:ext uri="{FF2B5EF4-FFF2-40B4-BE49-F238E27FC236}">
                  <a16:creationId xmlns:a16="http://schemas.microsoft.com/office/drawing/2014/main" id="{10090AC3-5C50-4486-8485-BD93C7F6D05D}"/>
                </a:ext>
              </a:extLst>
            </p:cNvPr>
            <p:cNvSpPr/>
            <p:nvPr/>
          </p:nvSpPr>
          <p:spPr>
            <a:xfrm>
              <a:off x="6982346" y="3586233"/>
              <a:ext cx="167621" cy="2179"/>
            </a:xfrm>
            <a:custGeom>
              <a:avLst/>
              <a:gdLst/>
              <a:ahLst/>
              <a:cxnLst/>
              <a:rect l="l" t="t" r="r" b="b"/>
              <a:pathLst>
                <a:path w="5230" h="68" extrusionOk="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102;p60">
              <a:extLst>
                <a:ext uri="{FF2B5EF4-FFF2-40B4-BE49-F238E27FC236}">
                  <a16:creationId xmlns:a16="http://schemas.microsoft.com/office/drawing/2014/main" id="{F2216F6D-FAD2-4108-9CD1-628A9BBFB2C1}"/>
                </a:ext>
              </a:extLst>
            </p:cNvPr>
            <p:cNvSpPr/>
            <p:nvPr/>
          </p:nvSpPr>
          <p:spPr>
            <a:xfrm>
              <a:off x="6996801" y="3627994"/>
              <a:ext cx="152109" cy="2179"/>
            </a:xfrm>
            <a:custGeom>
              <a:avLst/>
              <a:gdLst/>
              <a:ahLst/>
              <a:cxnLst/>
              <a:rect l="l" t="t" r="r" b="b"/>
              <a:pathLst>
                <a:path w="4746" h="68" extrusionOk="0">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103;p60">
              <a:extLst>
                <a:ext uri="{FF2B5EF4-FFF2-40B4-BE49-F238E27FC236}">
                  <a16:creationId xmlns:a16="http://schemas.microsoft.com/office/drawing/2014/main" id="{648B1306-B2FB-4D56-AB60-64380777B681}"/>
                </a:ext>
              </a:extLst>
            </p:cNvPr>
            <p:cNvSpPr/>
            <p:nvPr/>
          </p:nvSpPr>
          <p:spPr>
            <a:xfrm>
              <a:off x="6992506" y="3661743"/>
              <a:ext cx="162814" cy="2179"/>
            </a:xfrm>
            <a:custGeom>
              <a:avLst/>
              <a:gdLst/>
              <a:ahLst/>
              <a:cxnLst/>
              <a:rect l="l" t="t" r="r" b="b"/>
              <a:pathLst>
                <a:path w="5080" h="68" extrusionOk="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104;p60">
              <a:extLst>
                <a:ext uri="{FF2B5EF4-FFF2-40B4-BE49-F238E27FC236}">
                  <a16:creationId xmlns:a16="http://schemas.microsoft.com/office/drawing/2014/main" id="{CCC16FE3-C15B-4380-B7B3-BBFAA0776FA8}"/>
                </a:ext>
              </a:extLst>
            </p:cNvPr>
            <p:cNvSpPr/>
            <p:nvPr/>
          </p:nvSpPr>
          <p:spPr>
            <a:xfrm>
              <a:off x="6980711" y="3704594"/>
              <a:ext cx="185345" cy="2179"/>
            </a:xfrm>
            <a:custGeom>
              <a:avLst/>
              <a:gdLst/>
              <a:ahLst/>
              <a:cxnLst/>
              <a:rect l="l" t="t" r="r" b="b"/>
              <a:pathLst>
                <a:path w="5783" h="68" extrusionOk="0">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105;p60">
              <a:extLst>
                <a:ext uri="{FF2B5EF4-FFF2-40B4-BE49-F238E27FC236}">
                  <a16:creationId xmlns:a16="http://schemas.microsoft.com/office/drawing/2014/main" id="{06DD56A3-A2F2-4C2C-AA54-BA842580DC9A}"/>
                </a:ext>
              </a:extLst>
            </p:cNvPr>
            <p:cNvSpPr/>
            <p:nvPr/>
          </p:nvSpPr>
          <p:spPr>
            <a:xfrm>
              <a:off x="6959302" y="3515563"/>
              <a:ext cx="34293" cy="100156"/>
            </a:xfrm>
            <a:custGeom>
              <a:avLst/>
              <a:gdLst/>
              <a:ahLst/>
              <a:cxnLst/>
              <a:rect l="l" t="t" r="r" b="b"/>
              <a:pathLst>
                <a:path w="1070" h="3125" extrusionOk="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TextBox 132">
            <a:extLst>
              <a:ext uri="{FF2B5EF4-FFF2-40B4-BE49-F238E27FC236}">
                <a16:creationId xmlns:a16="http://schemas.microsoft.com/office/drawing/2014/main" id="{86978733-0750-4FDC-AC3B-46B1A7911523}"/>
              </a:ext>
            </a:extLst>
          </p:cNvPr>
          <p:cNvSpPr txBox="1"/>
          <p:nvPr/>
        </p:nvSpPr>
        <p:spPr>
          <a:xfrm>
            <a:off x="8709991" y="4790933"/>
            <a:ext cx="388218" cy="261610"/>
          </a:xfrm>
          <a:prstGeom prst="rect">
            <a:avLst/>
          </a:prstGeom>
          <a:noFill/>
        </p:spPr>
        <p:txBody>
          <a:bodyPr wrap="square" rtlCol="0">
            <a:spAutoFit/>
          </a:bodyPr>
          <a:lstStyle/>
          <a:p>
            <a:r>
              <a:rPr lang="en-US" sz="1100" dirty="0">
                <a:solidFill>
                  <a:schemeClr val="dk2"/>
                </a:solidFill>
                <a:latin typeface="Josefin Sans"/>
                <a:sym typeface="Josefin Sans"/>
              </a:rPr>
              <a:t>2</a:t>
            </a:r>
            <a:r>
              <a:rPr lang="es-ES" sz="1100" dirty="0">
                <a:solidFill>
                  <a:schemeClr val="dk2"/>
                </a:solidFill>
                <a:latin typeface="Josefin Sans"/>
                <a:sym typeface="Josefin Sans"/>
              </a:rPr>
              <a:t>7</a:t>
            </a:r>
          </a:p>
        </p:txBody>
      </p:sp>
    </p:spTree>
    <p:extLst>
      <p:ext uri="{BB962C8B-B14F-4D97-AF65-F5344CB8AC3E}">
        <p14:creationId xmlns:p14="http://schemas.microsoft.com/office/powerpoint/2010/main" val="3127979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53"/>
        <p:cNvGrpSpPr/>
        <p:nvPr/>
      </p:nvGrpSpPr>
      <p:grpSpPr>
        <a:xfrm>
          <a:off x="0" y="0"/>
          <a:ext cx="0" cy="0"/>
          <a:chOff x="0" y="0"/>
          <a:chExt cx="0" cy="0"/>
        </a:xfrm>
      </p:grpSpPr>
      <p:sp>
        <p:nvSpPr>
          <p:cNvPr id="4754" name="Google Shape;4754;p6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ESTUDIO INDIVIDUAL</a:t>
            </a:r>
            <a:endParaRPr dirty="0"/>
          </a:p>
        </p:txBody>
      </p:sp>
      <p:grpSp>
        <p:nvGrpSpPr>
          <p:cNvPr id="4764" name="Google Shape;4764;p61"/>
          <p:cNvGrpSpPr/>
          <p:nvPr/>
        </p:nvGrpSpPr>
        <p:grpSpPr>
          <a:xfrm>
            <a:off x="6715558" y="4159917"/>
            <a:ext cx="589572" cy="505624"/>
            <a:chOff x="5954517" y="4199439"/>
            <a:chExt cx="533452" cy="457495"/>
          </a:xfrm>
        </p:grpSpPr>
        <p:sp>
          <p:nvSpPr>
            <p:cNvPr id="4765" name="Google Shape;4765;p61"/>
            <p:cNvSpPr/>
            <p:nvPr/>
          </p:nvSpPr>
          <p:spPr>
            <a:xfrm>
              <a:off x="5956724" y="4199439"/>
              <a:ext cx="526876" cy="70860"/>
            </a:xfrm>
            <a:custGeom>
              <a:avLst/>
              <a:gdLst/>
              <a:ahLst/>
              <a:cxnLst/>
              <a:rect l="l" t="t" r="r" b="b"/>
              <a:pathLst>
                <a:path w="11696" h="1573" extrusionOk="0">
                  <a:moveTo>
                    <a:pt x="0" y="0"/>
                  </a:moveTo>
                  <a:lnTo>
                    <a:pt x="0" y="1572"/>
                  </a:lnTo>
                  <a:lnTo>
                    <a:pt x="11696" y="1572"/>
                  </a:lnTo>
                  <a:lnTo>
                    <a:pt x="116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61"/>
            <p:cNvSpPr/>
            <p:nvPr/>
          </p:nvSpPr>
          <p:spPr>
            <a:xfrm>
              <a:off x="6025375" y="4202322"/>
              <a:ext cx="6532" cy="66535"/>
            </a:xfrm>
            <a:custGeom>
              <a:avLst/>
              <a:gdLst/>
              <a:ahLst/>
              <a:cxnLst/>
              <a:rect l="l" t="t" r="r" b="b"/>
              <a:pathLst>
                <a:path w="145" h="1477" extrusionOk="0">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61"/>
            <p:cNvSpPr/>
            <p:nvPr/>
          </p:nvSpPr>
          <p:spPr>
            <a:xfrm>
              <a:off x="6013798" y="4200881"/>
              <a:ext cx="6532" cy="66535"/>
            </a:xfrm>
            <a:custGeom>
              <a:avLst/>
              <a:gdLst/>
              <a:ahLst/>
              <a:cxnLst/>
              <a:rect l="l" t="t" r="r" b="b"/>
              <a:pathLst>
                <a:path w="145" h="1477" extrusionOk="0">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61"/>
            <p:cNvSpPr/>
            <p:nvPr/>
          </p:nvSpPr>
          <p:spPr>
            <a:xfrm>
              <a:off x="6439487" y="4202322"/>
              <a:ext cx="6532" cy="66535"/>
            </a:xfrm>
            <a:custGeom>
              <a:avLst/>
              <a:gdLst/>
              <a:ahLst/>
              <a:cxnLst/>
              <a:rect l="l" t="t" r="r" b="b"/>
              <a:pathLst>
                <a:path w="145" h="1477" extrusionOk="0">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61"/>
            <p:cNvSpPr/>
            <p:nvPr/>
          </p:nvSpPr>
          <p:spPr>
            <a:xfrm>
              <a:off x="6427910" y="4200881"/>
              <a:ext cx="6532" cy="66535"/>
            </a:xfrm>
            <a:custGeom>
              <a:avLst/>
              <a:gdLst/>
              <a:ahLst/>
              <a:cxnLst/>
              <a:rect l="l" t="t" r="r" b="b"/>
              <a:pathLst>
                <a:path w="145" h="1477" extrusionOk="0">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61"/>
            <p:cNvSpPr/>
            <p:nvPr/>
          </p:nvSpPr>
          <p:spPr>
            <a:xfrm>
              <a:off x="6093305" y="4233404"/>
              <a:ext cx="268889" cy="6532"/>
            </a:xfrm>
            <a:custGeom>
              <a:avLst/>
              <a:gdLst/>
              <a:ahLst/>
              <a:cxnLst/>
              <a:rect l="l" t="t" r="r" b="b"/>
              <a:pathLst>
                <a:path w="5969" h="145" extrusionOk="0">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61"/>
            <p:cNvSpPr/>
            <p:nvPr/>
          </p:nvSpPr>
          <p:spPr>
            <a:xfrm>
              <a:off x="5954517" y="4516702"/>
              <a:ext cx="526921" cy="140233"/>
            </a:xfrm>
            <a:custGeom>
              <a:avLst/>
              <a:gdLst/>
              <a:ahLst/>
              <a:cxnLst/>
              <a:rect l="l" t="t" r="r" b="b"/>
              <a:pathLst>
                <a:path w="11697" h="3113" extrusionOk="0">
                  <a:moveTo>
                    <a:pt x="1" y="0"/>
                  </a:moveTo>
                  <a:lnTo>
                    <a:pt x="1" y="3112"/>
                  </a:lnTo>
                  <a:lnTo>
                    <a:pt x="11697" y="3112"/>
                  </a:lnTo>
                  <a:lnTo>
                    <a:pt x="116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61"/>
            <p:cNvSpPr/>
            <p:nvPr/>
          </p:nvSpPr>
          <p:spPr>
            <a:xfrm>
              <a:off x="5956003" y="4528234"/>
              <a:ext cx="531966" cy="122259"/>
            </a:xfrm>
            <a:custGeom>
              <a:avLst/>
              <a:gdLst/>
              <a:ahLst/>
              <a:cxnLst/>
              <a:rect l="l" t="t" r="r" b="b"/>
              <a:pathLst>
                <a:path w="11809" h="2714" extrusionOk="0">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61"/>
            <p:cNvSpPr/>
            <p:nvPr/>
          </p:nvSpPr>
          <p:spPr>
            <a:xfrm>
              <a:off x="5989034" y="4271694"/>
              <a:ext cx="479936" cy="244338"/>
            </a:xfrm>
            <a:custGeom>
              <a:avLst/>
              <a:gdLst/>
              <a:ahLst/>
              <a:cxnLst/>
              <a:rect l="l" t="t" r="r" b="b"/>
              <a:pathLst>
                <a:path w="10654" h="5424" extrusionOk="0">
                  <a:moveTo>
                    <a:pt x="1" y="0"/>
                  </a:moveTo>
                  <a:lnTo>
                    <a:pt x="1" y="5423"/>
                  </a:lnTo>
                  <a:lnTo>
                    <a:pt x="10654" y="5423"/>
                  </a:lnTo>
                  <a:lnTo>
                    <a:pt x="106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61"/>
            <p:cNvSpPr/>
            <p:nvPr/>
          </p:nvSpPr>
          <p:spPr>
            <a:xfrm>
              <a:off x="6065658" y="4280343"/>
              <a:ext cx="6532" cy="236409"/>
            </a:xfrm>
            <a:custGeom>
              <a:avLst/>
              <a:gdLst/>
              <a:ahLst/>
              <a:cxnLst/>
              <a:rect l="l" t="t" r="r" b="b"/>
              <a:pathLst>
                <a:path w="145" h="5248" extrusionOk="0">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61"/>
            <p:cNvSpPr/>
            <p:nvPr/>
          </p:nvSpPr>
          <p:spPr>
            <a:xfrm>
              <a:off x="6101786" y="4277460"/>
              <a:ext cx="6532" cy="233481"/>
            </a:xfrm>
            <a:custGeom>
              <a:avLst/>
              <a:gdLst/>
              <a:ahLst/>
              <a:cxnLst/>
              <a:rect l="l" t="t" r="r" b="b"/>
              <a:pathLst>
                <a:path w="145" h="5183" extrusionOk="0">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61"/>
            <p:cNvSpPr/>
            <p:nvPr/>
          </p:nvSpPr>
          <p:spPr>
            <a:xfrm>
              <a:off x="6411120" y="4269532"/>
              <a:ext cx="6532" cy="245734"/>
            </a:xfrm>
            <a:custGeom>
              <a:avLst/>
              <a:gdLst/>
              <a:ahLst/>
              <a:cxnLst/>
              <a:rect l="l" t="t" r="r" b="b"/>
              <a:pathLst>
                <a:path w="145" h="5455" extrusionOk="0">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61"/>
            <p:cNvSpPr/>
            <p:nvPr/>
          </p:nvSpPr>
          <p:spPr>
            <a:xfrm>
              <a:off x="6368461" y="4273135"/>
              <a:ext cx="6532" cy="239247"/>
            </a:xfrm>
            <a:custGeom>
              <a:avLst/>
              <a:gdLst/>
              <a:ahLst/>
              <a:cxnLst/>
              <a:rect l="l" t="t" r="r" b="b"/>
              <a:pathLst>
                <a:path w="145" h="5311" extrusionOk="0">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5" name="Google Shape;4785;p61"/>
          <p:cNvGrpSpPr/>
          <p:nvPr/>
        </p:nvGrpSpPr>
        <p:grpSpPr>
          <a:xfrm>
            <a:off x="6815870" y="1336101"/>
            <a:ext cx="1923577" cy="3335059"/>
            <a:chOff x="5554375" y="1878575"/>
            <a:chExt cx="1500450" cy="2601450"/>
          </a:xfrm>
        </p:grpSpPr>
        <p:sp>
          <p:nvSpPr>
            <p:cNvPr id="4786" name="Google Shape;4786;p61"/>
            <p:cNvSpPr/>
            <p:nvPr/>
          </p:nvSpPr>
          <p:spPr>
            <a:xfrm>
              <a:off x="5627475" y="1938300"/>
              <a:ext cx="1180900" cy="1193025"/>
            </a:xfrm>
            <a:custGeom>
              <a:avLst/>
              <a:gdLst/>
              <a:ahLst/>
              <a:cxnLst/>
              <a:rect l="l" t="t" r="r" b="b"/>
              <a:pathLst>
                <a:path w="47236" h="47721" extrusionOk="0">
                  <a:moveTo>
                    <a:pt x="2707" y="1"/>
                  </a:moveTo>
                  <a:lnTo>
                    <a:pt x="0" y="2490"/>
                  </a:lnTo>
                  <a:cubicBezTo>
                    <a:pt x="4495" y="8673"/>
                    <a:pt x="43994" y="47720"/>
                    <a:pt x="43994" y="47720"/>
                  </a:cubicBezTo>
                  <a:lnTo>
                    <a:pt x="47235" y="44295"/>
                  </a:lnTo>
                  <a:lnTo>
                    <a:pt x="27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61"/>
            <p:cNvSpPr/>
            <p:nvPr/>
          </p:nvSpPr>
          <p:spPr>
            <a:xfrm>
              <a:off x="6431975" y="2678950"/>
              <a:ext cx="622850" cy="658750"/>
            </a:xfrm>
            <a:custGeom>
              <a:avLst/>
              <a:gdLst/>
              <a:ahLst/>
              <a:cxnLst/>
              <a:rect l="l" t="t" r="r" b="b"/>
              <a:pathLst>
                <a:path w="24914" h="26350" extrusionOk="0">
                  <a:moveTo>
                    <a:pt x="525" y="1"/>
                  </a:moveTo>
                  <a:cubicBezTo>
                    <a:pt x="486" y="1"/>
                    <a:pt x="456" y="11"/>
                    <a:pt x="435" y="33"/>
                  </a:cubicBezTo>
                  <a:cubicBezTo>
                    <a:pt x="1" y="500"/>
                    <a:pt x="9107" y="8938"/>
                    <a:pt x="9107" y="8938"/>
                  </a:cubicBezTo>
                  <a:lnTo>
                    <a:pt x="4529" y="13333"/>
                  </a:lnTo>
                  <a:lnTo>
                    <a:pt x="10510" y="18713"/>
                  </a:lnTo>
                  <a:cubicBezTo>
                    <a:pt x="17119" y="25533"/>
                    <a:pt x="21869" y="26350"/>
                    <a:pt x="23728" y="26350"/>
                  </a:cubicBezTo>
                  <a:cubicBezTo>
                    <a:pt x="23768" y="26350"/>
                    <a:pt x="23807" y="26349"/>
                    <a:pt x="23844" y="26348"/>
                  </a:cubicBezTo>
                  <a:lnTo>
                    <a:pt x="23844" y="26332"/>
                  </a:lnTo>
                  <a:cubicBezTo>
                    <a:pt x="24445" y="26332"/>
                    <a:pt x="24913" y="25814"/>
                    <a:pt x="24880" y="25212"/>
                  </a:cubicBezTo>
                  <a:cubicBezTo>
                    <a:pt x="24612" y="21002"/>
                    <a:pt x="13000" y="10392"/>
                    <a:pt x="9525" y="7368"/>
                  </a:cubicBezTo>
                  <a:cubicBezTo>
                    <a:pt x="5879" y="4215"/>
                    <a:pt x="1323" y="1"/>
                    <a:pt x="52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61"/>
            <p:cNvSpPr/>
            <p:nvPr/>
          </p:nvSpPr>
          <p:spPr>
            <a:xfrm>
              <a:off x="6431975" y="2678950"/>
              <a:ext cx="619500" cy="658325"/>
            </a:xfrm>
            <a:custGeom>
              <a:avLst/>
              <a:gdLst/>
              <a:ahLst/>
              <a:cxnLst/>
              <a:rect l="l" t="t" r="r" b="b"/>
              <a:pathLst>
                <a:path w="24780" h="26333" extrusionOk="0">
                  <a:moveTo>
                    <a:pt x="525" y="1"/>
                  </a:moveTo>
                  <a:cubicBezTo>
                    <a:pt x="486" y="1"/>
                    <a:pt x="456" y="11"/>
                    <a:pt x="435" y="33"/>
                  </a:cubicBezTo>
                  <a:cubicBezTo>
                    <a:pt x="1" y="500"/>
                    <a:pt x="9107" y="8938"/>
                    <a:pt x="9107" y="8938"/>
                  </a:cubicBezTo>
                  <a:lnTo>
                    <a:pt x="4529" y="13333"/>
                  </a:lnTo>
                  <a:lnTo>
                    <a:pt x="10510" y="18713"/>
                  </a:lnTo>
                  <a:cubicBezTo>
                    <a:pt x="17116" y="25531"/>
                    <a:pt x="21865" y="26333"/>
                    <a:pt x="23726" y="26333"/>
                  </a:cubicBezTo>
                  <a:cubicBezTo>
                    <a:pt x="23766" y="26333"/>
                    <a:pt x="23806" y="26332"/>
                    <a:pt x="23844" y="26332"/>
                  </a:cubicBezTo>
                  <a:cubicBezTo>
                    <a:pt x="24262" y="26332"/>
                    <a:pt x="24629" y="26081"/>
                    <a:pt x="24780" y="25714"/>
                  </a:cubicBezTo>
                  <a:cubicBezTo>
                    <a:pt x="22674" y="25563"/>
                    <a:pt x="18163" y="24410"/>
                    <a:pt x="12031" y="18061"/>
                  </a:cubicBezTo>
                  <a:lnTo>
                    <a:pt x="6066" y="12664"/>
                  </a:lnTo>
                  <a:lnTo>
                    <a:pt x="10611" y="8320"/>
                  </a:lnTo>
                  <a:cubicBezTo>
                    <a:pt x="10193" y="7952"/>
                    <a:pt x="9825" y="7635"/>
                    <a:pt x="9525" y="7368"/>
                  </a:cubicBezTo>
                  <a:cubicBezTo>
                    <a:pt x="5895" y="4215"/>
                    <a:pt x="1324" y="1"/>
                    <a:pt x="525" y="1"/>
                  </a:cubicBezTo>
                  <a:close/>
                </a:path>
              </a:pathLst>
            </a:custGeom>
            <a:solidFill>
              <a:srgbClr val="263238">
                <a:alpha val="19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61"/>
            <p:cNvSpPr/>
            <p:nvPr/>
          </p:nvSpPr>
          <p:spPr>
            <a:xfrm>
              <a:off x="5751100" y="2062375"/>
              <a:ext cx="809975" cy="812475"/>
            </a:xfrm>
            <a:custGeom>
              <a:avLst/>
              <a:gdLst/>
              <a:ahLst/>
              <a:cxnLst/>
              <a:rect l="l" t="t" r="r" b="b"/>
              <a:pathLst>
                <a:path w="32399" h="32499" extrusionOk="0">
                  <a:moveTo>
                    <a:pt x="1321" y="0"/>
                  </a:moveTo>
                  <a:lnTo>
                    <a:pt x="1" y="1203"/>
                  </a:lnTo>
                  <a:lnTo>
                    <a:pt x="31146" y="32498"/>
                  </a:lnTo>
                  <a:lnTo>
                    <a:pt x="32399" y="31162"/>
                  </a:lnTo>
                  <a:lnTo>
                    <a:pt x="132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61"/>
            <p:cNvSpPr/>
            <p:nvPr/>
          </p:nvSpPr>
          <p:spPr>
            <a:xfrm>
              <a:off x="5554375" y="1878575"/>
              <a:ext cx="234350" cy="213900"/>
            </a:xfrm>
            <a:custGeom>
              <a:avLst/>
              <a:gdLst/>
              <a:ahLst/>
              <a:cxnLst/>
              <a:rect l="l" t="t" r="r" b="b"/>
              <a:pathLst>
                <a:path w="9374" h="8556" extrusionOk="0">
                  <a:moveTo>
                    <a:pt x="950" y="0"/>
                  </a:moveTo>
                  <a:cubicBezTo>
                    <a:pt x="900" y="0"/>
                    <a:pt x="856" y="6"/>
                    <a:pt x="819" y="17"/>
                  </a:cubicBezTo>
                  <a:cubicBezTo>
                    <a:pt x="0" y="268"/>
                    <a:pt x="2941" y="4913"/>
                    <a:pt x="2941" y="4913"/>
                  </a:cubicBezTo>
                  <a:lnTo>
                    <a:pt x="3759" y="4211"/>
                  </a:lnTo>
                  <a:lnTo>
                    <a:pt x="7870" y="8555"/>
                  </a:lnTo>
                  <a:lnTo>
                    <a:pt x="9374" y="7519"/>
                  </a:lnTo>
                  <a:lnTo>
                    <a:pt x="4862" y="3175"/>
                  </a:lnTo>
                  <a:lnTo>
                    <a:pt x="5631" y="2390"/>
                  </a:lnTo>
                  <a:cubicBezTo>
                    <a:pt x="5631" y="2390"/>
                    <a:pt x="1993" y="0"/>
                    <a:pt x="9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61"/>
            <p:cNvSpPr/>
            <p:nvPr/>
          </p:nvSpPr>
          <p:spPr>
            <a:xfrm>
              <a:off x="6236900" y="2098525"/>
              <a:ext cx="220175" cy="432375"/>
            </a:xfrm>
            <a:custGeom>
              <a:avLst/>
              <a:gdLst/>
              <a:ahLst/>
              <a:cxnLst/>
              <a:rect l="l" t="t" r="r" b="b"/>
              <a:pathLst>
                <a:path w="8807" h="17295" extrusionOk="0">
                  <a:moveTo>
                    <a:pt x="3792" y="1"/>
                  </a:moveTo>
                  <a:cubicBezTo>
                    <a:pt x="2525" y="1"/>
                    <a:pt x="1255" y="291"/>
                    <a:pt x="84" y="877"/>
                  </a:cubicBezTo>
                  <a:cubicBezTo>
                    <a:pt x="84" y="877"/>
                    <a:pt x="1" y="6357"/>
                    <a:pt x="185" y="8730"/>
                  </a:cubicBezTo>
                  <a:cubicBezTo>
                    <a:pt x="352" y="11102"/>
                    <a:pt x="2758" y="11320"/>
                    <a:pt x="2758" y="11320"/>
                  </a:cubicBezTo>
                  <a:cubicBezTo>
                    <a:pt x="2758" y="11320"/>
                    <a:pt x="2808" y="12924"/>
                    <a:pt x="2858" y="14494"/>
                  </a:cubicBezTo>
                  <a:cubicBezTo>
                    <a:pt x="2922" y="16068"/>
                    <a:pt x="4211" y="17294"/>
                    <a:pt x="5746" y="17294"/>
                  </a:cubicBezTo>
                  <a:cubicBezTo>
                    <a:pt x="5824" y="17294"/>
                    <a:pt x="5903" y="17291"/>
                    <a:pt x="5982" y="17285"/>
                  </a:cubicBezTo>
                  <a:cubicBezTo>
                    <a:pt x="7486" y="17168"/>
                    <a:pt x="8656" y="15931"/>
                    <a:pt x="8673" y="14427"/>
                  </a:cubicBezTo>
                  <a:lnTo>
                    <a:pt x="8806" y="1662"/>
                  </a:lnTo>
                  <a:lnTo>
                    <a:pt x="8439" y="1428"/>
                  </a:lnTo>
                  <a:cubicBezTo>
                    <a:pt x="7039" y="480"/>
                    <a:pt x="5418" y="1"/>
                    <a:pt x="379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61"/>
            <p:cNvSpPr/>
            <p:nvPr/>
          </p:nvSpPr>
          <p:spPr>
            <a:xfrm>
              <a:off x="6134975" y="2042025"/>
              <a:ext cx="364700" cy="371875"/>
            </a:xfrm>
            <a:custGeom>
              <a:avLst/>
              <a:gdLst/>
              <a:ahLst/>
              <a:cxnLst/>
              <a:rect l="l" t="t" r="r" b="b"/>
              <a:pathLst>
                <a:path w="14588" h="14875" extrusionOk="0">
                  <a:moveTo>
                    <a:pt x="9241" y="0"/>
                  </a:moveTo>
                  <a:cubicBezTo>
                    <a:pt x="8760" y="0"/>
                    <a:pt x="8310" y="50"/>
                    <a:pt x="7737" y="113"/>
                  </a:cubicBezTo>
                  <a:cubicBezTo>
                    <a:pt x="6818" y="230"/>
                    <a:pt x="5899" y="597"/>
                    <a:pt x="5364" y="1282"/>
                  </a:cubicBezTo>
                  <a:cubicBezTo>
                    <a:pt x="5030" y="1717"/>
                    <a:pt x="4863" y="2251"/>
                    <a:pt x="4462" y="2652"/>
                  </a:cubicBezTo>
                  <a:cubicBezTo>
                    <a:pt x="4011" y="3103"/>
                    <a:pt x="3309" y="3337"/>
                    <a:pt x="3008" y="3872"/>
                  </a:cubicBezTo>
                  <a:cubicBezTo>
                    <a:pt x="2440" y="4908"/>
                    <a:pt x="3744" y="6194"/>
                    <a:pt x="3226" y="7264"/>
                  </a:cubicBezTo>
                  <a:cubicBezTo>
                    <a:pt x="2942" y="7899"/>
                    <a:pt x="2073" y="8216"/>
                    <a:pt x="1822" y="8868"/>
                  </a:cubicBezTo>
                  <a:cubicBezTo>
                    <a:pt x="1471" y="9737"/>
                    <a:pt x="2357" y="10672"/>
                    <a:pt x="2089" y="11558"/>
                  </a:cubicBezTo>
                  <a:cubicBezTo>
                    <a:pt x="1922" y="12126"/>
                    <a:pt x="1354" y="12494"/>
                    <a:pt x="886" y="12895"/>
                  </a:cubicBezTo>
                  <a:cubicBezTo>
                    <a:pt x="419" y="13296"/>
                    <a:pt x="1" y="13914"/>
                    <a:pt x="302" y="14432"/>
                  </a:cubicBezTo>
                  <a:cubicBezTo>
                    <a:pt x="2460" y="14728"/>
                    <a:pt x="4635" y="14875"/>
                    <a:pt x="6810" y="14875"/>
                  </a:cubicBezTo>
                  <a:cubicBezTo>
                    <a:pt x="9046" y="14875"/>
                    <a:pt x="11282" y="14720"/>
                    <a:pt x="13501" y="14415"/>
                  </a:cubicBezTo>
                  <a:cubicBezTo>
                    <a:pt x="13735" y="14415"/>
                    <a:pt x="13953" y="14332"/>
                    <a:pt x="14120" y="14181"/>
                  </a:cubicBezTo>
                  <a:cubicBezTo>
                    <a:pt x="14237" y="14031"/>
                    <a:pt x="14303" y="13830"/>
                    <a:pt x="14287" y="13646"/>
                  </a:cubicBezTo>
                  <a:cubicBezTo>
                    <a:pt x="14437" y="11073"/>
                    <a:pt x="14588" y="8500"/>
                    <a:pt x="14471" y="5944"/>
                  </a:cubicBezTo>
                  <a:cubicBezTo>
                    <a:pt x="14404" y="4624"/>
                    <a:pt x="14270" y="3287"/>
                    <a:pt x="13602" y="2118"/>
                  </a:cubicBezTo>
                  <a:cubicBezTo>
                    <a:pt x="12945" y="985"/>
                    <a:pt x="11659" y="62"/>
                    <a:pt x="10251" y="62"/>
                  </a:cubicBezTo>
                  <a:cubicBezTo>
                    <a:pt x="10226" y="62"/>
                    <a:pt x="10201" y="62"/>
                    <a:pt x="10176" y="62"/>
                  </a:cubicBezTo>
                  <a:cubicBezTo>
                    <a:pt x="9831" y="18"/>
                    <a:pt x="9530" y="0"/>
                    <a:pt x="9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61"/>
            <p:cNvSpPr/>
            <p:nvPr/>
          </p:nvSpPr>
          <p:spPr>
            <a:xfrm>
              <a:off x="6388125" y="2111650"/>
              <a:ext cx="201775" cy="294950"/>
            </a:xfrm>
            <a:custGeom>
              <a:avLst/>
              <a:gdLst/>
              <a:ahLst/>
              <a:cxnLst/>
              <a:rect l="l" t="t" r="r" b="b"/>
              <a:pathLst>
                <a:path w="8071" h="11798" extrusionOk="0">
                  <a:moveTo>
                    <a:pt x="3426" y="1"/>
                  </a:moveTo>
                  <a:lnTo>
                    <a:pt x="0" y="11730"/>
                  </a:lnTo>
                  <a:lnTo>
                    <a:pt x="7920" y="11797"/>
                  </a:lnTo>
                  <a:cubicBezTo>
                    <a:pt x="8020" y="10962"/>
                    <a:pt x="8071" y="9993"/>
                    <a:pt x="7469" y="9408"/>
                  </a:cubicBezTo>
                  <a:cubicBezTo>
                    <a:pt x="7035" y="8973"/>
                    <a:pt x="6333" y="8856"/>
                    <a:pt x="5982" y="8355"/>
                  </a:cubicBezTo>
                  <a:cubicBezTo>
                    <a:pt x="5431" y="7587"/>
                    <a:pt x="6049" y="6501"/>
                    <a:pt x="5832" y="5582"/>
                  </a:cubicBezTo>
                  <a:cubicBezTo>
                    <a:pt x="5665" y="4863"/>
                    <a:pt x="5046" y="4362"/>
                    <a:pt x="4746" y="3710"/>
                  </a:cubicBezTo>
                  <a:cubicBezTo>
                    <a:pt x="4462" y="3075"/>
                    <a:pt x="4478" y="2374"/>
                    <a:pt x="4395" y="1705"/>
                  </a:cubicBezTo>
                  <a:cubicBezTo>
                    <a:pt x="4311" y="1020"/>
                    <a:pt x="4044" y="285"/>
                    <a:pt x="34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61"/>
            <p:cNvSpPr/>
            <p:nvPr/>
          </p:nvSpPr>
          <p:spPr>
            <a:xfrm>
              <a:off x="6419875" y="2030650"/>
              <a:ext cx="210125" cy="179400"/>
            </a:xfrm>
            <a:custGeom>
              <a:avLst/>
              <a:gdLst/>
              <a:ahLst/>
              <a:cxnLst/>
              <a:rect l="l" t="t" r="r" b="b"/>
              <a:pathLst>
                <a:path w="8405" h="7176" extrusionOk="0">
                  <a:moveTo>
                    <a:pt x="2784" y="1"/>
                  </a:moveTo>
                  <a:cubicBezTo>
                    <a:pt x="1679" y="1"/>
                    <a:pt x="635" y="777"/>
                    <a:pt x="418" y="1971"/>
                  </a:cubicBezTo>
                  <a:lnTo>
                    <a:pt x="418" y="1754"/>
                  </a:lnTo>
                  <a:cubicBezTo>
                    <a:pt x="0" y="1888"/>
                    <a:pt x="67" y="2573"/>
                    <a:pt x="418" y="2840"/>
                  </a:cubicBezTo>
                  <a:cubicBezTo>
                    <a:pt x="769" y="3107"/>
                    <a:pt x="1237" y="3141"/>
                    <a:pt x="1654" y="3308"/>
                  </a:cubicBezTo>
                  <a:cubicBezTo>
                    <a:pt x="2573" y="3692"/>
                    <a:pt x="3024" y="4711"/>
                    <a:pt x="3526" y="5580"/>
                  </a:cubicBezTo>
                  <a:cubicBezTo>
                    <a:pt x="3982" y="6371"/>
                    <a:pt x="4715" y="7175"/>
                    <a:pt x="5586" y="7175"/>
                  </a:cubicBezTo>
                  <a:cubicBezTo>
                    <a:pt x="5672" y="7175"/>
                    <a:pt x="5759" y="7167"/>
                    <a:pt x="5848" y="7151"/>
                  </a:cubicBezTo>
                  <a:cubicBezTo>
                    <a:pt x="5684" y="6676"/>
                    <a:pt x="5505" y="6185"/>
                    <a:pt x="5340" y="5694"/>
                  </a:cubicBezTo>
                  <a:lnTo>
                    <a:pt x="5340" y="5694"/>
                  </a:lnTo>
                  <a:cubicBezTo>
                    <a:pt x="5497" y="6147"/>
                    <a:pt x="5875" y="6485"/>
                    <a:pt x="6333" y="6583"/>
                  </a:cubicBezTo>
                  <a:cubicBezTo>
                    <a:pt x="6387" y="6592"/>
                    <a:pt x="6441" y="6597"/>
                    <a:pt x="6494" y="6597"/>
                  </a:cubicBezTo>
                  <a:cubicBezTo>
                    <a:pt x="6918" y="6597"/>
                    <a:pt x="7300" y="6311"/>
                    <a:pt x="7419" y="5881"/>
                  </a:cubicBezTo>
                  <a:cubicBezTo>
                    <a:pt x="7494" y="5529"/>
                    <a:pt x="7257" y="5157"/>
                    <a:pt x="6936" y="5038"/>
                  </a:cubicBezTo>
                  <a:lnTo>
                    <a:pt x="6936" y="5038"/>
                  </a:lnTo>
                  <a:cubicBezTo>
                    <a:pt x="7001" y="5042"/>
                    <a:pt x="7066" y="5045"/>
                    <a:pt x="7131" y="5045"/>
                  </a:cubicBezTo>
                  <a:cubicBezTo>
                    <a:pt x="7357" y="5045"/>
                    <a:pt x="7580" y="5015"/>
                    <a:pt x="7786" y="4912"/>
                  </a:cubicBezTo>
                  <a:cubicBezTo>
                    <a:pt x="8154" y="4745"/>
                    <a:pt x="8405" y="4277"/>
                    <a:pt x="8204" y="3926"/>
                  </a:cubicBezTo>
                  <a:cubicBezTo>
                    <a:pt x="8004" y="3592"/>
                    <a:pt x="7552" y="3558"/>
                    <a:pt x="7185" y="3441"/>
                  </a:cubicBezTo>
                  <a:cubicBezTo>
                    <a:pt x="5765" y="3007"/>
                    <a:pt x="5313" y="1136"/>
                    <a:pt x="4044" y="367"/>
                  </a:cubicBezTo>
                  <a:cubicBezTo>
                    <a:pt x="3644" y="116"/>
                    <a:pt x="3209" y="1"/>
                    <a:pt x="27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61"/>
            <p:cNvSpPr/>
            <p:nvPr/>
          </p:nvSpPr>
          <p:spPr>
            <a:xfrm>
              <a:off x="6399825" y="2080700"/>
              <a:ext cx="42200" cy="57575"/>
            </a:xfrm>
            <a:custGeom>
              <a:avLst/>
              <a:gdLst/>
              <a:ahLst/>
              <a:cxnLst/>
              <a:rect l="l" t="t" r="r" b="b"/>
              <a:pathLst>
                <a:path w="1688" h="2303" extrusionOk="0">
                  <a:moveTo>
                    <a:pt x="799" y="0"/>
                  </a:moveTo>
                  <a:cubicBezTo>
                    <a:pt x="773" y="0"/>
                    <a:pt x="605" y="91"/>
                    <a:pt x="451" y="337"/>
                  </a:cubicBezTo>
                  <a:cubicBezTo>
                    <a:pt x="0" y="1055"/>
                    <a:pt x="368" y="2024"/>
                    <a:pt x="1203" y="2258"/>
                  </a:cubicBezTo>
                  <a:cubicBezTo>
                    <a:pt x="1284" y="2285"/>
                    <a:pt x="1374" y="2302"/>
                    <a:pt x="1463" y="2302"/>
                  </a:cubicBezTo>
                  <a:cubicBezTo>
                    <a:pt x="1541" y="2302"/>
                    <a:pt x="1618" y="2289"/>
                    <a:pt x="1688" y="2258"/>
                  </a:cubicBezTo>
                  <a:cubicBezTo>
                    <a:pt x="1688" y="2241"/>
                    <a:pt x="1504" y="2241"/>
                    <a:pt x="1253" y="2141"/>
                  </a:cubicBezTo>
                  <a:cubicBezTo>
                    <a:pt x="535" y="1891"/>
                    <a:pt x="201" y="1055"/>
                    <a:pt x="568" y="387"/>
                  </a:cubicBezTo>
                  <a:cubicBezTo>
                    <a:pt x="685" y="136"/>
                    <a:pt x="819" y="19"/>
                    <a:pt x="802" y="3"/>
                  </a:cubicBezTo>
                  <a:cubicBezTo>
                    <a:pt x="802" y="1"/>
                    <a:pt x="801" y="0"/>
                    <a:pt x="79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61"/>
            <p:cNvSpPr/>
            <p:nvPr/>
          </p:nvSpPr>
          <p:spPr>
            <a:xfrm>
              <a:off x="5970000" y="3919950"/>
              <a:ext cx="235175" cy="509200"/>
            </a:xfrm>
            <a:custGeom>
              <a:avLst/>
              <a:gdLst/>
              <a:ahLst/>
              <a:cxnLst/>
              <a:rect l="l" t="t" r="r" b="b"/>
              <a:pathLst>
                <a:path w="9407" h="20368" extrusionOk="0">
                  <a:moveTo>
                    <a:pt x="2373" y="0"/>
                  </a:moveTo>
                  <a:lnTo>
                    <a:pt x="0" y="20234"/>
                  </a:lnTo>
                  <a:lnTo>
                    <a:pt x="5363" y="20368"/>
                  </a:lnTo>
                  <a:lnTo>
                    <a:pt x="9407" y="1654"/>
                  </a:lnTo>
                  <a:lnTo>
                    <a:pt x="2373"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61"/>
            <p:cNvSpPr/>
            <p:nvPr/>
          </p:nvSpPr>
          <p:spPr>
            <a:xfrm>
              <a:off x="6569825" y="2657600"/>
              <a:ext cx="200525" cy="247750"/>
            </a:xfrm>
            <a:custGeom>
              <a:avLst/>
              <a:gdLst/>
              <a:ahLst/>
              <a:cxnLst/>
              <a:rect l="l" t="t" r="r" b="b"/>
              <a:pathLst>
                <a:path w="8021" h="9910" extrusionOk="0">
                  <a:moveTo>
                    <a:pt x="4512" y="1"/>
                  </a:moveTo>
                  <a:lnTo>
                    <a:pt x="1" y="3376"/>
                  </a:lnTo>
                  <a:lnTo>
                    <a:pt x="869" y="5398"/>
                  </a:lnTo>
                  <a:lnTo>
                    <a:pt x="5982" y="9909"/>
                  </a:lnTo>
                  <a:cubicBezTo>
                    <a:pt x="8021" y="6634"/>
                    <a:pt x="5598" y="1739"/>
                    <a:pt x="4746" y="369"/>
                  </a:cubicBezTo>
                  <a:cubicBezTo>
                    <a:pt x="4595" y="135"/>
                    <a:pt x="4512" y="1"/>
                    <a:pt x="451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61"/>
            <p:cNvSpPr/>
            <p:nvPr/>
          </p:nvSpPr>
          <p:spPr>
            <a:xfrm>
              <a:off x="6421550" y="3583275"/>
              <a:ext cx="230175" cy="830425"/>
            </a:xfrm>
            <a:custGeom>
              <a:avLst/>
              <a:gdLst/>
              <a:ahLst/>
              <a:cxnLst/>
              <a:rect l="l" t="t" r="r" b="b"/>
              <a:pathLst>
                <a:path w="9207" h="33217" extrusionOk="0">
                  <a:moveTo>
                    <a:pt x="7485" y="0"/>
                  </a:moveTo>
                  <a:lnTo>
                    <a:pt x="0" y="668"/>
                  </a:lnTo>
                  <a:lnTo>
                    <a:pt x="3943" y="33217"/>
                  </a:lnTo>
                  <a:lnTo>
                    <a:pt x="9206" y="31947"/>
                  </a:lnTo>
                  <a:lnTo>
                    <a:pt x="7485"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61"/>
            <p:cNvSpPr/>
            <p:nvPr/>
          </p:nvSpPr>
          <p:spPr>
            <a:xfrm>
              <a:off x="6026800" y="2406575"/>
              <a:ext cx="684250" cy="632025"/>
            </a:xfrm>
            <a:custGeom>
              <a:avLst/>
              <a:gdLst/>
              <a:ahLst/>
              <a:cxnLst/>
              <a:rect l="l" t="t" r="r" b="b"/>
              <a:pathLst>
                <a:path w="27370" h="25281" extrusionOk="0">
                  <a:moveTo>
                    <a:pt x="1471" y="0"/>
                  </a:moveTo>
                  <a:lnTo>
                    <a:pt x="0" y="6901"/>
                  </a:lnTo>
                  <a:lnTo>
                    <a:pt x="7436" y="8689"/>
                  </a:lnTo>
                  <a:lnTo>
                    <a:pt x="7853" y="14420"/>
                  </a:lnTo>
                  <a:lnTo>
                    <a:pt x="6834" y="17678"/>
                  </a:lnTo>
                  <a:cubicBezTo>
                    <a:pt x="6834" y="17795"/>
                    <a:pt x="5163" y="23292"/>
                    <a:pt x="5163" y="23292"/>
                  </a:cubicBezTo>
                  <a:lnTo>
                    <a:pt x="4629" y="25113"/>
                  </a:lnTo>
                  <a:lnTo>
                    <a:pt x="21605" y="25280"/>
                  </a:lnTo>
                  <a:cubicBezTo>
                    <a:pt x="21671" y="23309"/>
                    <a:pt x="20351" y="21354"/>
                    <a:pt x="20351" y="21354"/>
                  </a:cubicBezTo>
                  <a:cubicBezTo>
                    <a:pt x="19382" y="19716"/>
                    <a:pt x="19633" y="17243"/>
                    <a:pt x="20084" y="15355"/>
                  </a:cubicBezTo>
                  <a:cubicBezTo>
                    <a:pt x="20218" y="14770"/>
                    <a:pt x="20418" y="13785"/>
                    <a:pt x="20485" y="13183"/>
                  </a:cubicBezTo>
                  <a:lnTo>
                    <a:pt x="20502" y="13083"/>
                  </a:lnTo>
                  <a:lnTo>
                    <a:pt x="21471" y="14787"/>
                  </a:lnTo>
                  <a:lnTo>
                    <a:pt x="27369" y="10527"/>
                  </a:lnTo>
                  <a:cubicBezTo>
                    <a:pt x="25448" y="6834"/>
                    <a:pt x="22641" y="3108"/>
                    <a:pt x="22306" y="2824"/>
                  </a:cubicBezTo>
                  <a:cubicBezTo>
                    <a:pt x="21070" y="1805"/>
                    <a:pt x="19533" y="1237"/>
                    <a:pt x="17929" y="1220"/>
                  </a:cubicBezTo>
                  <a:lnTo>
                    <a:pt x="10610" y="1287"/>
                  </a:lnTo>
                  <a:cubicBezTo>
                    <a:pt x="10610" y="1287"/>
                    <a:pt x="4829" y="568"/>
                    <a:pt x="1471"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61"/>
            <p:cNvSpPr/>
            <p:nvPr/>
          </p:nvSpPr>
          <p:spPr>
            <a:xfrm>
              <a:off x="6059800" y="2427025"/>
              <a:ext cx="555175" cy="114925"/>
            </a:xfrm>
            <a:custGeom>
              <a:avLst/>
              <a:gdLst/>
              <a:ahLst/>
              <a:cxnLst/>
              <a:rect l="l" t="t" r="r" b="b"/>
              <a:pathLst>
                <a:path w="22207" h="4597" extrusionOk="0">
                  <a:moveTo>
                    <a:pt x="0" y="1"/>
                  </a:moveTo>
                  <a:cubicBezTo>
                    <a:pt x="11" y="1"/>
                    <a:pt x="21" y="7"/>
                    <a:pt x="35" y="12"/>
                  </a:cubicBezTo>
                  <a:lnTo>
                    <a:pt x="35" y="12"/>
                  </a:lnTo>
                  <a:cubicBezTo>
                    <a:pt x="29" y="8"/>
                    <a:pt x="23" y="5"/>
                    <a:pt x="17" y="1"/>
                  </a:cubicBezTo>
                  <a:close/>
                  <a:moveTo>
                    <a:pt x="35" y="12"/>
                  </a:moveTo>
                  <a:cubicBezTo>
                    <a:pt x="295" y="175"/>
                    <a:pt x="540" y="340"/>
                    <a:pt x="769" y="552"/>
                  </a:cubicBezTo>
                  <a:cubicBezTo>
                    <a:pt x="1003" y="753"/>
                    <a:pt x="1254" y="1020"/>
                    <a:pt x="1554" y="1338"/>
                  </a:cubicBezTo>
                  <a:cubicBezTo>
                    <a:pt x="1888" y="1705"/>
                    <a:pt x="2239" y="2039"/>
                    <a:pt x="2640" y="2340"/>
                  </a:cubicBezTo>
                  <a:cubicBezTo>
                    <a:pt x="3676" y="3109"/>
                    <a:pt x="4929" y="3576"/>
                    <a:pt x="6216" y="3677"/>
                  </a:cubicBezTo>
                  <a:cubicBezTo>
                    <a:pt x="6391" y="3692"/>
                    <a:pt x="6566" y="3699"/>
                    <a:pt x="6741" y="3699"/>
                  </a:cubicBezTo>
                  <a:cubicBezTo>
                    <a:pt x="7333" y="3699"/>
                    <a:pt x="7921" y="3614"/>
                    <a:pt x="8488" y="3460"/>
                  </a:cubicBezTo>
                  <a:cubicBezTo>
                    <a:pt x="9257" y="3259"/>
                    <a:pt x="10009" y="2908"/>
                    <a:pt x="10794" y="2691"/>
                  </a:cubicBezTo>
                  <a:cubicBezTo>
                    <a:pt x="11178" y="2574"/>
                    <a:pt x="11579" y="2507"/>
                    <a:pt x="11980" y="2490"/>
                  </a:cubicBezTo>
                  <a:cubicBezTo>
                    <a:pt x="12381" y="2490"/>
                    <a:pt x="12766" y="2541"/>
                    <a:pt x="13150" y="2624"/>
                  </a:cubicBezTo>
                  <a:cubicBezTo>
                    <a:pt x="13868" y="2841"/>
                    <a:pt x="14570" y="3109"/>
                    <a:pt x="15239" y="3460"/>
                  </a:cubicBezTo>
                  <a:cubicBezTo>
                    <a:pt x="15840" y="3777"/>
                    <a:pt x="16475" y="4044"/>
                    <a:pt x="17110" y="4278"/>
                  </a:cubicBezTo>
                  <a:cubicBezTo>
                    <a:pt x="17678" y="4495"/>
                    <a:pt x="18280" y="4596"/>
                    <a:pt x="18881" y="4596"/>
                  </a:cubicBezTo>
                  <a:cubicBezTo>
                    <a:pt x="18915" y="4596"/>
                    <a:pt x="18949" y="4597"/>
                    <a:pt x="18983" y="4597"/>
                  </a:cubicBezTo>
                  <a:cubicBezTo>
                    <a:pt x="19832" y="4597"/>
                    <a:pt x="20649" y="4397"/>
                    <a:pt x="21404" y="4028"/>
                  </a:cubicBezTo>
                  <a:cubicBezTo>
                    <a:pt x="21621" y="3927"/>
                    <a:pt x="21822" y="3794"/>
                    <a:pt x="22006" y="3660"/>
                  </a:cubicBezTo>
                  <a:cubicBezTo>
                    <a:pt x="22072" y="3627"/>
                    <a:pt x="22139" y="3576"/>
                    <a:pt x="22206" y="3510"/>
                  </a:cubicBezTo>
                  <a:cubicBezTo>
                    <a:pt x="22205" y="3509"/>
                    <a:pt x="22205" y="3509"/>
                    <a:pt x="22203" y="3509"/>
                  </a:cubicBezTo>
                  <a:cubicBezTo>
                    <a:pt x="22170" y="3509"/>
                    <a:pt x="21902" y="3719"/>
                    <a:pt x="21371" y="3961"/>
                  </a:cubicBezTo>
                  <a:cubicBezTo>
                    <a:pt x="20662" y="4300"/>
                    <a:pt x="19881" y="4483"/>
                    <a:pt x="19082" y="4483"/>
                  </a:cubicBezTo>
                  <a:cubicBezTo>
                    <a:pt x="19015" y="4483"/>
                    <a:pt x="18948" y="4481"/>
                    <a:pt x="18881" y="4479"/>
                  </a:cubicBezTo>
                  <a:cubicBezTo>
                    <a:pt x="18296" y="4462"/>
                    <a:pt x="17711" y="4362"/>
                    <a:pt x="17160" y="4161"/>
                  </a:cubicBezTo>
                  <a:cubicBezTo>
                    <a:pt x="16525" y="3911"/>
                    <a:pt x="15907" y="3643"/>
                    <a:pt x="15305" y="3326"/>
                  </a:cubicBezTo>
                  <a:cubicBezTo>
                    <a:pt x="14637" y="2958"/>
                    <a:pt x="13919" y="2674"/>
                    <a:pt x="13183" y="2474"/>
                  </a:cubicBezTo>
                  <a:cubicBezTo>
                    <a:pt x="12799" y="2373"/>
                    <a:pt x="12381" y="2323"/>
                    <a:pt x="11980" y="2323"/>
                  </a:cubicBezTo>
                  <a:cubicBezTo>
                    <a:pt x="11563" y="2340"/>
                    <a:pt x="11145" y="2407"/>
                    <a:pt x="10744" y="2524"/>
                  </a:cubicBezTo>
                  <a:cubicBezTo>
                    <a:pt x="9942" y="2758"/>
                    <a:pt x="9190" y="3109"/>
                    <a:pt x="8438" y="3309"/>
                  </a:cubicBezTo>
                  <a:cubicBezTo>
                    <a:pt x="7871" y="3467"/>
                    <a:pt x="7294" y="3542"/>
                    <a:pt x="6707" y="3542"/>
                  </a:cubicBezTo>
                  <a:cubicBezTo>
                    <a:pt x="6549" y="3542"/>
                    <a:pt x="6391" y="3537"/>
                    <a:pt x="6233" y="3526"/>
                  </a:cubicBezTo>
                  <a:cubicBezTo>
                    <a:pt x="4963" y="3426"/>
                    <a:pt x="3743" y="2992"/>
                    <a:pt x="2707" y="2257"/>
                  </a:cubicBezTo>
                  <a:cubicBezTo>
                    <a:pt x="2323" y="1956"/>
                    <a:pt x="1955" y="1638"/>
                    <a:pt x="1621" y="1271"/>
                  </a:cubicBezTo>
                  <a:cubicBezTo>
                    <a:pt x="1370" y="1003"/>
                    <a:pt x="1103" y="753"/>
                    <a:pt x="819" y="502"/>
                  </a:cubicBezTo>
                  <a:cubicBezTo>
                    <a:pt x="635" y="352"/>
                    <a:pt x="452" y="218"/>
                    <a:pt x="234" y="101"/>
                  </a:cubicBezTo>
                  <a:cubicBezTo>
                    <a:pt x="184" y="68"/>
                    <a:pt x="117" y="51"/>
                    <a:pt x="67" y="18"/>
                  </a:cubicBezTo>
                  <a:cubicBezTo>
                    <a:pt x="54" y="18"/>
                    <a:pt x="44" y="15"/>
                    <a:pt x="35" y="1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61"/>
            <p:cNvSpPr/>
            <p:nvPr/>
          </p:nvSpPr>
          <p:spPr>
            <a:xfrm>
              <a:off x="6221875" y="2583675"/>
              <a:ext cx="438200" cy="100575"/>
            </a:xfrm>
            <a:custGeom>
              <a:avLst/>
              <a:gdLst/>
              <a:ahLst/>
              <a:cxnLst/>
              <a:rect l="l" t="t" r="r" b="b"/>
              <a:pathLst>
                <a:path w="17528" h="4023" extrusionOk="0">
                  <a:moveTo>
                    <a:pt x="17528" y="1"/>
                  </a:moveTo>
                  <a:cubicBezTo>
                    <a:pt x="17494" y="51"/>
                    <a:pt x="17444" y="101"/>
                    <a:pt x="17411" y="168"/>
                  </a:cubicBezTo>
                  <a:lnTo>
                    <a:pt x="17093" y="652"/>
                  </a:lnTo>
                  <a:cubicBezTo>
                    <a:pt x="16709" y="1254"/>
                    <a:pt x="16274" y="1822"/>
                    <a:pt x="15790" y="2340"/>
                  </a:cubicBezTo>
                  <a:cubicBezTo>
                    <a:pt x="15456" y="2707"/>
                    <a:pt x="15071" y="3008"/>
                    <a:pt x="14654" y="3275"/>
                  </a:cubicBezTo>
                  <a:cubicBezTo>
                    <a:pt x="14186" y="3559"/>
                    <a:pt x="13651" y="3760"/>
                    <a:pt x="13100" y="3827"/>
                  </a:cubicBezTo>
                  <a:cubicBezTo>
                    <a:pt x="12904" y="3848"/>
                    <a:pt x="12708" y="3859"/>
                    <a:pt x="12513" y="3859"/>
                  </a:cubicBezTo>
                  <a:cubicBezTo>
                    <a:pt x="12092" y="3859"/>
                    <a:pt x="11673" y="3807"/>
                    <a:pt x="11262" y="3693"/>
                  </a:cubicBezTo>
                  <a:cubicBezTo>
                    <a:pt x="10627" y="3526"/>
                    <a:pt x="9992" y="3292"/>
                    <a:pt x="9374" y="3025"/>
                  </a:cubicBezTo>
                  <a:cubicBezTo>
                    <a:pt x="8104" y="2490"/>
                    <a:pt x="6851" y="1972"/>
                    <a:pt x="5614" y="1939"/>
                  </a:cubicBezTo>
                  <a:cubicBezTo>
                    <a:pt x="5579" y="1938"/>
                    <a:pt x="5543" y="1937"/>
                    <a:pt x="5507" y="1937"/>
                  </a:cubicBezTo>
                  <a:cubicBezTo>
                    <a:pt x="4973" y="1937"/>
                    <a:pt x="4428" y="2054"/>
                    <a:pt x="3927" y="2273"/>
                  </a:cubicBezTo>
                  <a:cubicBezTo>
                    <a:pt x="3492" y="2507"/>
                    <a:pt x="3075" y="2757"/>
                    <a:pt x="2674" y="3058"/>
                  </a:cubicBezTo>
                  <a:cubicBezTo>
                    <a:pt x="2340" y="3309"/>
                    <a:pt x="1989" y="3493"/>
                    <a:pt x="1604" y="3610"/>
                  </a:cubicBezTo>
                  <a:cubicBezTo>
                    <a:pt x="1381" y="3672"/>
                    <a:pt x="1158" y="3706"/>
                    <a:pt x="935" y="3706"/>
                  </a:cubicBezTo>
                  <a:cubicBezTo>
                    <a:pt x="857" y="3706"/>
                    <a:pt x="780" y="3702"/>
                    <a:pt x="702" y="3693"/>
                  </a:cubicBezTo>
                  <a:cubicBezTo>
                    <a:pt x="451" y="3643"/>
                    <a:pt x="201" y="3543"/>
                    <a:pt x="0" y="3376"/>
                  </a:cubicBezTo>
                  <a:lnTo>
                    <a:pt x="0" y="3376"/>
                  </a:lnTo>
                  <a:cubicBezTo>
                    <a:pt x="50" y="3426"/>
                    <a:pt x="101" y="3476"/>
                    <a:pt x="151" y="3509"/>
                  </a:cubicBezTo>
                  <a:cubicBezTo>
                    <a:pt x="318" y="3643"/>
                    <a:pt x="502" y="3710"/>
                    <a:pt x="685" y="3743"/>
                  </a:cubicBezTo>
                  <a:cubicBezTo>
                    <a:pt x="818" y="3771"/>
                    <a:pt x="950" y="3785"/>
                    <a:pt x="1082" y="3785"/>
                  </a:cubicBezTo>
                  <a:cubicBezTo>
                    <a:pt x="1265" y="3785"/>
                    <a:pt x="1446" y="3759"/>
                    <a:pt x="1621" y="3710"/>
                  </a:cubicBezTo>
                  <a:cubicBezTo>
                    <a:pt x="2022" y="3593"/>
                    <a:pt x="2390" y="3409"/>
                    <a:pt x="2741" y="3158"/>
                  </a:cubicBezTo>
                  <a:cubicBezTo>
                    <a:pt x="3125" y="2874"/>
                    <a:pt x="3559" y="2624"/>
                    <a:pt x="3994" y="2390"/>
                  </a:cubicBezTo>
                  <a:cubicBezTo>
                    <a:pt x="4432" y="2200"/>
                    <a:pt x="4921" y="2100"/>
                    <a:pt x="5405" y="2100"/>
                  </a:cubicBezTo>
                  <a:cubicBezTo>
                    <a:pt x="5475" y="2100"/>
                    <a:pt x="5545" y="2102"/>
                    <a:pt x="5614" y="2106"/>
                  </a:cubicBezTo>
                  <a:cubicBezTo>
                    <a:pt x="6801" y="2139"/>
                    <a:pt x="8037" y="2641"/>
                    <a:pt x="9307" y="3192"/>
                  </a:cubicBezTo>
                  <a:cubicBezTo>
                    <a:pt x="9925" y="3459"/>
                    <a:pt x="10577" y="3676"/>
                    <a:pt x="11228" y="3860"/>
                  </a:cubicBezTo>
                  <a:cubicBezTo>
                    <a:pt x="11666" y="3967"/>
                    <a:pt x="12112" y="4023"/>
                    <a:pt x="12561" y="4023"/>
                  </a:cubicBezTo>
                  <a:cubicBezTo>
                    <a:pt x="12746" y="4023"/>
                    <a:pt x="12931" y="4013"/>
                    <a:pt x="13117" y="3994"/>
                  </a:cubicBezTo>
                  <a:cubicBezTo>
                    <a:pt x="13701" y="3910"/>
                    <a:pt x="14253" y="3710"/>
                    <a:pt x="14737" y="3392"/>
                  </a:cubicBezTo>
                  <a:cubicBezTo>
                    <a:pt x="15155" y="3125"/>
                    <a:pt x="15539" y="2791"/>
                    <a:pt x="15873" y="2423"/>
                  </a:cubicBezTo>
                  <a:cubicBezTo>
                    <a:pt x="16358" y="1889"/>
                    <a:pt x="16776" y="1304"/>
                    <a:pt x="17143" y="686"/>
                  </a:cubicBezTo>
                  <a:cubicBezTo>
                    <a:pt x="17277" y="468"/>
                    <a:pt x="17377" y="301"/>
                    <a:pt x="17444" y="184"/>
                  </a:cubicBezTo>
                  <a:cubicBezTo>
                    <a:pt x="17477" y="118"/>
                    <a:pt x="17511" y="67"/>
                    <a:pt x="17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61"/>
            <p:cNvSpPr/>
            <p:nvPr/>
          </p:nvSpPr>
          <p:spPr>
            <a:xfrm>
              <a:off x="6215600" y="2777800"/>
              <a:ext cx="302875" cy="48500"/>
            </a:xfrm>
            <a:custGeom>
              <a:avLst/>
              <a:gdLst/>
              <a:ahLst/>
              <a:cxnLst/>
              <a:rect l="l" t="t" r="r" b="b"/>
              <a:pathLst>
                <a:path w="12115" h="1940" extrusionOk="0">
                  <a:moveTo>
                    <a:pt x="8341" y="1"/>
                  </a:moveTo>
                  <a:cubicBezTo>
                    <a:pt x="7559" y="1"/>
                    <a:pt x="6769" y="168"/>
                    <a:pt x="6049" y="490"/>
                  </a:cubicBezTo>
                  <a:cubicBezTo>
                    <a:pt x="5214" y="824"/>
                    <a:pt x="4445" y="1241"/>
                    <a:pt x="3727" y="1492"/>
                  </a:cubicBezTo>
                  <a:cubicBezTo>
                    <a:pt x="3184" y="1701"/>
                    <a:pt x="2617" y="1805"/>
                    <a:pt x="2057" y="1805"/>
                  </a:cubicBezTo>
                  <a:cubicBezTo>
                    <a:pt x="1945" y="1805"/>
                    <a:pt x="1833" y="1801"/>
                    <a:pt x="1722" y="1793"/>
                  </a:cubicBezTo>
                  <a:cubicBezTo>
                    <a:pt x="1254" y="1776"/>
                    <a:pt x="803" y="1626"/>
                    <a:pt x="418" y="1392"/>
                  </a:cubicBezTo>
                  <a:cubicBezTo>
                    <a:pt x="149" y="1233"/>
                    <a:pt x="30" y="1090"/>
                    <a:pt x="4" y="1090"/>
                  </a:cubicBezTo>
                  <a:cubicBezTo>
                    <a:pt x="3" y="1090"/>
                    <a:pt x="2" y="1090"/>
                    <a:pt x="1" y="1091"/>
                  </a:cubicBezTo>
                  <a:cubicBezTo>
                    <a:pt x="1" y="1091"/>
                    <a:pt x="34" y="1125"/>
                    <a:pt x="84" y="1191"/>
                  </a:cubicBezTo>
                  <a:cubicBezTo>
                    <a:pt x="168" y="1292"/>
                    <a:pt x="268" y="1375"/>
                    <a:pt x="385" y="1459"/>
                  </a:cubicBezTo>
                  <a:cubicBezTo>
                    <a:pt x="769" y="1726"/>
                    <a:pt x="1237" y="1876"/>
                    <a:pt x="1705" y="1927"/>
                  </a:cubicBezTo>
                  <a:cubicBezTo>
                    <a:pt x="1823" y="1935"/>
                    <a:pt x="1941" y="1939"/>
                    <a:pt x="2059" y="1939"/>
                  </a:cubicBezTo>
                  <a:cubicBezTo>
                    <a:pt x="2642" y="1939"/>
                    <a:pt x="3221" y="1837"/>
                    <a:pt x="3777" y="1642"/>
                  </a:cubicBezTo>
                  <a:cubicBezTo>
                    <a:pt x="4529" y="1375"/>
                    <a:pt x="5281" y="974"/>
                    <a:pt x="6116" y="640"/>
                  </a:cubicBezTo>
                  <a:cubicBezTo>
                    <a:pt x="6820" y="334"/>
                    <a:pt x="7580" y="168"/>
                    <a:pt x="8345" y="168"/>
                  </a:cubicBezTo>
                  <a:cubicBezTo>
                    <a:pt x="8415" y="168"/>
                    <a:pt x="8485" y="169"/>
                    <a:pt x="8555" y="172"/>
                  </a:cubicBezTo>
                  <a:cubicBezTo>
                    <a:pt x="9241" y="206"/>
                    <a:pt x="9909" y="356"/>
                    <a:pt x="10527" y="640"/>
                  </a:cubicBezTo>
                  <a:cubicBezTo>
                    <a:pt x="11567" y="1127"/>
                    <a:pt x="12054" y="1694"/>
                    <a:pt x="12095" y="1694"/>
                  </a:cubicBezTo>
                  <a:cubicBezTo>
                    <a:pt x="12096" y="1694"/>
                    <a:pt x="12097" y="1694"/>
                    <a:pt x="12098" y="1693"/>
                  </a:cubicBezTo>
                  <a:cubicBezTo>
                    <a:pt x="12114" y="1693"/>
                    <a:pt x="12081" y="1659"/>
                    <a:pt x="12014" y="1592"/>
                  </a:cubicBezTo>
                  <a:cubicBezTo>
                    <a:pt x="11931" y="1492"/>
                    <a:pt x="11847" y="1409"/>
                    <a:pt x="11747" y="1325"/>
                  </a:cubicBezTo>
                  <a:cubicBezTo>
                    <a:pt x="11396" y="1008"/>
                    <a:pt x="11012" y="740"/>
                    <a:pt x="10577" y="540"/>
                  </a:cubicBezTo>
                  <a:cubicBezTo>
                    <a:pt x="9942" y="239"/>
                    <a:pt x="9257" y="55"/>
                    <a:pt x="8555" y="5"/>
                  </a:cubicBezTo>
                  <a:cubicBezTo>
                    <a:pt x="8484" y="2"/>
                    <a:pt x="8413" y="1"/>
                    <a:pt x="83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61"/>
            <p:cNvSpPr/>
            <p:nvPr/>
          </p:nvSpPr>
          <p:spPr>
            <a:xfrm>
              <a:off x="6170075" y="2916025"/>
              <a:ext cx="356325" cy="43650"/>
            </a:xfrm>
            <a:custGeom>
              <a:avLst/>
              <a:gdLst/>
              <a:ahLst/>
              <a:cxnLst/>
              <a:rect l="l" t="t" r="r" b="b"/>
              <a:pathLst>
                <a:path w="14253" h="1746" extrusionOk="0">
                  <a:moveTo>
                    <a:pt x="2561" y="1"/>
                  </a:moveTo>
                  <a:cubicBezTo>
                    <a:pt x="2381" y="1"/>
                    <a:pt x="2201" y="8"/>
                    <a:pt x="2022" y="23"/>
                  </a:cubicBezTo>
                  <a:cubicBezTo>
                    <a:pt x="1471" y="73"/>
                    <a:pt x="953" y="240"/>
                    <a:pt x="485" y="491"/>
                  </a:cubicBezTo>
                  <a:cubicBezTo>
                    <a:pt x="351" y="558"/>
                    <a:pt x="234" y="641"/>
                    <a:pt x="117" y="742"/>
                  </a:cubicBezTo>
                  <a:cubicBezTo>
                    <a:pt x="51" y="792"/>
                    <a:pt x="0" y="825"/>
                    <a:pt x="17" y="842"/>
                  </a:cubicBezTo>
                  <a:cubicBezTo>
                    <a:pt x="17" y="843"/>
                    <a:pt x="18" y="843"/>
                    <a:pt x="19" y="843"/>
                  </a:cubicBezTo>
                  <a:cubicBezTo>
                    <a:pt x="37" y="843"/>
                    <a:pt x="203" y="715"/>
                    <a:pt x="518" y="541"/>
                  </a:cubicBezTo>
                  <a:cubicBezTo>
                    <a:pt x="986" y="324"/>
                    <a:pt x="1504" y="190"/>
                    <a:pt x="2022" y="140"/>
                  </a:cubicBezTo>
                  <a:cubicBezTo>
                    <a:pt x="2169" y="131"/>
                    <a:pt x="2317" y="126"/>
                    <a:pt x="2464" y="126"/>
                  </a:cubicBezTo>
                  <a:cubicBezTo>
                    <a:pt x="3101" y="126"/>
                    <a:pt x="3734" y="214"/>
                    <a:pt x="4345" y="391"/>
                  </a:cubicBezTo>
                  <a:cubicBezTo>
                    <a:pt x="5197" y="625"/>
                    <a:pt x="6099" y="992"/>
                    <a:pt x="7085" y="1293"/>
                  </a:cubicBezTo>
                  <a:cubicBezTo>
                    <a:pt x="7958" y="1595"/>
                    <a:pt x="8876" y="1745"/>
                    <a:pt x="9797" y="1745"/>
                  </a:cubicBezTo>
                  <a:cubicBezTo>
                    <a:pt x="9845" y="1745"/>
                    <a:pt x="9894" y="1745"/>
                    <a:pt x="9942" y="1744"/>
                  </a:cubicBezTo>
                  <a:cubicBezTo>
                    <a:pt x="10744" y="1744"/>
                    <a:pt x="11529" y="1611"/>
                    <a:pt x="12281" y="1360"/>
                  </a:cubicBezTo>
                  <a:cubicBezTo>
                    <a:pt x="12799" y="1210"/>
                    <a:pt x="13284" y="992"/>
                    <a:pt x="13752" y="725"/>
                  </a:cubicBezTo>
                  <a:cubicBezTo>
                    <a:pt x="13919" y="641"/>
                    <a:pt x="14036" y="558"/>
                    <a:pt x="14119" y="508"/>
                  </a:cubicBezTo>
                  <a:cubicBezTo>
                    <a:pt x="14203" y="458"/>
                    <a:pt x="14253" y="424"/>
                    <a:pt x="14253" y="408"/>
                  </a:cubicBezTo>
                  <a:cubicBezTo>
                    <a:pt x="14252" y="406"/>
                    <a:pt x="14250" y="406"/>
                    <a:pt x="14248" y="406"/>
                  </a:cubicBezTo>
                  <a:cubicBezTo>
                    <a:pt x="14212" y="406"/>
                    <a:pt x="14031" y="518"/>
                    <a:pt x="13718" y="675"/>
                  </a:cubicBezTo>
                  <a:cubicBezTo>
                    <a:pt x="13250" y="909"/>
                    <a:pt x="12766" y="1109"/>
                    <a:pt x="12248" y="1260"/>
                  </a:cubicBezTo>
                  <a:cubicBezTo>
                    <a:pt x="11496" y="1477"/>
                    <a:pt x="10727" y="1594"/>
                    <a:pt x="9942" y="1594"/>
                  </a:cubicBezTo>
                  <a:cubicBezTo>
                    <a:pt x="8990" y="1594"/>
                    <a:pt x="8037" y="1443"/>
                    <a:pt x="7135" y="1143"/>
                  </a:cubicBezTo>
                  <a:cubicBezTo>
                    <a:pt x="6149" y="825"/>
                    <a:pt x="5247" y="474"/>
                    <a:pt x="4378" y="240"/>
                  </a:cubicBezTo>
                  <a:cubicBezTo>
                    <a:pt x="3785" y="86"/>
                    <a:pt x="3171" y="1"/>
                    <a:pt x="25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61"/>
            <p:cNvSpPr/>
            <p:nvPr/>
          </p:nvSpPr>
          <p:spPr>
            <a:xfrm>
              <a:off x="6016775" y="3022700"/>
              <a:ext cx="630775" cy="940700"/>
            </a:xfrm>
            <a:custGeom>
              <a:avLst/>
              <a:gdLst/>
              <a:ahLst/>
              <a:cxnLst/>
              <a:rect l="l" t="t" r="r" b="b"/>
              <a:pathLst>
                <a:path w="25231" h="37628" extrusionOk="0">
                  <a:moveTo>
                    <a:pt x="21989" y="0"/>
                  </a:moveTo>
                  <a:lnTo>
                    <a:pt x="4929" y="318"/>
                  </a:lnTo>
                  <a:lnTo>
                    <a:pt x="0" y="36141"/>
                  </a:lnTo>
                  <a:lnTo>
                    <a:pt x="8037" y="37628"/>
                  </a:lnTo>
                  <a:lnTo>
                    <a:pt x="13234" y="7452"/>
                  </a:lnTo>
                  <a:lnTo>
                    <a:pt x="17194" y="37360"/>
                  </a:lnTo>
                  <a:lnTo>
                    <a:pt x="25230" y="37310"/>
                  </a:lnTo>
                  <a:lnTo>
                    <a:pt x="219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61"/>
            <p:cNvSpPr/>
            <p:nvPr/>
          </p:nvSpPr>
          <p:spPr>
            <a:xfrm>
              <a:off x="6203500" y="3184625"/>
              <a:ext cx="308300" cy="36650"/>
            </a:xfrm>
            <a:custGeom>
              <a:avLst/>
              <a:gdLst/>
              <a:ahLst/>
              <a:cxnLst/>
              <a:rect l="l" t="t" r="r" b="b"/>
              <a:pathLst>
                <a:path w="12332" h="1466" extrusionOk="0">
                  <a:moveTo>
                    <a:pt x="48" y="0"/>
                  </a:moveTo>
                  <a:cubicBezTo>
                    <a:pt x="16" y="0"/>
                    <a:pt x="0" y="2"/>
                    <a:pt x="0" y="6"/>
                  </a:cubicBezTo>
                  <a:cubicBezTo>
                    <a:pt x="0" y="56"/>
                    <a:pt x="2757" y="407"/>
                    <a:pt x="6149" y="825"/>
                  </a:cubicBezTo>
                  <a:cubicBezTo>
                    <a:pt x="9295" y="1195"/>
                    <a:pt x="11901" y="1466"/>
                    <a:pt x="12283" y="1466"/>
                  </a:cubicBezTo>
                  <a:cubicBezTo>
                    <a:pt x="12315" y="1466"/>
                    <a:pt x="12331" y="1464"/>
                    <a:pt x="12331" y="1460"/>
                  </a:cubicBezTo>
                  <a:cubicBezTo>
                    <a:pt x="12331" y="1426"/>
                    <a:pt x="9574" y="1059"/>
                    <a:pt x="6166" y="658"/>
                  </a:cubicBezTo>
                  <a:cubicBezTo>
                    <a:pt x="3034" y="272"/>
                    <a:pt x="430" y="0"/>
                    <a:pt x="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61"/>
            <p:cNvSpPr/>
            <p:nvPr/>
          </p:nvSpPr>
          <p:spPr>
            <a:xfrm>
              <a:off x="5822950" y="4424550"/>
              <a:ext cx="281150" cy="54800"/>
            </a:xfrm>
            <a:custGeom>
              <a:avLst/>
              <a:gdLst/>
              <a:ahLst/>
              <a:cxnLst/>
              <a:rect l="l" t="t" r="r" b="b"/>
              <a:pathLst>
                <a:path w="11246" h="2192" extrusionOk="0">
                  <a:moveTo>
                    <a:pt x="5180" y="0"/>
                  </a:moveTo>
                  <a:lnTo>
                    <a:pt x="5164" y="602"/>
                  </a:lnTo>
                  <a:cubicBezTo>
                    <a:pt x="5164" y="602"/>
                    <a:pt x="1" y="1537"/>
                    <a:pt x="1220" y="1921"/>
                  </a:cubicBezTo>
                  <a:cubicBezTo>
                    <a:pt x="1925" y="2135"/>
                    <a:pt x="4961" y="2192"/>
                    <a:pt x="7499" y="2192"/>
                  </a:cubicBezTo>
                  <a:cubicBezTo>
                    <a:pt x="8933" y="2192"/>
                    <a:pt x="10208" y="2174"/>
                    <a:pt x="10811" y="2155"/>
                  </a:cubicBezTo>
                  <a:lnTo>
                    <a:pt x="11195" y="2155"/>
                  </a:lnTo>
                  <a:lnTo>
                    <a:pt x="11245" y="184"/>
                  </a:lnTo>
                  <a:lnTo>
                    <a:pt x="518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61"/>
            <p:cNvSpPr/>
            <p:nvPr/>
          </p:nvSpPr>
          <p:spPr>
            <a:xfrm>
              <a:off x="6048100" y="4436800"/>
              <a:ext cx="55575" cy="39550"/>
            </a:xfrm>
            <a:custGeom>
              <a:avLst/>
              <a:gdLst/>
              <a:ahLst/>
              <a:cxnLst/>
              <a:rect l="l" t="t" r="r" b="b"/>
              <a:pathLst>
                <a:path w="2223" h="1582" extrusionOk="0">
                  <a:moveTo>
                    <a:pt x="2015" y="1"/>
                  </a:moveTo>
                  <a:cubicBezTo>
                    <a:pt x="1585" y="1"/>
                    <a:pt x="1163" y="134"/>
                    <a:pt x="803" y="379"/>
                  </a:cubicBezTo>
                  <a:cubicBezTo>
                    <a:pt x="402" y="663"/>
                    <a:pt x="101" y="1081"/>
                    <a:pt x="1" y="1548"/>
                  </a:cubicBezTo>
                  <a:lnTo>
                    <a:pt x="2173" y="1582"/>
                  </a:lnTo>
                  <a:lnTo>
                    <a:pt x="2223" y="11"/>
                  </a:lnTo>
                  <a:cubicBezTo>
                    <a:pt x="2154" y="4"/>
                    <a:pt x="2084" y="1"/>
                    <a:pt x="2015"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61"/>
            <p:cNvSpPr/>
            <p:nvPr/>
          </p:nvSpPr>
          <p:spPr>
            <a:xfrm>
              <a:off x="5843425" y="4452950"/>
              <a:ext cx="259000" cy="27075"/>
            </a:xfrm>
            <a:custGeom>
              <a:avLst/>
              <a:gdLst/>
              <a:ahLst/>
              <a:cxnLst/>
              <a:rect l="l" t="t" r="r" b="b"/>
              <a:pathLst>
                <a:path w="10360" h="1083" extrusionOk="0">
                  <a:moveTo>
                    <a:pt x="1822" y="0"/>
                  </a:moveTo>
                  <a:cubicBezTo>
                    <a:pt x="1822" y="0"/>
                    <a:pt x="0" y="435"/>
                    <a:pt x="218" y="719"/>
                  </a:cubicBezTo>
                  <a:cubicBezTo>
                    <a:pt x="378" y="928"/>
                    <a:pt x="4161" y="1083"/>
                    <a:pt x="7357" y="1083"/>
                  </a:cubicBezTo>
                  <a:cubicBezTo>
                    <a:pt x="8496" y="1083"/>
                    <a:pt x="9561" y="1063"/>
                    <a:pt x="10360" y="1019"/>
                  </a:cubicBezTo>
                  <a:lnTo>
                    <a:pt x="10360" y="886"/>
                  </a:lnTo>
                  <a:lnTo>
                    <a:pt x="2323" y="735"/>
                  </a:lnTo>
                  <a:cubicBezTo>
                    <a:pt x="2323" y="735"/>
                    <a:pt x="2172" y="34"/>
                    <a:pt x="1822"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61"/>
            <p:cNvSpPr/>
            <p:nvPr/>
          </p:nvSpPr>
          <p:spPr>
            <a:xfrm>
              <a:off x="5848850" y="4468400"/>
              <a:ext cx="256075" cy="7550"/>
            </a:xfrm>
            <a:custGeom>
              <a:avLst/>
              <a:gdLst/>
              <a:ahLst/>
              <a:cxnLst/>
              <a:rect l="l" t="t" r="r" b="b"/>
              <a:pathLst>
                <a:path w="10243" h="302" extrusionOk="0">
                  <a:moveTo>
                    <a:pt x="10143" y="268"/>
                  </a:moveTo>
                  <a:cubicBezTo>
                    <a:pt x="10154" y="273"/>
                    <a:pt x="10165" y="275"/>
                    <a:pt x="10176" y="275"/>
                  </a:cubicBezTo>
                  <a:cubicBezTo>
                    <a:pt x="10198" y="275"/>
                    <a:pt x="10221" y="268"/>
                    <a:pt x="10243" y="268"/>
                  </a:cubicBezTo>
                  <a:close/>
                  <a:moveTo>
                    <a:pt x="1" y="0"/>
                  </a:moveTo>
                  <a:cubicBezTo>
                    <a:pt x="34" y="17"/>
                    <a:pt x="67" y="17"/>
                    <a:pt x="101" y="17"/>
                  </a:cubicBezTo>
                  <a:cubicBezTo>
                    <a:pt x="201" y="34"/>
                    <a:pt x="285" y="34"/>
                    <a:pt x="402" y="51"/>
                  </a:cubicBezTo>
                  <a:cubicBezTo>
                    <a:pt x="702" y="67"/>
                    <a:pt x="1070" y="84"/>
                    <a:pt x="1504" y="117"/>
                  </a:cubicBezTo>
                  <a:cubicBezTo>
                    <a:pt x="2423" y="167"/>
                    <a:pt x="3710" y="234"/>
                    <a:pt x="5113" y="268"/>
                  </a:cubicBezTo>
                  <a:cubicBezTo>
                    <a:pt x="6534" y="301"/>
                    <a:pt x="7803" y="301"/>
                    <a:pt x="8739" y="301"/>
                  </a:cubicBezTo>
                  <a:lnTo>
                    <a:pt x="9842" y="284"/>
                  </a:lnTo>
                  <a:lnTo>
                    <a:pt x="10143" y="268"/>
                  </a:lnTo>
                  <a:lnTo>
                    <a:pt x="9842" y="251"/>
                  </a:lnTo>
                  <a:lnTo>
                    <a:pt x="8739" y="251"/>
                  </a:lnTo>
                  <a:cubicBezTo>
                    <a:pt x="7820" y="251"/>
                    <a:pt x="6534" y="234"/>
                    <a:pt x="5113" y="201"/>
                  </a:cubicBezTo>
                  <a:cubicBezTo>
                    <a:pt x="3710" y="167"/>
                    <a:pt x="2423" y="101"/>
                    <a:pt x="1504" y="67"/>
                  </a:cubicBezTo>
                  <a:cubicBezTo>
                    <a:pt x="1070" y="51"/>
                    <a:pt x="702" y="34"/>
                    <a:pt x="402" y="17"/>
                  </a:cubicBezTo>
                  <a:cubicBezTo>
                    <a:pt x="301" y="17"/>
                    <a:pt x="201" y="17"/>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61"/>
            <p:cNvSpPr/>
            <p:nvPr/>
          </p:nvSpPr>
          <p:spPr>
            <a:xfrm>
              <a:off x="5887700" y="4451275"/>
              <a:ext cx="14650" cy="22575"/>
            </a:xfrm>
            <a:custGeom>
              <a:avLst/>
              <a:gdLst/>
              <a:ahLst/>
              <a:cxnLst/>
              <a:rect l="l" t="t" r="r" b="b"/>
              <a:pathLst>
                <a:path w="586" h="903" extrusionOk="0">
                  <a:moveTo>
                    <a:pt x="0" y="0"/>
                  </a:moveTo>
                  <a:lnTo>
                    <a:pt x="0" y="0"/>
                  </a:lnTo>
                  <a:cubicBezTo>
                    <a:pt x="134" y="117"/>
                    <a:pt x="251" y="251"/>
                    <a:pt x="368" y="401"/>
                  </a:cubicBezTo>
                  <a:cubicBezTo>
                    <a:pt x="452" y="552"/>
                    <a:pt x="502" y="719"/>
                    <a:pt x="552" y="903"/>
                  </a:cubicBezTo>
                  <a:cubicBezTo>
                    <a:pt x="585" y="702"/>
                    <a:pt x="535" y="518"/>
                    <a:pt x="418" y="368"/>
                  </a:cubicBezTo>
                  <a:cubicBezTo>
                    <a:pt x="335" y="201"/>
                    <a:pt x="184" y="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61"/>
            <p:cNvSpPr/>
            <p:nvPr/>
          </p:nvSpPr>
          <p:spPr>
            <a:xfrm>
              <a:off x="5938650" y="4442025"/>
              <a:ext cx="8400" cy="11825"/>
            </a:xfrm>
            <a:custGeom>
              <a:avLst/>
              <a:gdLst/>
              <a:ahLst/>
              <a:cxnLst/>
              <a:rect l="l" t="t" r="r" b="b"/>
              <a:pathLst>
                <a:path w="336" h="473" extrusionOk="0">
                  <a:moveTo>
                    <a:pt x="22" y="1"/>
                  </a:moveTo>
                  <a:cubicBezTo>
                    <a:pt x="20" y="1"/>
                    <a:pt x="19" y="2"/>
                    <a:pt x="18" y="3"/>
                  </a:cubicBezTo>
                  <a:cubicBezTo>
                    <a:pt x="1" y="3"/>
                    <a:pt x="51" y="120"/>
                    <a:pt x="135" y="253"/>
                  </a:cubicBezTo>
                  <a:cubicBezTo>
                    <a:pt x="212" y="377"/>
                    <a:pt x="289" y="472"/>
                    <a:pt x="314" y="472"/>
                  </a:cubicBezTo>
                  <a:cubicBezTo>
                    <a:pt x="316" y="472"/>
                    <a:pt x="317" y="472"/>
                    <a:pt x="318" y="471"/>
                  </a:cubicBezTo>
                  <a:cubicBezTo>
                    <a:pt x="335" y="454"/>
                    <a:pt x="285" y="354"/>
                    <a:pt x="201" y="220"/>
                  </a:cubicBezTo>
                  <a:cubicBezTo>
                    <a:pt x="124" y="96"/>
                    <a:pt x="47" y="1"/>
                    <a:pt x="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61"/>
            <p:cNvSpPr/>
            <p:nvPr/>
          </p:nvSpPr>
          <p:spPr>
            <a:xfrm>
              <a:off x="5949525" y="4439925"/>
              <a:ext cx="10050" cy="8100"/>
            </a:xfrm>
            <a:custGeom>
              <a:avLst/>
              <a:gdLst/>
              <a:ahLst/>
              <a:cxnLst/>
              <a:rect l="l" t="t" r="r" b="b"/>
              <a:pathLst>
                <a:path w="402" h="324" extrusionOk="0">
                  <a:moveTo>
                    <a:pt x="24" y="1"/>
                  </a:moveTo>
                  <a:cubicBezTo>
                    <a:pt x="21" y="1"/>
                    <a:pt x="19" y="1"/>
                    <a:pt x="17" y="3"/>
                  </a:cubicBezTo>
                  <a:cubicBezTo>
                    <a:pt x="0" y="20"/>
                    <a:pt x="67" y="103"/>
                    <a:pt x="167" y="187"/>
                  </a:cubicBezTo>
                  <a:cubicBezTo>
                    <a:pt x="255" y="275"/>
                    <a:pt x="342" y="324"/>
                    <a:pt x="374" y="324"/>
                  </a:cubicBezTo>
                  <a:cubicBezTo>
                    <a:pt x="379" y="324"/>
                    <a:pt x="382" y="323"/>
                    <a:pt x="385" y="321"/>
                  </a:cubicBezTo>
                  <a:cubicBezTo>
                    <a:pt x="401" y="321"/>
                    <a:pt x="318" y="237"/>
                    <a:pt x="218" y="137"/>
                  </a:cubicBezTo>
                  <a:cubicBezTo>
                    <a:pt x="128" y="62"/>
                    <a:pt x="51" y="1"/>
                    <a:pt x="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61"/>
            <p:cNvSpPr/>
            <p:nvPr/>
          </p:nvSpPr>
          <p:spPr>
            <a:xfrm>
              <a:off x="5951600" y="4434050"/>
              <a:ext cx="15500" cy="1950"/>
            </a:xfrm>
            <a:custGeom>
              <a:avLst/>
              <a:gdLst/>
              <a:ahLst/>
              <a:cxnLst/>
              <a:rect l="l" t="t" r="r" b="b"/>
              <a:pathLst>
                <a:path w="620" h="78" extrusionOk="0">
                  <a:moveTo>
                    <a:pt x="310" y="0"/>
                  </a:moveTo>
                  <a:cubicBezTo>
                    <a:pt x="206" y="0"/>
                    <a:pt x="101" y="13"/>
                    <a:pt x="1" y="38"/>
                  </a:cubicBezTo>
                  <a:cubicBezTo>
                    <a:pt x="101" y="71"/>
                    <a:pt x="201" y="71"/>
                    <a:pt x="302" y="71"/>
                  </a:cubicBezTo>
                  <a:cubicBezTo>
                    <a:pt x="333" y="76"/>
                    <a:pt x="363" y="78"/>
                    <a:pt x="392" y="78"/>
                  </a:cubicBezTo>
                  <a:cubicBezTo>
                    <a:pt x="472" y="78"/>
                    <a:pt x="546" y="62"/>
                    <a:pt x="619" y="38"/>
                  </a:cubicBezTo>
                  <a:cubicBezTo>
                    <a:pt x="519" y="13"/>
                    <a:pt x="414"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61"/>
            <p:cNvSpPr/>
            <p:nvPr/>
          </p:nvSpPr>
          <p:spPr>
            <a:xfrm>
              <a:off x="5952025" y="4425800"/>
              <a:ext cx="18000" cy="2250"/>
            </a:xfrm>
            <a:custGeom>
              <a:avLst/>
              <a:gdLst/>
              <a:ahLst/>
              <a:cxnLst/>
              <a:rect l="l" t="t" r="r" b="b"/>
              <a:pathLst>
                <a:path w="720" h="90" extrusionOk="0">
                  <a:moveTo>
                    <a:pt x="719" y="0"/>
                  </a:moveTo>
                  <a:cubicBezTo>
                    <a:pt x="485" y="17"/>
                    <a:pt x="251" y="17"/>
                    <a:pt x="1" y="34"/>
                  </a:cubicBezTo>
                  <a:cubicBezTo>
                    <a:pt x="88" y="71"/>
                    <a:pt x="185" y="90"/>
                    <a:pt x="278" y="90"/>
                  </a:cubicBezTo>
                  <a:cubicBezTo>
                    <a:pt x="309" y="90"/>
                    <a:pt x="339" y="88"/>
                    <a:pt x="368" y="84"/>
                  </a:cubicBezTo>
                  <a:cubicBezTo>
                    <a:pt x="388" y="87"/>
                    <a:pt x="409" y="88"/>
                    <a:pt x="430" y="88"/>
                  </a:cubicBezTo>
                  <a:cubicBezTo>
                    <a:pt x="530" y="88"/>
                    <a:pt x="636" y="56"/>
                    <a:pt x="7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61"/>
            <p:cNvSpPr/>
            <p:nvPr/>
          </p:nvSpPr>
          <p:spPr>
            <a:xfrm>
              <a:off x="5913600" y="4428400"/>
              <a:ext cx="28425" cy="15375"/>
            </a:xfrm>
            <a:custGeom>
              <a:avLst/>
              <a:gdLst/>
              <a:ahLst/>
              <a:cxnLst/>
              <a:rect l="l" t="t" r="r" b="b"/>
              <a:pathLst>
                <a:path w="1137" h="615" extrusionOk="0">
                  <a:moveTo>
                    <a:pt x="368" y="61"/>
                  </a:moveTo>
                  <a:cubicBezTo>
                    <a:pt x="442" y="61"/>
                    <a:pt x="515" y="73"/>
                    <a:pt x="585" y="97"/>
                  </a:cubicBezTo>
                  <a:cubicBezTo>
                    <a:pt x="702" y="130"/>
                    <a:pt x="819" y="214"/>
                    <a:pt x="903" y="297"/>
                  </a:cubicBezTo>
                  <a:cubicBezTo>
                    <a:pt x="958" y="364"/>
                    <a:pt x="999" y="430"/>
                    <a:pt x="1030" y="502"/>
                  </a:cubicBezTo>
                  <a:lnTo>
                    <a:pt x="1030" y="502"/>
                  </a:lnTo>
                  <a:cubicBezTo>
                    <a:pt x="963" y="493"/>
                    <a:pt x="868" y="481"/>
                    <a:pt x="752" y="464"/>
                  </a:cubicBezTo>
                  <a:cubicBezTo>
                    <a:pt x="619" y="431"/>
                    <a:pt x="485" y="397"/>
                    <a:pt x="351" y="347"/>
                  </a:cubicBezTo>
                  <a:cubicBezTo>
                    <a:pt x="284" y="331"/>
                    <a:pt x="218" y="297"/>
                    <a:pt x="151" y="264"/>
                  </a:cubicBezTo>
                  <a:cubicBezTo>
                    <a:pt x="67" y="230"/>
                    <a:pt x="51" y="147"/>
                    <a:pt x="117" y="113"/>
                  </a:cubicBezTo>
                  <a:cubicBezTo>
                    <a:pt x="198" y="78"/>
                    <a:pt x="283" y="61"/>
                    <a:pt x="368" y="61"/>
                  </a:cubicBezTo>
                  <a:close/>
                  <a:moveTo>
                    <a:pt x="372" y="1"/>
                  </a:moveTo>
                  <a:cubicBezTo>
                    <a:pt x="271" y="1"/>
                    <a:pt x="167" y="21"/>
                    <a:pt x="67" y="63"/>
                  </a:cubicBezTo>
                  <a:cubicBezTo>
                    <a:pt x="17" y="97"/>
                    <a:pt x="0" y="147"/>
                    <a:pt x="17" y="197"/>
                  </a:cubicBezTo>
                  <a:cubicBezTo>
                    <a:pt x="17" y="247"/>
                    <a:pt x="51" y="297"/>
                    <a:pt x="101" y="314"/>
                  </a:cubicBezTo>
                  <a:cubicBezTo>
                    <a:pt x="167" y="364"/>
                    <a:pt x="251" y="397"/>
                    <a:pt x="335" y="414"/>
                  </a:cubicBezTo>
                  <a:cubicBezTo>
                    <a:pt x="468" y="464"/>
                    <a:pt x="602" y="481"/>
                    <a:pt x="752" y="514"/>
                  </a:cubicBezTo>
                  <a:cubicBezTo>
                    <a:pt x="811" y="523"/>
                    <a:pt x="873" y="527"/>
                    <a:pt x="938" y="527"/>
                  </a:cubicBezTo>
                  <a:cubicBezTo>
                    <a:pt x="971" y="527"/>
                    <a:pt x="1005" y="526"/>
                    <a:pt x="1039" y="524"/>
                  </a:cubicBezTo>
                  <a:lnTo>
                    <a:pt x="1039" y="524"/>
                  </a:lnTo>
                  <a:cubicBezTo>
                    <a:pt x="1051" y="553"/>
                    <a:pt x="1061" y="583"/>
                    <a:pt x="1070" y="615"/>
                  </a:cubicBezTo>
                  <a:cubicBezTo>
                    <a:pt x="1070" y="615"/>
                    <a:pt x="1070" y="584"/>
                    <a:pt x="1070" y="521"/>
                  </a:cubicBezTo>
                  <a:lnTo>
                    <a:pt x="1070" y="521"/>
                  </a:lnTo>
                  <a:cubicBezTo>
                    <a:pt x="1092" y="519"/>
                    <a:pt x="1114" y="517"/>
                    <a:pt x="1137" y="514"/>
                  </a:cubicBezTo>
                  <a:cubicBezTo>
                    <a:pt x="1137" y="514"/>
                    <a:pt x="1112" y="512"/>
                    <a:pt x="1066" y="506"/>
                  </a:cubicBezTo>
                  <a:lnTo>
                    <a:pt x="1066" y="506"/>
                  </a:lnTo>
                  <a:cubicBezTo>
                    <a:pt x="1034" y="425"/>
                    <a:pt x="1001" y="345"/>
                    <a:pt x="953" y="280"/>
                  </a:cubicBezTo>
                  <a:cubicBezTo>
                    <a:pt x="804" y="97"/>
                    <a:pt x="593" y="1"/>
                    <a:pt x="3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61"/>
            <p:cNvSpPr/>
            <p:nvPr/>
          </p:nvSpPr>
          <p:spPr>
            <a:xfrm>
              <a:off x="5937825" y="4424550"/>
              <a:ext cx="15050" cy="17150"/>
            </a:xfrm>
            <a:custGeom>
              <a:avLst/>
              <a:gdLst/>
              <a:ahLst/>
              <a:cxnLst/>
              <a:rect l="l" t="t" r="r" b="b"/>
              <a:pathLst>
                <a:path w="602" h="686" extrusionOk="0">
                  <a:moveTo>
                    <a:pt x="468" y="0"/>
                  </a:moveTo>
                  <a:cubicBezTo>
                    <a:pt x="335" y="0"/>
                    <a:pt x="218" y="67"/>
                    <a:pt x="134" y="184"/>
                  </a:cubicBezTo>
                  <a:cubicBezTo>
                    <a:pt x="84" y="251"/>
                    <a:pt x="34" y="351"/>
                    <a:pt x="34" y="434"/>
                  </a:cubicBezTo>
                  <a:cubicBezTo>
                    <a:pt x="0" y="518"/>
                    <a:pt x="17" y="618"/>
                    <a:pt x="67" y="685"/>
                  </a:cubicBezTo>
                  <a:cubicBezTo>
                    <a:pt x="67" y="602"/>
                    <a:pt x="67" y="535"/>
                    <a:pt x="84" y="451"/>
                  </a:cubicBezTo>
                  <a:cubicBezTo>
                    <a:pt x="101" y="368"/>
                    <a:pt x="134" y="284"/>
                    <a:pt x="201" y="217"/>
                  </a:cubicBezTo>
                  <a:cubicBezTo>
                    <a:pt x="251" y="134"/>
                    <a:pt x="351" y="84"/>
                    <a:pt x="452" y="67"/>
                  </a:cubicBezTo>
                  <a:cubicBezTo>
                    <a:pt x="552" y="84"/>
                    <a:pt x="502" y="217"/>
                    <a:pt x="452" y="301"/>
                  </a:cubicBezTo>
                  <a:cubicBezTo>
                    <a:pt x="401" y="368"/>
                    <a:pt x="351" y="451"/>
                    <a:pt x="285" y="518"/>
                  </a:cubicBezTo>
                  <a:cubicBezTo>
                    <a:pt x="168" y="618"/>
                    <a:pt x="84" y="668"/>
                    <a:pt x="101" y="685"/>
                  </a:cubicBezTo>
                  <a:cubicBezTo>
                    <a:pt x="184" y="652"/>
                    <a:pt x="251" y="602"/>
                    <a:pt x="318" y="551"/>
                  </a:cubicBezTo>
                  <a:cubicBezTo>
                    <a:pt x="401" y="485"/>
                    <a:pt x="452" y="418"/>
                    <a:pt x="518" y="334"/>
                  </a:cubicBezTo>
                  <a:cubicBezTo>
                    <a:pt x="552" y="284"/>
                    <a:pt x="569" y="234"/>
                    <a:pt x="585" y="167"/>
                  </a:cubicBezTo>
                  <a:cubicBezTo>
                    <a:pt x="602" y="100"/>
                    <a:pt x="552" y="17"/>
                    <a:pt x="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61"/>
            <p:cNvSpPr/>
            <p:nvPr/>
          </p:nvSpPr>
          <p:spPr>
            <a:xfrm>
              <a:off x="6048100" y="4435400"/>
              <a:ext cx="54750" cy="39325"/>
            </a:xfrm>
            <a:custGeom>
              <a:avLst/>
              <a:gdLst/>
              <a:ahLst/>
              <a:cxnLst/>
              <a:rect l="l" t="t" r="r" b="b"/>
              <a:pathLst>
                <a:path w="2190" h="1573" extrusionOk="0">
                  <a:moveTo>
                    <a:pt x="1738" y="0"/>
                  </a:moveTo>
                  <a:cubicBezTo>
                    <a:pt x="1371" y="17"/>
                    <a:pt x="1020" y="134"/>
                    <a:pt x="719" y="351"/>
                  </a:cubicBezTo>
                  <a:cubicBezTo>
                    <a:pt x="435" y="552"/>
                    <a:pt x="201" y="836"/>
                    <a:pt x="84" y="1170"/>
                  </a:cubicBezTo>
                  <a:cubicBezTo>
                    <a:pt x="51" y="1270"/>
                    <a:pt x="17" y="1371"/>
                    <a:pt x="1" y="1471"/>
                  </a:cubicBezTo>
                  <a:cubicBezTo>
                    <a:pt x="1" y="1504"/>
                    <a:pt x="1" y="1538"/>
                    <a:pt x="1" y="1571"/>
                  </a:cubicBezTo>
                  <a:cubicBezTo>
                    <a:pt x="1" y="1572"/>
                    <a:pt x="2" y="1572"/>
                    <a:pt x="3" y="1572"/>
                  </a:cubicBezTo>
                  <a:cubicBezTo>
                    <a:pt x="19" y="1572"/>
                    <a:pt x="39" y="1410"/>
                    <a:pt x="134" y="1187"/>
                  </a:cubicBezTo>
                  <a:cubicBezTo>
                    <a:pt x="268" y="869"/>
                    <a:pt x="485" y="602"/>
                    <a:pt x="769" y="401"/>
                  </a:cubicBezTo>
                  <a:cubicBezTo>
                    <a:pt x="1053" y="201"/>
                    <a:pt x="1387" y="84"/>
                    <a:pt x="1755" y="51"/>
                  </a:cubicBezTo>
                  <a:cubicBezTo>
                    <a:pt x="1811" y="47"/>
                    <a:pt x="1863" y="46"/>
                    <a:pt x="1910" y="46"/>
                  </a:cubicBezTo>
                  <a:cubicBezTo>
                    <a:pt x="2039" y="46"/>
                    <a:pt x="2129" y="55"/>
                    <a:pt x="2168" y="55"/>
                  </a:cubicBezTo>
                  <a:cubicBezTo>
                    <a:pt x="2182" y="55"/>
                    <a:pt x="2189" y="54"/>
                    <a:pt x="2189" y="51"/>
                  </a:cubicBezTo>
                  <a:cubicBezTo>
                    <a:pt x="2156" y="34"/>
                    <a:pt x="2123" y="17"/>
                    <a:pt x="2072" y="17"/>
                  </a:cubicBezTo>
                  <a:cubicBezTo>
                    <a:pt x="1972" y="0"/>
                    <a:pt x="1855" y="0"/>
                    <a:pt x="1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61"/>
            <p:cNvSpPr/>
            <p:nvPr/>
          </p:nvSpPr>
          <p:spPr>
            <a:xfrm>
              <a:off x="5985450" y="4460700"/>
              <a:ext cx="43875" cy="2375"/>
            </a:xfrm>
            <a:custGeom>
              <a:avLst/>
              <a:gdLst/>
              <a:ahLst/>
              <a:cxnLst/>
              <a:rect l="l" t="t" r="r" b="b"/>
              <a:pathLst>
                <a:path w="1755" h="95" extrusionOk="0">
                  <a:moveTo>
                    <a:pt x="92" y="1"/>
                  </a:moveTo>
                  <a:cubicBezTo>
                    <a:pt x="33" y="1"/>
                    <a:pt x="0" y="3"/>
                    <a:pt x="0" y="8"/>
                  </a:cubicBezTo>
                  <a:cubicBezTo>
                    <a:pt x="323" y="65"/>
                    <a:pt x="656" y="95"/>
                    <a:pt x="991" y="95"/>
                  </a:cubicBezTo>
                  <a:cubicBezTo>
                    <a:pt x="1246" y="95"/>
                    <a:pt x="1502" y="77"/>
                    <a:pt x="1755" y="41"/>
                  </a:cubicBezTo>
                  <a:lnTo>
                    <a:pt x="1755" y="24"/>
                  </a:lnTo>
                  <a:cubicBezTo>
                    <a:pt x="1755" y="19"/>
                    <a:pt x="1712" y="17"/>
                    <a:pt x="1636" y="17"/>
                  </a:cubicBezTo>
                  <a:cubicBezTo>
                    <a:pt x="1485" y="17"/>
                    <a:pt x="1203" y="24"/>
                    <a:pt x="869" y="24"/>
                  </a:cubicBezTo>
                  <a:cubicBezTo>
                    <a:pt x="526" y="13"/>
                    <a:pt x="234" y="1"/>
                    <a:pt x="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61"/>
            <p:cNvSpPr/>
            <p:nvPr/>
          </p:nvSpPr>
          <p:spPr>
            <a:xfrm>
              <a:off x="6053950" y="4462050"/>
              <a:ext cx="5450" cy="8050"/>
            </a:xfrm>
            <a:custGeom>
              <a:avLst/>
              <a:gdLst/>
              <a:ahLst/>
              <a:cxnLst/>
              <a:rect l="l" t="t" r="r" b="b"/>
              <a:pathLst>
                <a:path w="218" h="322" extrusionOk="0">
                  <a:moveTo>
                    <a:pt x="192" y="1"/>
                  </a:moveTo>
                  <a:cubicBezTo>
                    <a:pt x="164" y="1"/>
                    <a:pt x="94" y="50"/>
                    <a:pt x="51" y="137"/>
                  </a:cubicBezTo>
                  <a:cubicBezTo>
                    <a:pt x="0" y="238"/>
                    <a:pt x="17" y="321"/>
                    <a:pt x="34" y="321"/>
                  </a:cubicBezTo>
                  <a:cubicBezTo>
                    <a:pt x="51" y="321"/>
                    <a:pt x="84" y="254"/>
                    <a:pt x="117" y="171"/>
                  </a:cubicBezTo>
                  <a:cubicBezTo>
                    <a:pt x="168" y="87"/>
                    <a:pt x="218" y="20"/>
                    <a:pt x="201" y="4"/>
                  </a:cubicBezTo>
                  <a:cubicBezTo>
                    <a:pt x="199" y="2"/>
                    <a:pt x="196" y="1"/>
                    <a:pt x="1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61"/>
            <p:cNvSpPr/>
            <p:nvPr/>
          </p:nvSpPr>
          <p:spPr>
            <a:xfrm>
              <a:off x="6064400" y="4449500"/>
              <a:ext cx="6275" cy="5550"/>
            </a:xfrm>
            <a:custGeom>
              <a:avLst/>
              <a:gdLst/>
              <a:ahLst/>
              <a:cxnLst/>
              <a:rect l="l" t="t" r="r" b="b"/>
              <a:pathLst>
                <a:path w="251" h="222" extrusionOk="0">
                  <a:moveTo>
                    <a:pt x="238" y="0"/>
                  </a:moveTo>
                  <a:cubicBezTo>
                    <a:pt x="211" y="0"/>
                    <a:pt x="156" y="33"/>
                    <a:pt x="100" y="88"/>
                  </a:cubicBezTo>
                  <a:cubicBezTo>
                    <a:pt x="34" y="138"/>
                    <a:pt x="0" y="205"/>
                    <a:pt x="17" y="222"/>
                  </a:cubicBezTo>
                  <a:cubicBezTo>
                    <a:pt x="34" y="222"/>
                    <a:pt x="84" y="188"/>
                    <a:pt x="151" y="138"/>
                  </a:cubicBezTo>
                  <a:cubicBezTo>
                    <a:pt x="217" y="71"/>
                    <a:pt x="251" y="21"/>
                    <a:pt x="251" y="5"/>
                  </a:cubicBezTo>
                  <a:cubicBezTo>
                    <a:pt x="248" y="2"/>
                    <a:pt x="244" y="0"/>
                    <a:pt x="2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61"/>
            <p:cNvSpPr/>
            <p:nvPr/>
          </p:nvSpPr>
          <p:spPr>
            <a:xfrm>
              <a:off x="6077750" y="4443400"/>
              <a:ext cx="9100" cy="3375"/>
            </a:xfrm>
            <a:custGeom>
              <a:avLst/>
              <a:gdLst/>
              <a:ahLst/>
              <a:cxnLst/>
              <a:rect l="l" t="t" r="r" b="b"/>
              <a:pathLst>
                <a:path w="364" h="135" extrusionOk="0">
                  <a:moveTo>
                    <a:pt x="252" y="0"/>
                  </a:moveTo>
                  <a:cubicBezTo>
                    <a:pt x="222" y="0"/>
                    <a:pt x="187" y="4"/>
                    <a:pt x="151" y="15"/>
                  </a:cubicBezTo>
                  <a:cubicBezTo>
                    <a:pt x="51" y="48"/>
                    <a:pt x="1" y="115"/>
                    <a:pt x="18" y="132"/>
                  </a:cubicBezTo>
                  <a:cubicBezTo>
                    <a:pt x="18" y="134"/>
                    <a:pt x="19" y="135"/>
                    <a:pt x="21" y="135"/>
                  </a:cubicBezTo>
                  <a:cubicBezTo>
                    <a:pt x="37" y="135"/>
                    <a:pt x="98" y="96"/>
                    <a:pt x="185" y="81"/>
                  </a:cubicBezTo>
                  <a:cubicBezTo>
                    <a:pt x="268" y="48"/>
                    <a:pt x="352" y="48"/>
                    <a:pt x="352" y="31"/>
                  </a:cubicBezTo>
                  <a:cubicBezTo>
                    <a:pt x="363" y="20"/>
                    <a:pt x="319" y="0"/>
                    <a:pt x="2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61"/>
            <p:cNvSpPr/>
            <p:nvPr/>
          </p:nvSpPr>
          <p:spPr>
            <a:xfrm>
              <a:off x="6093225" y="4441350"/>
              <a:ext cx="5025" cy="2325"/>
            </a:xfrm>
            <a:custGeom>
              <a:avLst/>
              <a:gdLst/>
              <a:ahLst/>
              <a:cxnLst/>
              <a:rect l="l" t="t" r="r" b="b"/>
              <a:pathLst>
                <a:path w="201" h="93" extrusionOk="0">
                  <a:moveTo>
                    <a:pt x="155" y="1"/>
                  </a:moveTo>
                  <a:cubicBezTo>
                    <a:pt x="134" y="1"/>
                    <a:pt x="109" y="5"/>
                    <a:pt x="84" y="13"/>
                  </a:cubicBezTo>
                  <a:cubicBezTo>
                    <a:pt x="33" y="30"/>
                    <a:pt x="0" y="63"/>
                    <a:pt x="17" y="80"/>
                  </a:cubicBezTo>
                  <a:cubicBezTo>
                    <a:pt x="17" y="88"/>
                    <a:pt x="29" y="92"/>
                    <a:pt x="48" y="92"/>
                  </a:cubicBezTo>
                  <a:cubicBezTo>
                    <a:pt x="67" y="92"/>
                    <a:pt x="92" y="88"/>
                    <a:pt x="117" y="80"/>
                  </a:cubicBezTo>
                  <a:cubicBezTo>
                    <a:pt x="167" y="63"/>
                    <a:pt x="201" y="30"/>
                    <a:pt x="201" y="13"/>
                  </a:cubicBezTo>
                  <a:cubicBezTo>
                    <a:pt x="192" y="5"/>
                    <a:pt x="176" y="1"/>
                    <a:pt x="1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61"/>
            <p:cNvSpPr/>
            <p:nvPr/>
          </p:nvSpPr>
          <p:spPr>
            <a:xfrm>
              <a:off x="6520125" y="4375250"/>
              <a:ext cx="157925" cy="98600"/>
            </a:xfrm>
            <a:custGeom>
              <a:avLst/>
              <a:gdLst/>
              <a:ahLst/>
              <a:cxnLst/>
              <a:rect l="l" t="t" r="r" b="b"/>
              <a:pathLst>
                <a:path w="6317" h="3944" extrusionOk="0">
                  <a:moveTo>
                    <a:pt x="5431" y="0"/>
                  </a:moveTo>
                  <a:lnTo>
                    <a:pt x="0" y="1371"/>
                  </a:lnTo>
                  <a:lnTo>
                    <a:pt x="251" y="3944"/>
                  </a:lnTo>
                  <a:lnTo>
                    <a:pt x="6316" y="3944"/>
                  </a:lnTo>
                  <a:lnTo>
                    <a:pt x="543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61"/>
            <p:cNvSpPr/>
            <p:nvPr/>
          </p:nvSpPr>
          <p:spPr>
            <a:xfrm>
              <a:off x="6523450" y="4454450"/>
              <a:ext cx="150400" cy="6600"/>
            </a:xfrm>
            <a:custGeom>
              <a:avLst/>
              <a:gdLst/>
              <a:ahLst/>
              <a:cxnLst/>
              <a:rect l="l" t="t" r="r" b="b"/>
              <a:pathLst>
                <a:path w="6016" h="264" extrusionOk="0">
                  <a:moveTo>
                    <a:pt x="5363" y="1"/>
                  </a:moveTo>
                  <a:cubicBezTo>
                    <a:pt x="5290" y="1"/>
                    <a:pt x="5218" y="3"/>
                    <a:pt x="5147" y="7"/>
                  </a:cubicBezTo>
                  <a:cubicBezTo>
                    <a:pt x="4596" y="7"/>
                    <a:pt x="3844" y="24"/>
                    <a:pt x="3008" y="40"/>
                  </a:cubicBezTo>
                  <a:lnTo>
                    <a:pt x="886" y="141"/>
                  </a:lnTo>
                  <a:cubicBezTo>
                    <a:pt x="586" y="141"/>
                    <a:pt x="285" y="157"/>
                    <a:pt x="1" y="208"/>
                  </a:cubicBezTo>
                  <a:cubicBezTo>
                    <a:pt x="226" y="245"/>
                    <a:pt x="443" y="264"/>
                    <a:pt x="663" y="264"/>
                  </a:cubicBezTo>
                  <a:cubicBezTo>
                    <a:pt x="737" y="264"/>
                    <a:pt x="811" y="262"/>
                    <a:pt x="886" y="258"/>
                  </a:cubicBezTo>
                  <a:cubicBezTo>
                    <a:pt x="1438" y="258"/>
                    <a:pt x="2190" y="241"/>
                    <a:pt x="3008" y="208"/>
                  </a:cubicBezTo>
                  <a:lnTo>
                    <a:pt x="5147" y="124"/>
                  </a:lnTo>
                  <a:cubicBezTo>
                    <a:pt x="5431" y="124"/>
                    <a:pt x="5732" y="107"/>
                    <a:pt x="6016" y="57"/>
                  </a:cubicBezTo>
                  <a:cubicBezTo>
                    <a:pt x="5803" y="20"/>
                    <a:pt x="5581" y="1"/>
                    <a:pt x="53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61"/>
            <p:cNvSpPr/>
            <p:nvPr/>
          </p:nvSpPr>
          <p:spPr>
            <a:xfrm>
              <a:off x="6586525" y="4394475"/>
              <a:ext cx="6725" cy="63500"/>
            </a:xfrm>
            <a:custGeom>
              <a:avLst/>
              <a:gdLst/>
              <a:ahLst/>
              <a:cxnLst/>
              <a:rect l="l" t="t" r="r" b="b"/>
              <a:pathLst>
                <a:path w="269" h="2540" extrusionOk="0">
                  <a:moveTo>
                    <a:pt x="51" y="0"/>
                  </a:moveTo>
                  <a:cubicBezTo>
                    <a:pt x="1" y="0"/>
                    <a:pt x="1" y="568"/>
                    <a:pt x="51" y="1270"/>
                  </a:cubicBezTo>
                  <a:cubicBezTo>
                    <a:pt x="101" y="1972"/>
                    <a:pt x="168" y="2540"/>
                    <a:pt x="218" y="2540"/>
                  </a:cubicBezTo>
                  <a:cubicBezTo>
                    <a:pt x="268" y="2540"/>
                    <a:pt x="268" y="1972"/>
                    <a:pt x="218" y="1270"/>
                  </a:cubicBezTo>
                  <a:cubicBezTo>
                    <a:pt x="168" y="568"/>
                    <a:pt x="101"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61"/>
            <p:cNvSpPr/>
            <p:nvPr/>
          </p:nvSpPr>
          <p:spPr>
            <a:xfrm>
              <a:off x="6525125" y="4455875"/>
              <a:ext cx="152925" cy="17975"/>
            </a:xfrm>
            <a:custGeom>
              <a:avLst/>
              <a:gdLst/>
              <a:ahLst/>
              <a:cxnLst/>
              <a:rect l="l" t="t" r="r" b="b"/>
              <a:pathLst>
                <a:path w="6117" h="719" extrusionOk="0">
                  <a:moveTo>
                    <a:pt x="6016" y="0"/>
                  </a:moveTo>
                  <a:lnTo>
                    <a:pt x="1" y="151"/>
                  </a:lnTo>
                  <a:lnTo>
                    <a:pt x="51" y="719"/>
                  </a:lnTo>
                  <a:lnTo>
                    <a:pt x="6116" y="719"/>
                  </a:lnTo>
                  <a:lnTo>
                    <a:pt x="6116" y="652"/>
                  </a:lnTo>
                  <a:lnTo>
                    <a:pt x="6016"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61"/>
            <p:cNvSpPr/>
            <p:nvPr/>
          </p:nvSpPr>
          <p:spPr>
            <a:xfrm>
              <a:off x="5692200" y="2077775"/>
              <a:ext cx="368050" cy="470850"/>
            </a:xfrm>
            <a:custGeom>
              <a:avLst/>
              <a:gdLst/>
              <a:ahLst/>
              <a:cxnLst/>
              <a:rect l="l" t="t" r="r" b="b"/>
              <a:pathLst>
                <a:path w="14722" h="18834" extrusionOk="0">
                  <a:moveTo>
                    <a:pt x="3424" y="1"/>
                  </a:moveTo>
                  <a:cubicBezTo>
                    <a:pt x="3277" y="1"/>
                    <a:pt x="2872" y="748"/>
                    <a:pt x="2858" y="1473"/>
                  </a:cubicBezTo>
                  <a:lnTo>
                    <a:pt x="636" y="688"/>
                  </a:lnTo>
                  <a:cubicBezTo>
                    <a:pt x="636" y="688"/>
                    <a:pt x="1" y="1439"/>
                    <a:pt x="218" y="2342"/>
                  </a:cubicBezTo>
                  <a:cubicBezTo>
                    <a:pt x="419" y="3044"/>
                    <a:pt x="669" y="3745"/>
                    <a:pt x="953" y="4414"/>
                  </a:cubicBezTo>
                  <a:lnTo>
                    <a:pt x="5348" y="14923"/>
                  </a:lnTo>
                  <a:cubicBezTo>
                    <a:pt x="5882" y="16227"/>
                    <a:pt x="7018" y="17196"/>
                    <a:pt x="8372" y="17530"/>
                  </a:cubicBezTo>
                  <a:lnTo>
                    <a:pt x="13652" y="18833"/>
                  </a:lnTo>
                  <a:lnTo>
                    <a:pt x="14721" y="13837"/>
                  </a:lnTo>
                  <a:lnTo>
                    <a:pt x="10928" y="13018"/>
                  </a:lnTo>
                  <a:cubicBezTo>
                    <a:pt x="10093" y="12885"/>
                    <a:pt x="8940" y="12150"/>
                    <a:pt x="8305" y="10863"/>
                  </a:cubicBezTo>
                  <a:lnTo>
                    <a:pt x="3693" y="2843"/>
                  </a:lnTo>
                  <a:cubicBezTo>
                    <a:pt x="3693" y="2843"/>
                    <a:pt x="3476" y="554"/>
                    <a:pt x="3476" y="120"/>
                  </a:cubicBezTo>
                  <a:cubicBezTo>
                    <a:pt x="3476" y="38"/>
                    <a:pt x="3456" y="1"/>
                    <a:pt x="34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9F0D9317-0B5E-445E-A36B-599C313118E6}"/>
              </a:ext>
            </a:extLst>
          </p:cNvPr>
          <p:cNvSpPr/>
          <p:nvPr/>
        </p:nvSpPr>
        <p:spPr>
          <a:xfrm>
            <a:off x="863343" y="1473211"/>
            <a:ext cx="4777315" cy="2308324"/>
          </a:xfrm>
          <a:prstGeom prst="rect">
            <a:avLst/>
          </a:prstGeom>
        </p:spPr>
        <p:txBody>
          <a:bodyPr wrap="square">
            <a:spAutoFit/>
          </a:bodyPr>
          <a:lstStyle/>
          <a:p>
            <a:pPr marL="342900" indent="-342900">
              <a:buFont typeface="+mj-lt"/>
              <a:buAutoNum type="arabicPeriod"/>
            </a:pPr>
            <a:r>
              <a:rPr lang="en-US" altLang="es-US" sz="1600" dirty="0" err="1">
                <a:solidFill>
                  <a:schemeClr val="bg2"/>
                </a:solidFill>
                <a:latin typeface="Josefin Sans" panose="020B0604020202020204" charset="0"/>
                <a:ea typeface="Calibri" panose="020F0502020204030204" pitchFamily="34" charset="0"/>
                <a:cs typeface="Times New Roman" panose="02020603050405020304" pitchFamily="18" charset="0"/>
              </a:rPr>
              <a:t>Ejercicios</a:t>
            </a:r>
            <a:r>
              <a:rPr lang="en-US" altLang="es-US" sz="1600" dirty="0">
                <a:solidFill>
                  <a:schemeClr val="bg2"/>
                </a:solidFill>
                <a:latin typeface="Josefin Sans" panose="020B0604020202020204" charset="0"/>
                <a:ea typeface="Calibri" panose="020F0502020204030204" pitchFamily="34" charset="0"/>
                <a:cs typeface="Times New Roman" panose="02020603050405020304" pitchFamily="18" charset="0"/>
              </a:rPr>
              <a:t> </a:t>
            </a:r>
            <a:r>
              <a:rPr lang="en-US" altLang="es-US" sz="1600" dirty="0" err="1">
                <a:solidFill>
                  <a:schemeClr val="bg2"/>
                </a:solidFill>
                <a:latin typeface="Josefin Sans" panose="020B0604020202020204" charset="0"/>
                <a:ea typeface="Calibri" panose="020F0502020204030204" pitchFamily="34" charset="0"/>
                <a:cs typeface="Times New Roman" panose="02020603050405020304" pitchFamily="18" charset="0"/>
              </a:rPr>
              <a:t>propuestos</a:t>
            </a:r>
            <a:r>
              <a:rPr lang="en-US" altLang="es-US" sz="1600" dirty="0">
                <a:solidFill>
                  <a:schemeClr val="bg2"/>
                </a:solidFill>
                <a:latin typeface="Josefin Sans" panose="020B0604020202020204" charset="0"/>
                <a:ea typeface="Calibri" panose="020F0502020204030204" pitchFamily="34" charset="0"/>
                <a:cs typeface="Times New Roman" panose="02020603050405020304" pitchFamily="18" charset="0"/>
              </a:rPr>
              <a:t> </a:t>
            </a:r>
            <a:r>
              <a:rPr lang="en-US" altLang="es-US" sz="1600" dirty="0" err="1">
                <a:solidFill>
                  <a:schemeClr val="bg2"/>
                </a:solidFill>
                <a:latin typeface="Josefin Sans" panose="020B0604020202020204" charset="0"/>
                <a:ea typeface="Calibri" panose="020F0502020204030204" pitchFamily="34" charset="0"/>
                <a:cs typeface="Times New Roman" panose="02020603050405020304" pitchFamily="18" charset="0"/>
              </a:rPr>
              <a:t>en</a:t>
            </a:r>
            <a:r>
              <a:rPr lang="en-US" altLang="es-US" sz="1600" dirty="0">
                <a:solidFill>
                  <a:schemeClr val="bg2"/>
                </a:solidFill>
                <a:latin typeface="Josefin Sans" panose="020B0604020202020204" charset="0"/>
                <a:ea typeface="Calibri" panose="020F0502020204030204" pitchFamily="34" charset="0"/>
                <a:cs typeface="Times New Roman" panose="02020603050405020304" pitchFamily="18" charset="0"/>
              </a:rPr>
              <a:t> las </a:t>
            </a:r>
            <a:r>
              <a:rPr lang="en-US" altLang="es-US" sz="1600" dirty="0" err="1">
                <a:solidFill>
                  <a:schemeClr val="bg2"/>
                </a:solidFill>
                <a:latin typeface="Josefin Sans" panose="020B0604020202020204" charset="0"/>
                <a:ea typeface="Calibri" panose="020F0502020204030204" pitchFamily="34" charset="0"/>
                <a:cs typeface="Times New Roman" panose="02020603050405020304" pitchFamily="18" charset="0"/>
              </a:rPr>
              <a:t>notas</a:t>
            </a:r>
            <a:r>
              <a:rPr lang="en-US" altLang="es-US" sz="1600" dirty="0">
                <a:solidFill>
                  <a:schemeClr val="bg2"/>
                </a:solidFill>
                <a:latin typeface="Josefin Sans" panose="020B0604020202020204" charset="0"/>
                <a:ea typeface="Calibri" panose="020F0502020204030204" pitchFamily="34" charset="0"/>
                <a:cs typeface="Times New Roman" panose="02020603050405020304" pitchFamily="18" charset="0"/>
              </a:rPr>
              <a:t> de </a:t>
            </a:r>
            <a:r>
              <a:rPr lang="en-US" altLang="es-US" sz="1600" dirty="0" err="1">
                <a:solidFill>
                  <a:schemeClr val="bg2"/>
                </a:solidFill>
                <a:latin typeface="Josefin Sans" panose="020B0604020202020204" charset="0"/>
                <a:ea typeface="Calibri" panose="020F0502020204030204" pitchFamily="34" charset="0"/>
                <a:cs typeface="Times New Roman" panose="02020603050405020304" pitchFamily="18" charset="0"/>
              </a:rPr>
              <a:t>diapositivas</a:t>
            </a:r>
            <a:r>
              <a:rPr lang="en-US" altLang="es-US" sz="1600" dirty="0">
                <a:solidFill>
                  <a:schemeClr val="bg2"/>
                </a:solidFill>
                <a:latin typeface="Josefin Sans" panose="020B0604020202020204" charset="0"/>
                <a:ea typeface="Calibri" panose="020F0502020204030204" pitchFamily="34" charset="0"/>
                <a:cs typeface="Times New Roman" panose="02020603050405020304" pitchFamily="18" charset="0"/>
              </a:rPr>
              <a:t>.</a:t>
            </a:r>
          </a:p>
          <a:p>
            <a:endParaRPr lang="en-US" altLang="es-US" sz="1600" dirty="0">
              <a:solidFill>
                <a:schemeClr val="bg2"/>
              </a:solidFill>
              <a:latin typeface="Josefin Sans" panose="020B0604020202020204" charset="0"/>
              <a:ea typeface="Calibri" panose="020F0502020204030204" pitchFamily="34" charset="0"/>
              <a:cs typeface="Times New Roman" panose="02020603050405020304" pitchFamily="18" charset="0"/>
            </a:endParaRPr>
          </a:p>
          <a:p>
            <a:r>
              <a:rPr lang="en-US" altLang="es-US" sz="1600" dirty="0">
                <a:solidFill>
                  <a:schemeClr val="bg2"/>
                </a:solidFill>
                <a:latin typeface="Josefin Sans" panose="020B0604020202020204" charset="0"/>
                <a:ea typeface="Calibri" panose="020F0502020204030204" pitchFamily="34" charset="0"/>
                <a:cs typeface="Times New Roman" panose="02020603050405020304" pitchFamily="18" charset="0"/>
              </a:rPr>
              <a:t>Del </a:t>
            </a:r>
            <a:r>
              <a:rPr lang="en-US" altLang="es-US" sz="1600" dirty="0" err="1">
                <a:solidFill>
                  <a:schemeClr val="bg2"/>
                </a:solidFill>
                <a:latin typeface="Josefin Sans" panose="020B0604020202020204" charset="0"/>
                <a:ea typeface="Calibri" panose="020F0502020204030204" pitchFamily="34" charset="0"/>
                <a:cs typeface="Times New Roman" panose="02020603050405020304" pitchFamily="18" charset="0"/>
              </a:rPr>
              <a:t>libro</a:t>
            </a:r>
            <a:r>
              <a:rPr lang="en-US" altLang="es-US" sz="1600" dirty="0">
                <a:solidFill>
                  <a:schemeClr val="bg2"/>
                </a:solidFill>
                <a:latin typeface="Josefin Sans" panose="020B0604020202020204" charset="0"/>
                <a:ea typeface="Calibri" panose="020F0502020204030204" pitchFamily="34" charset="0"/>
                <a:cs typeface="Times New Roman" panose="02020603050405020304" pitchFamily="18" charset="0"/>
              </a:rPr>
              <a:t> </a:t>
            </a:r>
            <a:r>
              <a:rPr lang="en-US" altLang="es-US" sz="1600" i="1" dirty="0">
                <a:solidFill>
                  <a:schemeClr val="bg2"/>
                </a:solidFill>
                <a:latin typeface="Josefin Sans" panose="020B0604020202020204" charset="0"/>
                <a:ea typeface="Calibri" panose="020F0502020204030204" pitchFamily="34" charset="0"/>
                <a:cs typeface="Times New Roman" panose="02020603050405020304" pitchFamily="18" charset="0"/>
              </a:rPr>
              <a:t>An Introduction to Information Retrieval</a:t>
            </a:r>
            <a:r>
              <a:rPr lang="en-US" altLang="es-US" sz="1600" dirty="0">
                <a:solidFill>
                  <a:schemeClr val="bg2"/>
                </a:solidFill>
                <a:latin typeface="Josefin Sans" panose="020B0604020202020204" charset="0"/>
                <a:ea typeface="Calibri" panose="020F0502020204030204" pitchFamily="34" charset="0"/>
                <a:cs typeface="Times New Roman" panose="02020603050405020304" pitchFamily="18" charset="0"/>
              </a:rPr>
              <a:t> (Manning, C. D., 2009), </a:t>
            </a:r>
            <a:r>
              <a:rPr lang="en-US" altLang="es-US" sz="1600" dirty="0" err="1">
                <a:solidFill>
                  <a:schemeClr val="bg2"/>
                </a:solidFill>
                <a:latin typeface="Josefin Sans" panose="020B0604020202020204" charset="0"/>
                <a:ea typeface="Calibri" panose="020F0502020204030204" pitchFamily="34" charset="0"/>
                <a:cs typeface="Times New Roman" panose="02020603050405020304" pitchFamily="18" charset="0"/>
              </a:rPr>
              <a:t>responda</a:t>
            </a:r>
            <a:r>
              <a:rPr lang="en-US" altLang="es-US" sz="1600" dirty="0">
                <a:solidFill>
                  <a:schemeClr val="bg2"/>
                </a:solidFill>
                <a:latin typeface="Josefin Sans" panose="020B0604020202020204" charset="0"/>
                <a:ea typeface="Calibri" panose="020F0502020204030204" pitchFamily="34" charset="0"/>
                <a:cs typeface="Times New Roman" panose="02020603050405020304" pitchFamily="18" charset="0"/>
              </a:rPr>
              <a:t>:</a:t>
            </a:r>
            <a:endParaRPr lang="es-ES" altLang="es-US" sz="1600" dirty="0">
              <a:solidFill>
                <a:schemeClr val="bg2"/>
              </a:solidFill>
              <a:latin typeface="Josefin Sans" panose="020B0604020202020204" charset="0"/>
              <a:ea typeface="Calibri" panose="020F0502020204030204" pitchFamily="34" charset="0"/>
              <a:cs typeface="Times New Roman" panose="02020603050405020304" pitchFamily="18" charset="0"/>
            </a:endParaRPr>
          </a:p>
          <a:p>
            <a:pPr marL="342900" indent="-342900">
              <a:buFont typeface="+mj-lt"/>
              <a:buAutoNum type="arabicPeriod"/>
            </a:pPr>
            <a:endParaRPr lang="es-ES" sz="1600" dirty="0">
              <a:solidFill>
                <a:srgbClr val="FF0000"/>
              </a:solidFill>
              <a:latin typeface="Josefin Sans" panose="020B0604020202020204" charset="0"/>
            </a:endParaRPr>
          </a:p>
          <a:p>
            <a:pPr marL="342900" indent="-342900">
              <a:buFont typeface="+mj-lt"/>
              <a:buAutoNum type="arabicPeriod" startAt="2"/>
            </a:pPr>
            <a:r>
              <a:rPr lang="es-ES" sz="1600" dirty="0">
                <a:solidFill>
                  <a:schemeClr val="bg2"/>
                </a:solidFill>
                <a:latin typeface="Josefin Sans" panose="020B0604020202020204" charset="0"/>
              </a:rPr>
              <a:t>Ejercicios 1.2 y 1.3, págs. 9-10.</a:t>
            </a:r>
          </a:p>
          <a:p>
            <a:pPr marL="342900" indent="-342900">
              <a:buFont typeface="+mj-lt"/>
              <a:buAutoNum type="arabicPeriod" startAt="2"/>
            </a:pPr>
            <a:endParaRPr lang="es-ES" sz="1600" dirty="0">
              <a:solidFill>
                <a:schemeClr val="bg2"/>
              </a:solidFill>
              <a:latin typeface="Josefin Sans" panose="020B0604020202020204" charset="0"/>
            </a:endParaRPr>
          </a:p>
          <a:p>
            <a:pPr marL="342900" indent="-342900">
              <a:buFont typeface="+mj-lt"/>
              <a:buAutoNum type="arabicPeriod" startAt="2"/>
            </a:pPr>
            <a:r>
              <a:rPr lang="es-ES" sz="1600" dirty="0">
                <a:solidFill>
                  <a:schemeClr val="bg2"/>
                </a:solidFill>
                <a:latin typeface="Josefin Sans" panose="020B0604020202020204" charset="0"/>
              </a:rPr>
              <a:t>Ejercicios 6.8 y 6.11, págs. 119-120.</a:t>
            </a:r>
          </a:p>
        </p:txBody>
      </p:sp>
      <p:sp>
        <p:nvSpPr>
          <p:cNvPr id="61" name="TextBox 60">
            <a:extLst>
              <a:ext uri="{FF2B5EF4-FFF2-40B4-BE49-F238E27FC236}">
                <a16:creationId xmlns:a16="http://schemas.microsoft.com/office/drawing/2014/main" id="{9B53077F-2E2C-486B-B6E2-62282A35BF33}"/>
              </a:ext>
            </a:extLst>
          </p:cNvPr>
          <p:cNvSpPr txBox="1"/>
          <p:nvPr/>
        </p:nvSpPr>
        <p:spPr>
          <a:xfrm>
            <a:off x="8735152" y="4790933"/>
            <a:ext cx="363057" cy="261610"/>
          </a:xfrm>
          <a:prstGeom prst="rect">
            <a:avLst/>
          </a:prstGeom>
          <a:noFill/>
        </p:spPr>
        <p:txBody>
          <a:bodyPr wrap="square" rtlCol="0">
            <a:spAutoFit/>
          </a:bodyPr>
          <a:lstStyle/>
          <a:p>
            <a:r>
              <a:rPr lang="en-US" sz="1100" dirty="0">
                <a:solidFill>
                  <a:schemeClr val="dk2"/>
                </a:solidFill>
                <a:latin typeface="Josefin Sans"/>
                <a:sym typeface="Josefin Sans"/>
              </a:rPr>
              <a:t>2</a:t>
            </a:r>
            <a:r>
              <a:rPr lang="es-ES" sz="1100" dirty="0">
                <a:solidFill>
                  <a:schemeClr val="dk2"/>
                </a:solidFill>
                <a:latin typeface="Josefin Sans"/>
                <a:sym typeface="Josefin Sans"/>
              </a:rPr>
              <a:t>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0"/>
        <p:cNvGrpSpPr/>
        <p:nvPr/>
      </p:nvGrpSpPr>
      <p:grpSpPr>
        <a:xfrm>
          <a:off x="0" y="0"/>
          <a:ext cx="0" cy="0"/>
          <a:chOff x="0" y="0"/>
          <a:chExt cx="0" cy="0"/>
        </a:xfrm>
      </p:grpSpPr>
      <p:sp>
        <p:nvSpPr>
          <p:cNvPr id="3311" name="Google Shape;3311;p59"/>
          <p:cNvSpPr txBox="1">
            <a:spLocks noGrp="1"/>
          </p:cNvSpPr>
          <p:nvPr>
            <p:ph type="title"/>
          </p:nvPr>
        </p:nvSpPr>
        <p:spPr>
          <a:xfrm>
            <a:off x="378390" y="658917"/>
            <a:ext cx="3248450" cy="32872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GRACIAS POR LA ATENCIÓN</a:t>
            </a:r>
            <a:endParaRPr dirty="0"/>
          </a:p>
        </p:txBody>
      </p:sp>
      <p:grpSp>
        <p:nvGrpSpPr>
          <p:cNvPr id="3312" name="Google Shape;3312;p59"/>
          <p:cNvGrpSpPr/>
          <p:nvPr/>
        </p:nvGrpSpPr>
        <p:grpSpPr>
          <a:xfrm>
            <a:off x="4087120" y="2028955"/>
            <a:ext cx="2123889" cy="2650247"/>
            <a:chOff x="4087120" y="2021335"/>
            <a:chExt cx="2123889" cy="2650247"/>
          </a:xfrm>
        </p:grpSpPr>
        <p:sp>
          <p:nvSpPr>
            <p:cNvPr id="3313" name="Google Shape;3313;p59"/>
            <p:cNvSpPr/>
            <p:nvPr/>
          </p:nvSpPr>
          <p:spPr>
            <a:xfrm>
              <a:off x="4956252" y="2031815"/>
              <a:ext cx="234061" cy="457321"/>
            </a:xfrm>
            <a:custGeom>
              <a:avLst/>
              <a:gdLst/>
              <a:ahLst/>
              <a:cxnLst/>
              <a:rect l="l" t="t" r="r" b="b"/>
              <a:pathLst>
                <a:path w="7303" h="14269" extrusionOk="0">
                  <a:moveTo>
                    <a:pt x="4184" y="1"/>
                  </a:moveTo>
                  <a:cubicBezTo>
                    <a:pt x="2817" y="1"/>
                    <a:pt x="1458" y="410"/>
                    <a:pt x="302" y="1213"/>
                  </a:cubicBezTo>
                  <a:lnTo>
                    <a:pt x="1" y="1413"/>
                  </a:lnTo>
                  <a:lnTo>
                    <a:pt x="235" y="11940"/>
                  </a:lnTo>
                  <a:cubicBezTo>
                    <a:pt x="252" y="13176"/>
                    <a:pt x="1237" y="14195"/>
                    <a:pt x="2474" y="14262"/>
                  </a:cubicBezTo>
                  <a:cubicBezTo>
                    <a:pt x="2534" y="14267"/>
                    <a:pt x="2593" y="14269"/>
                    <a:pt x="2652" y="14269"/>
                  </a:cubicBezTo>
                  <a:cubicBezTo>
                    <a:pt x="3927" y="14269"/>
                    <a:pt x="4982" y="13249"/>
                    <a:pt x="5014" y="11940"/>
                  </a:cubicBezTo>
                  <a:cubicBezTo>
                    <a:pt x="5047" y="10636"/>
                    <a:pt x="5080" y="9316"/>
                    <a:pt x="5080" y="9316"/>
                  </a:cubicBezTo>
                  <a:cubicBezTo>
                    <a:pt x="5080" y="9316"/>
                    <a:pt x="7052" y="9116"/>
                    <a:pt x="7169" y="7161"/>
                  </a:cubicBezTo>
                  <a:cubicBezTo>
                    <a:pt x="7303" y="5206"/>
                    <a:pt x="7186" y="695"/>
                    <a:pt x="7186" y="695"/>
                  </a:cubicBezTo>
                  <a:cubicBezTo>
                    <a:pt x="6235" y="230"/>
                    <a:pt x="5207" y="1"/>
                    <a:pt x="4184"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9"/>
            <p:cNvSpPr/>
            <p:nvPr/>
          </p:nvSpPr>
          <p:spPr>
            <a:xfrm>
              <a:off x="5152270" y="2148862"/>
              <a:ext cx="24134" cy="18365"/>
            </a:xfrm>
            <a:custGeom>
              <a:avLst/>
              <a:gdLst/>
              <a:ahLst/>
              <a:cxnLst/>
              <a:rect l="l" t="t" r="r" b="b"/>
              <a:pathLst>
                <a:path w="753" h="573" extrusionOk="0">
                  <a:moveTo>
                    <a:pt x="368" y="0"/>
                  </a:moveTo>
                  <a:cubicBezTo>
                    <a:pt x="117" y="0"/>
                    <a:pt x="0" y="318"/>
                    <a:pt x="167" y="485"/>
                  </a:cubicBezTo>
                  <a:cubicBezTo>
                    <a:pt x="226" y="543"/>
                    <a:pt x="301" y="572"/>
                    <a:pt x="374" y="572"/>
                  </a:cubicBezTo>
                  <a:cubicBezTo>
                    <a:pt x="447" y="572"/>
                    <a:pt x="518" y="543"/>
                    <a:pt x="568" y="485"/>
                  </a:cubicBezTo>
                  <a:cubicBezTo>
                    <a:pt x="752" y="318"/>
                    <a:pt x="635"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9"/>
            <p:cNvSpPr/>
            <p:nvPr/>
          </p:nvSpPr>
          <p:spPr>
            <a:xfrm>
              <a:off x="5150122" y="2143990"/>
              <a:ext cx="32691" cy="9839"/>
            </a:xfrm>
            <a:custGeom>
              <a:avLst/>
              <a:gdLst/>
              <a:ahLst/>
              <a:cxnLst/>
              <a:rect l="l" t="t" r="r" b="b"/>
              <a:pathLst>
                <a:path w="1020" h="307" extrusionOk="0">
                  <a:moveTo>
                    <a:pt x="481" y="1"/>
                  </a:moveTo>
                  <a:cubicBezTo>
                    <a:pt x="357" y="1"/>
                    <a:pt x="230" y="34"/>
                    <a:pt x="117" y="102"/>
                  </a:cubicBezTo>
                  <a:cubicBezTo>
                    <a:pt x="34" y="169"/>
                    <a:pt x="0" y="219"/>
                    <a:pt x="17" y="236"/>
                  </a:cubicBezTo>
                  <a:cubicBezTo>
                    <a:pt x="19" y="240"/>
                    <a:pt x="23" y="241"/>
                    <a:pt x="30" y="241"/>
                  </a:cubicBezTo>
                  <a:cubicBezTo>
                    <a:pt x="74" y="241"/>
                    <a:pt x="221" y="164"/>
                    <a:pt x="426" y="164"/>
                  </a:cubicBezTo>
                  <a:cubicBezTo>
                    <a:pt x="456" y="164"/>
                    <a:pt x="486" y="165"/>
                    <a:pt x="518" y="169"/>
                  </a:cubicBezTo>
                  <a:cubicBezTo>
                    <a:pt x="761" y="169"/>
                    <a:pt x="935" y="307"/>
                    <a:pt x="990" y="307"/>
                  </a:cubicBezTo>
                  <a:cubicBezTo>
                    <a:pt x="996" y="307"/>
                    <a:pt x="1000" y="306"/>
                    <a:pt x="1003" y="303"/>
                  </a:cubicBezTo>
                  <a:cubicBezTo>
                    <a:pt x="1020" y="286"/>
                    <a:pt x="986" y="219"/>
                    <a:pt x="903" y="152"/>
                  </a:cubicBezTo>
                  <a:cubicBezTo>
                    <a:pt x="783" y="51"/>
                    <a:pt x="634"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9"/>
            <p:cNvSpPr/>
            <p:nvPr/>
          </p:nvSpPr>
          <p:spPr>
            <a:xfrm>
              <a:off x="5058812" y="2152195"/>
              <a:ext cx="23877" cy="18204"/>
            </a:xfrm>
            <a:custGeom>
              <a:avLst/>
              <a:gdLst/>
              <a:ahLst/>
              <a:cxnLst/>
              <a:rect l="l" t="t" r="r" b="b"/>
              <a:pathLst>
                <a:path w="745" h="568" extrusionOk="0">
                  <a:moveTo>
                    <a:pt x="368" y="0"/>
                  </a:moveTo>
                  <a:cubicBezTo>
                    <a:pt x="279" y="0"/>
                    <a:pt x="195" y="41"/>
                    <a:pt x="143" y="113"/>
                  </a:cubicBezTo>
                  <a:cubicBezTo>
                    <a:pt x="1" y="318"/>
                    <a:pt x="156" y="567"/>
                    <a:pt x="384" y="567"/>
                  </a:cubicBezTo>
                  <a:cubicBezTo>
                    <a:pt x="398" y="567"/>
                    <a:pt x="412" y="566"/>
                    <a:pt x="427" y="565"/>
                  </a:cubicBezTo>
                  <a:cubicBezTo>
                    <a:pt x="677" y="514"/>
                    <a:pt x="744" y="180"/>
                    <a:pt x="527" y="47"/>
                  </a:cubicBezTo>
                  <a:cubicBezTo>
                    <a:pt x="477" y="15"/>
                    <a:pt x="421"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9"/>
            <p:cNvSpPr/>
            <p:nvPr/>
          </p:nvSpPr>
          <p:spPr>
            <a:xfrm>
              <a:off x="5055863" y="2146971"/>
              <a:ext cx="32691" cy="10096"/>
            </a:xfrm>
            <a:custGeom>
              <a:avLst/>
              <a:gdLst/>
              <a:ahLst/>
              <a:cxnLst/>
              <a:rect l="l" t="t" r="r" b="b"/>
              <a:pathLst>
                <a:path w="1020" h="315" extrusionOk="0">
                  <a:moveTo>
                    <a:pt x="474" y="1"/>
                  </a:moveTo>
                  <a:cubicBezTo>
                    <a:pt x="352" y="1"/>
                    <a:pt x="228" y="36"/>
                    <a:pt x="118" y="109"/>
                  </a:cubicBezTo>
                  <a:cubicBezTo>
                    <a:pt x="34" y="176"/>
                    <a:pt x="1" y="226"/>
                    <a:pt x="17" y="243"/>
                  </a:cubicBezTo>
                  <a:cubicBezTo>
                    <a:pt x="19" y="247"/>
                    <a:pt x="24" y="248"/>
                    <a:pt x="30" y="248"/>
                  </a:cubicBezTo>
                  <a:cubicBezTo>
                    <a:pt x="80" y="248"/>
                    <a:pt x="256" y="158"/>
                    <a:pt x="472" y="158"/>
                  </a:cubicBezTo>
                  <a:cubicBezTo>
                    <a:pt x="487" y="158"/>
                    <a:pt x="503" y="158"/>
                    <a:pt x="519" y="159"/>
                  </a:cubicBezTo>
                  <a:cubicBezTo>
                    <a:pt x="762" y="175"/>
                    <a:pt x="936" y="314"/>
                    <a:pt x="991" y="314"/>
                  </a:cubicBezTo>
                  <a:cubicBezTo>
                    <a:pt x="996" y="314"/>
                    <a:pt x="1000" y="313"/>
                    <a:pt x="1003" y="310"/>
                  </a:cubicBezTo>
                  <a:cubicBezTo>
                    <a:pt x="1020" y="293"/>
                    <a:pt x="987" y="226"/>
                    <a:pt x="903" y="159"/>
                  </a:cubicBezTo>
                  <a:cubicBezTo>
                    <a:pt x="782" y="57"/>
                    <a:pt x="629" y="1"/>
                    <a:pt x="4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9"/>
            <p:cNvSpPr/>
            <p:nvPr/>
          </p:nvSpPr>
          <p:spPr>
            <a:xfrm>
              <a:off x="5116919" y="2148317"/>
              <a:ext cx="25736" cy="76599"/>
            </a:xfrm>
            <a:custGeom>
              <a:avLst/>
              <a:gdLst/>
              <a:ahLst/>
              <a:cxnLst/>
              <a:rect l="l" t="t" r="r" b="b"/>
              <a:pathLst>
                <a:path w="803" h="2390" extrusionOk="0">
                  <a:moveTo>
                    <a:pt x="35" y="0"/>
                  </a:moveTo>
                  <a:cubicBezTo>
                    <a:pt x="35" y="0"/>
                    <a:pt x="34" y="0"/>
                    <a:pt x="34" y="1"/>
                  </a:cubicBezTo>
                  <a:cubicBezTo>
                    <a:pt x="1" y="1"/>
                    <a:pt x="168" y="652"/>
                    <a:pt x="418" y="1454"/>
                  </a:cubicBezTo>
                  <a:cubicBezTo>
                    <a:pt x="485" y="1655"/>
                    <a:pt x="552" y="1838"/>
                    <a:pt x="619" y="2006"/>
                  </a:cubicBezTo>
                  <a:cubicBezTo>
                    <a:pt x="635" y="2072"/>
                    <a:pt x="652" y="2139"/>
                    <a:pt x="652" y="2223"/>
                  </a:cubicBezTo>
                  <a:cubicBezTo>
                    <a:pt x="652" y="2256"/>
                    <a:pt x="585" y="2273"/>
                    <a:pt x="519" y="2273"/>
                  </a:cubicBezTo>
                  <a:cubicBezTo>
                    <a:pt x="368" y="2273"/>
                    <a:pt x="218" y="2290"/>
                    <a:pt x="84" y="2340"/>
                  </a:cubicBezTo>
                  <a:cubicBezTo>
                    <a:pt x="218" y="2390"/>
                    <a:pt x="368" y="2390"/>
                    <a:pt x="519" y="2390"/>
                  </a:cubicBezTo>
                  <a:cubicBezTo>
                    <a:pt x="569" y="2390"/>
                    <a:pt x="602" y="2373"/>
                    <a:pt x="635" y="2373"/>
                  </a:cubicBezTo>
                  <a:cubicBezTo>
                    <a:pt x="702" y="2356"/>
                    <a:pt x="752" y="2323"/>
                    <a:pt x="769" y="2273"/>
                  </a:cubicBezTo>
                  <a:cubicBezTo>
                    <a:pt x="803" y="2173"/>
                    <a:pt x="786" y="2056"/>
                    <a:pt x="752" y="1972"/>
                  </a:cubicBezTo>
                  <a:cubicBezTo>
                    <a:pt x="686" y="1788"/>
                    <a:pt x="635" y="1605"/>
                    <a:pt x="569" y="1404"/>
                  </a:cubicBezTo>
                  <a:cubicBezTo>
                    <a:pt x="321" y="629"/>
                    <a:pt x="74"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9"/>
            <p:cNvSpPr/>
            <p:nvPr/>
          </p:nvSpPr>
          <p:spPr>
            <a:xfrm>
              <a:off x="5085317" y="2231326"/>
              <a:ext cx="47178" cy="24807"/>
            </a:xfrm>
            <a:custGeom>
              <a:avLst/>
              <a:gdLst/>
              <a:ahLst/>
              <a:cxnLst/>
              <a:rect l="l" t="t" r="r" b="b"/>
              <a:pathLst>
                <a:path w="1472" h="774" extrusionOk="0">
                  <a:moveTo>
                    <a:pt x="168" y="0"/>
                  </a:moveTo>
                  <a:cubicBezTo>
                    <a:pt x="168" y="0"/>
                    <a:pt x="1" y="468"/>
                    <a:pt x="586" y="719"/>
                  </a:cubicBezTo>
                  <a:cubicBezTo>
                    <a:pt x="674" y="756"/>
                    <a:pt x="767" y="774"/>
                    <a:pt x="859" y="774"/>
                  </a:cubicBezTo>
                  <a:cubicBezTo>
                    <a:pt x="1096" y="774"/>
                    <a:pt x="1327" y="656"/>
                    <a:pt x="1471" y="451"/>
                  </a:cubicBezTo>
                  <a:lnTo>
                    <a:pt x="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9"/>
            <p:cNvSpPr/>
            <p:nvPr/>
          </p:nvSpPr>
          <p:spPr>
            <a:xfrm>
              <a:off x="5038749" y="2302541"/>
              <a:ext cx="80349" cy="43524"/>
            </a:xfrm>
            <a:custGeom>
              <a:avLst/>
              <a:gdLst/>
              <a:ahLst/>
              <a:cxnLst/>
              <a:rect l="l" t="t" r="r" b="b"/>
              <a:pathLst>
                <a:path w="2507" h="1358" extrusionOk="0">
                  <a:moveTo>
                    <a:pt x="0" y="1"/>
                  </a:moveTo>
                  <a:cubicBezTo>
                    <a:pt x="0" y="1"/>
                    <a:pt x="505" y="1357"/>
                    <a:pt x="2327" y="1357"/>
                  </a:cubicBezTo>
                  <a:cubicBezTo>
                    <a:pt x="2380" y="1357"/>
                    <a:pt x="2434" y="1356"/>
                    <a:pt x="2490" y="1354"/>
                  </a:cubicBezTo>
                  <a:lnTo>
                    <a:pt x="2506" y="853"/>
                  </a:lnTo>
                  <a:cubicBezTo>
                    <a:pt x="1604" y="819"/>
                    <a:pt x="735" y="519"/>
                    <a:pt x="0"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9"/>
            <p:cNvSpPr/>
            <p:nvPr/>
          </p:nvSpPr>
          <p:spPr>
            <a:xfrm>
              <a:off x="4955194" y="2021335"/>
              <a:ext cx="231914" cy="175217"/>
            </a:xfrm>
            <a:custGeom>
              <a:avLst/>
              <a:gdLst/>
              <a:ahLst/>
              <a:cxnLst/>
              <a:rect l="l" t="t" r="r" b="b"/>
              <a:pathLst>
                <a:path w="7236" h="5467" extrusionOk="0">
                  <a:moveTo>
                    <a:pt x="3835" y="1"/>
                  </a:moveTo>
                  <a:cubicBezTo>
                    <a:pt x="3145" y="1"/>
                    <a:pt x="2453" y="80"/>
                    <a:pt x="1772" y="237"/>
                  </a:cubicBezTo>
                  <a:cubicBezTo>
                    <a:pt x="1772" y="237"/>
                    <a:pt x="101" y="855"/>
                    <a:pt x="34" y="1740"/>
                  </a:cubicBezTo>
                  <a:cubicBezTo>
                    <a:pt x="1" y="2475"/>
                    <a:pt x="17" y="3227"/>
                    <a:pt x="84" y="3946"/>
                  </a:cubicBezTo>
                  <a:lnTo>
                    <a:pt x="218" y="5466"/>
                  </a:lnTo>
                  <a:lnTo>
                    <a:pt x="836" y="5466"/>
                  </a:lnTo>
                  <a:lnTo>
                    <a:pt x="886" y="3428"/>
                  </a:lnTo>
                  <a:cubicBezTo>
                    <a:pt x="886" y="3428"/>
                    <a:pt x="2022" y="2609"/>
                    <a:pt x="2039" y="1373"/>
                  </a:cubicBezTo>
                  <a:cubicBezTo>
                    <a:pt x="2345" y="1326"/>
                    <a:pt x="3328" y="1198"/>
                    <a:pt x="4465" y="1198"/>
                  </a:cubicBezTo>
                  <a:cubicBezTo>
                    <a:pt x="5380" y="1198"/>
                    <a:pt x="6394" y="1281"/>
                    <a:pt x="7235" y="1556"/>
                  </a:cubicBezTo>
                  <a:lnTo>
                    <a:pt x="7219" y="1122"/>
                  </a:lnTo>
                  <a:cubicBezTo>
                    <a:pt x="7219" y="838"/>
                    <a:pt x="7052" y="587"/>
                    <a:pt x="6784" y="504"/>
                  </a:cubicBezTo>
                  <a:cubicBezTo>
                    <a:pt x="5834" y="167"/>
                    <a:pt x="4837" y="1"/>
                    <a:pt x="38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9"/>
            <p:cNvSpPr/>
            <p:nvPr/>
          </p:nvSpPr>
          <p:spPr>
            <a:xfrm>
              <a:off x="4922247" y="2143509"/>
              <a:ext cx="43684" cy="72433"/>
            </a:xfrm>
            <a:custGeom>
              <a:avLst/>
              <a:gdLst/>
              <a:ahLst/>
              <a:cxnLst/>
              <a:rect l="l" t="t" r="r" b="b"/>
              <a:pathLst>
                <a:path w="1363" h="2260" extrusionOk="0">
                  <a:moveTo>
                    <a:pt x="1045" y="0"/>
                  </a:moveTo>
                  <a:cubicBezTo>
                    <a:pt x="678" y="0"/>
                    <a:pt x="93" y="151"/>
                    <a:pt x="43" y="1153"/>
                  </a:cubicBezTo>
                  <a:cubicBezTo>
                    <a:pt x="0" y="2079"/>
                    <a:pt x="548" y="2259"/>
                    <a:pt x="951" y="2259"/>
                  </a:cubicBezTo>
                  <a:cubicBezTo>
                    <a:pt x="1180" y="2259"/>
                    <a:pt x="1363" y="2201"/>
                    <a:pt x="1363" y="2189"/>
                  </a:cubicBezTo>
                  <a:cubicBezTo>
                    <a:pt x="1363" y="2156"/>
                    <a:pt x="1346" y="852"/>
                    <a:pt x="1329" y="301"/>
                  </a:cubicBezTo>
                  <a:cubicBezTo>
                    <a:pt x="1329" y="134"/>
                    <a:pt x="1212" y="17"/>
                    <a:pt x="1045"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9"/>
            <p:cNvSpPr/>
            <p:nvPr/>
          </p:nvSpPr>
          <p:spPr>
            <a:xfrm>
              <a:off x="4934843" y="2158477"/>
              <a:ext cx="20929" cy="40543"/>
            </a:xfrm>
            <a:custGeom>
              <a:avLst/>
              <a:gdLst/>
              <a:ahLst/>
              <a:cxnLst/>
              <a:rect l="l" t="t" r="r" b="b"/>
              <a:pathLst>
                <a:path w="653" h="1265" extrusionOk="0">
                  <a:moveTo>
                    <a:pt x="402" y="1"/>
                  </a:moveTo>
                  <a:cubicBezTo>
                    <a:pt x="285" y="18"/>
                    <a:pt x="184" y="101"/>
                    <a:pt x="134" y="218"/>
                  </a:cubicBezTo>
                  <a:cubicBezTo>
                    <a:pt x="67" y="335"/>
                    <a:pt x="34" y="469"/>
                    <a:pt x="34" y="619"/>
                  </a:cubicBezTo>
                  <a:cubicBezTo>
                    <a:pt x="1" y="870"/>
                    <a:pt x="134" y="1120"/>
                    <a:pt x="368" y="1254"/>
                  </a:cubicBezTo>
                  <a:cubicBezTo>
                    <a:pt x="399" y="1260"/>
                    <a:pt x="429" y="1264"/>
                    <a:pt x="459" y="1264"/>
                  </a:cubicBezTo>
                  <a:cubicBezTo>
                    <a:pt x="511" y="1264"/>
                    <a:pt x="560" y="1252"/>
                    <a:pt x="602" y="1221"/>
                  </a:cubicBezTo>
                  <a:cubicBezTo>
                    <a:pt x="636" y="1187"/>
                    <a:pt x="652" y="1154"/>
                    <a:pt x="652" y="1154"/>
                  </a:cubicBezTo>
                  <a:cubicBezTo>
                    <a:pt x="636" y="1154"/>
                    <a:pt x="619" y="1171"/>
                    <a:pt x="585" y="1187"/>
                  </a:cubicBezTo>
                  <a:cubicBezTo>
                    <a:pt x="552" y="1196"/>
                    <a:pt x="519" y="1200"/>
                    <a:pt x="485" y="1200"/>
                  </a:cubicBezTo>
                  <a:cubicBezTo>
                    <a:pt x="452" y="1200"/>
                    <a:pt x="418" y="1196"/>
                    <a:pt x="385" y="1187"/>
                  </a:cubicBezTo>
                  <a:cubicBezTo>
                    <a:pt x="201" y="1054"/>
                    <a:pt x="101" y="836"/>
                    <a:pt x="134" y="619"/>
                  </a:cubicBezTo>
                  <a:cubicBezTo>
                    <a:pt x="134" y="486"/>
                    <a:pt x="151" y="369"/>
                    <a:pt x="218" y="268"/>
                  </a:cubicBezTo>
                  <a:cubicBezTo>
                    <a:pt x="251" y="168"/>
                    <a:pt x="318" y="101"/>
                    <a:pt x="402" y="68"/>
                  </a:cubicBezTo>
                  <a:cubicBezTo>
                    <a:pt x="468" y="68"/>
                    <a:pt x="535" y="101"/>
                    <a:pt x="552" y="151"/>
                  </a:cubicBezTo>
                  <a:cubicBezTo>
                    <a:pt x="569" y="185"/>
                    <a:pt x="569" y="218"/>
                    <a:pt x="569" y="218"/>
                  </a:cubicBezTo>
                  <a:cubicBezTo>
                    <a:pt x="569" y="221"/>
                    <a:pt x="570" y="222"/>
                    <a:pt x="571" y="222"/>
                  </a:cubicBezTo>
                  <a:cubicBezTo>
                    <a:pt x="579" y="222"/>
                    <a:pt x="599" y="190"/>
                    <a:pt x="585" y="135"/>
                  </a:cubicBezTo>
                  <a:cubicBezTo>
                    <a:pt x="585" y="101"/>
                    <a:pt x="569" y="68"/>
                    <a:pt x="535" y="51"/>
                  </a:cubicBezTo>
                  <a:cubicBezTo>
                    <a:pt x="502" y="18"/>
                    <a:pt x="452" y="1"/>
                    <a:pt x="402"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9"/>
            <p:cNvSpPr/>
            <p:nvPr/>
          </p:nvSpPr>
          <p:spPr>
            <a:xfrm>
              <a:off x="5269541" y="2143638"/>
              <a:ext cx="617475" cy="617411"/>
            </a:xfrm>
            <a:custGeom>
              <a:avLst/>
              <a:gdLst/>
              <a:ahLst/>
              <a:cxnLst/>
              <a:rect l="l" t="t" r="r" b="b"/>
              <a:pathLst>
                <a:path w="19266" h="19264" extrusionOk="0">
                  <a:moveTo>
                    <a:pt x="17611" y="1"/>
                  </a:moveTo>
                  <a:cubicBezTo>
                    <a:pt x="17375" y="1"/>
                    <a:pt x="17277" y="464"/>
                    <a:pt x="17277" y="464"/>
                  </a:cubicBezTo>
                  <a:cubicBezTo>
                    <a:pt x="17277" y="464"/>
                    <a:pt x="16380" y="2756"/>
                    <a:pt x="16107" y="2756"/>
                  </a:cubicBezTo>
                  <a:cubicBezTo>
                    <a:pt x="16101" y="2756"/>
                    <a:pt x="16096" y="2755"/>
                    <a:pt x="16091" y="2753"/>
                  </a:cubicBezTo>
                  <a:cubicBezTo>
                    <a:pt x="15840" y="2669"/>
                    <a:pt x="16341" y="1249"/>
                    <a:pt x="16542" y="781"/>
                  </a:cubicBezTo>
                  <a:cubicBezTo>
                    <a:pt x="16719" y="383"/>
                    <a:pt x="16636" y="115"/>
                    <a:pt x="16418" y="115"/>
                  </a:cubicBezTo>
                  <a:cubicBezTo>
                    <a:pt x="16389" y="115"/>
                    <a:pt x="16358" y="120"/>
                    <a:pt x="16325" y="130"/>
                  </a:cubicBezTo>
                  <a:cubicBezTo>
                    <a:pt x="16141" y="180"/>
                    <a:pt x="15489" y="1600"/>
                    <a:pt x="15289" y="2051"/>
                  </a:cubicBezTo>
                  <a:cubicBezTo>
                    <a:pt x="15148" y="2409"/>
                    <a:pt x="14822" y="3246"/>
                    <a:pt x="14557" y="3246"/>
                  </a:cubicBezTo>
                  <a:cubicBezTo>
                    <a:pt x="14475" y="3246"/>
                    <a:pt x="14399" y="3167"/>
                    <a:pt x="14336" y="2970"/>
                  </a:cubicBezTo>
                  <a:cubicBezTo>
                    <a:pt x="14052" y="2135"/>
                    <a:pt x="13534" y="1600"/>
                    <a:pt x="13301" y="1550"/>
                  </a:cubicBezTo>
                  <a:cubicBezTo>
                    <a:pt x="13294" y="1550"/>
                    <a:pt x="13287" y="1549"/>
                    <a:pt x="13280" y="1549"/>
                  </a:cubicBezTo>
                  <a:cubicBezTo>
                    <a:pt x="13027" y="1549"/>
                    <a:pt x="12904" y="1855"/>
                    <a:pt x="13083" y="2035"/>
                  </a:cubicBezTo>
                  <a:cubicBezTo>
                    <a:pt x="13267" y="2268"/>
                    <a:pt x="13401" y="2519"/>
                    <a:pt x="13501" y="2803"/>
                  </a:cubicBezTo>
                  <a:cubicBezTo>
                    <a:pt x="13601" y="3020"/>
                    <a:pt x="13651" y="3254"/>
                    <a:pt x="13668" y="3488"/>
                  </a:cubicBezTo>
                  <a:cubicBezTo>
                    <a:pt x="13718" y="3973"/>
                    <a:pt x="13702" y="4457"/>
                    <a:pt x="13651" y="4925"/>
                  </a:cubicBezTo>
                  <a:lnTo>
                    <a:pt x="8806" y="13614"/>
                  </a:lnTo>
                  <a:lnTo>
                    <a:pt x="1070" y="10690"/>
                  </a:lnTo>
                  <a:lnTo>
                    <a:pt x="1" y="15117"/>
                  </a:lnTo>
                  <a:cubicBezTo>
                    <a:pt x="1" y="15117"/>
                    <a:pt x="9423" y="19264"/>
                    <a:pt x="10700" y="19264"/>
                  </a:cubicBezTo>
                  <a:cubicBezTo>
                    <a:pt x="10750" y="19264"/>
                    <a:pt x="10787" y="19258"/>
                    <a:pt x="10811" y="19244"/>
                  </a:cubicBezTo>
                  <a:cubicBezTo>
                    <a:pt x="12248" y="18459"/>
                    <a:pt x="16759" y="5827"/>
                    <a:pt x="16759" y="5827"/>
                  </a:cubicBezTo>
                  <a:cubicBezTo>
                    <a:pt x="17428" y="4975"/>
                    <a:pt x="18062" y="4073"/>
                    <a:pt x="18631" y="3154"/>
                  </a:cubicBezTo>
                  <a:cubicBezTo>
                    <a:pt x="19265" y="2018"/>
                    <a:pt x="19165" y="1951"/>
                    <a:pt x="19015" y="1901"/>
                  </a:cubicBezTo>
                  <a:cubicBezTo>
                    <a:pt x="19003" y="1897"/>
                    <a:pt x="18991" y="1895"/>
                    <a:pt x="18978" y="1895"/>
                  </a:cubicBezTo>
                  <a:cubicBezTo>
                    <a:pt x="18629" y="1895"/>
                    <a:pt x="18002" y="3413"/>
                    <a:pt x="17790" y="3413"/>
                  </a:cubicBezTo>
                  <a:cubicBezTo>
                    <a:pt x="17761" y="3413"/>
                    <a:pt x="17740" y="3385"/>
                    <a:pt x="17728" y="3321"/>
                  </a:cubicBezTo>
                  <a:cubicBezTo>
                    <a:pt x="17645" y="2770"/>
                    <a:pt x="19015" y="848"/>
                    <a:pt x="18597" y="731"/>
                  </a:cubicBezTo>
                  <a:cubicBezTo>
                    <a:pt x="18578" y="725"/>
                    <a:pt x="18558" y="722"/>
                    <a:pt x="18538" y="722"/>
                  </a:cubicBezTo>
                  <a:cubicBezTo>
                    <a:pt x="18005" y="722"/>
                    <a:pt x="17257" y="2793"/>
                    <a:pt x="17177" y="2970"/>
                  </a:cubicBezTo>
                  <a:cubicBezTo>
                    <a:pt x="17147" y="3031"/>
                    <a:pt x="17093" y="3056"/>
                    <a:pt x="17040" y="3056"/>
                  </a:cubicBezTo>
                  <a:cubicBezTo>
                    <a:pt x="16946" y="3056"/>
                    <a:pt x="16856" y="2977"/>
                    <a:pt x="16910" y="2870"/>
                  </a:cubicBezTo>
                  <a:cubicBezTo>
                    <a:pt x="17027" y="2636"/>
                    <a:pt x="18213" y="180"/>
                    <a:pt x="17678" y="13"/>
                  </a:cubicBezTo>
                  <a:cubicBezTo>
                    <a:pt x="17655" y="4"/>
                    <a:pt x="17632" y="1"/>
                    <a:pt x="17611"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9"/>
            <p:cNvSpPr/>
            <p:nvPr/>
          </p:nvSpPr>
          <p:spPr>
            <a:xfrm>
              <a:off x="4655847" y="2397313"/>
              <a:ext cx="801699" cy="763687"/>
            </a:xfrm>
            <a:custGeom>
              <a:avLst/>
              <a:gdLst/>
              <a:ahLst/>
              <a:cxnLst/>
              <a:rect l="l" t="t" r="r" b="b"/>
              <a:pathLst>
                <a:path w="25014" h="23828" extrusionOk="0">
                  <a:moveTo>
                    <a:pt x="14687" y="1"/>
                  </a:moveTo>
                  <a:cubicBezTo>
                    <a:pt x="13986" y="218"/>
                    <a:pt x="12916" y="653"/>
                    <a:pt x="12515" y="736"/>
                  </a:cubicBezTo>
                  <a:cubicBezTo>
                    <a:pt x="12481" y="743"/>
                    <a:pt x="12442" y="746"/>
                    <a:pt x="12397" y="746"/>
                  </a:cubicBezTo>
                  <a:cubicBezTo>
                    <a:pt x="11861" y="746"/>
                    <a:pt x="10570" y="313"/>
                    <a:pt x="9691" y="51"/>
                  </a:cubicBezTo>
                  <a:cubicBezTo>
                    <a:pt x="7486" y="168"/>
                    <a:pt x="6133" y="1137"/>
                    <a:pt x="4111" y="2658"/>
                  </a:cubicBezTo>
                  <a:lnTo>
                    <a:pt x="0" y="5916"/>
                  </a:lnTo>
                  <a:lnTo>
                    <a:pt x="4863" y="10878"/>
                  </a:lnTo>
                  <a:lnTo>
                    <a:pt x="6366" y="9742"/>
                  </a:lnTo>
                  <a:cubicBezTo>
                    <a:pt x="6450" y="11998"/>
                    <a:pt x="6534" y="12014"/>
                    <a:pt x="6650" y="14320"/>
                  </a:cubicBezTo>
                  <a:lnTo>
                    <a:pt x="6751" y="23209"/>
                  </a:lnTo>
                  <a:lnTo>
                    <a:pt x="20485" y="23827"/>
                  </a:lnTo>
                  <a:lnTo>
                    <a:pt x="19616" y="14938"/>
                  </a:lnTo>
                  <a:lnTo>
                    <a:pt x="19199" y="7954"/>
                  </a:lnTo>
                  <a:lnTo>
                    <a:pt x="23142" y="9859"/>
                  </a:lnTo>
                  <a:lnTo>
                    <a:pt x="25013" y="4295"/>
                  </a:lnTo>
                  <a:cubicBezTo>
                    <a:pt x="22858" y="3226"/>
                    <a:pt x="21337" y="2591"/>
                    <a:pt x="20168" y="1856"/>
                  </a:cubicBezTo>
                  <a:cubicBezTo>
                    <a:pt x="17419" y="144"/>
                    <a:pt x="16203" y="11"/>
                    <a:pt x="15400" y="11"/>
                  </a:cubicBezTo>
                  <a:cubicBezTo>
                    <a:pt x="15253" y="11"/>
                    <a:pt x="15120" y="16"/>
                    <a:pt x="14994" y="16"/>
                  </a:cubicBezTo>
                  <a:cubicBezTo>
                    <a:pt x="14888" y="16"/>
                    <a:pt x="14787" y="12"/>
                    <a:pt x="146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9"/>
            <p:cNvSpPr/>
            <p:nvPr/>
          </p:nvSpPr>
          <p:spPr>
            <a:xfrm>
              <a:off x="4959489" y="2361994"/>
              <a:ext cx="95349" cy="61600"/>
            </a:xfrm>
            <a:custGeom>
              <a:avLst/>
              <a:gdLst/>
              <a:ahLst/>
              <a:cxnLst/>
              <a:rect l="l" t="t" r="r" b="b"/>
              <a:pathLst>
                <a:path w="2975" h="1922" extrusionOk="0">
                  <a:moveTo>
                    <a:pt x="0" y="0"/>
                  </a:moveTo>
                  <a:lnTo>
                    <a:pt x="34" y="1420"/>
                  </a:lnTo>
                  <a:lnTo>
                    <a:pt x="2974" y="1922"/>
                  </a:lnTo>
                  <a:cubicBezTo>
                    <a:pt x="2456" y="217"/>
                    <a:pt x="0" y="0"/>
                    <a:pt x="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9"/>
            <p:cNvSpPr/>
            <p:nvPr/>
          </p:nvSpPr>
          <p:spPr>
            <a:xfrm>
              <a:off x="5054806" y="2359847"/>
              <a:ext cx="72850" cy="63747"/>
            </a:xfrm>
            <a:custGeom>
              <a:avLst/>
              <a:gdLst/>
              <a:ahLst/>
              <a:cxnLst/>
              <a:rect l="l" t="t" r="r" b="b"/>
              <a:pathLst>
                <a:path w="2273" h="1989" extrusionOk="0">
                  <a:moveTo>
                    <a:pt x="2056" y="0"/>
                  </a:moveTo>
                  <a:cubicBezTo>
                    <a:pt x="2056" y="0"/>
                    <a:pt x="418" y="134"/>
                    <a:pt x="0" y="1989"/>
                  </a:cubicBezTo>
                  <a:lnTo>
                    <a:pt x="2273" y="1387"/>
                  </a:lnTo>
                  <a:lnTo>
                    <a:pt x="205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9"/>
            <p:cNvSpPr/>
            <p:nvPr/>
          </p:nvSpPr>
          <p:spPr>
            <a:xfrm>
              <a:off x="5134065" y="2563332"/>
              <a:ext cx="62145" cy="82497"/>
            </a:xfrm>
            <a:custGeom>
              <a:avLst/>
              <a:gdLst/>
              <a:ahLst/>
              <a:cxnLst/>
              <a:rect l="l" t="t" r="r" b="b"/>
              <a:pathLst>
                <a:path w="1939" h="2574" extrusionOk="0">
                  <a:moveTo>
                    <a:pt x="34" y="84"/>
                  </a:moveTo>
                  <a:lnTo>
                    <a:pt x="34" y="84"/>
                  </a:lnTo>
                  <a:cubicBezTo>
                    <a:pt x="201" y="101"/>
                    <a:pt x="385" y="118"/>
                    <a:pt x="552" y="118"/>
                  </a:cubicBezTo>
                  <a:cubicBezTo>
                    <a:pt x="855" y="118"/>
                    <a:pt x="1281" y="133"/>
                    <a:pt x="1771" y="134"/>
                  </a:cubicBezTo>
                  <a:lnTo>
                    <a:pt x="1771" y="134"/>
                  </a:lnTo>
                  <a:cubicBezTo>
                    <a:pt x="1773" y="642"/>
                    <a:pt x="1787" y="1236"/>
                    <a:pt x="1788" y="1860"/>
                  </a:cubicBezTo>
                  <a:lnTo>
                    <a:pt x="1788" y="1860"/>
                  </a:lnTo>
                  <a:cubicBezTo>
                    <a:pt x="1754" y="1881"/>
                    <a:pt x="1726" y="1897"/>
                    <a:pt x="1688" y="1922"/>
                  </a:cubicBezTo>
                  <a:lnTo>
                    <a:pt x="1025" y="2396"/>
                  </a:lnTo>
                  <a:lnTo>
                    <a:pt x="1025" y="2396"/>
                  </a:lnTo>
                  <a:lnTo>
                    <a:pt x="117" y="1832"/>
                  </a:lnTo>
                  <a:lnTo>
                    <a:pt x="117" y="1832"/>
                  </a:lnTo>
                  <a:cubicBezTo>
                    <a:pt x="115" y="1323"/>
                    <a:pt x="83" y="908"/>
                    <a:pt x="67" y="602"/>
                  </a:cubicBezTo>
                  <a:cubicBezTo>
                    <a:pt x="67" y="435"/>
                    <a:pt x="67" y="251"/>
                    <a:pt x="34" y="84"/>
                  </a:cubicBezTo>
                  <a:close/>
                  <a:moveTo>
                    <a:pt x="1838" y="1"/>
                  </a:moveTo>
                  <a:cubicBezTo>
                    <a:pt x="1287" y="1"/>
                    <a:pt x="819" y="34"/>
                    <a:pt x="501" y="51"/>
                  </a:cubicBezTo>
                  <a:cubicBezTo>
                    <a:pt x="351" y="51"/>
                    <a:pt x="201" y="51"/>
                    <a:pt x="34" y="84"/>
                  </a:cubicBezTo>
                  <a:cubicBezTo>
                    <a:pt x="17" y="235"/>
                    <a:pt x="0" y="402"/>
                    <a:pt x="17" y="552"/>
                  </a:cubicBezTo>
                  <a:cubicBezTo>
                    <a:pt x="0" y="869"/>
                    <a:pt x="0" y="1321"/>
                    <a:pt x="0" y="1889"/>
                  </a:cubicBezTo>
                  <a:lnTo>
                    <a:pt x="0" y="1922"/>
                  </a:lnTo>
                  <a:lnTo>
                    <a:pt x="17" y="1939"/>
                  </a:lnTo>
                  <a:lnTo>
                    <a:pt x="986" y="2557"/>
                  </a:lnTo>
                  <a:lnTo>
                    <a:pt x="1036" y="2574"/>
                  </a:lnTo>
                  <a:lnTo>
                    <a:pt x="1070" y="2540"/>
                  </a:lnTo>
                  <a:cubicBezTo>
                    <a:pt x="1304" y="2390"/>
                    <a:pt x="1537" y="2223"/>
                    <a:pt x="1771" y="2056"/>
                  </a:cubicBezTo>
                  <a:lnTo>
                    <a:pt x="1905" y="1956"/>
                  </a:lnTo>
                  <a:lnTo>
                    <a:pt x="1938" y="1939"/>
                  </a:lnTo>
                  <a:lnTo>
                    <a:pt x="1938" y="1889"/>
                  </a:lnTo>
                  <a:cubicBezTo>
                    <a:pt x="1922" y="1220"/>
                    <a:pt x="1922" y="602"/>
                    <a:pt x="1905" y="67"/>
                  </a:cubicBezTo>
                  <a:lnTo>
                    <a:pt x="19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9"/>
            <p:cNvSpPr/>
            <p:nvPr/>
          </p:nvSpPr>
          <p:spPr>
            <a:xfrm>
              <a:off x="5134065" y="2577274"/>
              <a:ext cx="57850" cy="4840"/>
            </a:xfrm>
            <a:custGeom>
              <a:avLst/>
              <a:gdLst/>
              <a:ahLst/>
              <a:cxnLst/>
              <a:rect l="l" t="t" r="r" b="b"/>
              <a:pathLst>
                <a:path w="1805" h="151" extrusionOk="0">
                  <a:moveTo>
                    <a:pt x="903" y="0"/>
                  </a:moveTo>
                  <a:cubicBezTo>
                    <a:pt x="401" y="0"/>
                    <a:pt x="0" y="33"/>
                    <a:pt x="0" y="67"/>
                  </a:cubicBezTo>
                  <a:cubicBezTo>
                    <a:pt x="0" y="117"/>
                    <a:pt x="401" y="150"/>
                    <a:pt x="903" y="150"/>
                  </a:cubicBezTo>
                  <a:cubicBezTo>
                    <a:pt x="1404" y="150"/>
                    <a:pt x="1805" y="117"/>
                    <a:pt x="1805" y="84"/>
                  </a:cubicBezTo>
                  <a:cubicBezTo>
                    <a:pt x="1805" y="33"/>
                    <a:pt x="1404" y="0"/>
                    <a:pt x="9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9"/>
            <p:cNvSpPr/>
            <p:nvPr/>
          </p:nvSpPr>
          <p:spPr>
            <a:xfrm>
              <a:off x="5053203" y="2423562"/>
              <a:ext cx="5929" cy="85189"/>
            </a:xfrm>
            <a:custGeom>
              <a:avLst/>
              <a:gdLst/>
              <a:ahLst/>
              <a:cxnLst/>
              <a:rect l="l" t="t" r="r" b="b"/>
              <a:pathLst>
                <a:path w="185" h="2658" extrusionOk="0">
                  <a:moveTo>
                    <a:pt x="84" y="1"/>
                  </a:moveTo>
                  <a:cubicBezTo>
                    <a:pt x="34" y="1"/>
                    <a:pt x="0" y="602"/>
                    <a:pt x="17" y="1337"/>
                  </a:cubicBezTo>
                  <a:cubicBezTo>
                    <a:pt x="17" y="2073"/>
                    <a:pt x="67" y="2657"/>
                    <a:pt x="117" y="2657"/>
                  </a:cubicBezTo>
                  <a:cubicBezTo>
                    <a:pt x="151" y="2657"/>
                    <a:pt x="184" y="2073"/>
                    <a:pt x="167" y="1337"/>
                  </a:cubicBezTo>
                  <a:cubicBezTo>
                    <a:pt x="167" y="585"/>
                    <a:pt x="117"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9"/>
            <p:cNvSpPr/>
            <p:nvPr/>
          </p:nvSpPr>
          <p:spPr>
            <a:xfrm>
              <a:off x="5066055" y="2434075"/>
              <a:ext cx="13397" cy="11826"/>
            </a:xfrm>
            <a:custGeom>
              <a:avLst/>
              <a:gdLst/>
              <a:ahLst/>
              <a:cxnLst/>
              <a:rect l="l" t="t" r="r" b="b"/>
              <a:pathLst>
                <a:path w="418" h="369" extrusionOk="0">
                  <a:moveTo>
                    <a:pt x="244" y="0"/>
                  </a:moveTo>
                  <a:cubicBezTo>
                    <a:pt x="212" y="0"/>
                    <a:pt x="192" y="14"/>
                    <a:pt x="201" y="24"/>
                  </a:cubicBezTo>
                  <a:cubicBezTo>
                    <a:pt x="201" y="40"/>
                    <a:pt x="234" y="57"/>
                    <a:pt x="251" y="107"/>
                  </a:cubicBezTo>
                  <a:cubicBezTo>
                    <a:pt x="268" y="157"/>
                    <a:pt x="268" y="207"/>
                    <a:pt x="217" y="207"/>
                  </a:cubicBezTo>
                  <a:cubicBezTo>
                    <a:pt x="206" y="210"/>
                    <a:pt x="196" y="212"/>
                    <a:pt x="187" y="212"/>
                  </a:cubicBezTo>
                  <a:cubicBezTo>
                    <a:pt x="145" y="212"/>
                    <a:pt x="134" y="179"/>
                    <a:pt x="134" y="124"/>
                  </a:cubicBezTo>
                  <a:cubicBezTo>
                    <a:pt x="134" y="90"/>
                    <a:pt x="167" y="57"/>
                    <a:pt x="167" y="40"/>
                  </a:cubicBezTo>
                  <a:cubicBezTo>
                    <a:pt x="167" y="27"/>
                    <a:pt x="155" y="19"/>
                    <a:pt x="137" y="19"/>
                  </a:cubicBezTo>
                  <a:cubicBezTo>
                    <a:pt x="108" y="19"/>
                    <a:pt x="64" y="39"/>
                    <a:pt x="34" y="90"/>
                  </a:cubicBezTo>
                  <a:cubicBezTo>
                    <a:pt x="0" y="157"/>
                    <a:pt x="0" y="207"/>
                    <a:pt x="34" y="274"/>
                  </a:cubicBezTo>
                  <a:cubicBezTo>
                    <a:pt x="76" y="338"/>
                    <a:pt x="143" y="369"/>
                    <a:pt x="209" y="369"/>
                  </a:cubicBezTo>
                  <a:cubicBezTo>
                    <a:pt x="297" y="369"/>
                    <a:pt x="382" y="313"/>
                    <a:pt x="401" y="207"/>
                  </a:cubicBezTo>
                  <a:cubicBezTo>
                    <a:pt x="418" y="141"/>
                    <a:pt x="385" y="74"/>
                    <a:pt x="334" y="40"/>
                  </a:cubicBezTo>
                  <a:cubicBezTo>
                    <a:pt x="304" y="10"/>
                    <a:pt x="270"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9"/>
            <p:cNvSpPr/>
            <p:nvPr/>
          </p:nvSpPr>
          <p:spPr>
            <a:xfrm>
              <a:off x="5069260" y="2468272"/>
              <a:ext cx="13942" cy="12115"/>
            </a:xfrm>
            <a:custGeom>
              <a:avLst/>
              <a:gdLst/>
              <a:ahLst/>
              <a:cxnLst/>
              <a:rect l="l" t="t" r="r" b="b"/>
              <a:pathLst>
                <a:path w="435" h="378" extrusionOk="0">
                  <a:moveTo>
                    <a:pt x="151" y="0"/>
                  </a:moveTo>
                  <a:cubicBezTo>
                    <a:pt x="128" y="0"/>
                    <a:pt x="85" y="18"/>
                    <a:pt x="51" y="76"/>
                  </a:cubicBezTo>
                  <a:cubicBezTo>
                    <a:pt x="17" y="126"/>
                    <a:pt x="1" y="193"/>
                    <a:pt x="34" y="243"/>
                  </a:cubicBezTo>
                  <a:cubicBezTo>
                    <a:pt x="69" y="331"/>
                    <a:pt x="146" y="377"/>
                    <a:pt x="225" y="377"/>
                  </a:cubicBezTo>
                  <a:cubicBezTo>
                    <a:pt x="297" y="377"/>
                    <a:pt x="371" y="339"/>
                    <a:pt x="418" y="260"/>
                  </a:cubicBezTo>
                  <a:cubicBezTo>
                    <a:pt x="435" y="210"/>
                    <a:pt x="435" y="143"/>
                    <a:pt x="418" y="93"/>
                  </a:cubicBezTo>
                  <a:cubicBezTo>
                    <a:pt x="387" y="30"/>
                    <a:pt x="343" y="13"/>
                    <a:pt x="314" y="13"/>
                  </a:cubicBezTo>
                  <a:cubicBezTo>
                    <a:pt x="296" y="13"/>
                    <a:pt x="285" y="20"/>
                    <a:pt x="285" y="26"/>
                  </a:cubicBezTo>
                  <a:cubicBezTo>
                    <a:pt x="268" y="43"/>
                    <a:pt x="301" y="76"/>
                    <a:pt x="301" y="126"/>
                  </a:cubicBezTo>
                  <a:cubicBezTo>
                    <a:pt x="301" y="176"/>
                    <a:pt x="285" y="226"/>
                    <a:pt x="218" y="226"/>
                  </a:cubicBezTo>
                  <a:cubicBezTo>
                    <a:pt x="168" y="210"/>
                    <a:pt x="134" y="176"/>
                    <a:pt x="151" y="109"/>
                  </a:cubicBezTo>
                  <a:cubicBezTo>
                    <a:pt x="151" y="59"/>
                    <a:pt x="184" y="43"/>
                    <a:pt x="168" y="9"/>
                  </a:cubicBezTo>
                  <a:cubicBezTo>
                    <a:pt x="168" y="4"/>
                    <a:pt x="161" y="0"/>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9"/>
            <p:cNvSpPr/>
            <p:nvPr/>
          </p:nvSpPr>
          <p:spPr>
            <a:xfrm>
              <a:off x="4961636" y="2397858"/>
              <a:ext cx="74997" cy="54132"/>
            </a:xfrm>
            <a:custGeom>
              <a:avLst/>
              <a:gdLst/>
              <a:ahLst/>
              <a:cxnLst/>
              <a:rect l="l" t="t" r="r" b="b"/>
              <a:pathLst>
                <a:path w="2340" h="1689" extrusionOk="0">
                  <a:moveTo>
                    <a:pt x="2189" y="1"/>
                  </a:moveTo>
                  <a:cubicBezTo>
                    <a:pt x="2055" y="34"/>
                    <a:pt x="1938" y="134"/>
                    <a:pt x="1888" y="268"/>
                  </a:cubicBezTo>
                  <a:cubicBezTo>
                    <a:pt x="1838" y="452"/>
                    <a:pt x="1788" y="652"/>
                    <a:pt x="1754" y="836"/>
                  </a:cubicBezTo>
                  <a:cubicBezTo>
                    <a:pt x="1727" y="1014"/>
                    <a:pt x="1688" y="1215"/>
                    <a:pt x="1648" y="1410"/>
                  </a:cubicBezTo>
                  <a:lnTo>
                    <a:pt x="1648" y="1410"/>
                  </a:lnTo>
                  <a:lnTo>
                    <a:pt x="1571" y="1354"/>
                  </a:lnTo>
                  <a:cubicBezTo>
                    <a:pt x="691" y="735"/>
                    <a:pt x="65" y="100"/>
                    <a:pt x="4" y="100"/>
                  </a:cubicBezTo>
                  <a:cubicBezTo>
                    <a:pt x="2" y="100"/>
                    <a:pt x="1" y="100"/>
                    <a:pt x="0" y="101"/>
                  </a:cubicBezTo>
                  <a:cubicBezTo>
                    <a:pt x="100" y="285"/>
                    <a:pt x="234" y="435"/>
                    <a:pt x="384" y="569"/>
                  </a:cubicBezTo>
                  <a:cubicBezTo>
                    <a:pt x="719" y="903"/>
                    <a:pt x="1086" y="1204"/>
                    <a:pt x="1470" y="1488"/>
                  </a:cubicBezTo>
                  <a:cubicBezTo>
                    <a:pt x="1537" y="1521"/>
                    <a:pt x="1604" y="1571"/>
                    <a:pt x="1654" y="1605"/>
                  </a:cubicBezTo>
                  <a:lnTo>
                    <a:pt x="1754" y="1688"/>
                  </a:lnTo>
                  <a:lnTo>
                    <a:pt x="1788" y="1555"/>
                  </a:lnTo>
                  <a:cubicBezTo>
                    <a:pt x="1821" y="1321"/>
                    <a:pt x="1855" y="1087"/>
                    <a:pt x="1888" y="870"/>
                  </a:cubicBezTo>
                  <a:cubicBezTo>
                    <a:pt x="1922" y="669"/>
                    <a:pt x="1938" y="485"/>
                    <a:pt x="1988" y="301"/>
                  </a:cubicBezTo>
                  <a:cubicBezTo>
                    <a:pt x="2022" y="201"/>
                    <a:pt x="2089" y="101"/>
                    <a:pt x="2206" y="51"/>
                  </a:cubicBezTo>
                  <a:cubicBezTo>
                    <a:pt x="2239" y="42"/>
                    <a:pt x="2268" y="42"/>
                    <a:pt x="2291" y="42"/>
                  </a:cubicBezTo>
                  <a:cubicBezTo>
                    <a:pt x="2309" y="42"/>
                    <a:pt x="2323" y="42"/>
                    <a:pt x="2333" y="38"/>
                  </a:cubicBezTo>
                  <a:lnTo>
                    <a:pt x="2333" y="38"/>
                  </a:lnTo>
                  <a:cubicBezTo>
                    <a:pt x="2337" y="43"/>
                    <a:pt x="2339" y="47"/>
                    <a:pt x="2339" y="51"/>
                  </a:cubicBezTo>
                  <a:lnTo>
                    <a:pt x="2339" y="34"/>
                  </a:lnTo>
                  <a:cubicBezTo>
                    <a:pt x="2337" y="36"/>
                    <a:pt x="2335" y="37"/>
                    <a:pt x="2333" y="38"/>
                  </a:cubicBezTo>
                  <a:lnTo>
                    <a:pt x="2333" y="38"/>
                  </a:lnTo>
                  <a:cubicBezTo>
                    <a:pt x="2316" y="21"/>
                    <a:pt x="2268"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9"/>
            <p:cNvSpPr/>
            <p:nvPr/>
          </p:nvSpPr>
          <p:spPr>
            <a:xfrm>
              <a:off x="5068203" y="2394653"/>
              <a:ext cx="63203" cy="59998"/>
            </a:xfrm>
            <a:custGeom>
              <a:avLst/>
              <a:gdLst/>
              <a:ahLst/>
              <a:cxnLst/>
              <a:rect l="l" t="t" r="r" b="b"/>
              <a:pathLst>
                <a:path w="1972" h="1872" extrusionOk="0">
                  <a:moveTo>
                    <a:pt x="50" y="0"/>
                  </a:moveTo>
                  <a:cubicBezTo>
                    <a:pt x="0" y="17"/>
                    <a:pt x="551" y="685"/>
                    <a:pt x="685" y="1705"/>
                  </a:cubicBezTo>
                  <a:lnTo>
                    <a:pt x="702" y="1872"/>
                  </a:lnTo>
                  <a:lnTo>
                    <a:pt x="819" y="1755"/>
                  </a:lnTo>
                  <a:cubicBezTo>
                    <a:pt x="819" y="1738"/>
                    <a:pt x="836" y="1738"/>
                    <a:pt x="852" y="1721"/>
                  </a:cubicBezTo>
                  <a:cubicBezTo>
                    <a:pt x="1638" y="970"/>
                    <a:pt x="1972" y="134"/>
                    <a:pt x="1938" y="134"/>
                  </a:cubicBezTo>
                  <a:lnTo>
                    <a:pt x="1922" y="134"/>
                  </a:lnTo>
                  <a:cubicBezTo>
                    <a:pt x="1921" y="133"/>
                    <a:pt x="1920" y="133"/>
                    <a:pt x="1919" y="133"/>
                  </a:cubicBezTo>
                  <a:cubicBezTo>
                    <a:pt x="1874" y="133"/>
                    <a:pt x="1513" y="851"/>
                    <a:pt x="809" y="1534"/>
                  </a:cubicBezTo>
                  <a:lnTo>
                    <a:pt x="809" y="1534"/>
                  </a:lnTo>
                  <a:cubicBezTo>
                    <a:pt x="733" y="1141"/>
                    <a:pt x="593" y="773"/>
                    <a:pt x="401" y="418"/>
                  </a:cubicBezTo>
                  <a:cubicBezTo>
                    <a:pt x="318" y="251"/>
                    <a:pt x="201" y="117"/>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9"/>
            <p:cNvSpPr/>
            <p:nvPr/>
          </p:nvSpPr>
          <p:spPr>
            <a:xfrm>
              <a:off x="4846481" y="2484041"/>
              <a:ext cx="30031" cy="39710"/>
            </a:xfrm>
            <a:custGeom>
              <a:avLst/>
              <a:gdLst/>
              <a:ahLst/>
              <a:cxnLst/>
              <a:rect l="l" t="t" r="r" b="b"/>
              <a:pathLst>
                <a:path w="937" h="1239" extrusionOk="0">
                  <a:moveTo>
                    <a:pt x="38" y="1"/>
                  </a:moveTo>
                  <a:cubicBezTo>
                    <a:pt x="36" y="1"/>
                    <a:pt x="35" y="1"/>
                    <a:pt x="34" y="2"/>
                  </a:cubicBezTo>
                  <a:cubicBezTo>
                    <a:pt x="1" y="35"/>
                    <a:pt x="168" y="319"/>
                    <a:pt x="402" y="670"/>
                  </a:cubicBezTo>
                  <a:cubicBezTo>
                    <a:pt x="644" y="994"/>
                    <a:pt x="856" y="1239"/>
                    <a:pt x="899" y="1239"/>
                  </a:cubicBezTo>
                  <a:cubicBezTo>
                    <a:pt x="901" y="1239"/>
                    <a:pt x="902" y="1239"/>
                    <a:pt x="903" y="1238"/>
                  </a:cubicBezTo>
                  <a:cubicBezTo>
                    <a:pt x="936" y="1221"/>
                    <a:pt x="769" y="921"/>
                    <a:pt x="535" y="570"/>
                  </a:cubicBezTo>
                  <a:cubicBezTo>
                    <a:pt x="309" y="246"/>
                    <a:pt x="82" y="1"/>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9"/>
            <p:cNvSpPr/>
            <p:nvPr/>
          </p:nvSpPr>
          <p:spPr>
            <a:xfrm>
              <a:off x="4783823" y="2573492"/>
              <a:ext cx="26826" cy="55767"/>
            </a:xfrm>
            <a:custGeom>
              <a:avLst/>
              <a:gdLst/>
              <a:ahLst/>
              <a:cxnLst/>
              <a:rect l="l" t="t" r="r" b="b"/>
              <a:pathLst>
                <a:path w="837" h="1740" extrusionOk="0">
                  <a:moveTo>
                    <a:pt x="801" y="1"/>
                  </a:moveTo>
                  <a:cubicBezTo>
                    <a:pt x="760" y="1"/>
                    <a:pt x="548" y="378"/>
                    <a:pt x="352" y="836"/>
                  </a:cubicBezTo>
                  <a:cubicBezTo>
                    <a:pt x="135" y="1321"/>
                    <a:pt x="1" y="1722"/>
                    <a:pt x="34" y="1739"/>
                  </a:cubicBezTo>
                  <a:cubicBezTo>
                    <a:pt x="35" y="1739"/>
                    <a:pt x="36" y="1739"/>
                    <a:pt x="37" y="1739"/>
                  </a:cubicBezTo>
                  <a:cubicBezTo>
                    <a:pt x="76" y="1739"/>
                    <a:pt x="273" y="1377"/>
                    <a:pt x="485" y="903"/>
                  </a:cubicBezTo>
                  <a:cubicBezTo>
                    <a:pt x="703" y="435"/>
                    <a:pt x="836" y="18"/>
                    <a:pt x="803" y="1"/>
                  </a:cubicBezTo>
                  <a:cubicBezTo>
                    <a:pt x="802" y="1"/>
                    <a:pt x="801" y="1"/>
                    <a:pt x="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9"/>
            <p:cNvSpPr/>
            <p:nvPr/>
          </p:nvSpPr>
          <p:spPr>
            <a:xfrm>
              <a:off x="4862538" y="2625349"/>
              <a:ext cx="39133" cy="42466"/>
            </a:xfrm>
            <a:custGeom>
              <a:avLst/>
              <a:gdLst/>
              <a:ahLst/>
              <a:cxnLst/>
              <a:rect l="l" t="t" r="r" b="b"/>
              <a:pathLst>
                <a:path w="1221" h="1325" extrusionOk="0">
                  <a:moveTo>
                    <a:pt x="42" y="1"/>
                  </a:moveTo>
                  <a:cubicBezTo>
                    <a:pt x="39" y="1"/>
                    <a:pt x="36" y="2"/>
                    <a:pt x="34" y="4"/>
                  </a:cubicBezTo>
                  <a:cubicBezTo>
                    <a:pt x="1" y="21"/>
                    <a:pt x="235" y="338"/>
                    <a:pt x="552" y="706"/>
                  </a:cubicBezTo>
                  <a:cubicBezTo>
                    <a:pt x="860" y="1062"/>
                    <a:pt x="1137" y="1325"/>
                    <a:pt x="1184" y="1325"/>
                  </a:cubicBezTo>
                  <a:cubicBezTo>
                    <a:pt x="1185" y="1325"/>
                    <a:pt x="1186" y="1324"/>
                    <a:pt x="1187" y="1324"/>
                  </a:cubicBezTo>
                  <a:cubicBezTo>
                    <a:pt x="1221" y="1290"/>
                    <a:pt x="987" y="973"/>
                    <a:pt x="669" y="605"/>
                  </a:cubicBezTo>
                  <a:cubicBezTo>
                    <a:pt x="370" y="259"/>
                    <a:pt x="100"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9"/>
            <p:cNvSpPr/>
            <p:nvPr/>
          </p:nvSpPr>
          <p:spPr>
            <a:xfrm>
              <a:off x="4925740" y="2557339"/>
              <a:ext cx="37531" cy="30800"/>
            </a:xfrm>
            <a:custGeom>
              <a:avLst/>
              <a:gdLst/>
              <a:ahLst/>
              <a:cxnLst/>
              <a:rect l="l" t="t" r="r" b="b"/>
              <a:pathLst>
                <a:path w="1171" h="961" extrusionOk="0">
                  <a:moveTo>
                    <a:pt x="1142" y="0"/>
                  </a:moveTo>
                  <a:cubicBezTo>
                    <a:pt x="1080" y="0"/>
                    <a:pt x="829" y="189"/>
                    <a:pt x="535" y="422"/>
                  </a:cubicBezTo>
                  <a:cubicBezTo>
                    <a:pt x="235" y="689"/>
                    <a:pt x="1" y="923"/>
                    <a:pt x="34" y="956"/>
                  </a:cubicBezTo>
                  <a:cubicBezTo>
                    <a:pt x="37" y="959"/>
                    <a:pt x="41" y="960"/>
                    <a:pt x="46" y="960"/>
                  </a:cubicBezTo>
                  <a:cubicBezTo>
                    <a:pt x="110" y="960"/>
                    <a:pt x="358" y="785"/>
                    <a:pt x="636" y="538"/>
                  </a:cubicBezTo>
                  <a:cubicBezTo>
                    <a:pt x="953" y="288"/>
                    <a:pt x="1170" y="37"/>
                    <a:pt x="1153" y="4"/>
                  </a:cubicBezTo>
                  <a:cubicBezTo>
                    <a:pt x="1151" y="1"/>
                    <a:pt x="1147" y="0"/>
                    <a:pt x="1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9"/>
            <p:cNvSpPr/>
            <p:nvPr/>
          </p:nvSpPr>
          <p:spPr>
            <a:xfrm>
              <a:off x="4956797" y="2474938"/>
              <a:ext cx="26826" cy="33941"/>
            </a:xfrm>
            <a:custGeom>
              <a:avLst/>
              <a:gdLst/>
              <a:ahLst/>
              <a:cxnLst/>
              <a:rect l="l" t="t" r="r" b="b"/>
              <a:pathLst>
                <a:path w="837" h="1059" extrusionOk="0">
                  <a:moveTo>
                    <a:pt x="55" y="1"/>
                  </a:moveTo>
                  <a:cubicBezTo>
                    <a:pt x="53" y="1"/>
                    <a:pt x="52" y="1"/>
                    <a:pt x="51" y="2"/>
                  </a:cubicBezTo>
                  <a:cubicBezTo>
                    <a:pt x="1" y="18"/>
                    <a:pt x="118" y="302"/>
                    <a:pt x="335" y="603"/>
                  </a:cubicBezTo>
                  <a:cubicBezTo>
                    <a:pt x="535" y="880"/>
                    <a:pt x="735" y="1058"/>
                    <a:pt x="792" y="1058"/>
                  </a:cubicBezTo>
                  <a:cubicBezTo>
                    <a:pt x="796" y="1058"/>
                    <a:pt x="800" y="1057"/>
                    <a:pt x="803" y="1054"/>
                  </a:cubicBezTo>
                  <a:cubicBezTo>
                    <a:pt x="836" y="1038"/>
                    <a:pt x="669" y="804"/>
                    <a:pt x="452" y="503"/>
                  </a:cubicBezTo>
                  <a:cubicBezTo>
                    <a:pt x="258" y="229"/>
                    <a:pt x="96" y="1"/>
                    <a:pt x="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9"/>
            <p:cNvSpPr/>
            <p:nvPr/>
          </p:nvSpPr>
          <p:spPr>
            <a:xfrm>
              <a:off x="4949842" y="2725473"/>
              <a:ext cx="50383" cy="34518"/>
            </a:xfrm>
            <a:custGeom>
              <a:avLst/>
              <a:gdLst/>
              <a:ahLst/>
              <a:cxnLst/>
              <a:rect l="l" t="t" r="r" b="b"/>
              <a:pathLst>
                <a:path w="1572" h="1077" extrusionOk="0">
                  <a:moveTo>
                    <a:pt x="1542" y="0"/>
                  </a:moveTo>
                  <a:cubicBezTo>
                    <a:pt x="1472" y="0"/>
                    <a:pt x="1117" y="163"/>
                    <a:pt x="719" y="439"/>
                  </a:cubicBezTo>
                  <a:cubicBezTo>
                    <a:pt x="301" y="739"/>
                    <a:pt x="0" y="1040"/>
                    <a:pt x="34" y="1074"/>
                  </a:cubicBezTo>
                  <a:cubicBezTo>
                    <a:pt x="36" y="1076"/>
                    <a:pt x="39" y="1077"/>
                    <a:pt x="43" y="1077"/>
                  </a:cubicBezTo>
                  <a:cubicBezTo>
                    <a:pt x="108" y="1077"/>
                    <a:pt x="427" y="839"/>
                    <a:pt x="819" y="572"/>
                  </a:cubicBezTo>
                  <a:cubicBezTo>
                    <a:pt x="1237" y="272"/>
                    <a:pt x="1571" y="38"/>
                    <a:pt x="1554" y="4"/>
                  </a:cubicBezTo>
                  <a:cubicBezTo>
                    <a:pt x="1553" y="1"/>
                    <a:pt x="1549" y="0"/>
                    <a:pt x="1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9"/>
            <p:cNvSpPr/>
            <p:nvPr/>
          </p:nvSpPr>
          <p:spPr>
            <a:xfrm>
              <a:off x="4985193" y="2631759"/>
              <a:ext cx="36441" cy="31890"/>
            </a:xfrm>
            <a:custGeom>
              <a:avLst/>
              <a:gdLst/>
              <a:ahLst/>
              <a:cxnLst/>
              <a:rect l="l" t="t" r="r" b="b"/>
              <a:pathLst>
                <a:path w="1137" h="995" extrusionOk="0">
                  <a:moveTo>
                    <a:pt x="45" y="1"/>
                  </a:moveTo>
                  <a:cubicBezTo>
                    <a:pt x="40" y="1"/>
                    <a:pt x="36" y="2"/>
                    <a:pt x="34" y="4"/>
                  </a:cubicBezTo>
                  <a:cubicBezTo>
                    <a:pt x="0" y="38"/>
                    <a:pt x="217" y="288"/>
                    <a:pt x="518" y="556"/>
                  </a:cubicBezTo>
                  <a:cubicBezTo>
                    <a:pt x="795" y="817"/>
                    <a:pt x="1030" y="994"/>
                    <a:pt x="1091" y="994"/>
                  </a:cubicBezTo>
                  <a:cubicBezTo>
                    <a:pt x="1096" y="994"/>
                    <a:pt x="1100" y="993"/>
                    <a:pt x="1103" y="990"/>
                  </a:cubicBezTo>
                  <a:cubicBezTo>
                    <a:pt x="1136" y="973"/>
                    <a:pt x="919" y="723"/>
                    <a:pt x="618" y="439"/>
                  </a:cubicBezTo>
                  <a:cubicBezTo>
                    <a:pt x="355" y="191"/>
                    <a:pt x="106" y="1"/>
                    <a:pt x="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9"/>
            <p:cNvSpPr/>
            <p:nvPr/>
          </p:nvSpPr>
          <p:spPr>
            <a:xfrm>
              <a:off x="5070863" y="2549871"/>
              <a:ext cx="20384" cy="44005"/>
            </a:xfrm>
            <a:custGeom>
              <a:avLst/>
              <a:gdLst/>
              <a:ahLst/>
              <a:cxnLst/>
              <a:rect l="l" t="t" r="r" b="b"/>
              <a:pathLst>
                <a:path w="636" h="1373" extrusionOk="0">
                  <a:moveTo>
                    <a:pt x="595" y="0"/>
                  </a:moveTo>
                  <a:cubicBezTo>
                    <a:pt x="547" y="0"/>
                    <a:pt x="360" y="274"/>
                    <a:pt x="218" y="638"/>
                  </a:cubicBezTo>
                  <a:cubicBezTo>
                    <a:pt x="67" y="1022"/>
                    <a:pt x="1" y="1356"/>
                    <a:pt x="51" y="1373"/>
                  </a:cubicBezTo>
                  <a:cubicBezTo>
                    <a:pt x="84" y="1373"/>
                    <a:pt x="218" y="1072"/>
                    <a:pt x="368" y="688"/>
                  </a:cubicBezTo>
                  <a:cubicBezTo>
                    <a:pt x="519" y="320"/>
                    <a:pt x="636" y="20"/>
                    <a:pt x="602" y="3"/>
                  </a:cubicBezTo>
                  <a:cubicBezTo>
                    <a:pt x="600" y="1"/>
                    <a:pt x="598"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9"/>
            <p:cNvSpPr/>
            <p:nvPr/>
          </p:nvSpPr>
          <p:spPr>
            <a:xfrm>
              <a:off x="5063363" y="2737364"/>
              <a:ext cx="33236" cy="36569"/>
            </a:xfrm>
            <a:custGeom>
              <a:avLst/>
              <a:gdLst/>
              <a:ahLst/>
              <a:cxnLst/>
              <a:rect l="l" t="t" r="r" b="b"/>
              <a:pathLst>
                <a:path w="1037" h="1141" extrusionOk="0">
                  <a:moveTo>
                    <a:pt x="38" y="0"/>
                  </a:moveTo>
                  <a:cubicBezTo>
                    <a:pt x="36" y="0"/>
                    <a:pt x="35" y="0"/>
                    <a:pt x="34" y="1"/>
                  </a:cubicBezTo>
                  <a:cubicBezTo>
                    <a:pt x="1" y="18"/>
                    <a:pt x="134" y="335"/>
                    <a:pt x="418" y="653"/>
                  </a:cubicBezTo>
                  <a:cubicBezTo>
                    <a:pt x="666" y="947"/>
                    <a:pt x="943" y="1141"/>
                    <a:pt x="995" y="1141"/>
                  </a:cubicBezTo>
                  <a:cubicBezTo>
                    <a:pt x="999" y="1141"/>
                    <a:pt x="1002" y="1139"/>
                    <a:pt x="1003" y="1137"/>
                  </a:cubicBezTo>
                  <a:cubicBezTo>
                    <a:pt x="1037" y="1104"/>
                    <a:pt x="803" y="853"/>
                    <a:pt x="535" y="552"/>
                  </a:cubicBezTo>
                  <a:cubicBezTo>
                    <a:pt x="276" y="260"/>
                    <a:pt x="80" y="0"/>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9"/>
            <p:cNvSpPr/>
            <p:nvPr/>
          </p:nvSpPr>
          <p:spPr>
            <a:xfrm>
              <a:off x="5093362" y="2651598"/>
              <a:ext cx="39133" cy="36120"/>
            </a:xfrm>
            <a:custGeom>
              <a:avLst/>
              <a:gdLst/>
              <a:ahLst/>
              <a:cxnLst/>
              <a:rect l="l" t="t" r="r" b="b"/>
              <a:pathLst>
                <a:path w="1221" h="1127" extrusionOk="0">
                  <a:moveTo>
                    <a:pt x="43" y="0"/>
                  </a:moveTo>
                  <a:cubicBezTo>
                    <a:pt x="39" y="0"/>
                    <a:pt x="36" y="1"/>
                    <a:pt x="34" y="4"/>
                  </a:cubicBezTo>
                  <a:cubicBezTo>
                    <a:pt x="0" y="37"/>
                    <a:pt x="234" y="321"/>
                    <a:pt x="552" y="622"/>
                  </a:cubicBezTo>
                  <a:cubicBezTo>
                    <a:pt x="848" y="918"/>
                    <a:pt x="1114" y="1126"/>
                    <a:pt x="1176" y="1126"/>
                  </a:cubicBezTo>
                  <a:cubicBezTo>
                    <a:pt x="1181" y="1126"/>
                    <a:pt x="1184" y="1125"/>
                    <a:pt x="1187" y="1123"/>
                  </a:cubicBezTo>
                  <a:cubicBezTo>
                    <a:pt x="1220" y="1090"/>
                    <a:pt x="986" y="822"/>
                    <a:pt x="669" y="505"/>
                  </a:cubicBezTo>
                  <a:cubicBezTo>
                    <a:pt x="372" y="223"/>
                    <a:pt x="10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9"/>
            <p:cNvSpPr/>
            <p:nvPr/>
          </p:nvSpPr>
          <p:spPr>
            <a:xfrm>
              <a:off x="5179032" y="2753293"/>
              <a:ext cx="45543" cy="35608"/>
            </a:xfrm>
            <a:custGeom>
              <a:avLst/>
              <a:gdLst/>
              <a:ahLst/>
              <a:cxnLst/>
              <a:rect l="l" t="t" r="r" b="b"/>
              <a:pathLst>
                <a:path w="1421" h="1111" extrusionOk="0">
                  <a:moveTo>
                    <a:pt x="1393" y="1"/>
                  </a:moveTo>
                  <a:cubicBezTo>
                    <a:pt x="1325" y="1"/>
                    <a:pt x="988" y="164"/>
                    <a:pt x="636" y="440"/>
                  </a:cubicBezTo>
                  <a:cubicBezTo>
                    <a:pt x="251" y="757"/>
                    <a:pt x="1" y="1074"/>
                    <a:pt x="34" y="1108"/>
                  </a:cubicBezTo>
                  <a:cubicBezTo>
                    <a:pt x="36" y="1110"/>
                    <a:pt x="39" y="1111"/>
                    <a:pt x="42" y="1111"/>
                  </a:cubicBezTo>
                  <a:cubicBezTo>
                    <a:pt x="102" y="1111"/>
                    <a:pt x="389" y="857"/>
                    <a:pt x="736" y="573"/>
                  </a:cubicBezTo>
                  <a:cubicBezTo>
                    <a:pt x="1104" y="272"/>
                    <a:pt x="1421" y="39"/>
                    <a:pt x="1404" y="5"/>
                  </a:cubicBezTo>
                  <a:cubicBezTo>
                    <a:pt x="1403" y="2"/>
                    <a:pt x="1399" y="1"/>
                    <a:pt x="1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9"/>
            <p:cNvSpPr/>
            <p:nvPr/>
          </p:nvSpPr>
          <p:spPr>
            <a:xfrm>
              <a:off x="5175827" y="2677815"/>
              <a:ext cx="46633" cy="35063"/>
            </a:xfrm>
            <a:custGeom>
              <a:avLst/>
              <a:gdLst/>
              <a:ahLst/>
              <a:cxnLst/>
              <a:rect l="l" t="t" r="r" b="b"/>
              <a:pathLst>
                <a:path w="1455" h="1094" extrusionOk="0">
                  <a:moveTo>
                    <a:pt x="1413" y="1"/>
                  </a:moveTo>
                  <a:cubicBezTo>
                    <a:pt x="1358" y="1"/>
                    <a:pt x="1044" y="209"/>
                    <a:pt x="686" y="489"/>
                  </a:cubicBezTo>
                  <a:cubicBezTo>
                    <a:pt x="285" y="773"/>
                    <a:pt x="1" y="1057"/>
                    <a:pt x="34" y="1090"/>
                  </a:cubicBezTo>
                  <a:cubicBezTo>
                    <a:pt x="35" y="1093"/>
                    <a:pt x="38" y="1094"/>
                    <a:pt x="42" y="1094"/>
                  </a:cubicBezTo>
                  <a:cubicBezTo>
                    <a:pt x="96" y="1094"/>
                    <a:pt x="411" y="886"/>
                    <a:pt x="769" y="606"/>
                  </a:cubicBezTo>
                  <a:cubicBezTo>
                    <a:pt x="1153" y="305"/>
                    <a:pt x="1454" y="38"/>
                    <a:pt x="1421" y="4"/>
                  </a:cubicBezTo>
                  <a:cubicBezTo>
                    <a:pt x="1420" y="2"/>
                    <a:pt x="1417" y="1"/>
                    <a:pt x="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9"/>
            <p:cNvSpPr/>
            <p:nvPr/>
          </p:nvSpPr>
          <p:spPr>
            <a:xfrm>
              <a:off x="5231529" y="2564422"/>
              <a:ext cx="8589" cy="51440"/>
            </a:xfrm>
            <a:custGeom>
              <a:avLst/>
              <a:gdLst/>
              <a:ahLst/>
              <a:cxnLst/>
              <a:rect l="l" t="t" r="r" b="b"/>
              <a:pathLst>
                <a:path w="268" h="1605" extrusionOk="0">
                  <a:moveTo>
                    <a:pt x="100" y="0"/>
                  </a:moveTo>
                  <a:cubicBezTo>
                    <a:pt x="50" y="0"/>
                    <a:pt x="0" y="368"/>
                    <a:pt x="34" y="819"/>
                  </a:cubicBezTo>
                  <a:cubicBezTo>
                    <a:pt x="66" y="1260"/>
                    <a:pt x="179" y="1605"/>
                    <a:pt x="215" y="1605"/>
                  </a:cubicBezTo>
                  <a:cubicBezTo>
                    <a:pt x="216" y="1605"/>
                    <a:pt x="217" y="1604"/>
                    <a:pt x="217" y="1604"/>
                  </a:cubicBezTo>
                  <a:cubicBezTo>
                    <a:pt x="268" y="1604"/>
                    <a:pt x="234" y="1236"/>
                    <a:pt x="184" y="802"/>
                  </a:cubicBezTo>
                  <a:cubicBezTo>
                    <a:pt x="151" y="368"/>
                    <a:pt x="134"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9"/>
            <p:cNvSpPr/>
            <p:nvPr/>
          </p:nvSpPr>
          <p:spPr>
            <a:xfrm>
              <a:off x="5157077" y="2594902"/>
              <a:ext cx="19326" cy="31697"/>
            </a:xfrm>
            <a:custGeom>
              <a:avLst/>
              <a:gdLst/>
              <a:ahLst/>
              <a:cxnLst/>
              <a:rect l="l" t="t" r="r" b="b"/>
              <a:pathLst>
                <a:path w="603" h="989" extrusionOk="0">
                  <a:moveTo>
                    <a:pt x="564" y="0"/>
                  </a:moveTo>
                  <a:cubicBezTo>
                    <a:pt x="524" y="0"/>
                    <a:pt x="379" y="196"/>
                    <a:pt x="235" y="453"/>
                  </a:cubicBezTo>
                  <a:cubicBezTo>
                    <a:pt x="84" y="737"/>
                    <a:pt x="1" y="971"/>
                    <a:pt x="34" y="987"/>
                  </a:cubicBezTo>
                  <a:cubicBezTo>
                    <a:pt x="35" y="988"/>
                    <a:pt x="37" y="988"/>
                    <a:pt x="39" y="988"/>
                  </a:cubicBezTo>
                  <a:cubicBezTo>
                    <a:pt x="79" y="988"/>
                    <a:pt x="224" y="793"/>
                    <a:pt x="368" y="536"/>
                  </a:cubicBezTo>
                  <a:cubicBezTo>
                    <a:pt x="519" y="252"/>
                    <a:pt x="602" y="18"/>
                    <a:pt x="569" y="1"/>
                  </a:cubicBezTo>
                  <a:cubicBezTo>
                    <a:pt x="567" y="1"/>
                    <a:pt x="566" y="0"/>
                    <a:pt x="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9"/>
            <p:cNvSpPr/>
            <p:nvPr/>
          </p:nvSpPr>
          <p:spPr>
            <a:xfrm>
              <a:off x="5131373" y="2466285"/>
              <a:ext cx="48780" cy="31986"/>
            </a:xfrm>
            <a:custGeom>
              <a:avLst/>
              <a:gdLst/>
              <a:ahLst/>
              <a:cxnLst/>
              <a:rect l="l" t="t" r="r" b="b"/>
              <a:pathLst>
                <a:path w="1522" h="998" extrusionOk="0">
                  <a:moveTo>
                    <a:pt x="31" y="0"/>
                  </a:moveTo>
                  <a:cubicBezTo>
                    <a:pt x="25" y="0"/>
                    <a:pt x="20" y="2"/>
                    <a:pt x="17" y="4"/>
                  </a:cubicBezTo>
                  <a:cubicBezTo>
                    <a:pt x="1" y="38"/>
                    <a:pt x="301" y="288"/>
                    <a:pt x="719" y="572"/>
                  </a:cubicBezTo>
                  <a:cubicBezTo>
                    <a:pt x="1078" y="812"/>
                    <a:pt x="1398" y="998"/>
                    <a:pt x="1484" y="998"/>
                  </a:cubicBezTo>
                  <a:cubicBezTo>
                    <a:pt x="1494" y="998"/>
                    <a:pt x="1501" y="995"/>
                    <a:pt x="1504" y="990"/>
                  </a:cubicBezTo>
                  <a:cubicBezTo>
                    <a:pt x="1521" y="957"/>
                    <a:pt x="1204" y="706"/>
                    <a:pt x="803" y="439"/>
                  </a:cubicBezTo>
                  <a:cubicBezTo>
                    <a:pt x="418" y="177"/>
                    <a:pt x="104"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9"/>
            <p:cNvSpPr/>
            <p:nvPr/>
          </p:nvSpPr>
          <p:spPr>
            <a:xfrm>
              <a:off x="5192973" y="2436318"/>
              <a:ext cx="49838" cy="27146"/>
            </a:xfrm>
            <a:custGeom>
              <a:avLst/>
              <a:gdLst/>
              <a:ahLst/>
              <a:cxnLst/>
              <a:rect l="l" t="t" r="r" b="b"/>
              <a:pathLst>
                <a:path w="1555" h="847" extrusionOk="0">
                  <a:moveTo>
                    <a:pt x="28" y="0"/>
                  </a:moveTo>
                  <a:cubicBezTo>
                    <a:pt x="23" y="0"/>
                    <a:pt x="19" y="1"/>
                    <a:pt x="17" y="4"/>
                  </a:cubicBezTo>
                  <a:cubicBezTo>
                    <a:pt x="0" y="37"/>
                    <a:pt x="284" y="321"/>
                    <a:pt x="719" y="555"/>
                  </a:cubicBezTo>
                  <a:cubicBezTo>
                    <a:pt x="1078" y="756"/>
                    <a:pt x="1425" y="846"/>
                    <a:pt x="1525" y="846"/>
                  </a:cubicBezTo>
                  <a:cubicBezTo>
                    <a:pt x="1542" y="846"/>
                    <a:pt x="1552" y="844"/>
                    <a:pt x="1554" y="839"/>
                  </a:cubicBezTo>
                  <a:lnTo>
                    <a:pt x="1537" y="839"/>
                  </a:lnTo>
                  <a:cubicBezTo>
                    <a:pt x="1554" y="789"/>
                    <a:pt x="1203" y="639"/>
                    <a:pt x="785" y="421"/>
                  </a:cubicBezTo>
                  <a:cubicBezTo>
                    <a:pt x="397" y="204"/>
                    <a:pt x="95"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9"/>
            <p:cNvSpPr/>
            <p:nvPr/>
          </p:nvSpPr>
          <p:spPr>
            <a:xfrm>
              <a:off x="5249734" y="2500514"/>
              <a:ext cx="43396" cy="18012"/>
            </a:xfrm>
            <a:custGeom>
              <a:avLst/>
              <a:gdLst/>
              <a:ahLst/>
              <a:cxnLst/>
              <a:rect l="l" t="t" r="r" b="b"/>
              <a:pathLst>
                <a:path w="1354" h="562" extrusionOk="0">
                  <a:moveTo>
                    <a:pt x="1263" y="1"/>
                  </a:moveTo>
                  <a:cubicBezTo>
                    <a:pt x="1143" y="1"/>
                    <a:pt x="894" y="48"/>
                    <a:pt x="619" y="156"/>
                  </a:cubicBezTo>
                  <a:cubicBezTo>
                    <a:pt x="251" y="306"/>
                    <a:pt x="0" y="524"/>
                    <a:pt x="17" y="557"/>
                  </a:cubicBezTo>
                  <a:cubicBezTo>
                    <a:pt x="20" y="560"/>
                    <a:pt x="26" y="562"/>
                    <a:pt x="33" y="562"/>
                  </a:cubicBezTo>
                  <a:cubicBezTo>
                    <a:pt x="105" y="562"/>
                    <a:pt x="368" y="426"/>
                    <a:pt x="685" y="290"/>
                  </a:cubicBezTo>
                  <a:cubicBezTo>
                    <a:pt x="1036" y="156"/>
                    <a:pt x="1354" y="73"/>
                    <a:pt x="1337" y="22"/>
                  </a:cubicBezTo>
                  <a:cubicBezTo>
                    <a:pt x="1337" y="8"/>
                    <a:pt x="1310" y="1"/>
                    <a:pt x="1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9"/>
            <p:cNvSpPr/>
            <p:nvPr/>
          </p:nvSpPr>
          <p:spPr>
            <a:xfrm>
              <a:off x="5324410" y="2543493"/>
              <a:ext cx="26569" cy="59517"/>
            </a:xfrm>
            <a:custGeom>
              <a:avLst/>
              <a:gdLst/>
              <a:ahLst/>
              <a:cxnLst/>
              <a:rect l="l" t="t" r="r" b="b"/>
              <a:pathLst>
                <a:path w="829" h="1857" extrusionOk="0">
                  <a:moveTo>
                    <a:pt x="776" y="1"/>
                  </a:moveTo>
                  <a:cubicBezTo>
                    <a:pt x="734" y="1"/>
                    <a:pt x="490" y="364"/>
                    <a:pt x="294" y="870"/>
                  </a:cubicBezTo>
                  <a:cubicBezTo>
                    <a:pt x="86" y="1365"/>
                    <a:pt x="1" y="1798"/>
                    <a:pt x="37" y="1851"/>
                  </a:cubicBezTo>
                  <a:lnTo>
                    <a:pt x="37" y="1851"/>
                  </a:lnTo>
                  <a:cubicBezTo>
                    <a:pt x="96" y="1803"/>
                    <a:pt x="239" y="1407"/>
                    <a:pt x="427" y="937"/>
                  </a:cubicBezTo>
                  <a:cubicBezTo>
                    <a:pt x="628" y="419"/>
                    <a:pt x="828" y="18"/>
                    <a:pt x="778" y="1"/>
                  </a:cubicBezTo>
                  <a:cubicBezTo>
                    <a:pt x="777" y="1"/>
                    <a:pt x="777" y="1"/>
                    <a:pt x="776" y="1"/>
                  </a:cubicBezTo>
                  <a:close/>
                  <a:moveTo>
                    <a:pt x="37" y="1851"/>
                  </a:moveTo>
                  <a:cubicBezTo>
                    <a:pt x="33" y="1854"/>
                    <a:pt x="29" y="1856"/>
                    <a:pt x="26" y="1856"/>
                  </a:cubicBezTo>
                  <a:lnTo>
                    <a:pt x="43" y="1856"/>
                  </a:lnTo>
                  <a:cubicBezTo>
                    <a:pt x="41" y="1855"/>
                    <a:pt x="39" y="1854"/>
                    <a:pt x="37" y="18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9"/>
            <p:cNvSpPr/>
            <p:nvPr/>
          </p:nvSpPr>
          <p:spPr>
            <a:xfrm>
              <a:off x="5386267" y="2590639"/>
              <a:ext cx="8621" cy="53043"/>
            </a:xfrm>
            <a:custGeom>
              <a:avLst/>
              <a:gdLst/>
              <a:ahLst/>
              <a:cxnLst/>
              <a:rect l="l" t="t" r="r" b="b"/>
              <a:pathLst>
                <a:path w="269" h="1655" extrusionOk="0">
                  <a:moveTo>
                    <a:pt x="34" y="1"/>
                  </a:moveTo>
                  <a:lnTo>
                    <a:pt x="34" y="1"/>
                  </a:lnTo>
                  <a:cubicBezTo>
                    <a:pt x="1" y="17"/>
                    <a:pt x="1" y="385"/>
                    <a:pt x="51" y="836"/>
                  </a:cubicBezTo>
                  <a:cubicBezTo>
                    <a:pt x="101" y="1287"/>
                    <a:pt x="185" y="1655"/>
                    <a:pt x="218" y="1655"/>
                  </a:cubicBezTo>
                  <a:cubicBezTo>
                    <a:pt x="268" y="1655"/>
                    <a:pt x="252" y="1271"/>
                    <a:pt x="201" y="819"/>
                  </a:cubicBezTo>
                  <a:cubicBezTo>
                    <a:pt x="151" y="368"/>
                    <a:pt x="85"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9"/>
            <p:cNvSpPr/>
            <p:nvPr/>
          </p:nvSpPr>
          <p:spPr>
            <a:xfrm>
              <a:off x="4710461" y="2557435"/>
              <a:ext cx="12884" cy="44517"/>
            </a:xfrm>
            <a:custGeom>
              <a:avLst/>
              <a:gdLst/>
              <a:ahLst/>
              <a:cxnLst/>
              <a:rect l="l" t="t" r="r" b="b"/>
              <a:pathLst>
                <a:path w="402" h="1389" extrusionOk="0">
                  <a:moveTo>
                    <a:pt x="352" y="1"/>
                  </a:moveTo>
                  <a:lnTo>
                    <a:pt x="352" y="1"/>
                  </a:lnTo>
                  <a:cubicBezTo>
                    <a:pt x="318" y="1"/>
                    <a:pt x="218" y="302"/>
                    <a:pt x="118" y="686"/>
                  </a:cubicBezTo>
                  <a:cubicBezTo>
                    <a:pt x="34" y="1053"/>
                    <a:pt x="1" y="1371"/>
                    <a:pt x="51" y="1388"/>
                  </a:cubicBezTo>
                  <a:cubicBezTo>
                    <a:pt x="52" y="1388"/>
                    <a:pt x="53" y="1388"/>
                    <a:pt x="54" y="1388"/>
                  </a:cubicBezTo>
                  <a:cubicBezTo>
                    <a:pt x="90" y="1388"/>
                    <a:pt x="187" y="1093"/>
                    <a:pt x="285" y="719"/>
                  </a:cubicBezTo>
                  <a:cubicBezTo>
                    <a:pt x="368" y="335"/>
                    <a:pt x="402" y="18"/>
                    <a:pt x="3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9"/>
            <p:cNvSpPr/>
            <p:nvPr/>
          </p:nvSpPr>
          <p:spPr>
            <a:xfrm>
              <a:off x="4775266" y="2687366"/>
              <a:ext cx="47690" cy="14647"/>
            </a:xfrm>
            <a:custGeom>
              <a:avLst/>
              <a:gdLst/>
              <a:ahLst/>
              <a:cxnLst/>
              <a:rect l="l" t="t" r="r" b="b"/>
              <a:pathLst>
                <a:path w="1488" h="457" extrusionOk="0">
                  <a:moveTo>
                    <a:pt x="40" y="0"/>
                  </a:moveTo>
                  <a:cubicBezTo>
                    <a:pt x="27" y="0"/>
                    <a:pt x="19" y="3"/>
                    <a:pt x="17" y="7"/>
                  </a:cubicBezTo>
                  <a:cubicBezTo>
                    <a:pt x="0" y="40"/>
                    <a:pt x="301" y="224"/>
                    <a:pt x="719" y="341"/>
                  </a:cubicBezTo>
                  <a:cubicBezTo>
                    <a:pt x="1003" y="424"/>
                    <a:pt x="1262" y="457"/>
                    <a:pt x="1395" y="457"/>
                  </a:cubicBezTo>
                  <a:cubicBezTo>
                    <a:pt x="1450" y="457"/>
                    <a:pt x="1483" y="451"/>
                    <a:pt x="1488" y="441"/>
                  </a:cubicBezTo>
                  <a:cubicBezTo>
                    <a:pt x="1488" y="391"/>
                    <a:pt x="1153" y="308"/>
                    <a:pt x="769" y="191"/>
                  </a:cubicBezTo>
                  <a:cubicBezTo>
                    <a:pt x="421" y="89"/>
                    <a:pt x="124"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9"/>
            <p:cNvSpPr/>
            <p:nvPr/>
          </p:nvSpPr>
          <p:spPr>
            <a:xfrm>
              <a:off x="4904331" y="2430004"/>
              <a:ext cx="34838" cy="19999"/>
            </a:xfrm>
            <a:custGeom>
              <a:avLst/>
              <a:gdLst/>
              <a:ahLst/>
              <a:cxnLst/>
              <a:rect l="l" t="t" r="r" b="b"/>
              <a:pathLst>
                <a:path w="1087" h="624" extrusionOk="0">
                  <a:moveTo>
                    <a:pt x="1025" y="1"/>
                  </a:moveTo>
                  <a:cubicBezTo>
                    <a:pt x="935" y="1"/>
                    <a:pt x="720" y="70"/>
                    <a:pt x="485" y="201"/>
                  </a:cubicBezTo>
                  <a:cubicBezTo>
                    <a:pt x="184" y="368"/>
                    <a:pt x="0" y="585"/>
                    <a:pt x="34" y="618"/>
                  </a:cubicBezTo>
                  <a:cubicBezTo>
                    <a:pt x="37" y="622"/>
                    <a:pt x="42" y="623"/>
                    <a:pt x="48" y="623"/>
                  </a:cubicBezTo>
                  <a:cubicBezTo>
                    <a:pt x="109" y="623"/>
                    <a:pt x="311" y="486"/>
                    <a:pt x="568" y="334"/>
                  </a:cubicBezTo>
                  <a:cubicBezTo>
                    <a:pt x="836" y="167"/>
                    <a:pt x="1086" y="50"/>
                    <a:pt x="1070" y="17"/>
                  </a:cubicBezTo>
                  <a:cubicBezTo>
                    <a:pt x="1066" y="6"/>
                    <a:pt x="1050" y="1"/>
                    <a:pt x="1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9"/>
            <p:cNvSpPr/>
            <p:nvPr/>
          </p:nvSpPr>
          <p:spPr>
            <a:xfrm>
              <a:off x="4776868" y="2516539"/>
              <a:ext cx="41280" cy="10641"/>
            </a:xfrm>
            <a:custGeom>
              <a:avLst/>
              <a:gdLst/>
              <a:ahLst/>
              <a:cxnLst/>
              <a:rect l="l" t="t" r="r" b="b"/>
              <a:pathLst>
                <a:path w="1288" h="332" extrusionOk="0">
                  <a:moveTo>
                    <a:pt x="97" y="0"/>
                  </a:moveTo>
                  <a:cubicBezTo>
                    <a:pt x="41" y="0"/>
                    <a:pt x="6" y="8"/>
                    <a:pt x="1" y="24"/>
                  </a:cubicBezTo>
                  <a:cubicBezTo>
                    <a:pt x="1" y="57"/>
                    <a:pt x="285" y="157"/>
                    <a:pt x="636" y="241"/>
                  </a:cubicBezTo>
                  <a:cubicBezTo>
                    <a:pt x="874" y="298"/>
                    <a:pt x="1082" y="331"/>
                    <a:pt x="1195" y="331"/>
                  </a:cubicBezTo>
                  <a:cubicBezTo>
                    <a:pt x="1249" y="331"/>
                    <a:pt x="1282" y="324"/>
                    <a:pt x="1287" y="308"/>
                  </a:cubicBezTo>
                  <a:cubicBezTo>
                    <a:pt x="1287" y="274"/>
                    <a:pt x="1020" y="174"/>
                    <a:pt x="669" y="91"/>
                  </a:cubicBezTo>
                  <a:cubicBezTo>
                    <a:pt x="431" y="34"/>
                    <a:pt x="215"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9"/>
            <p:cNvSpPr/>
            <p:nvPr/>
          </p:nvSpPr>
          <p:spPr>
            <a:xfrm>
              <a:off x="4973399" y="2390326"/>
              <a:ext cx="26281" cy="20416"/>
            </a:xfrm>
            <a:custGeom>
              <a:avLst/>
              <a:gdLst/>
              <a:ahLst/>
              <a:cxnLst/>
              <a:rect l="l" t="t" r="r" b="b"/>
              <a:pathLst>
                <a:path w="820" h="637" extrusionOk="0">
                  <a:moveTo>
                    <a:pt x="57" y="0"/>
                  </a:moveTo>
                  <a:cubicBezTo>
                    <a:pt x="55" y="0"/>
                    <a:pt x="53" y="1"/>
                    <a:pt x="51" y="2"/>
                  </a:cubicBezTo>
                  <a:cubicBezTo>
                    <a:pt x="1" y="35"/>
                    <a:pt x="118" y="236"/>
                    <a:pt x="335" y="419"/>
                  </a:cubicBezTo>
                  <a:cubicBezTo>
                    <a:pt x="519" y="564"/>
                    <a:pt x="692" y="636"/>
                    <a:pt x="766" y="636"/>
                  </a:cubicBezTo>
                  <a:cubicBezTo>
                    <a:pt x="786" y="636"/>
                    <a:pt x="799" y="631"/>
                    <a:pt x="803" y="620"/>
                  </a:cubicBezTo>
                  <a:cubicBezTo>
                    <a:pt x="819" y="587"/>
                    <a:pt x="652" y="470"/>
                    <a:pt x="435" y="303"/>
                  </a:cubicBezTo>
                  <a:cubicBezTo>
                    <a:pt x="245" y="144"/>
                    <a:pt x="100" y="0"/>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9"/>
            <p:cNvSpPr/>
            <p:nvPr/>
          </p:nvSpPr>
          <p:spPr>
            <a:xfrm>
              <a:off x="5094420" y="2383756"/>
              <a:ext cx="21986" cy="20095"/>
            </a:xfrm>
            <a:custGeom>
              <a:avLst/>
              <a:gdLst/>
              <a:ahLst/>
              <a:cxnLst/>
              <a:rect l="l" t="t" r="r" b="b"/>
              <a:pathLst>
                <a:path w="686" h="627" extrusionOk="0">
                  <a:moveTo>
                    <a:pt x="636" y="1"/>
                  </a:moveTo>
                  <a:cubicBezTo>
                    <a:pt x="580" y="1"/>
                    <a:pt x="433" y="109"/>
                    <a:pt x="285" y="257"/>
                  </a:cubicBezTo>
                  <a:cubicBezTo>
                    <a:pt x="118" y="424"/>
                    <a:pt x="1" y="591"/>
                    <a:pt x="34" y="624"/>
                  </a:cubicBezTo>
                  <a:cubicBezTo>
                    <a:pt x="37" y="626"/>
                    <a:pt x="40" y="626"/>
                    <a:pt x="43" y="626"/>
                  </a:cubicBezTo>
                  <a:cubicBezTo>
                    <a:pt x="90" y="626"/>
                    <a:pt x="231" y="528"/>
                    <a:pt x="402" y="357"/>
                  </a:cubicBezTo>
                  <a:cubicBezTo>
                    <a:pt x="569" y="190"/>
                    <a:pt x="686" y="23"/>
                    <a:pt x="652" y="6"/>
                  </a:cubicBezTo>
                  <a:cubicBezTo>
                    <a:pt x="649" y="2"/>
                    <a:pt x="64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9"/>
            <p:cNvSpPr/>
            <p:nvPr/>
          </p:nvSpPr>
          <p:spPr>
            <a:xfrm>
              <a:off x="4313137" y="4261437"/>
              <a:ext cx="186371" cy="311622"/>
            </a:xfrm>
            <a:custGeom>
              <a:avLst/>
              <a:gdLst/>
              <a:ahLst/>
              <a:cxnLst/>
              <a:rect l="l" t="t" r="r" b="b"/>
              <a:pathLst>
                <a:path w="5815" h="9723" extrusionOk="0">
                  <a:moveTo>
                    <a:pt x="3241" y="0"/>
                  </a:moveTo>
                  <a:lnTo>
                    <a:pt x="0" y="1755"/>
                  </a:lnTo>
                  <a:lnTo>
                    <a:pt x="150" y="2055"/>
                  </a:lnTo>
                  <a:cubicBezTo>
                    <a:pt x="835" y="3409"/>
                    <a:pt x="3693" y="8906"/>
                    <a:pt x="4461" y="9624"/>
                  </a:cubicBezTo>
                  <a:cubicBezTo>
                    <a:pt x="4531" y="9692"/>
                    <a:pt x="4586" y="9722"/>
                    <a:pt x="4627" y="9722"/>
                  </a:cubicBezTo>
                  <a:cubicBezTo>
                    <a:pt x="5092" y="9722"/>
                    <a:pt x="3910" y="5865"/>
                    <a:pt x="3910" y="5865"/>
                  </a:cubicBezTo>
                  <a:lnTo>
                    <a:pt x="5815" y="4779"/>
                  </a:lnTo>
                  <a:lnTo>
                    <a:pt x="324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9"/>
            <p:cNvSpPr/>
            <p:nvPr/>
          </p:nvSpPr>
          <p:spPr>
            <a:xfrm>
              <a:off x="4313137" y="4316051"/>
              <a:ext cx="157750" cy="258163"/>
            </a:xfrm>
            <a:custGeom>
              <a:avLst/>
              <a:gdLst/>
              <a:ahLst/>
              <a:cxnLst/>
              <a:rect l="l" t="t" r="r" b="b"/>
              <a:pathLst>
                <a:path w="4922" h="8055" extrusionOk="0">
                  <a:moveTo>
                    <a:pt x="117" y="1"/>
                  </a:moveTo>
                  <a:lnTo>
                    <a:pt x="0" y="51"/>
                  </a:lnTo>
                  <a:cubicBezTo>
                    <a:pt x="1170" y="2574"/>
                    <a:pt x="4261" y="8004"/>
                    <a:pt x="4595" y="8054"/>
                  </a:cubicBezTo>
                  <a:cubicBezTo>
                    <a:pt x="4598" y="8054"/>
                    <a:pt x="4601" y="8055"/>
                    <a:pt x="4605" y="8055"/>
                  </a:cubicBezTo>
                  <a:cubicBezTo>
                    <a:pt x="4921" y="8055"/>
                    <a:pt x="4528" y="6433"/>
                    <a:pt x="4528" y="6433"/>
                  </a:cubicBezTo>
                  <a:cubicBezTo>
                    <a:pt x="4461" y="6326"/>
                    <a:pt x="4311" y="6294"/>
                    <a:pt x="4156" y="6294"/>
                  </a:cubicBezTo>
                  <a:cubicBezTo>
                    <a:pt x="3923" y="6294"/>
                    <a:pt x="3676" y="6367"/>
                    <a:pt x="3676" y="6367"/>
                  </a:cubicBezTo>
                  <a:lnTo>
                    <a:pt x="11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9"/>
            <p:cNvSpPr/>
            <p:nvPr/>
          </p:nvSpPr>
          <p:spPr>
            <a:xfrm>
              <a:off x="4315252" y="4313391"/>
              <a:ext cx="146244" cy="256528"/>
            </a:xfrm>
            <a:custGeom>
              <a:avLst/>
              <a:gdLst/>
              <a:ahLst/>
              <a:cxnLst/>
              <a:rect l="l" t="t" r="r" b="b"/>
              <a:pathLst>
                <a:path w="4563" h="8004" extrusionOk="0">
                  <a:moveTo>
                    <a:pt x="1" y="0"/>
                  </a:moveTo>
                  <a:cubicBezTo>
                    <a:pt x="18" y="33"/>
                    <a:pt x="34" y="67"/>
                    <a:pt x="51" y="84"/>
                  </a:cubicBezTo>
                  <a:cubicBezTo>
                    <a:pt x="51" y="50"/>
                    <a:pt x="34" y="33"/>
                    <a:pt x="1" y="0"/>
                  </a:cubicBezTo>
                  <a:close/>
                  <a:moveTo>
                    <a:pt x="51" y="84"/>
                  </a:moveTo>
                  <a:lnTo>
                    <a:pt x="51" y="84"/>
                  </a:lnTo>
                  <a:cubicBezTo>
                    <a:pt x="84" y="167"/>
                    <a:pt x="118" y="251"/>
                    <a:pt x="168" y="334"/>
                  </a:cubicBezTo>
                  <a:cubicBezTo>
                    <a:pt x="285" y="568"/>
                    <a:pt x="435" y="869"/>
                    <a:pt x="619" y="1220"/>
                  </a:cubicBezTo>
                  <a:cubicBezTo>
                    <a:pt x="1020" y="1972"/>
                    <a:pt x="1571" y="2991"/>
                    <a:pt x="2206" y="4110"/>
                  </a:cubicBezTo>
                  <a:cubicBezTo>
                    <a:pt x="2841" y="5213"/>
                    <a:pt x="3443" y="6216"/>
                    <a:pt x="3877" y="6934"/>
                  </a:cubicBezTo>
                  <a:lnTo>
                    <a:pt x="4412" y="7786"/>
                  </a:lnTo>
                  <a:cubicBezTo>
                    <a:pt x="4462" y="7870"/>
                    <a:pt x="4512" y="7937"/>
                    <a:pt x="4562" y="8003"/>
                  </a:cubicBezTo>
                  <a:cubicBezTo>
                    <a:pt x="4529" y="7937"/>
                    <a:pt x="4479" y="7853"/>
                    <a:pt x="4429" y="7770"/>
                  </a:cubicBezTo>
                  <a:cubicBezTo>
                    <a:pt x="4295" y="7536"/>
                    <a:pt x="4128" y="7252"/>
                    <a:pt x="3911" y="6917"/>
                  </a:cubicBezTo>
                  <a:cubicBezTo>
                    <a:pt x="3493" y="6182"/>
                    <a:pt x="2891" y="5196"/>
                    <a:pt x="2256" y="4077"/>
                  </a:cubicBezTo>
                  <a:cubicBezTo>
                    <a:pt x="1622" y="2957"/>
                    <a:pt x="1070" y="1938"/>
                    <a:pt x="669" y="1203"/>
                  </a:cubicBezTo>
                  <a:lnTo>
                    <a:pt x="185" y="318"/>
                  </a:lnTo>
                  <a:lnTo>
                    <a:pt x="51" y="8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9"/>
            <p:cNvSpPr/>
            <p:nvPr/>
          </p:nvSpPr>
          <p:spPr>
            <a:xfrm>
              <a:off x="4428805" y="4516940"/>
              <a:ext cx="32146" cy="5320"/>
            </a:xfrm>
            <a:custGeom>
              <a:avLst/>
              <a:gdLst/>
              <a:ahLst/>
              <a:cxnLst/>
              <a:rect l="l" t="t" r="r" b="b"/>
              <a:pathLst>
                <a:path w="1003" h="166" extrusionOk="0">
                  <a:moveTo>
                    <a:pt x="491" y="0"/>
                  </a:moveTo>
                  <a:cubicBezTo>
                    <a:pt x="319" y="0"/>
                    <a:pt x="147" y="50"/>
                    <a:pt x="0" y="149"/>
                  </a:cubicBezTo>
                  <a:cubicBezTo>
                    <a:pt x="148" y="94"/>
                    <a:pt x="306" y="69"/>
                    <a:pt x="465" y="69"/>
                  </a:cubicBezTo>
                  <a:cubicBezTo>
                    <a:pt x="648" y="69"/>
                    <a:pt x="833" y="103"/>
                    <a:pt x="1003" y="165"/>
                  </a:cubicBezTo>
                  <a:cubicBezTo>
                    <a:pt x="849" y="55"/>
                    <a:pt x="670" y="0"/>
                    <a:pt x="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9"/>
            <p:cNvSpPr/>
            <p:nvPr/>
          </p:nvSpPr>
          <p:spPr>
            <a:xfrm>
              <a:off x="4425568" y="4462423"/>
              <a:ext cx="17724" cy="2756"/>
            </a:xfrm>
            <a:custGeom>
              <a:avLst/>
              <a:gdLst/>
              <a:ahLst/>
              <a:cxnLst/>
              <a:rect l="l" t="t" r="r" b="b"/>
              <a:pathLst>
                <a:path w="553" h="86" extrusionOk="0">
                  <a:moveTo>
                    <a:pt x="166" y="1"/>
                  </a:moveTo>
                  <a:cubicBezTo>
                    <a:pt x="113" y="1"/>
                    <a:pt x="60" y="9"/>
                    <a:pt x="1" y="28"/>
                  </a:cubicBezTo>
                  <a:cubicBezTo>
                    <a:pt x="84" y="62"/>
                    <a:pt x="185" y="79"/>
                    <a:pt x="268" y="79"/>
                  </a:cubicBezTo>
                  <a:cubicBezTo>
                    <a:pt x="298" y="83"/>
                    <a:pt x="325" y="85"/>
                    <a:pt x="353" y="85"/>
                  </a:cubicBezTo>
                  <a:cubicBezTo>
                    <a:pt x="419" y="85"/>
                    <a:pt x="481" y="74"/>
                    <a:pt x="552" y="62"/>
                  </a:cubicBezTo>
                  <a:cubicBezTo>
                    <a:pt x="490" y="24"/>
                    <a:pt x="417" y="5"/>
                    <a:pt x="350" y="5"/>
                  </a:cubicBezTo>
                  <a:cubicBezTo>
                    <a:pt x="328" y="5"/>
                    <a:pt x="306" y="8"/>
                    <a:pt x="285" y="12"/>
                  </a:cubicBezTo>
                  <a:cubicBezTo>
                    <a:pt x="243" y="5"/>
                    <a:pt x="205" y="1"/>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9"/>
            <p:cNvSpPr/>
            <p:nvPr/>
          </p:nvSpPr>
          <p:spPr>
            <a:xfrm>
              <a:off x="4425055" y="4447039"/>
              <a:ext cx="14487" cy="5256"/>
            </a:xfrm>
            <a:custGeom>
              <a:avLst/>
              <a:gdLst/>
              <a:ahLst/>
              <a:cxnLst/>
              <a:rect l="l" t="t" r="r" b="b"/>
              <a:pathLst>
                <a:path w="452" h="164" extrusionOk="0">
                  <a:moveTo>
                    <a:pt x="30" y="1"/>
                  </a:moveTo>
                  <a:cubicBezTo>
                    <a:pt x="15" y="1"/>
                    <a:pt x="5" y="3"/>
                    <a:pt x="0" y="7"/>
                  </a:cubicBezTo>
                  <a:cubicBezTo>
                    <a:pt x="0" y="24"/>
                    <a:pt x="100" y="74"/>
                    <a:pt x="217" y="107"/>
                  </a:cubicBezTo>
                  <a:cubicBezTo>
                    <a:pt x="305" y="145"/>
                    <a:pt x="383" y="164"/>
                    <a:pt x="424" y="164"/>
                  </a:cubicBezTo>
                  <a:cubicBezTo>
                    <a:pt x="438" y="164"/>
                    <a:pt x="447" y="162"/>
                    <a:pt x="451" y="158"/>
                  </a:cubicBezTo>
                  <a:cubicBezTo>
                    <a:pt x="451" y="141"/>
                    <a:pt x="351" y="91"/>
                    <a:pt x="234" y="41"/>
                  </a:cubicBezTo>
                  <a:cubicBezTo>
                    <a:pt x="148" y="16"/>
                    <a:pt x="72"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9"/>
            <p:cNvSpPr/>
            <p:nvPr/>
          </p:nvSpPr>
          <p:spPr>
            <a:xfrm>
              <a:off x="4435215" y="4431174"/>
              <a:ext cx="9134" cy="16153"/>
            </a:xfrm>
            <a:custGeom>
              <a:avLst/>
              <a:gdLst/>
              <a:ahLst/>
              <a:cxnLst/>
              <a:rect l="l" t="t" r="r" b="b"/>
              <a:pathLst>
                <a:path w="285" h="504" extrusionOk="0">
                  <a:moveTo>
                    <a:pt x="1" y="1"/>
                  </a:moveTo>
                  <a:cubicBezTo>
                    <a:pt x="17" y="101"/>
                    <a:pt x="51" y="185"/>
                    <a:pt x="118" y="268"/>
                  </a:cubicBezTo>
                  <a:cubicBezTo>
                    <a:pt x="180" y="393"/>
                    <a:pt x="257" y="504"/>
                    <a:pt x="281" y="504"/>
                  </a:cubicBezTo>
                  <a:cubicBezTo>
                    <a:pt x="282" y="504"/>
                    <a:pt x="284" y="503"/>
                    <a:pt x="285" y="502"/>
                  </a:cubicBezTo>
                  <a:cubicBezTo>
                    <a:pt x="268" y="402"/>
                    <a:pt x="218" y="318"/>
                    <a:pt x="168" y="235"/>
                  </a:cubicBezTo>
                  <a:cubicBezTo>
                    <a:pt x="84" y="10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9"/>
            <p:cNvSpPr/>
            <p:nvPr/>
          </p:nvSpPr>
          <p:spPr>
            <a:xfrm>
              <a:off x="4443773" y="4422617"/>
              <a:ext cx="9134" cy="18845"/>
            </a:xfrm>
            <a:custGeom>
              <a:avLst/>
              <a:gdLst/>
              <a:ahLst/>
              <a:cxnLst/>
              <a:rect l="l" t="t" r="r" b="b"/>
              <a:pathLst>
                <a:path w="285" h="588" extrusionOk="0">
                  <a:moveTo>
                    <a:pt x="1" y="1"/>
                  </a:moveTo>
                  <a:cubicBezTo>
                    <a:pt x="1" y="118"/>
                    <a:pt x="18" y="235"/>
                    <a:pt x="84" y="335"/>
                  </a:cubicBezTo>
                  <a:cubicBezTo>
                    <a:pt x="146" y="490"/>
                    <a:pt x="252" y="587"/>
                    <a:pt x="280" y="587"/>
                  </a:cubicBezTo>
                  <a:cubicBezTo>
                    <a:pt x="282" y="587"/>
                    <a:pt x="284" y="587"/>
                    <a:pt x="285" y="585"/>
                  </a:cubicBezTo>
                  <a:cubicBezTo>
                    <a:pt x="235" y="485"/>
                    <a:pt x="201" y="402"/>
                    <a:pt x="135" y="301"/>
                  </a:cubicBezTo>
                  <a:cubicBezTo>
                    <a:pt x="101" y="201"/>
                    <a:pt x="51"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9"/>
            <p:cNvSpPr/>
            <p:nvPr/>
          </p:nvSpPr>
          <p:spPr>
            <a:xfrm>
              <a:off x="4440023" y="4461141"/>
              <a:ext cx="29486" cy="24166"/>
            </a:xfrm>
            <a:custGeom>
              <a:avLst/>
              <a:gdLst/>
              <a:ahLst/>
              <a:cxnLst/>
              <a:rect l="l" t="t" r="r" b="b"/>
              <a:pathLst>
                <a:path w="920" h="754" extrusionOk="0">
                  <a:moveTo>
                    <a:pt x="176" y="73"/>
                  </a:moveTo>
                  <a:cubicBezTo>
                    <a:pt x="235" y="73"/>
                    <a:pt x="293" y="77"/>
                    <a:pt x="352" y="85"/>
                  </a:cubicBezTo>
                  <a:cubicBezTo>
                    <a:pt x="469" y="102"/>
                    <a:pt x="569" y="152"/>
                    <a:pt x="669" y="236"/>
                  </a:cubicBezTo>
                  <a:cubicBezTo>
                    <a:pt x="770" y="336"/>
                    <a:pt x="836" y="469"/>
                    <a:pt x="853" y="620"/>
                  </a:cubicBezTo>
                  <a:cubicBezTo>
                    <a:pt x="842" y="664"/>
                    <a:pt x="809" y="687"/>
                    <a:pt x="768" y="687"/>
                  </a:cubicBezTo>
                  <a:cubicBezTo>
                    <a:pt x="747" y="687"/>
                    <a:pt x="725" y="681"/>
                    <a:pt x="703" y="670"/>
                  </a:cubicBezTo>
                  <a:cubicBezTo>
                    <a:pt x="653" y="637"/>
                    <a:pt x="586" y="586"/>
                    <a:pt x="536" y="536"/>
                  </a:cubicBezTo>
                  <a:cubicBezTo>
                    <a:pt x="452" y="453"/>
                    <a:pt x="352" y="369"/>
                    <a:pt x="268" y="269"/>
                  </a:cubicBezTo>
                  <a:cubicBezTo>
                    <a:pt x="205" y="190"/>
                    <a:pt x="156" y="122"/>
                    <a:pt x="123" y="74"/>
                  </a:cubicBezTo>
                  <a:lnTo>
                    <a:pt x="123" y="74"/>
                  </a:lnTo>
                  <a:cubicBezTo>
                    <a:pt x="141" y="73"/>
                    <a:pt x="159" y="73"/>
                    <a:pt x="176" y="73"/>
                  </a:cubicBezTo>
                  <a:close/>
                  <a:moveTo>
                    <a:pt x="69" y="0"/>
                  </a:moveTo>
                  <a:cubicBezTo>
                    <a:pt x="68" y="0"/>
                    <a:pt x="68" y="1"/>
                    <a:pt x="68" y="2"/>
                  </a:cubicBezTo>
                  <a:cubicBezTo>
                    <a:pt x="74" y="19"/>
                    <a:pt x="81" y="37"/>
                    <a:pt x="89" y="55"/>
                  </a:cubicBezTo>
                  <a:lnTo>
                    <a:pt x="89" y="55"/>
                  </a:lnTo>
                  <a:cubicBezTo>
                    <a:pt x="30" y="71"/>
                    <a:pt x="1" y="85"/>
                    <a:pt x="1" y="85"/>
                  </a:cubicBezTo>
                  <a:cubicBezTo>
                    <a:pt x="33" y="81"/>
                    <a:pt x="65" y="77"/>
                    <a:pt x="98" y="75"/>
                  </a:cubicBezTo>
                  <a:lnTo>
                    <a:pt x="98" y="75"/>
                  </a:lnTo>
                  <a:cubicBezTo>
                    <a:pt x="134" y="151"/>
                    <a:pt x="184" y="227"/>
                    <a:pt x="235" y="302"/>
                  </a:cubicBezTo>
                  <a:cubicBezTo>
                    <a:pt x="318" y="403"/>
                    <a:pt x="402" y="503"/>
                    <a:pt x="502" y="586"/>
                  </a:cubicBezTo>
                  <a:cubicBezTo>
                    <a:pt x="552" y="637"/>
                    <a:pt x="619" y="687"/>
                    <a:pt x="686" y="720"/>
                  </a:cubicBezTo>
                  <a:cubicBezTo>
                    <a:pt x="719" y="753"/>
                    <a:pt x="770" y="753"/>
                    <a:pt x="820" y="753"/>
                  </a:cubicBezTo>
                  <a:cubicBezTo>
                    <a:pt x="870" y="737"/>
                    <a:pt x="903" y="687"/>
                    <a:pt x="920" y="637"/>
                  </a:cubicBezTo>
                  <a:cubicBezTo>
                    <a:pt x="903" y="319"/>
                    <a:pt x="653" y="68"/>
                    <a:pt x="352" y="35"/>
                  </a:cubicBezTo>
                  <a:cubicBezTo>
                    <a:pt x="317" y="28"/>
                    <a:pt x="283" y="24"/>
                    <a:pt x="248" y="24"/>
                  </a:cubicBezTo>
                  <a:cubicBezTo>
                    <a:pt x="201" y="24"/>
                    <a:pt x="154" y="32"/>
                    <a:pt x="106" y="50"/>
                  </a:cubicBezTo>
                  <a:lnTo>
                    <a:pt x="106" y="50"/>
                  </a:lnTo>
                  <a:cubicBezTo>
                    <a:pt x="84" y="18"/>
                    <a:pt x="72" y="0"/>
                    <a:pt x="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9"/>
            <p:cNvSpPr/>
            <p:nvPr/>
          </p:nvSpPr>
          <p:spPr>
            <a:xfrm>
              <a:off x="4442170" y="4441815"/>
              <a:ext cx="16121" cy="22082"/>
            </a:xfrm>
            <a:custGeom>
              <a:avLst/>
              <a:gdLst/>
              <a:ahLst/>
              <a:cxnLst/>
              <a:rect l="l" t="t" r="r" b="b"/>
              <a:pathLst>
                <a:path w="503" h="689" extrusionOk="0">
                  <a:moveTo>
                    <a:pt x="344" y="1"/>
                  </a:moveTo>
                  <a:cubicBezTo>
                    <a:pt x="309" y="1"/>
                    <a:pt x="275" y="13"/>
                    <a:pt x="251" y="37"/>
                  </a:cubicBezTo>
                  <a:cubicBezTo>
                    <a:pt x="201" y="70"/>
                    <a:pt x="168" y="103"/>
                    <a:pt x="151" y="153"/>
                  </a:cubicBezTo>
                  <a:cubicBezTo>
                    <a:pt x="101" y="237"/>
                    <a:pt x="68" y="321"/>
                    <a:pt x="34" y="404"/>
                  </a:cubicBezTo>
                  <a:cubicBezTo>
                    <a:pt x="17" y="488"/>
                    <a:pt x="1" y="571"/>
                    <a:pt x="17" y="655"/>
                  </a:cubicBezTo>
                  <a:cubicBezTo>
                    <a:pt x="34" y="655"/>
                    <a:pt x="34" y="571"/>
                    <a:pt x="84" y="421"/>
                  </a:cubicBezTo>
                  <a:cubicBezTo>
                    <a:pt x="118" y="337"/>
                    <a:pt x="151" y="270"/>
                    <a:pt x="201" y="187"/>
                  </a:cubicBezTo>
                  <a:cubicBezTo>
                    <a:pt x="227" y="136"/>
                    <a:pt x="292" y="65"/>
                    <a:pt x="351" y="65"/>
                  </a:cubicBezTo>
                  <a:cubicBezTo>
                    <a:pt x="369" y="65"/>
                    <a:pt x="386" y="71"/>
                    <a:pt x="402" y="87"/>
                  </a:cubicBezTo>
                  <a:cubicBezTo>
                    <a:pt x="435" y="170"/>
                    <a:pt x="418" y="287"/>
                    <a:pt x="385" y="371"/>
                  </a:cubicBezTo>
                  <a:cubicBezTo>
                    <a:pt x="352" y="438"/>
                    <a:pt x="285" y="504"/>
                    <a:pt x="235" y="571"/>
                  </a:cubicBezTo>
                  <a:cubicBezTo>
                    <a:pt x="168" y="604"/>
                    <a:pt x="101" y="654"/>
                    <a:pt x="35" y="688"/>
                  </a:cubicBezTo>
                  <a:lnTo>
                    <a:pt x="35" y="688"/>
                  </a:lnTo>
                  <a:cubicBezTo>
                    <a:pt x="127" y="684"/>
                    <a:pt x="204" y="652"/>
                    <a:pt x="251" y="605"/>
                  </a:cubicBezTo>
                  <a:cubicBezTo>
                    <a:pt x="335" y="538"/>
                    <a:pt x="385" y="471"/>
                    <a:pt x="435" y="387"/>
                  </a:cubicBezTo>
                  <a:cubicBezTo>
                    <a:pt x="502" y="287"/>
                    <a:pt x="502" y="153"/>
                    <a:pt x="452" y="53"/>
                  </a:cubicBezTo>
                  <a:cubicBezTo>
                    <a:pt x="425" y="17"/>
                    <a:pt x="384" y="1"/>
                    <a:pt x="344" y="1"/>
                  </a:cubicBezTo>
                  <a:close/>
                  <a:moveTo>
                    <a:pt x="35" y="688"/>
                  </a:moveTo>
                  <a:lnTo>
                    <a:pt x="35" y="688"/>
                  </a:lnTo>
                  <a:cubicBezTo>
                    <a:pt x="29" y="688"/>
                    <a:pt x="23" y="688"/>
                    <a:pt x="17" y="688"/>
                  </a:cubicBezTo>
                  <a:lnTo>
                    <a:pt x="34" y="688"/>
                  </a:lnTo>
                  <a:cubicBezTo>
                    <a:pt x="34" y="688"/>
                    <a:pt x="35" y="688"/>
                    <a:pt x="35" y="68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9"/>
            <p:cNvSpPr/>
            <p:nvPr/>
          </p:nvSpPr>
          <p:spPr>
            <a:xfrm>
              <a:off x="4346308" y="4292494"/>
              <a:ext cx="29486" cy="79292"/>
            </a:xfrm>
            <a:custGeom>
              <a:avLst/>
              <a:gdLst/>
              <a:ahLst/>
              <a:cxnLst/>
              <a:rect l="l" t="t" r="r" b="b"/>
              <a:pathLst>
                <a:path w="920" h="2474" extrusionOk="0">
                  <a:moveTo>
                    <a:pt x="402" y="0"/>
                  </a:moveTo>
                  <a:cubicBezTo>
                    <a:pt x="385" y="17"/>
                    <a:pt x="485" y="134"/>
                    <a:pt x="586" y="368"/>
                  </a:cubicBezTo>
                  <a:cubicBezTo>
                    <a:pt x="853" y="970"/>
                    <a:pt x="736" y="1688"/>
                    <a:pt x="302" y="2189"/>
                  </a:cubicBezTo>
                  <a:cubicBezTo>
                    <a:pt x="135" y="2373"/>
                    <a:pt x="1" y="2457"/>
                    <a:pt x="18" y="2473"/>
                  </a:cubicBezTo>
                  <a:cubicBezTo>
                    <a:pt x="51" y="2457"/>
                    <a:pt x="84" y="2440"/>
                    <a:pt x="118" y="2406"/>
                  </a:cubicBezTo>
                  <a:cubicBezTo>
                    <a:pt x="185" y="2356"/>
                    <a:pt x="268" y="2289"/>
                    <a:pt x="335" y="2206"/>
                  </a:cubicBezTo>
                  <a:cubicBezTo>
                    <a:pt x="820" y="1705"/>
                    <a:pt x="920" y="970"/>
                    <a:pt x="636" y="351"/>
                  </a:cubicBezTo>
                  <a:cubicBezTo>
                    <a:pt x="586" y="251"/>
                    <a:pt x="536" y="168"/>
                    <a:pt x="469" y="84"/>
                  </a:cubicBezTo>
                  <a:cubicBezTo>
                    <a:pt x="435" y="34"/>
                    <a:pt x="402" y="0"/>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9"/>
            <p:cNvSpPr/>
            <p:nvPr/>
          </p:nvSpPr>
          <p:spPr>
            <a:xfrm>
              <a:off x="4372013" y="4382971"/>
              <a:ext cx="25223" cy="45030"/>
            </a:xfrm>
            <a:custGeom>
              <a:avLst/>
              <a:gdLst/>
              <a:ahLst/>
              <a:cxnLst/>
              <a:rect l="l" t="t" r="r" b="b"/>
              <a:pathLst>
                <a:path w="787" h="1405" extrusionOk="0">
                  <a:moveTo>
                    <a:pt x="2" y="1"/>
                  </a:moveTo>
                  <a:cubicBezTo>
                    <a:pt x="2" y="1"/>
                    <a:pt x="1" y="1"/>
                    <a:pt x="1" y="1"/>
                  </a:cubicBezTo>
                  <a:cubicBezTo>
                    <a:pt x="168" y="502"/>
                    <a:pt x="435" y="987"/>
                    <a:pt x="770" y="1405"/>
                  </a:cubicBezTo>
                  <a:cubicBezTo>
                    <a:pt x="786" y="1388"/>
                    <a:pt x="602" y="1087"/>
                    <a:pt x="385" y="703"/>
                  </a:cubicBezTo>
                  <a:cubicBezTo>
                    <a:pt x="173" y="328"/>
                    <a:pt x="25" y="1"/>
                    <a:pt x="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9"/>
            <p:cNvSpPr/>
            <p:nvPr/>
          </p:nvSpPr>
          <p:spPr>
            <a:xfrm>
              <a:off x="4347943" y="4353004"/>
              <a:ext cx="7500" cy="9230"/>
            </a:xfrm>
            <a:custGeom>
              <a:avLst/>
              <a:gdLst/>
              <a:ahLst/>
              <a:cxnLst/>
              <a:rect l="l" t="t" r="r" b="b"/>
              <a:pathLst>
                <a:path w="234" h="288" extrusionOk="0">
                  <a:moveTo>
                    <a:pt x="217" y="0"/>
                  </a:moveTo>
                  <a:cubicBezTo>
                    <a:pt x="201" y="0"/>
                    <a:pt x="167" y="67"/>
                    <a:pt x="117" y="134"/>
                  </a:cubicBezTo>
                  <a:cubicBezTo>
                    <a:pt x="50" y="201"/>
                    <a:pt x="0" y="268"/>
                    <a:pt x="17" y="285"/>
                  </a:cubicBezTo>
                  <a:cubicBezTo>
                    <a:pt x="19" y="287"/>
                    <a:pt x="22" y="288"/>
                    <a:pt x="26" y="288"/>
                  </a:cubicBezTo>
                  <a:cubicBezTo>
                    <a:pt x="51" y="288"/>
                    <a:pt x="109" y="240"/>
                    <a:pt x="167" y="168"/>
                  </a:cubicBezTo>
                  <a:cubicBezTo>
                    <a:pt x="234" y="84"/>
                    <a:pt x="234" y="0"/>
                    <a:pt x="2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9"/>
            <p:cNvSpPr/>
            <p:nvPr/>
          </p:nvSpPr>
          <p:spPr>
            <a:xfrm>
              <a:off x="4316625" y="4291949"/>
              <a:ext cx="54677" cy="80349"/>
            </a:xfrm>
            <a:custGeom>
              <a:avLst/>
              <a:gdLst/>
              <a:ahLst/>
              <a:cxnLst/>
              <a:rect l="l" t="t" r="r" b="b"/>
              <a:pathLst>
                <a:path w="1706" h="2507" extrusionOk="0">
                  <a:moveTo>
                    <a:pt x="1338" y="1"/>
                  </a:moveTo>
                  <a:lnTo>
                    <a:pt x="1" y="769"/>
                  </a:lnTo>
                  <a:lnTo>
                    <a:pt x="953" y="2507"/>
                  </a:lnTo>
                  <a:cubicBezTo>
                    <a:pt x="1321" y="2206"/>
                    <a:pt x="1555" y="1789"/>
                    <a:pt x="1622" y="1321"/>
                  </a:cubicBezTo>
                  <a:cubicBezTo>
                    <a:pt x="1705" y="853"/>
                    <a:pt x="1605" y="385"/>
                    <a:pt x="1338"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9"/>
            <p:cNvSpPr/>
            <p:nvPr/>
          </p:nvSpPr>
          <p:spPr>
            <a:xfrm>
              <a:off x="4360534" y="4333710"/>
              <a:ext cx="3782" cy="9166"/>
            </a:xfrm>
            <a:custGeom>
              <a:avLst/>
              <a:gdLst/>
              <a:ahLst/>
              <a:cxnLst/>
              <a:rect l="l" t="t" r="r" b="b"/>
              <a:pathLst>
                <a:path w="118" h="286" extrusionOk="0">
                  <a:moveTo>
                    <a:pt x="101" y="1"/>
                  </a:moveTo>
                  <a:cubicBezTo>
                    <a:pt x="84" y="1"/>
                    <a:pt x="51" y="51"/>
                    <a:pt x="34" y="135"/>
                  </a:cubicBezTo>
                  <a:cubicBezTo>
                    <a:pt x="1" y="218"/>
                    <a:pt x="1" y="285"/>
                    <a:pt x="18" y="285"/>
                  </a:cubicBezTo>
                  <a:cubicBezTo>
                    <a:pt x="34" y="285"/>
                    <a:pt x="68" y="235"/>
                    <a:pt x="101" y="151"/>
                  </a:cubicBezTo>
                  <a:cubicBezTo>
                    <a:pt x="118" y="68"/>
                    <a:pt x="118"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9"/>
            <p:cNvSpPr/>
            <p:nvPr/>
          </p:nvSpPr>
          <p:spPr>
            <a:xfrm>
              <a:off x="4360534" y="4313839"/>
              <a:ext cx="4295" cy="10352"/>
            </a:xfrm>
            <a:custGeom>
              <a:avLst/>
              <a:gdLst/>
              <a:ahLst/>
              <a:cxnLst/>
              <a:rect l="l" t="t" r="r" b="b"/>
              <a:pathLst>
                <a:path w="134" h="323" extrusionOk="0">
                  <a:moveTo>
                    <a:pt x="24" y="0"/>
                  </a:moveTo>
                  <a:cubicBezTo>
                    <a:pt x="22" y="0"/>
                    <a:pt x="19" y="1"/>
                    <a:pt x="18" y="3"/>
                  </a:cubicBezTo>
                  <a:cubicBezTo>
                    <a:pt x="1" y="19"/>
                    <a:pt x="34" y="86"/>
                    <a:pt x="51" y="170"/>
                  </a:cubicBezTo>
                  <a:cubicBezTo>
                    <a:pt x="68" y="253"/>
                    <a:pt x="68" y="320"/>
                    <a:pt x="84" y="320"/>
                  </a:cubicBezTo>
                  <a:cubicBezTo>
                    <a:pt x="86" y="322"/>
                    <a:pt x="87" y="322"/>
                    <a:pt x="89" y="322"/>
                  </a:cubicBezTo>
                  <a:cubicBezTo>
                    <a:pt x="107" y="322"/>
                    <a:pt x="133" y="245"/>
                    <a:pt x="118" y="153"/>
                  </a:cubicBezTo>
                  <a:cubicBezTo>
                    <a:pt x="103" y="63"/>
                    <a:pt x="48" y="0"/>
                    <a:pt x="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9"/>
            <p:cNvSpPr/>
            <p:nvPr/>
          </p:nvSpPr>
          <p:spPr>
            <a:xfrm>
              <a:off x="4356784" y="4300538"/>
              <a:ext cx="2179" cy="5897"/>
            </a:xfrm>
            <a:custGeom>
              <a:avLst/>
              <a:gdLst/>
              <a:ahLst/>
              <a:cxnLst/>
              <a:rect l="l" t="t" r="r" b="b"/>
              <a:pathLst>
                <a:path w="68" h="184" extrusionOk="0">
                  <a:moveTo>
                    <a:pt x="18" y="0"/>
                  </a:moveTo>
                  <a:cubicBezTo>
                    <a:pt x="1" y="17"/>
                    <a:pt x="1" y="50"/>
                    <a:pt x="1" y="100"/>
                  </a:cubicBezTo>
                  <a:cubicBezTo>
                    <a:pt x="18" y="150"/>
                    <a:pt x="34" y="184"/>
                    <a:pt x="51" y="184"/>
                  </a:cubicBezTo>
                  <a:cubicBezTo>
                    <a:pt x="68" y="184"/>
                    <a:pt x="68" y="134"/>
                    <a:pt x="68" y="84"/>
                  </a:cubicBezTo>
                  <a:cubicBezTo>
                    <a:pt x="68" y="33"/>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9"/>
            <p:cNvSpPr/>
            <p:nvPr/>
          </p:nvSpPr>
          <p:spPr>
            <a:xfrm>
              <a:off x="5317744" y="4539375"/>
              <a:ext cx="326141" cy="132206"/>
            </a:xfrm>
            <a:custGeom>
              <a:avLst/>
              <a:gdLst/>
              <a:ahLst/>
              <a:cxnLst/>
              <a:rect l="l" t="t" r="r" b="b"/>
              <a:pathLst>
                <a:path w="10176" h="4125" extrusionOk="0">
                  <a:moveTo>
                    <a:pt x="217" y="0"/>
                  </a:moveTo>
                  <a:lnTo>
                    <a:pt x="0" y="3676"/>
                  </a:lnTo>
                  <a:lnTo>
                    <a:pt x="334" y="3709"/>
                  </a:lnTo>
                  <a:cubicBezTo>
                    <a:pt x="1514" y="3814"/>
                    <a:pt x="5572" y="4125"/>
                    <a:pt x="7759" y="4125"/>
                  </a:cubicBezTo>
                  <a:cubicBezTo>
                    <a:pt x="8360" y="4125"/>
                    <a:pt x="8820" y="4101"/>
                    <a:pt x="9040" y="4044"/>
                  </a:cubicBezTo>
                  <a:cubicBezTo>
                    <a:pt x="10176" y="3743"/>
                    <a:pt x="5564" y="2523"/>
                    <a:pt x="5564" y="2523"/>
                  </a:cubicBezTo>
                  <a:lnTo>
                    <a:pt x="5631" y="334"/>
                  </a:lnTo>
                  <a:lnTo>
                    <a:pt x="2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9"/>
            <p:cNvSpPr/>
            <p:nvPr/>
          </p:nvSpPr>
          <p:spPr>
            <a:xfrm>
              <a:off x="5317744" y="4605238"/>
              <a:ext cx="63747" cy="53043"/>
            </a:xfrm>
            <a:custGeom>
              <a:avLst/>
              <a:gdLst/>
              <a:ahLst/>
              <a:cxnLst/>
              <a:rect l="l" t="t" r="r" b="b"/>
              <a:pathLst>
                <a:path w="1989" h="1655" extrusionOk="0">
                  <a:moveTo>
                    <a:pt x="67" y="0"/>
                  </a:moveTo>
                  <a:lnTo>
                    <a:pt x="0" y="1537"/>
                  </a:lnTo>
                  <a:lnTo>
                    <a:pt x="1989" y="1654"/>
                  </a:lnTo>
                  <a:cubicBezTo>
                    <a:pt x="1922" y="1186"/>
                    <a:pt x="1688" y="752"/>
                    <a:pt x="1320" y="451"/>
                  </a:cubicBezTo>
                  <a:cubicBezTo>
                    <a:pt x="969" y="151"/>
                    <a:pt x="518" y="0"/>
                    <a:pt x="6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9"/>
            <p:cNvSpPr/>
            <p:nvPr/>
          </p:nvSpPr>
          <p:spPr>
            <a:xfrm>
              <a:off x="5317744" y="4642191"/>
              <a:ext cx="302039" cy="28909"/>
            </a:xfrm>
            <a:custGeom>
              <a:avLst/>
              <a:gdLst/>
              <a:ahLst/>
              <a:cxnLst/>
              <a:rect l="l" t="t" r="r" b="b"/>
              <a:pathLst>
                <a:path w="9424" h="902" extrusionOk="0">
                  <a:moveTo>
                    <a:pt x="7820" y="0"/>
                  </a:moveTo>
                  <a:cubicBezTo>
                    <a:pt x="7486" y="0"/>
                    <a:pt x="7302" y="685"/>
                    <a:pt x="7302" y="685"/>
                  </a:cubicBezTo>
                  <a:lnTo>
                    <a:pt x="0" y="334"/>
                  </a:lnTo>
                  <a:lnTo>
                    <a:pt x="0" y="468"/>
                  </a:lnTo>
                  <a:cubicBezTo>
                    <a:pt x="1914" y="713"/>
                    <a:pt x="5548" y="901"/>
                    <a:pt x="7634" y="901"/>
                  </a:cubicBezTo>
                  <a:cubicBezTo>
                    <a:pt x="8534" y="901"/>
                    <a:pt x="9146" y="866"/>
                    <a:pt x="9207" y="785"/>
                  </a:cubicBezTo>
                  <a:cubicBezTo>
                    <a:pt x="9424" y="535"/>
                    <a:pt x="7820" y="0"/>
                    <a:pt x="782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9"/>
            <p:cNvSpPr/>
            <p:nvPr/>
          </p:nvSpPr>
          <p:spPr>
            <a:xfrm>
              <a:off x="5315052" y="4652896"/>
              <a:ext cx="298321" cy="13205"/>
            </a:xfrm>
            <a:custGeom>
              <a:avLst/>
              <a:gdLst/>
              <a:ahLst/>
              <a:cxnLst/>
              <a:rect l="l" t="t" r="r" b="b"/>
              <a:pathLst>
                <a:path w="9308" h="412" extrusionOk="0">
                  <a:moveTo>
                    <a:pt x="1" y="0"/>
                  </a:moveTo>
                  <a:cubicBezTo>
                    <a:pt x="34" y="0"/>
                    <a:pt x="68" y="17"/>
                    <a:pt x="101" y="17"/>
                  </a:cubicBezTo>
                  <a:cubicBezTo>
                    <a:pt x="185" y="17"/>
                    <a:pt x="268" y="34"/>
                    <a:pt x="368" y="34"/>
                  </a:cubicBezTo>
                  <a:lnTo>
                    <a:pt x="1371" y="117"/>
                  </a:lnTo>
                  <a:cubicBezTo>
                    <a:pt x="2206" y="184"/>
                    <a:pt x="3359" y="251"/>
                    <a:pt x="4646" y="301"/>
                  </a:cubicBezTo>
                  <a:cubicBezTo>
                    <a:pt x="5932" y="351"/>
                    <a:pt x="7102" y="368"/>
                    <a:pt x="7937" y="385"/>
                  </a:cubicBezTo>
                  <a:lnTo>
                    <a:pt x="8940" y="385"/>
                  </a:lnTo>
                  <a:cubicBezTo>
                    <a:pt x="9040" y="368"/>
                    <a:pt x="9124" y="368"/>
                    <a:pt x="9207" y="368"/>
                  </a:cubicBezTo>
                  <a:cubicBezTo>
                    <a:pt x="9215" y="399"/>
                    <a:pt x="9237" y="412"/>
                    <a:pt x="9259" y="412"/>
                  </a:cubicBezTo>
                  <a:cubicBezTo>
                    <a:pt x="9283" y="412"/>
                    <a:pt x="9307" y="395"/>
                    <a:pt x="9307" y="368"/>
                  </a:cubicBezTo>
                  <a:cubicBezTo>
                    <a:pt x="9307" y="332"/>
                    <a:pt x="9283" y="315"/>
                    <a:pt x="9259" y="315"/>
                  </a:cubicBezTo>
                  <a:cubicBezTo>
                    <a:pt x="9237" y="315"/>
                    <a:pt x="9215" y="328"/>
                    <a:pt x="9207" y="351"/>
                  </a:cubicBezTo>
                  <a:lnTo>
                    <a:pt x="8940" y="351"/>
                  </a:lnTo>
                  <a:lnTo>
                    <a:pt x="7937" y="334"/>
                  </a:lnTo>
                  <a:cubicBezTo>
                    <a:pt x="7102" y="318"/>
                    <a:pt x="5932" y="284"/>
                    <a:pt x="4646" y="234"/>
                  </a:cubicBezTo>
                  <a:cubicBezTo>
                    <a:pt x="3376" y="184"/>
                    <a:pt x="2206" y="134"/>
                    <a:pt x="1371" y="67"/>
                  </a:cubicBezTo>
                  <a:lnTo>
                    <a:pt x="368" y="17"/>
                  </a:lnTo>
                  <a:lnTo>
                    <a:pt x="1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9"/>
            <p:cNvSpPr/>
            <p:nvPr/>
          </p:nvSpPr>
          <p:spPr>
            <a:xfrm>
              <a:off x="5551228" y="4640044"/>
              <a:ext cx="18236" cy="26794"/>
            </a:xfrm>
            <a:custGeom>
              <a:avLst/>
              <a:gdLst/>
              <a:ahLst/>
              <a:cxnLst/>
              <a:rect l="l" t="t" r="r" b="b"/>
              <a:pathLst>
                <a:path w="569" h="836" extrusionOk="0">
                  <a:moveTo>
                    <a:pt x="568" y="0"/>
                  </a:moveTo>
                  <a:lnTo>
                    <a:pt x="568" y="0"/>
                  </a:lnTo>
                  <a:cubicBezTo>
                    <a:pt x="234" y="134"/>
                    <a:pt x="0" y="468"/>
                    <a:pt x="17" y="836"/>
                  </a:cubicBezTo>
                  <a:cubicBezTo>
                    <a:pt x="84" y="502"/>
                    <a:pt x="284" y="201"/>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9"/>
            <p:cNvSpPr/>
            <p:nvPr/>
          </p:nvSpPr>
          <p:spPr>
            <a:xfrm>
              <a:off x="5500333" y="4624436"/>
              <a:ext cx="10769" cy="14070"/>
            </a:xfrm>
            <a:custGeom>
              <a:avLst/>
              <a:gdLst/>
              <a:ahLst/>
              <a:cxnLst/>
              <a:rect l="l" t="t" r="r" b="b"/>
              <a:pathLst>
                <a:path w="336" h="439" extrusionOk="0">
                  <a:moveTo>
                    <a:pt x="313" y="1"/>
                  </a:moveTo>
                  <a:cubicBezTo>
                    <a:pt x="287" y="1"/>
                    <a:pt x="211" y="81"/>
                    <a:pt x="135" y="203"/>
                  </a:cubicBezTo>
                  <a:cubicBezTo>
                    <a:pt x="51" y="320"/>
                    <a:pt x="1" y="437"/>
                    <a:pt x="18" y="437"/>
                  </a:cubicBezTo>
                  <a:cubicBezTo>
                    <a:pt x="19" y="438"/>
                    <a:pt x="20" y="439"/>
                    <a:pt x="22" y="439"/>
                  </a:cubicBezTo>
                  <a:cubicBezTo>
                    <a:pt x="47" y="439"/>
                    <a:pt x="124" y="345"/>
                    <a:pt x="201" y="237"/>
                  </a:cubicBezTo>
                  <a:cubicBezTo>
                    <a:pt x="285" y="120"/>
                    <a:pt x="335" y="3"/>
                    <a:pt x="318" y="3"/>
                  </a:cubicBezTo>
                  <a:cubicBezTo>
                    <a:pt x="317" y="1"/>
                    <a:pt x="315" y="1"/>
                    <a:pt x="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9"/>
            <p:cNvSpPr/>
            <p:nvPr/>
          </p:nvSpPr>
          <p:spPr>
            <a:xfrm>
              <a:off x="5486423" y="4621199"/>
              <a:ext cx="12339" cy="9327"/>
            </a:xfrm>
            <a:custGeom>
              <a:avLst/>
              <a:gdLst/>
              <a:ahLst/>
              <a:cxnLst/>
              <a:rect l="l" t="t" r="r" b="b"/>
              <a:pathLst>
                <a:path w="385" h="291" extrusionOk="0">
                  <a:moveTo>
                    <a:pt x="358" y="0"/>
                  </a:moveTo>
                  <a:cubicBezTo>
                    <a:pt x="330" y="0"/>
                    <a:pt x="255" y="48"/>
                    <a:pt x="168" y="120"/>
                  </a:cubicBezTo>
                  <a:cubicBezTo>
                    <a:pt x="67" y="204"/>
                    <a:pt x="0" y="271"/>
                    <a:pt x="17" y="287"/>
                  </a:cubicBezTo>
                  <a:cubicBezTo>
                    <a:pt x="19" y="290"/>
                    <a:pt x="23" y="291"/>
                    <a:pt x="27" y="291"/>
                  </a:cubicBezTo>
                  <a:cubicBezTo>
                    <a:pt x="56" y="291"/>
                    <a:pt x="130" y="243"/>
                    <a:pt x="218" y="171"/>
                  </a:cubicBezTo>
                  <a:cubicBezTo>
                    <a:pt x="318" y="87"/>
                    <a:pt x="385" y="3"/>
                    <a:pt x="368" y="3"/>
                  </a:cubicBezTo>
                  <a:cubicBezTo>
                    <a:pt x="366" y="1"/>
                    <a:pt x="363"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9"/>
            <p:cNvSpPr/>
            <p:nvPr/>
          </p:nvSpPr>
          <p:spPr>
            <a:xfrm>
              <a:off x="5475718" y="4601488"/>
              <a:ext cx="20897" cy="3814"/>
            </a:xfrm>
            <a:custGeom>
              <a:avLst/>
              <a:gdLst/>
              <a:ahLst/>
              <a:cxnLst/>
              <a:rect l="l" t="t" r="r" b="b"/>
              <a:pathLst>
                <a:path w="652" h="119" extrusionOk="0">
                  <a:moveTo>
                    <a:pt x="0" y="0"/>
                  </a:moveTo>
                  <a:lnTo>
                    <a:pt x="0" y="17"/>
                  </a:lnTo>
                  <a:cubicBezTo>
                    <a:pt x="130" y="82"/>
                    <a:pt x="273" y="119"/>
                    <a:pt x="417" y="119"/>
                  </a:cubicBezTo>
                  <a:cubicBezTo>
                    <a:pt x="496" y="119"/>
                    <a:pt x="575" y="107"/>
                    <a:pt x="652" y="84"/>
                  </a:cubicBezTo>
                  <a:cubicBezTo>
                    <a:pt x="552" y="67"/>
                    <a:pt x="435" y="50"/>
                    <a:pt x="334" y="50"/>
                  </a:cubicBezTo>
                  <a:cubicBezTo>
                    <a:pt x="218" y="17"/>
                    <a:pt x="11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9"/>
            <p:cNvSpPr/>
            <p:nvPr/>
          </p:nvSpPr>
          <p:spPr>
            <a:xfrm>
              <a:off x="5507320" y="4608539"/>
              <a:ext cx="33749" cy="18140"/>
            </a:xfrm>
            <a:custGeom>
              <a:avLst/>
              <a:gdLst/>
              <a:ahLst/>
              <a:cxnLst/>
              <a:rect l="l" t="t" r="r" b="b"/>
              <a:pathLst>
                <a:path w="1053" h="566" extrusionOk="0">
                  <a:moveTo>
                    <a:pt x="673" y="64"/>
                  </a:moveTo>
                  <a:cubicBezTo>
                    <a:pt x="767" y="64"/>
                    <a:pt x="863" y="87"/>
                    <a:pt x="953" y="131"/>
                  </a:cubicBezTo>
                  <a:cubicBezTo>
                    <a:pt x="1003" y="181"/>
                    <a:pt x="986" y="231"/>
                    <a:pt x="919" y="265"/>
                  </a:cubicBezTo>
                  <a:cubicBezTo>
                    <a:pt x="852" y="298"/>
                    <a:pt x="785" y="332"/>
                    <a:pt x="719" y="348"/>
                  </a:cubicBezTo>
                  <a:cubicBezTo>
                    <a:pt x="602" y="382"/>
                    <a:pt x="468" y="415"/>
                    <a:pt x="351" y="432"/>
                  </a:cubicBezTo>
                  <a:cubicBezTo>
                    <a:pt x="242" y="449"/>
                    <a:pt x="154" y="453"/>
                    <a:pt x="93" y="455"/>
                  </a:cubicBezTo>
                  <a:lnTo>
                    <a:pt x="93" y="455"/>
                  </a:lnTo>
                  <a:cubicBezTo>
                    <a:pt x="128" y="384"/>
                    <a:pt x="173" y="321"/>
                    <a:pt x="217" y="265"/>
                  </a:cubicBezTo>
                  <a:cubicBezTo>
                    <a:pt x="301" y="181"/>
                    <a:pt x="418" y="114"/>
                    <a:pt x="535" y="81"/>
                  </a:cubicBezTo>
                  <a:cubicBezTo>
                    <a:pt x="579" y="70"/>
                    <a:pt x="626" y="64"/>
                    <a:pt x="673" y="64"/>
                  </a:cubicBezTo>
                  <a:close/>
                  <a:moveTo>
                    <a:pt x="680" y="1"/>
                  </a:moveTo>
                  <a:cubicBezTo>
                    <a:pt x="495" y="1"/>
                    <a:pt x="312" y="82"/>
                    <a:pt x="184" y="231"/>
                  </a:cubicBezTo>
                  <a:cubicBezTo>
                    <a:pt x="136" y="296"/>
                    <a:pt x="88" y="375"/>
                    <a:pt x="69" y="456"/>
                  </a:cubicBezTo>
                  <a:lnTo>
                    <a:pt x="69" y="456"/>
                  </a:lnTo>
                  <a:cubicBezTo>
                    <a:pt x="24" y="457"/>
                    <a:pt x="0" y="458"/>
                    <a:pt x="0" y="465"/>
                  </a:cubicBezTo>
                  <a:cubicBezTo>
                    <a:pt x="22" y="468"/>
                    <a:pt x="43" y="471"/>
                    <a:pt x="65" y="474"/>
                  </a:cubicBezTo>
                  <a:lnTo>
                    <a:pt x="65" y="474"/>
                  </a:lnTo>
                  <a:cubicBezTo>
                    <a:pt x="50" y="535"/>
                    <a:pt x="50" y="566"/>
                    <a:pt x="50" y="566"/>
                  </a:cubicBezTo>
                  <a:cubicBezTo>
                    <a:pt x="59" y="535"/>
                    <a:pt x="70" y="505"/>
                    <a:pt x="83" y="477"/>
                  </a:cubicBezTo>
                  <a:lnTo>
                    <a:pt x="83" y="477"/>
                  </a:lnTo>
                  <a:cubicBezTo>
                    <a:pt x="138" y="484"/>
                    <a:pt x="193" y="489"/>
                    <a:pt x="248" y="489"/>
                  </a:cubicBezTo>
                  <a:cubicBezTo>
                    <a:pt x="282" y="489"/>
                    <a:pt x="317" y="487"/>
                    <a:pt x="351" y="482"/>
                  </a:cubicBezTo>
                  <a:cubicBezTo>
                    <a:pt x="485" y="465"/>
                    <a:pt x="602" y="449"/>
                    <a:pt x="735" y="415"/>
                  </a:cubicBezTo>
                  <a:cubicBezTo>
                    <a:pt x="802" y="382"/>
                    <a:pt x="886" y="365"/>
                    <a:pt x="953" y="332"/>
                  </a:cubicBezTo>
                  <a:cubicBezTo>
                    <a:pt x="986" y="298"/>
                    <a:pt x="1019" y="265"/>
                    <a:pt x="1036" y="215"/>
                  </a:cubicBezTo>
                  <a:cubicBezTo>
                    <a:pt x="1053" y="165"/>
                    <a:pt x="1036" y="114"/>
                    <a:pt x="986" y="81"/>
                  </a:cubicBezTo>
                  <a:cubicBezTo>
                    <a:pt x="889" y="27"/>
                    <a:pt x="784" y="1"/>
                    <a:pt x="6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9"/>
            <p:cNvSpPr/>
            <p:nvPr/>
          </p:nvSpPr>
          <p:spPr>
            <a:xfrm>
              <a:off x="5496070" y="4602001"/>
              <a:ext cx="16089" cy="21986"/>
            </a:xfrm>
            <a:custGeom>
              <a:avLst/>
              <a:gdLst/>
              <a:ahLst/>
              <a:cxnLst/>
              <a:rect l="l" t="t" r="r" b="b"/>
              <a:pathLst>
                <a:path w="502" h="686" extrusionOk="0">
                  <a:moveTo>
                    <a:pt x="117" y="1"/>
                  </a:moveTo>
                  <a:cubicBezTo>
                    <a:pt x="50" y="1"/>
                    <a:pt x="0" y="84"/>
                    <a:pt x="0" y="151"/>
                  </a:cubicBezTo>
                  <a:cubicBezTo>
                    <a:pt x="17" y="218"/>
                    <a:pt x="34" y="268"/>
                    <a:pt x="67" y="318"/>
                  </a:cubicBezTo>
                  <a:cubicBezTo>
                    <a:pt x="100" y="385"/>
                    <a:pt x="151" y="469"/>
                    <a:pt x="217" y="536"/>
                  </a:cubicBezTo>
                  <a:cubicBezTo>
                    <a:pt x="268" y="602"/>
                    <a:pt x="334" y="653"/>
                    <a:pt x="418" y="686"/>
                  </a:cubicBezTo>
                  <a:cubicBezTo>
                    <a:pt x="418" y="669"/>
                    <a:pt x="351" y="619"/>
                    <a:pt x="251" y="502"/>
                  </a:cubicBezTo>
                  <a:cubicBezTo>
                    <a:pt x="201" y="435"/>
                    <a:pt x="151" y="369"/>
                    <a:pt x="117" y="285"/>
                  </a:cubicBezTo>
                  <a:cubicBezTo>
                    <a:pt x="67" y="201"/>
                    <a:pt x="34" y="68"/>
                    <a:pt x="134" y="68"/>
                  </a:cubicBezTo>
                  <a:cubicBezTo>
                    <a:pt x="140" y="67"/>
                    <a:pt x="146" y="66"/>
                    <a:pt x="153" y="66"/>
                  </a:cubicBezTo>
                  <a:cubicBezTo>
                    <a:pt x="230" y="66"/>
                    <a:pt x="305" y="156"/>
                    <a:pt x="351" y="218"/>
                  </a:cubicBezTo>
                  <a:cubicBezTo>
                    <a:pt x="401" y="285"/>
                    <a:pt x="435" y="369"/>
                    <a:pt x="451" y="452"/>
                  </a:cubicBezTo>
                  <a:cubicBezTo>
                    <a:pt x="451" y="536"/>
                    <a:pt x="451" y="619"/>
                    <a:pt x="451" y="686"/>
                  </a:cubicBezTo>
                  <a:cubicBezTo>
                    <a:pt x="485" y="619"/>
                    <a:pt x="501" y="536"/>
                    <a:pt x="501" y="452"/>
                  </a:cubicBezTo>
                  <a:cubicBezTo>
                    <a:pt x="485" y="352"/>
                    <a:pt x="451" y="268"/>
                    <a:pt x="401" y="185"/>
                  </a:cubicBezTo>
                  <a:cubicBezTo>
                    <a:pt x="351" y="84"/>
                    <a:pt x="2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9"/>
            <p:cNvSpPr/>
            <p:nvPr/>
          </p:nvSpPr>
          <p:spPr>
            <a:xfrm>
              <a:off x="5320404" y="4604148"/>
              <a:ext cx="61087" cy="53043"/>
            </a:xfrm>
            <a:custGeom>
              <a:avLst/>
              <a:gdLst/>
              <a:ahLst/>
              <a:cxnLst/>
              <a:rect l="l" t="t" r="r" b="b"/>
              <a:pathLst>
                <a:path w="1906" h="1655" extrusionOk="0">
                  <a:moveTo>
                    <a:pt x="118" y="1"/>
                  </a:moveTo>
                  <a:cubicBezTo>
                    <a:pt x="84" y="1"/>
                    <a:pt x="51" y="17"/>
                    <a:pt x="1" y="34"/>
                  </a:cubicBezTo>
                  <a:lnTo>
                    <a:pt x="18" y="34"/>
                  </a:lnTo>
                  <a:cubicBezTo>
                    <a:pt x="18" y="34"/>
                    <a:pt x="55" y="30"/>
                    <a:pt x="124" y="30"/>
                  </a:cubicBezTo>
                  <a:cubicBezTo>
                    <a:pt x="193" y="30"/>
                    <a:pt x="293" y="34"/>
                    <a:pt x="419" y="51"/>
                  </a:cubicBezTo>
                  <a:cubicBezTo>
                    <a:pt x="1070" y="151"/>
                    <a:pt x="1605" y="619"/>
                    <a:pt x="1805" y="1254"/>
                  </a:cubicBezTo>
                  <a:cubicBezTo>
                    <a:pt x="1872" y="1488"/>
                    <a:pt x="1872" y="1655"/>
                    <a:pt x="1889" y="1655"/>
                  </a:cubicBezTo>
                  <a:cubicBezTo>
                    <a:pt x="1906" y="1622"/>
                    <a:pt x="1906" y="1571"/>
                    <a:pt x="1906" y="1538"/>
                  </a:cubicBezTo>
                  <a:cubicBezTo>
                    <a:pt x="1889" y="1438"/>
                    <a:pt x="1872" y="1337"/>
                    <a:pt x="1855" y="1237"/>
                  </a:cubicBezTo>
                  <a:cubicBezTo>
                    <a:pt x="1672" y="569"/>
                    <a:pt x="1104" y="84"/>
                    <a:pt x="419" y="17"/>
                  </a:cubicBezTo>
                  <a:cubicBezTo>
                    <a:pt x="318" y="1"/>
                    <a:pt x="218"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9"/>
            <p:cNvSpPr/>
            <p:nvPr/>
          </p:nvSpPr>
          <p:spPr>
            <a:xfrm>
              <a:off x="5403958" y="4641550"/>
              <a:ext cx="51440" cy="3878"/>
            </a:xfrm>
            <a:custGeom>
              <a:avLst/>
              <a:gdLst/>
              <a:ahLst/>
              <a:cxnLst/>
              <a:rect l="l" t="t" r="r" b="b"/>
              <a:pathLst>
                <a:path w="1605" h="121" extrusionOk="0">
                  <a:moveTo>
                    <a:pt x="21" y="0"/>
                  </a:moveTo>
                  <a:cubicBezTo>
                    <a:pt x="8" y="0"/>
                    <a:pt x="0" y="1"/>
                    <a:pt x="0" y="3"/>
                  </a:cubicBezTo>
                  <a:cubicBezTo>
                    <a:pt x="352" y="80"/>
                    <a:pt x="703" y="121"/>
                    <a:pt x="1054" y="121"/>
                  </a:cubicBezTo>
                  <a:cubicBezTo>
                    <a:pt x="1237" y="121"/>
                    <a:pt x="1421" y="110"/>
                    <a:pt x="1604" y="87"/>
                  </a:cubicBezTo>
                  <a:cubicBezTo>
                    <a:pt x="1604" y="70"/>
                    <a:pt x="1237" y="70"/>
                    <a:pt x="802" y="53"/>
                  </a:cubicBezTo>
                  <a:cubicBezTo>
                    <a:pt x="429" y="39"/>
                    <a:pt x="104"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9"/>
            <p:cNvSpPr/>
            <p:nvPr/>
          </p:nvSpPr>
          <p:spPr>
            <a:xfrm>
              <a:off x="5369152" y="4640461"/>
              <a:ext cx="5929" cy="10320"/>
            </a:xfrm>
            <a:custGeom>
              <a:avLst/>
              <a:gdLst/>
              <a:ahLst/>
              <a:cxnLst/>
              <a:rect l="l" t="t" r="r" b="b"/>
              <a:pathLst>
                <a:path w="185" h="322" extrusionOk="0">
                  <a:moveTo>
                    <a:pt x="26" y="1"/>
                  </a:moveTo>
                  <a:cubicBezTo>
                    <a:pt x="22" y="1"/>
                    <a:pt x="19" y="2"/>
                    <a:pt x="17" y="4"/>
                  </a:cubicBezTo>
                  <a:cubicBezTo>
                    <a:pt x="0" y="4"/>
                    <a:pt x="34" y="71"/>
                    <a:pt x="67" y="154"/>
                  </a:cubicBezTo>
                  <a:cubicBezTo>
                    <a:pt x="101" y="238"/>
                    <a:pt x="117" y="321"/>
                    <a:pt x="151" y="321"/>
                  </a:cubicBezTo>
                  <a:cubicBezTo>
                    <a:pt x="167" y="321"/>
                    <a:pt x="184" y="238"/>
                    <a:pt x="134" y="138"/>
                  </a:cubicBezTo>
                  <a:cubicBezTo>
                    <a:pt x="105" y="50"/>
                    <a:pt x="5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9"/>
            <p:cNvSpPr/>
            <p:nvPr/>
          </p:nvSpPr>
          <p:spPr>
            <a:xfrm>
              <a:off x="5356845" y="4623827"/>
              <a:ext cx="6987" cy="7147"/>
            </a:xfrm>
            <a:custGeom>
              <a:avLst/>
              <a:gdLst/>
              <a:ahLst/>
              <a:cxnLst/>
              <a:rect l="l" t="t" r="r" b="b"/>
              <a:pathLst>
                <a:path w="218" h="223" extrusionOk="0">
                  <a:moveTo>
                    <a:pt x="28" y="1"/>
                  </a:moveTo>
                  <a:cubicBezTo>
                    <a:pt x="23" y="1"/>
                    <a:pt x="20" y="2"/>
                    <a:pt x="17" y="5"/>
                  </a:cubicBezTo>
                  <a:cubicBezTo>
                    <a:pt x="0" y="5"/>
                    <a:pt x="33" y="72"/>
                    <a:pt x="84" y="122"/>
                  </a:cubicBezTo>
                  <a:cubicBezTo>
                    <a:pt x="150" y="189"/>
                    <a:pt x="201" y="222"/>
                    <a:pt x="217" y="222"/>
                  </a:cubicBezTo>
                  <a:cubicBezTo>
                    <a:pt x="217" y="205"/>
                    <a:pt x="184" y="139"/>
                    <a:pt x="134" y="89"/>
                  </a:cubicBezTo>
                  <a:cubicBezTo>
                    <a:pt x="92" y="33"/>
                    <a:pt x="51"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9"/>
            <p:cNvSpPr/>
            <p:nvPr/>
          </p:nvSpPr>
          <p:spPr>
            <a:xfrm>
              <a:off x="5338833" y="4614789"/>
              <a:ext cx="10544" cy="4551"/>
            </a:xfrm>
            <a:custGeom>
              <a:avLst/>
              <a:gdLst/>
              <a:ahLst/>
              <a:cxnLst/>
              <a:rect l="l" t="t" r="r" b="b"/>
              <a:pathLst>
                <a:path w="329" h="142" extrusionOk="0">
                  <a:moveTo>
                    <a:pt x="73" y="0"/>
                  </a:moveTo>
                  <a:cubicBezTo>
                    <a:pt x="30" y="0"/>
                    <a:pt x="1" y="10"/>
                    <a:pt x="11" y="20"/>
                  </a:cubicBezTo>
                  <a:lnTo>
                    <a:pt x="11" y="36"/>
                  </a:lnTo>
                  <a:cubicBezTo>
                    <a:pt x="11" y="53"/>
                    <a:pt x="77" y="53"/>
                    <a:pt x="161" y="86"/>
                  </a:cubicBezTo>
                  <a:cubicBezTo>
                    <a:pt x="229" y="114"/>
                    <a:pt x="275" y="141"/>
                    <a:pt x="299" y="141"/>
                  </a:cubicBezTo>
                  <a:cubicBezTo>
                    <a:pt x="304" y="141"/>
                    <a:pt x="308" y="140"/>
                    <a:pt x="311" y="137"/>
                  </a:cubicBezTo>
                  <a:cubicBezTo>
                    <a:pt x="328" y="137"/>
                    <a:pt x="278" y="53"/>
                    <a:pt x="178" y="20"/>
                  </a:cubicBezTo>
                  <a:cubicBezTo>
                    <a:pt x="142" y="6"/>
                    <a:pt x="104" y="0"/>
                    <a:pt x="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9"/>
            <p:cNvSpPr/>
            <p:nvPr/>
          </p:nvSpPr>
          <p:spPr>
            <a:xfrm>
              <a:off x="5325756" y="4611263"/>
              <a:ext cx="5384" cy="2981"/>
            </a:xfrm>
            <a:custGeom>
              <a:avLst/>
              <a:gdLst/>
              <a:ahLst/>
              <a:cxnLst/>
              <a:rect l="l" t="t" r="r" b="b"/>
              <a:pathLst>
                <a:path w="168" h="93" extrusionOk="0">
                  <a:moveTo>
                    <a:pt x="39" y="0"/>
                  </a:moveTo>
                  <a:cubicBezTo>
                    <a:pt x="22" y="0"/>
                    <a:pt x="9" y="4"/>
                    <a:pt x="1" y="13"/>
                  </a:cubicBezTo>
                  <a:cubicBezTo>
                    <a:pt x="1" y="29"/>
                    <a:pt x="34" y="63"/>
                    <a:pt x="68" y="80"/>
                  </a:cubicBezTo>
                  <a:cubicBezTo>
                    <a:pt x="93" y="88"/>
                    <a:pt x="118" y="92"/>
                    <a:pt x="137" y="92"/>
                  </a:cubicBezTo>
                  <a:cubicBezTo>
                    <a:pt x="155" y="92"/>
                    <a:pt x="168" y="88"/>
                    <a:pt x="168" y="80"/>
                  </a:cubicBezTo>
                  <a:cubicBezTo>
                    <a:pt x="168" y="63"/>
                    <a:pt x="151" y="29"/>
                    <a:pt x="101" y="13"/>
                  </a:cubicBezTo>
                  <a:cubicBezTo>
                    <a:pt x="76" y="4"/>
                    <a:pt x="55"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9"/>
            <p:cNvSpPr/>
            <p:nvPr/>
          </p:nvSpPr>
          <p:spPr>
            <a:xfrm>
              <a:off x="4361308" y="3309841"/>
              <a:ext cx="879356" cy="1123513"/>
            </a:xfrm>
            <a:custGeom>
              <a:avLst/>
              <a:gdLst/>
              <a:ahLst/>
              <a:cxnLst/>
              <a:rect l="l" t="t" r="r" b="b"/>
              <a:pathLst>
                <a:path w="27437" h="35055" extrusionOk="0">
                  <a:moveTo>
                    <a:pt x="19316" y="0"/>
                  </a:moveTo>
                  <a:cubicBezTo>
                    <a:pt x="19316" y="0"/>
                    <a:pt x="18915" y="10460"/>
                    <a:pt x="17311" y="15890"/>
                  </a:cubicBezTo>
                  <a:cubicBezTo>
                    <a:pt x="15707" y="21320"/>
                    <a:pt x="11396" y="22657"/>
                    <a:pt x="8606" y="24395"/>
                  </a:cubicBezTo>
                  <a:cubicBezTo>
                    <a:pt x="5949" y="26066"/>
                    <a:pt x="1" y="29223"/>
                    <a:pt x="1" y="29223"/>
                  </a:cubicBezTo>
                  <a:lnTo>
                    <a:pt x="3359" y="35055"/>
                  </a:lnTo>
                  <a:cubicBezTo>
                    <a:pt x="3359" y="35055"/>
                    <a:pt x="19784" y="28104"/>
                    <a:pt x="22724" y="21872"/>
                  </a:cubicBezTo>
                  <a:cubicBezTo>
                    <a:pt x="24963" y="17093"/>
                    <a:pt x="27436" y="8288"/>
                    <a:pt x="27436" y="8288"/>
                  </a:cubicBezTo>
                  <a:lnTo>
                    <a:pt x="193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9"/>
            <p:cNvSpPr/>
            <p:nvPr/>
          </p:nvSpPr>
          <p:spPr>
            <a:xfrm>
              <a:off x="4868980" y="3141162"/>
              <a:ext cx="697793" cy="1436257"/>
            </a:xfrm>
            <a:custGeom>
              <a:avLst/>
              <a:gdLst/>
              <a:ahLst/>
              <a:cxnLst/>
              <a:rect l="l" t="t" r="r" b="b"/>
              <a:pathLst>
                <a:path w="21772" h="44813" extrusionOk="0">
                  <a:moveTo>
                    <a:pt x="0" y="0"/>
                  </a:moveTo>
                  <a:cubicBezTo>
                    <a:pt x="0" y="535"/>
                    <a:pt x="67" y="1069"/>
                    <a:pt x="201" y="1587"/>
                  </a:cubicBezTo>
                  <a:cubicBezTo>
                    <a:pt x="585" y="3175"/>
                    <a:pt x="1304" y="4662"/>
                    <a:pt x="2340" y="5915"/>
                  </a:cubicBezTo>
                  <a:lnTo>
                    <a:pt x="14253" y="20869"/>
                  </a:lnTo>
                  <a:lnTo>
                    <a:pt x="13501" y="44461"/>
                  </a:lnTo>
                  <a:lnTo>
                    <a:pt x="20535" y="44812"/>
                  </a:lnTo>
                  <a:lnTo>
                    <a:pt x="21755" y="20351"/>
                  </a:lnTo>
                  <a:cubicBezTo>
                    <a:pt x="21772" y="19900"/>
                    <a:pt x="21688" y="19432"/>
                    <a:pt x="21488" y="19031"/>
                  </a:cubicBezTo>
                  <a:cubicBezTo>
                    <a:pt x="19633" y="15088"/>
                    <a:pt x="12699" y="568"/>
                    <a:pt x="12699" y="568"/>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9"/>
            <p:cNvSpPr/>
            <p:nvPr/>
          </p:nvSpPr>
          <p:spPr>
            <a:xfrm>
              <a:off x="4089812" y="2745953"/>
              <a:ext cx="2121197" cy="1624230"/>
            </a:xfrm>
            <a:custGeom>
              <a:avLst/>
              <a:gdLst/>
              <a:ahLst/>
              <a:cxnLst/>
              <a:rect l="l" t="t" r="r" b="b"/>
              <a:pathLst>
                <a:path w="66184" h="50678" extrusionOk="0">
                  <a:moveTo>
                    <a:pt x="62641" y="0"/>
                  </a:moveTo>
                  <a:lnTo>
                    <a:pt x="1" y="4395"/>
                  </a:lnTo>
                  <a:lnTo>
                    <a:pt x="3075" y="50677"/>
                  </a:lnTo>
                  <a:lnTo>
                    <a:pt x="66183" y="46066"/>
                  </a:lnTo>
                  <a:lnTo>
                    <a:pt x="62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9"/>
            <p:cNvSpPr/>
            <p:nvPr/>
          </p:nvSpPr>
          <p:spPr>
            <a:xfrm>
              <a:off x="4087120" y="2743806"/>
              <a:ext cx="2123889" cy="1629037"/>
            </a:xfrm>
            <a:custGeom>
              <a:avLst/>
              <a:gdLst/>
              <a:ahLst/>
              <a:cxnLst/>
              <a:rect l="l" t="t" r="r" b="b"/>
              <a:pathLst>
                <a:path w="66268" h="50828" extrusionOk="0">
                  <a:moveTo>
                    <a:pt x="66197" y="45245"/>
                  </a:moveTo>
                  <a:lnTo>
                    <a:pt x="66197" y="45245"/>
                  </a:lnTo>
                  <a:cubicBezTo>
                    <a:pt x="66198" y="45263"/>
                    <a:pt x="66199" y="45280"/>
                    <a:pt x="66200" y="45297"/>
                  </a:cubicBezTo>
                  <a:cubicBezTo>
                    <a:pt x="66201" y="45308"/>
                    <a:pt x="66202" y="45319"/>
                    <a:pt x="66203" y="45329"/>
                  </a:cubicBezTo>
                  <a:lnTo>
                    <a:pt x="66203" y="45329"/>
                  </a:lnTo>
                  <a:cubicBezTo>
                    <a:pt x="66202" y="45313"/>
                    <a:pt x="66201" y="45297"/>
                    <a:pt x="66200" y="45280"/>
                  </a:cubicBezTo>
                  <a:cubicBezTo>
                    <a:pt x="66199" y="45269"/>
                    <a:pt x="66198" y="45257"/>
                    <a:pt x="66197" y="45245"/>
                  </a:cubicBezTo>
                  <a:close/>
                  <a:moveTo>
                    <a:pt x="66203" y="45329"/>
                  </a:moveTo>
                  <a:cubicBezTo>
                    <a:pt x="66236" y="45865"/>
                    <a:pt x="66267" y="46133"/>
                    <a:pt x="66267" y="46133"/>
                  </a:cubicBezTo>
                  <a:cubicBezTo>
                    <a:pt x="66267" y="46133"/>
                    <a:pt x="66251" y="45860"/>
                    <a:pt x="66203" y="45329"/>
                  </a:cubicBezTo>
                  <a:close/>
                  <a:moveTo>
                    <a:pt x="65966" y="46149"/>
                  </a:moveTo>
                  <a:lnTo>
                    <a:pt x="65857" y="46158"/>
                  </a:lnTo>
                  <a:lnTo>
                    <a:pt x="65857" y="46158"/>
                  </a:lnTo>
                  <a:cubicBezTo>
                    <a:pt x="65896" y="46155"/>
                    <a:pt x="65933" y="46152"/>
                    <a:pt x="65966" y="46149"/>
                  </a:cubicBezTo>
                  <a:close/>
                  <a:moveTo>
                    <a:pt x="62708" y="0"/>
                  </a:moveTo>
                  <a:lnTo>
                    <a:pt x="85" y="4378"/>
                  </a:lnTo>
                  <a:lnTo>
                    <a:pt x="1" y="4378"/>
                  </a:lnTo>
                  <a:lnTo>
                    <a:pt x="1" y="4462"/>
                  </a:lnTo>
                  <a:cubicBezTo>
                    <a:pt x="18" y="4562"/>
                    <a:pt x="18" y="4679"/>
                    <a:pt x="34" y="4796"/>
                  </a:cubicBezTo>
                  <a:cubicBezTo>
                    <a:pt x="1120" y="21287"/>
                    <a:pt x="2156" y="36909"/>
                    <a:pt x="3092" y="50744"/>
                  </a:cubicBezTo>
                  <a:lnTo>
                    <a:pt x="3092" y="50828"/>
                  </a:lnTo>
                  <a:lnTo>
                    <a:pt x="3159" y="50811"/>
                  </a:lnTo>
                  <a:cubicBezTo>
                    <a:pt x="21839" y="49441"/>
                    <a:pt x="37629" y="48271"/>
                    <a:pt x="48740" y="47453"/>
                  </a:cubicBezTo>
                  <a:lnTo>
                    <a:pt x="61672" y="46483"/>
                  </a:lnTo>
                  <a:lnTo>
                    <a:pt x="65098" y="46216"/>
                  </a:lnTo>
                  <a:lnTo>
                    <a:pt x="65857" y="46158"/>
                  </a:lnTo>
                  <a:lnTo>
                    <a:pt x="65857" y="46158"/>
                  </a:lnTo>
                  <a:cubicBezTo>
                    <a:pt x="65662" y="46172"/>
                    <a:pt x="65401" y="46186"/>
                    <a:pt x="65081" y="46199"/>
                  </a:cubicBezTo>
                  <a:lnTo>
                    <a:pt x="61639" y="46450"/>
                  </a:lnTo>
                  <a:lnTo>
                    <a:pt x="48690" y="47386"/>
                  </a:lnTo>
                  <a:lnTo>
                    <a:pt x="3221" y="50673"/>
                  </a:lnTo>
                  <a:lnTo>
                    <a:pt x="3221" y="50673"/>
                  </a:lnTo>
                  <a:cubicBezTo>
                    <a:pt x="2303" y="36839"/>
                    <a:pt x="1269" y="21242"/>
                    <a:pt x="185" y="4796"/>
                  </a:cubicBezTo>
                  <a:cubicBezTo>
                    <a:pt x="185" y="4705"/>
                    <a:pt x="175" y="4613"/>
                    <a:pt x="170" y="4522"/>
                  </a:cubicBezTo>
                  <a:lnTo>
                    <a:pt x="170" y="4522"/>
                  </a:lnTo>
                  <a:lnTo>
                    <a:pt x="62662" y="138"/>
                  </a:lnTo>
                  <a:lnTo>
                    <a:pt x="62662" y="138"/>
                  </a:lnTo>
                  <a:cubicBezTo>
                    <a:pt x="63747" y="14049"/>
                    <a:pt x="64647" y="25541"/>
                    <a:pt x="65265" y="33551"/>
                  </a:cubicBezTo>
                  <a:cubicBezTo>
                    <a:pt x="65582" y="37561"/>
                    <a:pt x="65833" y="40702"/>
                    <a:pt x="66000" y="42841"/>
                  </a:cubicBezTo>
                  <a:cubicBezTo>
                    <a:pt x="66082" y="43888"/>
                    <a:pt x="66147" y="44694"/>
                    <a:pt x="66197" y="45245"/>
                  </a:cubicBezTo>
                  <a:lnTo>
                    <a:pt x="66197" y="45245"/>
                  </a:lnTo>
                  <a:cubicBezTo>
                    <a:pt x="66163" y="44695"/>
                    <a:pt x="66098" y="43894"/>
                    <a:pt x="66033" y="42874"/>
                  </a:cubicBezTo>
                  <a:cubicBezTo>
                    <a:pt x="65866" y="40736"/>
                    <a:pt x="65632" y="37595"/>
                    <a:pt x="65332" y="33585"/>
                  </a:cubicBezTo>
                  <a:cubicBezTo>
                    <a:pt x="64713" y="25564"/>
                    <a:pt x="63844" y="14036"/>
                    <a:pt x="62775" y="67"/>
                  </a:cubicBezTo>
                  <a:lnTo>
                    <a:pt x="627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9"/>
            <p:cNvSpPr/>
            <p:nvPr/>
          </p:nvSpPr>
          <p:spPr>
            <a:xfrm>
              <a:off x="5719363" y="2970848"/>
              <a:ext cx="72337" cy="1140147"/>
            </a:xfrm>
            <a:custGeom>
              <a:avLst/>
              <a:gdLst/>
              <a:ahLst/>
              <a:cxnLst/>
              <a:rect l="l" t="t" r="r" b="b"/>
              <a:pathLst>
                <a:path w="2257" h="35574" extrusionOk="0">
                  <a:moveTo>
                    <a:pt x="135" y="1"/>
                  </a:moveTo>
                  <a:cubicBezTo>
                    <a:pt x="135" y="1"/>
                    <a:pt x="135" y="1"/>
                    <a:pt x="134" y="1"/>
                  </a:cubicBezTo>
                  <a:cubicBezTo>
                    <a:pt x="1" y="1"/>
                    <a:pt x="352" y="7971"/>
                    <a:pt x="903" y="17795"/>
                  </a:cubicBezTo>
                  <a:cubicBezTo>
                    <a:pt x="1454" y="27620"/>
                    <a:pt x="2006" y="35573"/>
                    <a:pt x="2139" y="35573"/>
                  </a:cubicBezTo>
                  <a:cubicBezTo>
                    <a:pt x="2256" y="35557"/>
                    <a:pt x="1922" y="27587"/>
                    <a:pt x="1371" y="17762"/>
                  </a:cubicBezTo>
                  <a:cubicBezTo>
                    <a:pt x="820" y="7948"/>
                    <a:pt x="269"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9"/>
            <p:cNvSpPr/>
            <p:nvPr/>
          </p:nvSpPr>
          <p:spPr>
            <a:xfrm>
              <a:off x="5539979" y="2967643"/>
              <a:ext cx="72305" cy="1140115"/>
            </a:xfrm>
            <a:custGeom>
              <a:avLst/>
              <a:gdLst/>
              <a:ahLst/>
              <a:cxnLst/>
              <a:rect l="l" t="t" r="r" b="b"/>
              <a:pathLst>
                <a:path w="2256" h="35573" extrusionOk="0">
                  <a:moveTo>
                    <a:pt x="134" y="1"/>
                  </a:moveTo>
                  <a:cubicBezTo>
                    <a:pt x="134" y="1"/>
                    <a:pt x="134" y="1"/>
                    <a:pt x="134" y="1"/>
                  </a:cubicBezTo>
                  <a:cubicBezTo>
                    <a:pt x="0" y="1"/>
                    <a:pt x="351" y="7971"/>
                    <a:pt x="903" y="17795"/>
                  </a:cubicBezTo>
                  <a:cubicBezTo>
                    <a:pt x="1437" y="27620"/>
                    <a:pt x="2005" y="35573"/>
                    <a:pt x="2122" y="35573"/>
                  </a:cubicBezTo>
                  <a:cubicBezTo>
                    <a:pt x="2256" y="35573"/>
                    <a:pt x="1922" y="27603"/>
                    <a:pt x="1370" y="17778"/>
                  </a:cubicBezTo>
                  <a:cubicBezTo>
                    <a:pt x="820" y="7964"/>
                    <a:pt x="269"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9"/>
            <p:cNvSpPr/>
            <p:nvPr/>
          </p:nvSpPr>
          <p:spPr>
            <a:xfrm>
              <a:off x="4990001" y="2975688"/>
              <a:ext cx="72337" cy="1140115"/>
            </a:xfrm>
            <a:custGeom>
              <a:avLst/>
              <a:gdLst/>
              <a:ahLst/>
              <a:cxnLst/>
              <a:rect l="l" t="t" r="r" b="b"/>
              <a:pathLst>
                <a:path w="2257" h="35573" extrusionOk="0">
                  <a:moveTo>
                    <a:pt x="135" y="0"/>
                  </a:moveTo>
                  <a:cubicBezTo>
                    <a:pt x="135" y="0"/>
                    <a:pt x="134" y="0"/>
                    <a:pt x="134" y="0"/>
                  </a:cubicBezTo>
                  <a:cubicBezTo>
                    <a:pt x="1" y="0"/>
                    <a:pt x="352" y="7970"/>
                    <a:pt x="903" y="17795"/>
                  </a:cubicBezTo>
                  <a:cubicBezTo>
                    <a:pt x="1454" y="27609"/>
                    <a:pt x="2005" y="35573"/>
                    <a:pt x="2122" y="35573"/>
                  </a:cubicBezTo>
                  <a:cubicBezTo>
                    <a:pt x="2122" y="35573"/>
                    <a:pt x="2123" y="35573"/>
                    <a:pt x="2123" y="35573"/>
                  </a:cubicBezTo>
                  <a:cubicBezTo>
                    <a:pt x="2256" y="35573"/>
                    <a:pt x="1922" y="27603"/>
                    <a:pt x="1371" y="17778"/>
                  </a:cubicBezTo>
                  <a:cubicBezTo>
                    <a:pt x="820" y="7964"/>
                    <a:pt x="269"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9"/>
            <p:cNvSpPr/>
            <p:nvPr/>
          </p:nvSpPr>
          <p:spPr>
            <a:xfrm>
              <a:off x="5164032" y="2968188"/>
              <a:ext cx="72337" cy="1140115"/>
            </a:xfrm>
            <a:custGeom>
              <a:avLst/>
              <a:gdLst/>
              <a:ahLst/>
              <a:cxnLst/>
              <a:rect l="l" t="t" r="r" b="b"/>
              <a:pathLst>
                <a:path w="2257" h="35573" extrusionOk="0">
                  <a:moveTo>
                    <a:pt x="118" y="0"/>
                  </a:moveTo>
                  <a:cubicBezTo>
                    <a:pt x="1" y="0"/>
                    <a:pt x="335" y="7987"/>
                    <a:pt x="886" y="17795"/>
                  </a:cubicBezTo>
                  <a:cubicBezTo>
                    <a:pt x="1437" y="27626"/>
                    <a:pt x="1988" y="35573"/>
                    <a:pt x="2122" y="35573"/>
                  </a:cubicBezTo>
                  <a:cubicBezTo>
                    <a:pt x="2123" y="35573"/>
                    <a:pt x="2123" y="35573"/>
                    <a:pt x="2123" y="35573"/>
                  </a:cubicBezTo>
                  <a:cubicBezTo>
                    <a:pt x="2257" y="35573"/>
                    <a:pt x="1906" y="27603"/>
                    <a:pt x="1354" y="17778"/>
                  </a:cubicBezTo>
                  <a:cubicBezTo>
                    <a:pt x="803" y="7954"/>
                    <a:pt x="252"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9"/>
            <p:cNvSpPr/>
            <p:nvPr/>
          </p:nvSpPr>
          <p:spPr>
            <a:xfrm>
              <a:off x="5337551" y="2960688"/>
              <a:ext cx="72337" cy="1140660"/>
            </a:xfrm>
            <a:custGeom>
              <a:avLst/>
              <a:gdLst/>
              <a:ahLst/>
              <a:cxnLst/>
              <a:rect l="l" t="t" r="r" b="b"/>
              <a:pathLst>
                <a:path w="2257" h="35590" extrusionOk="0">
                  <a:moveTo>
                    <a:pt x="134" y="0"/>
                  </a:moveTo>
                  <a:lnTo>
                    <a:pt x="134" y="0"/>
                  </a:lnTo>
                  <a:cubicBezTo>
                    <a:pt x="1" y="17"/>
                    <a:pt x="335" y="7987"/>
                    <a:pt x="886" y="17812"/>
                  </a:cubicBezTo>
                  <a:cubicBezTo>
                    <a:pt x="1437" y="27636"/>
                    <a:pt x="1989" y="35589"/>
                    <a:pt x="2122" y="35589"/>
                  </a:cubicBezTo>
                  <a:cubicBezTo>
                    <a:pt x="2256" y="35573"/>
                    <a:pt x="1905" y="27603"/>
                    <a:pt x="1371" y="17778"/>
                  </a:cubicBezTo>
                  <a:cubicBezTo>
                    <a:pt x="819" y="7954"/>
                    <a:pt x="268"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9"/>
            <p:cNvSpPr/>
            <p:nvPr/>
          </p:nvSpPr>
          <p:spPr>
            <a:xfrm>
              <a:off x="4796675" y="3000847"/>
              <a:ext cx="72337" cy="1140659"/>
            </a:xfrm>
            <a:custGeom>
              <a:avLst/>
              <a:gdLst/>
              <a:ahLst/>
              <a:cxnLst/>
              <a:rect l="l" t="t" r="r" b="b"/>
              <a:pathLst>
                <a:path w="2257" h="35590" extrusionOk="0">
                  <a:moveTo>
                    <a:pt x="135" y="0"/>
                  </a:moveTo>
                  <a:cubicBezTo>
                    <a:pt x="1" y="17"/>
                    <a:pt x="352" y="7987"/>
                    <a:pt x="903" y="17812"/>
                  </a:cubicBezTo>
                  <a:cubicBezTo>
                    <a:pt x="1454" y="27636"/>
                    <a:pt x="2006" y="35590"/>
                    <a:pt x="2140" y="35590"/>
                  </a:cubicBezTo>
                  <a:cubicBezTo>
                    <a:pt x="2256" y="35573"/>
                    <a:pt x="1922" y="27603"/>
                    <a:pt x="1371" y="17778"/>
                  </a:cubicBezTo>
                  <a:cubicBezTo>
                    <a:pt x="820" y="7954"/>
                    <a:pt x="268"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9"/>
            <p:cNvSpPr/>
            <p:nvPr/>
          </p:nvSpPr>
          <p:spPr>
            <a:xfrm>
              <a:off x="4606587" y="3012641"/>
              <a:ext cx="72305" cy="1140115"/>
            </a:xfrm>
            <a:custGeom>
              <a:avLst/>
              <a:gdLst/>
              <a:ahLst/>
              <a:cxnLst/>
              <a:rect l="l" t="t" r="r" b="b"/>
              <a:pathLst>
                <a:path w="2256" h="35573" extrusionOk="0">
                  <a:moveTo>
                    <a:pt x="134" y="0"/>
                  </a:moveTo>
                  <a:cubicBezTo>
                    <a:pt x="134" y="0"/>
                    <a:pt x="134" y="0"/>
                    <a:pt x="134" y="0"/>
                  </a:cubicBezTo>
                  <a:cubicBezTo>
                    <a:pt x="0" y="0"/>
                    <a:pt x="334" y="7970"/>
                    <a:pt x="886" y="17795"/>
                  </a:cubicBezTo>
                  <a:cubicBezTo>
                    <a:pt x="1437" y="27619"/>
                    <a:pt x="1989" y="35572"/>
                    <a:pt x="2122" y="35572"/>
                  </a:cubicBezTo>
                  <a:cubicBezTo>
                    <a:pt x="2256" y="35572"/>
                    <a:pt x="1905" y="27603"/>
                    <a:pt x="1354" y="17778"/>
                  </a:cubicBezTo>
                  <a:cubicBezTo>
                    <a:pt x="803" y="7964"/>
                    <a:pt x="252"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9"/>
            <p:cNvSpPr/>
            <p:nvPr/>
          </p:nvSpPr>
          <p:spPr>
            <a:xfrm>
              <a:off x="4415953" y="3023859"/>
              <a:ext cx="72305" cy="1140147"/>
            </a:xfrm>
            <a:custGeom>
              <a:avLst/>
              <a:gdLst/>
              <a:ahLst/>
              <a:cxnLst/>
              <a:rect l="l" t="t" r="r" b="b"/>
              <a:pathLst>
                <a:path w="2256" h="35574" extrusionOk="0">
                  <a:moveTo>
                    <a:pt x="134" y="1"/>
                  </a:moveTo>
                  <a:cubicBezTo>
                    <a:pt x="0" y="1"/>
                    <a:pt x="351" y="7988"/>
                    <a:pt x="902" y="17796"/>
                  </a:cubicBezTo>
                  <a:cubicBezTo>
                    <a:pt x="1453" y="27627"/>
                    <a:pt x="2004" y="35573"/>
                    <a:pt x="2122" y="35573"/>
                  </a:cubicBezTo>
                  <a:cubicBezTo>
                    <a:pt x="2122" y="35573"/>
                    <a:pt x="2122" y="35573"/>
                    <a:pt x="2122" y="35573"/>
                  </a:cubicBezTo>
                  <a:cubicBezTo>
                    <a:pt x="2256" y="35573"/>
                    <a:pt x="1922" y="27603"/>
                    <a:pt x="1370" y="17779"/>
                  </a:cubicBezTo>
                  <a:cubicBezTo>
                    <a:pt x="819" y="795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9"/>
            <p:cNvSpPr/>
            <p:nvPr/>
          </p:nvSpPr>
          <p:spPr>
            <a:xfrm>
              <a:off x="4444862" y="2600831"/>
              <a:ext cx="626578" cy="660486"/>
            </a:xfrm>
            <a:custGeom>
              <a:avLst/>
              <a:gdLst/>
              <a:ahLst/>
              <a:cxnLst/>
              <a:rect l="l" t="t" r="r" b="b"/>
              <a:pathLst>
                <a:path w="19550" h="20608" extrusionOk="0">
                  <a:moveTo>
                    <a:pt x="7018" y="0"/>
                  </a:moveTo>
                  <a:cubicBezTo>
                    <a:pt x="7018" y="0"/>
                    <a:pt x="0" y="5146"/>
                    <a:pt x="1337" y="9240"/>
                  </a:cubicBezTo>
                  <a:cubicBezTo>
                    <a:pt x="2924" y="14169"/>
                    <a:pt x="14119" y="18129"/>
                    <a:pt x="14119" y="18129"/>
                  </a:cubicBezTo>
                  <a:cubicBezTo>
                    <a:pt x="15005" y="18847"/>
                    <a:pt x="15974" y="19633"/>
                    <a:pt x="16525" y="20000"/>
                  </a:cubicBezTo>
                  <a:cubicBezTo>
                    <a:pt x="17257" y="20468"/>
                    <a:pt x="17563" y="20608"/>
                    <a:pt x="17697" y="20608"/>
                  </a:cubicBezTo>
                  <a:cubicBezTo>
                    <a:pt x="17783" y="20608"/>
                    <a:pt x="17799" y="20550"/>
                    <a:pt x="17812" y="20485"/>
                  </a:cubicBezTo>
                  <a:cubicBezTo>
                    <a:pt x="17895" y="20017"/>
                    <a:pt x="15723" y="19031"/>
                    <a:pt x="16258" y="18931"/>
                  </a:cubicBezTo>
                  <a:cubicBezTo>
                    <a:pt x="16271" y="18929"/>
                    <a:pt x="16285" y="18928"/>
                    <a:pt x="16300" y="18928"/>
                  </a:cubicBezTo>
                  <a:cubicBezTo>
                    <a:pt x="16814" y="18928"/>
                    <a:pt x="18346" y="20106"/>
                    <a:pt x="18782" y="20106"/>
                  </a:cubicBezTo>
                  <a:cubicBezTo>
                    <a:pt x="18848" y="20106"/>
                    <a:pt x="18889" y="20079"/>
                    <a:pt x="18898" y="20017"/>
                  </a:cubicBezTo>
                  <a:cubicBezTo>
                    <a:pt x="18998" y="19382"/>
                    <a:pt x="16726" y="18396"/>
                    <a:pt x="16525" y="18296"/>
                  </a:cubicBezTo>
                  <a:cubicBezTo>
                    <a:pt x="16366" y="18209"/>
                    <a:pt x="16395" y="17959"/>
                    <a:pt x="16514" y="17959"/>
                  </a:cubicBezTo>
                  <a:cubicBezTo>
                    <a:pt x="16532" y="17959"/>
                    <a:pt x="16553" y="17965"/>
                    <a:pt x="16575" y="17979"/>
                  </a:cubicBezTo>
                  <a:cubicBezTo>
                    <a:pt x="16782" y="18103"/>
                    <a:pt x="18575" y="19117"/>
                    <a:pt x="19239" y="19117"/>
                  </a:cubicBezTo>
                  <a:cubicBezTo>
                    <a:pt x="19378" y="19117"/>
                    <a:pt x="19468" y="19072"/>
                    <a:pt x="19483" y="18964"/>
                  </a:cubicBezTo>
                  <a:cubicBezTo>
                    <a:pt x="19549" y="18613"/>
                    <a:pt x="18998" y="18463"/>
                    <a:pt x="18998" y="18463"/>
                  </a:cubicBezTo>
                  <a:cubicBezTo>
                    <a:pt x="18998" y="18463"/>
                    <a:pt x="16542" y="17310"/>
                    <a:pt x="16592" y="17026"/>
                  </a:cubicBezTo>
                  <a:cubicBezTo>
                    <a:pt x="16601" y="16971"/>
                    <a:pt x="16658" y="16947"/>
                    <a:pt x="16749" y="16947"/>
                  </a:cubicBezTo>
                  <a:cubicBezTo>
                    <a:pt x="17146" y="16947"/>
                    <a:pt x="18185" y="17407"/>
                    <a:pt x="18580" y="17611"/>
                  </a:cubicBezTo>
                  <a:cubicBezTo>
                    <a:pt x="18743" y="17695"/>
                    <a:pt x="18880" y="17732"/>
                    <a:pt x="18985" y="17732"/>
                  </a:cubicBezTo>
                  <a:cubicBezTo>
                    <a:pt x="19194" y="17732"/>
                    <a:pt x="19282" y="17588"/>
                    <a:pt x="19215" y="17377"/>
                  </a:cubicBezTo>
                  <a:cubicBezTo>
                    <a:pt x="19132" y="17143"/>
                    <a:pt x="17661" y="16341"/>
                    <a:pt x="17177" y="16107"/>
                  </a:cubicBezTo>
                  <a:cubicBezTo>
                    <a:pt x="16692" y="15873"/>
                    <a:pt x="15372" y="15255"/>
                    <a:pt x="16157" y="14954"/>
                  </a:cubicBezTo>
                  <a:cubicBezTo>
                    <a:pt x="16943" y="14670"/>
                    <a:pt x="17394" y="14069"/>
                    <a:pt x="17411" y="13785"/>
                  </a:cubicBezTo>
                  <a:cubicBezTo>
                    <a:pt x="17422" y="13584"/>
                    <a:pt x="17260" y="13426"/>
                    <a:pt x="17104" y="13426"/>
                  </a:cubicBezTo>
                  <a:cubicBezTo>
                    <a:pt x="17039" y="13426"/>
                    <a:pt x="16975" y="13453"/>
                    <a:pt x="16926" y="13517"/>
                  </a:cubicBezTo>
                  <a:cubicBezTo>
                    <a:pt x="16726" y="13718"/>
                    <a:pt x="16475" y="13885"/>
                    <a:pt x="16224" y="14002"/>
                  </a:cubicBezTo>
                  <a:cubicBezTo>
                    <a:pt x="16041" y="14085"/>
                    <a:pt x="15840" y="14152"/>
                    <a:pt x="15656" y="14169"/>
                  </a:cubicBezTo>
                  <a:cubicBezTo>
                    <a:pt x="14604" y="13517"/>
                    <a:pt x="7152" y="8906"/>
                    <a:pt x="7118" y="8087"/>
                  </a:cubicBezTo>
                  <a:cubicBezTo>
                    <a:pt x="7085" y="7202"/>
                    <a:pt x="10878" y="3943"/>
                    <a:pt x="10878" y="3943"/>
                  </a:cubicBezTo>
                  <a:lnTo>
                    <a:pt x="701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9"/>
            <p:cNvSpPr/>
            <p:nvPr/>
          </p:nvSpPr>
          <p:spPr>
            <a:xfrm>
              <a:off x="5056953" y="2120177"/>
              <a:ext cx="28300" cy="7115"/>
            </a:xfrm>
            <a:custGeom>
              <a:avLst/>
              <a:gdLst/>
              <a:ahLst/>
              <a:cxnLst/>
              <a:rect l="l" t="t" r="r" b="b"/>
              <a:pathLst>
                <a:path w="883" h="222" extrusionOk="0">
                  <a:moveTo>
                    <a:pt x="569" y="1"/>
                  </a:moveTo>
                  <a:cubicBezTo>
                    <a:pt x="527" y="1"/>
                    <a:pt x="482" y="3"/>
                    <a:pt x="435" y="10"/>
                  </a:cubicBezTo>
                  <a:cubicBezTo>
                    <a:pt x="167" y="43"/>
                    <a:pt x="0" y="177"/>
                    <a:pt x="34" y="210"/>
                  </a:cubicBezTo>
                  <a:cubicBezTo>
                    <a:pt x="38" y="218"/>
                    <a:pt x="50" y="221"/>
                    <a:pt x="71" y="221"/>
                  </a:cubicBezTo>
                  <a:cubicBezTo>
                    <a:pt x="138" y="221"/>
                    <a:pt x="285" y="186"/>
                    <a:pt x="451" y="160"/>
                  </a:cubicBezTo>
                  <a:cubicBezTo>
                    <a:pt x="669" y="127"/>
                    <a:pt x="852" y="127"/>
                    <a:pt x="869" y="93"/>
                  </a:cubicBezTo>
                  <a:cubicBezTo>
                    <a:pt x="883" y="52"/>
                    <a:pt x="753" y="1"/>
                    <a:pt x="5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9"/>
            <p:cNvSpPr/>
            <p:nvPr/>
          </p:nvSpPr>
          <p:spPr>
            <a:xfrm>
              <a:off x="5149161" y="2110915"/>
              <a:ext cx="24550" cy="7948"/>
            </a:xfrm>
            <a:custGeom>
              <a:avLst/>
              <a:gdLst/>
              <a:ahLst/>
              <a:cxnLst/>
              <a:rect l="l" t="t" r="r" b="b"/>
              <a:pathLst>
                <a:path w="766" h="248" extrusionOk="0">
                  <a:moveTo>
                    <a:pt x="272" y="1"/>
                  </a:moveTo>
                  <a:cubicBezTo>
                    <a:pt x="107" y="1"/>
                    <a:pt x="0" y="74"/>
                    <a:pt x="14" y="115"/>
                  </a:cubicBezTo>
                  <a:cubicBezTo>
                    <a:pt x="30" y="148"/>
                    <a:pt x="198" y="132"/>
                    <a:pt x="381" y="165"/>
                  </a:cubicBezTo>
                  <a:cubicBezTo>
                    <a:pt x="525" y="191"/>
                    <a:pt x="637" y="247"/>
                    <a:pt x="696" y="247"/>
                  </a:cubicBezTo>
                  <a:cubicBezTo>
                    <a:pt x="713" y="247"/>
                    <a:pt x="725" y="243"/>
                    <a:pt x="732" y="232"/>
                  </a:cubicBezTo>
                  <a:cubicBezTo>
                    <a:pt x="766" y="215"/>
                    <a:pt x="632" y="65"/>
                    <a:pt x="398" y="15"/>
                  </a:cubicBezTo>
                  <a:cubicBezTo>
                    <a:pt x="353" y="5"/>
                    <a:pt x="311" y="1"/>
                    <a:pt x="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8" name="Google Shape;3408;p59"/>
          <p:cNvGrpSpPr/>
          <p:nvPr/>
        </p:nvGrpSpPr>
        <p:grpSpPr>
          <a:xfrm>
            <a:off x="5897114" y="2036543"/>
            <a:ext cx="2294716" cy="2635055"/>
            <a:chOff x="5882689" y="2014348"/>
            <a:chExt cx="2294716" cy="2635055"/>
          </a:xfrm>
        </p:grpSpPr>
        <p:sp>
          <p:nvSpPr>
            <p:cNvPr id="3409" name="Google Shape;3409;p59"/>
            <p:cNvSpPr/>
            <p:nvPr/>
          </p:nvSpPr>
          <p:spPr>
            <a:xfrm>
              <a:off x="5882689" y="2014348"/>
              <a:ext cx="2294716" cy="2635055"/>
            </a:xfrm>
            <a:custGeom>
              <a:avLst/>
              <a:gdLst/>
              <a:ahLst/>
              <a:cxnLst/>
              <a:rect l="l" t="t" r="r" b="b"/>
              <a:pathLst>
                <a:path w="71598" h="82217" extrusionOk="0">
                  <a:moveTo>
                    <a:pt x="16257" y="1"/>
                  </a:moveTo>
                  <a:cubicBezTo>
                    <a:pt x="14893" y="1"/>
                    <a:pt x="13664" y="957"/>
                    <a:pt x="13384" y="2343"/>
                  </a:cubicBezTo>
                  <a:cubicBezTo>
                    <a:pt x="11045" y="13922"/>
                    <a:pt x="2574" y="57447"/>
                    <a:pt x="302" y="69060"/>
                  </a:cubicBezTo>
                  <a:cubicBezTo>
                    <a:pt x="1" y="70647"/>
                    <a:pt x="1020" y="72184"/>
                    <a:pt x="2607" y="72502"/>
                  </a:cubicBezTo>
                  <a:lnTo>
                    <a:pt x="50260" y="82159"/>
                  </a:lnTo>
                  <a:cubicBezTo>
                    <a:pt x="50455" y="82198"/>
                    <a:pt x="50649" y="82216"/>
                    <a:pt x="50841" y="82216"/>
                  </a:cubicBezTo>
                  <a:cubicBezTo>
                    <a:pt x="52224" y="82216"/>
                    <a:pt x="53457" y="81246"/>
                    <a:pt x="53736" y="79837"/>
                  </a:cubicBezTo>
                  <a:lnTo>
                    <a:pt x="60252" y="46186"/>
                  </a:lnTo>
                  <a:lnTo>
                    <a:pt x="64312" y="46804"/>
                  </a:lnTo>
                  <a:cubicBezTo>
                    <a:pt x="64414" y="46821"/>
                    <a:pt x="64515" y="46829"/>
                    <a:pt x="64614" y="46829"/>
                  </a:cubicBezTo>
                  <a:cubicBezTo>
                    <a:pt x="65497" y="46829"/>
                    <a:pt x="66269" y="46186"/>
                    <a:pt x="66434" y="45300"/>
                  </a:cubicBezTo>
                  <a:lnTo>
                    <a:pt x="71413" y="18132"/>
                  </a:lnTo>
                  <a:cubicBezTo>
                    <a:pt x="71597" y="17113"/>
                    <a:pt x="70929" y="16144"/>
                    <a:pt x="69909" y="15960"/>
                  </a:cubicBezTo>
                  <a:lnTo>
                    <a:pt x="66250" y="15275"/>
                  </a:lnTo>
                  <a:lnTo>
                    <a:pt x="66735" y="12652"/>
                  </a:lnTo>
                  <a:cubicBezTo>
                    <a:pt x="67019" y="11064"/>
                    <a:pt x="65983" y="9561"/>
                    <a:pt x="64412" y="9260"/>
                  </a:cubicBezTo>
                  <a:lnTo>
                    <a:pt x="16810" y="53"/>
                  </a:lnTo>
                  <a:cubicBezTo>
                    <a:pt x="16624" y="18"/>
                    <a:pt x="16440" y="1"/>
                    <a:pt x="162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9"/>
            <p:cNvSpPr/>
            <p:nvPr/>
          </p:nvSpPr>
          <p:spPr>
            <a:xfrm>
              <a:off x="5921245" y="2125305"/>
              <a:ext cx="2060687" cy="2492817"/>
            </a:xfrm>
            <a:custGeom>
              <a:avLst/>
              <a:gdLst/>
              <a:ahLst/>
              <a:cxnLst/>
              <a:rect l="l" t="t" r="r" b="b"/>
              <a:pathLst>
                <a:path w="64296" h="77779" extrusionOk="0">
                  <a:moveTo>
                    <a:pt x="15740" y="0"/>
                  </a:moveTo>
                  <a:lnTo>
                    <a:pt x="1" y="66583"/>
                  </a:lnTo>
                  <a:lnTo>
                    <a:pt x="48890" y="77778"/>
                  </a:lnTo>
                  <a:lnTo>
                    <a:pt x="64295" y="11679"/>
                  </a:lnTo>
                  <a:lnTo>
                    <a:pt x="157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9"/>
            <p:cNvSpPr/>
            <p:nvPr/>
          </p:nvSpPr>
          <p:spPr>
            <a:xfrm>
              <a:off x="5884292" y="2046045"/>
              <a:ext cx="1936974" cy="2415705"/>
            </a:xfrm>
            <a:custGeom>
              <a:avLst/>
              <a:gdLst/>
              <a:ahLst/>
              <a:cxnLst/>
              <a:rect l="l" t="t" r="r" b="b"/>
              <a:pathLst>
                <a:path w="60436" h="75373" extrusionOk="0">
                  <a:moveTo>
                    <a:pt x="11212" y="0"/>
                  </a:moveTo>
                  <a:lnTo>
                    <a:pt x="1" y="67486"/>
                  </a:lnTo>
                  <a:lnTo>
                    <a:pt x="49542" y="75372"/>
                  </a:lnTo>
                  <a:lnTo>
                    <a:pt x="60436" y="8371"/>
                  </a:lnTo>
                  <a:lnTo>
                    <a:pt x="112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9"/>
            <p:cNvSpPr/>
            <p:nvPr/>
          </p:nvSpPr>
          <p:spPr>
            <a:xfrm>
              <a:off x="5943745" y="2159566"/>
              <a:ext cx="1666536" cy="2229334"/>
            </a:xfrm>
            <a:custGeom>
              <a:avLst/>
              <a:gdLst/>
              <a:ahLst/>
              <a:cxnLst/>
              <a:rect l="l" t="t" r="r" b="b"/>
              <a:pathLst>
                <a:path w="51998" h="69558" extrusionOk="0">
                  <a:moveTo>
                    <a:pt x="2089" y="0"/>
                  </a:moveTo>
                  <a:lnTo>
                    <a:pt x="1" y="68372"/>
                  </a:lnTo>
                  <a:lnTo>
                    <a:pt x="50126" y="69558"/>
                  </a:lnTo>
                  <a:lnTo>
                    <a:pt x="51998" y="1705"/>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9"/>
            <p:cNvSpPr/>
            <p:nvPr/>
          </p:nvSpPr>
          <p:spPr>
            <a:xfrm>
              <a:off x="5941084" y="2159566"/>
              <a:ext cx="1671343" cy="2232026"/>
            </a:xfrm>
            <a:custGeom>
              <a:avLst/>
              <a:gdLst/>
              <a:ahLst/>
              <a:cxnLst/>
              <a:rect l="l" t="t" r="r" b="b"/>
              <a:pathLst>
                <a:path w="52148" h="69642" extrusionOk="0">
                  <a:moveTo>
                    <a:pt x="2172" y="0"/>
                  </a:moveTo>
                  <a:lnTo>
                    <a:pt x="52012" y="1769"/>
                  </a:lnTo>
                  <a:lnTo>
                    <a:pt x="52012" y="1769"/>
                  </a:lnTo>
                  <a:cubicBezTo>
                    <a:pt x="51478" y="20804"/>
                    <a:pt x="50845" y="44213"/>
                    <a:pt x="50144" y="69487"/>
                  </a:cubicBezTo>
                  <a:lnTo>
                    <a:pt x="50144" y="69487"/>
                  </a:lnTo>
                  <a:lnTo>
                    <a:pt x="49858" y="69474"/>
                  </a:lnTo>
                  <a:cubicBezTo>
                    <a:pt x="32024" y="69057"/>
                    <a:pt x="15123" y="68657"/>
                    <a:pt x="152" y="68306"/>
                  </a:cubicBezTo>
                  <a:lnTo>
                    <a:pt x="152" y="68306"/>
                  </a:lnTo>
                  <a:cubicBezTo>
                    <a:pt x="1354" y="27904"/>
                    <a:pt x="2155" y="635"/>
                    <a:pt x="2172" y="1"/>
                  </a:cubicBezTo>
                  <a:lnTo>
                    <a:pt x="2172" y="1"/>
                  </a:lnTo>
                  <a:cubicBezTo>
                    <a:pt x="2155" y="636"/>
                    <a:pt x="1286" y="27933"/>
                    <a:pt x="17" y="68372"/>
                  </a:cubicBezTo>
                  <a:lnTo>
                    <a:pt x="0" y="68438"/>
                  </a:lnTo>
                  <a:lnTo>
                    <a:pt x="84" y="68438"/>
                  </a:lnTo>
                  <a:cubicBezTo>
                    <a:pt x="15071" y="68806"/>
                    <a:pt x="31997" y="69207"/>
                    <a:pt x="49842" y="69641"/>
                  </a:cubicBezTo>
                  <a:lnTo>
                    <a:pt x="50293" y="69641"/>
                  </a:lnTo>
                  <a:lnTo>
                    <a:pt x="50293" y="69558"/>
                  </a:lnTo>
                  <a:cubicBezTo>
                    <a:pt x="50978" y="44228"/>
                    <a:pt x="51630" y="20786"/>
                    <a:pt x="52148" y="1721"/>
                  </a:cubicBezTo>
                  <a:lnTo>
                    <a:pt x="52148" y="1655"/>
                  </a:lnTo>
                  <a:lnTo>
                    <a:pt x="52081" y="1655"/>
                  </a:lnTo>
                  <a:lnTo>
                    <a:pt x="21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9"/>
            <p:cNvSpPr/>
            <p:nvPr/>
          </p:nvSpPr>
          <p:spPr>
            <a:xfrm>
              <a:off x="6150467" y="2608587"/>
              <a:ext cx="1234374" cy="22467"/>
            </a:xfrm>
            <a:custGeom>
              <a:avLst/>
              <a:gdLst/>
              <a:ahLst/>
              <a:cxnLst/>
              <a:rect l="l" t="t" r="r" b="b"/>
              <a:pathLst>
                <a:path w="38514" h="701" extrusionOk="0">
                  <a:moveTo>
                    <a:pt x="5006" y="0"/>
                  </a:moveTo>
                  <a:cubicBezTo>
                    <a:pt x="1895" y="0"/>
                    <a:pt x="0" y="30"/>
                    <a:pt x="0" y="92"/>
                  </a:cubicBezTo>
                  <a:cubicBezTo>
                    <a:pt x="0" y="209"/>
                    <a:pt x="8622" y="443"/>
                    <a:pt x="19248" y="577"/>
                  </a:cubicBezTo>
                  <a:cubicBezTo>
                    <a:pt x="25038" y="659"/>
                    <a:pt x="30230" y="701"/>
                    <a:pt x="33761" y="701"/>
                  </a:cubicBezTo>
                  <a:cubicBezTo>
                    <a:pt x="36721" y="701"/>
                    <a:pt x="38513" y="671"/>
                    <a:pt x="38513" y="610"/>
                  </a:cubicBezTo>
                  <a:cubicBezTo>
                    <a:pt x="38513" y="477"/>
                    <a:pt x="29892" y="259"/>
                    <a:pt x="19265" y="109"/>
                  </a:cubicBezTo>
                  <a:cubicBezTo>
                    <a:pt x="13612" y="38"/>
                    <a:pt x="8529" y="0"/>
                    <a:pt x="50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9"/>
            <p:cNvSpPr/>
            <p:nvPr/>
          </p:nvSpPr>
          <p:spPr>
            <a:xfrm>
              <a:off x="6161685" y="2802425"/>
              <a:ext cx="1234919" cy="22499"/>
            </a:xfrm>
            <a:custGeom>
              <a:avLst/>
              <a:gdLst/>
              <a:ahLst/>
              <a:cxnLst/>
              <a:rect l="l" t="t" r="r" b="b"/>
              <a:pathLst>
                <a:path w="38531" h="702" extrusionOk="0">
                  <a:moveTo>
                    <a:pt x="5022" y="1"/>
                  </a:moveTo>
                  <a:cubicBezTo>
                    <a:pt x="1913" y="1"/>
                    <a:pt x="18" y="30"/>
                    <a:pt x="18" y="93"/>
                  </a:cubicBezTo>
                  <a:cubicBezTo>
                    <a:pt x="1" y="210"/>
                    <a:pt x="8623" y="444"/>
                    <a:pt x="19266" y="577"/>
                  </a:cubicBezTo>
                  <a:cubicBezTo>
                    <a:pt x="25056" y="659"/>
                    <a:pt x="30248" y="701"/>
                    <a:pt x="33779" y="701"/>
                  </a:cubicBezTo>
                  <a:cubicBezTo>
                    <a:pt x="36738" y="701"/>
                    <a:pt x="38531" y="672"/>
                    <a:pt x="38531" y="611"/>
                  </a:cubicBezTo>
                  <a:cubicBezTo>
                    <a:pt x="38531" y="477"/>
                    <a:pt x="29909" y="260"/>
                    <a:pt x="19266" y="110"/>
                  </a:cubicBezTo>
                  <a:cubicBezTo>
                    <a:pt x="13622" y="39"/>
                    <a:pt x="8543" y="1"/>
                    <a:pt x="50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9"/>
            <p:cNvSpPr/>
            <p:nvPr/>
          </p:nvSpPr>
          <p:spPr>
            <a:xfrm>
              <a:off x="6178286" y="3396568"/>
              <a:ext cx="1234919" cy="22756"/>
            </a:xfrm>
            <a:custGeom>
              <a:avLst/>
              <a:gdLst/>
              <a:ahLst/>
              <a:cxnLst/>
              <a:rect l="l" t="t" r="r" b="b"/>
              <a:pathLst>
                <a:path w="38531" h="710" extrusionOk="0">
                  <a:moveTo>
                    <a:pt x="5008" y="1"/>
                  </a:moveTo>
                  <a:cubicBezTo>
                    <a:pt x="1898" y="1"/>
                    <a:pt x="1" y="30"/>
                    <a:pt x="1" y="85"/>
                  </a:cubicBezTo>
                  <a:cubicBezTo>
                    <a:pt x="1" y="218"/>
                    <a:pt x="8623" y="452"/>
                    <a:pt x="19266" y="586"/>
                  </a:cubicBezTo>
                  <a:cubicBezTo>
                    <a:pt x="25047" y="668"/>
                    <a:pt x="30239" y="710"/>
                    <a:pt x="33773" y="710"/>
                  </a:cubicBezTo>
                  <a:cubicBezTo>
                    <a:pt x="36735" y="710"/>
                    <a:pt x="38531" y="680"/>
                    <a:pt x="38531" y="619"/>
                  </a:cubicBezTo>
                  <a:cubicBezTo>
                    <a:pt x="38531" y="486"/>
                    <a:pt x="29909" y="268"/>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9"/>
            <p:cNvSpPr/>
            <p:nvPr/>
          </p:nvSpPr>
          <p:spPr>
            <a:xfrm>
              <a:off x="6178286" y="3208595"/>
              <a:ext cx="1234919" cy="22788"/>
            </a:xfrm>
            <a:custGeom>
              <a:avLst/>
              <a:gdLst/>
              <a:ahLst/>
              <a:cxnLst/>
              <a:rect l="l" t="t" r="r" b="b"/>
              <a:pathLst>
                <a:path w="38531" h="711" extrusionOk="0">
                  <a:moveTo>
                    <a:pt x="5008" y="1"/>
                  </a:moveTo>
                  <a:cubicBezTo>
                    <a:pt x="1898" y="1"/>
                    <a:pt x="1" y="30"/>
                    <a:pt x="1" y="85"/>
                  </a:cubicBezTo>
                  <a:cubicBezTo>
                    <a:pt x="1" y="219"/>
                    <a:pt x="8623" y="436"/>
                    <a:pt x="19266" y="586"/>
                  </a:cubicBezTo>
                  <a:cubicBezTo>
                    <a:pt x="25047" y="668"/>
                    <a:pt x="30239" y="710"/>
                    <a:pt x="33773" y="710"/>
                  </a:cubicBezTo>
                  <a:cubicBezTo>
                    <a:pt x="36735" y="710"/>
                    <a:pt x="38531" y="681"/>
                    <a:pt x="38531" y="620"/>
                  </a:cubicBezTo>
                  <a:cubicBezTo>
                    <a:pt x="38531" y="486"/>
                    <a:pt x="29909" y="269"/>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9"/>
            <p:cNvSpPr/>
            <p:nvPr/>
          </p:nvSpPr>
          <p:spPr>
            <a:xfrm>
              <a:off x="6178286" y="3020654"/>
              <a:ext cx="1234919" cy="22756"/>
            </a:xfrm>
            <a:custGeom>
              <a:avLst/>
              <a:gdLst/>
              <a:ahLst/>
              <a:cxnLst/>
              <a:rect l="l" t="t" r="r" b="b"/>
              <a:pathLst>
                <a:path w="38531" h="710" extrusionOk="0">
                  <a:moveTo>
                    <a:pt x="5008" y="0"/>
                  </a:moveTo>
                  <a:cubicBezTo>
                    <a:pt x="1898" y="0"/>
                    <a:pt x="1" y="29"/>
                    <a:pt x="1" y="84"/>
                  </a:cubicBezTo>
                  <a:cubicBezTo>
                    <a:pt x="1" y="218"/>
                    <a:pt x="8623" y="435"/>
                    <a:pt x="19266" y="585"/>
                  </a:cubicBezTo>
                  <a:cubicBezTo>
                    <a:pt x="25047" y="667"/>
                    <a:pt x="30239" y="710"/>
                    <a:pt x="33773" y="710"/>
                  </a:cubicBezTo>
                  <a:cubicBezTo>
                    <a:pt x="36735" y="710"/>
                    <a:pt x="38531" y="680"/>
                    <a:pt x="38531" y="619"/>
                  </a:cubicBezTo>
                  <a:cubicBezTo>
                    <a:pt x="38531" y="485"/>
                    <a:pt x="29909" y="268"/>
                    <a:pt x="19266" y="118"/>
                  </a:cubicBezTo>
                  <a:cubicBezTo>
                    <a:pt x="13619" y="38"/>
                    <a:pt x="8534" y="0"/>
                    <a:pt x="5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9"/>
            <p:cNvSpPr/>
            <p:nvPr/>
          </p:nvSpPr>
          <p:spPr>
            <a:xfrm>
              <a:off x="6159569" y="3606496"/>
              <a:ext cx="1234919" cy="22531"/>
            </a:xfrm>
            <a:custGeom>
              <a:avLst/>
              <a:gdLst/>
              <a:ahLst/>
              <a:cxnLst/>
              <a:rect l="l" t="t" r="r" b="b"/>
              <a:pathLst>
                <a:path w="38531" h="703" extrusionOk="0">
                  <a:moveTo>
                    <a:pt x="5014" y="0"/>
                  </a:moveTo>
                  <a:cubicBezTo>
                    <a:pt x="1906" y="0"/>
                    <a:pt x="8" y="30"/>
                    <a:pt x="0" y="84"/>
                  </a:cubicBezTo>
                  <a:cubicBezTo>
                    <a:pt x="0" y="218"/>
                    <a:pt x="8622" y="435"/>
                    <a:pt x="19265" y="586"/>
                  </a:cubicBezTo>
                  <a:cubicBezTo>
                    <a:pt x="24921" y="666"/>
                    <a:pt x="30005" y="703"/>
                    <a:pt x="33529" y="703"/>
                  </a:cubicBezTo>
                  <a:cubicBezTo>
                    <a:pt x="36637" y="703"/>
                    <a:pt x="38530" y="674"/>
                    <a:pt x="38530" y="619"/>
                  </a:cubicBezTo>
                  <a:cubicBezTo>
                    <a:pt x="38530" y="485"/>
                    <a:pt x="29909" y="268"/>
                    <a:pt x="19265" y="118"/>
                  </a:cubicBezTo>
                  <a:cubicBezTo>
                    <a:pt x="13618" y="38"/>
                    <a:pt x="8538" y="0"/>
                    <a:pt x="5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9"/>
            <p:cNvSpPr/>
            <p:nvPr/>
          </p:nvSpPr>
          <p:spPr>
            <a:xfrm>
              <a:off x="6156332" y="3812673"/>
              <a:ext cx="1234406" cy="22756"/>
            </a:xfrm>
            <a:custGeom>
              <a:avLst/>
              <a:gdLst/>
              <a:ahLst/>
              <a:cxnLst/>
              <a:rect l="l" t="t" r="r" b="b"/>
              <a:pathLst>
                <a:path w="38515" h="710" extrusionOk="0">
                  <a:moveTo>
                    <a:pt x="5002" y="0"/>
                  </a:moveTo>
                  <a:cubicBezTo>
                    <a:pt x="1894" y="0"/>
                    <a:pt x="1" y="29"/>
                    <a:pt x="1" y="84"/>
                  </a:cubicBezTo>
                  <a:cubicBezTo>
                    <a:pt x="1" y="218"/>
                    <a:pt x="8623" y="435"/>
                    <a:pt x="19249" y="585"/>
                  </a:cubicBezTo>
                  <a:cubicBezTo>
                    <a:pt x="25039" y="667"/>
                    <a:pt x="30231" y="709"/>
                    <a:pt x="33762" y="709"/>
                  </a:cubicBezTo>
                  <a:cubicBezTo>
                    <a:pt x="36721" y="709"/>
                    <a:pt x="38514" y="680"/>
                    <a:pt x="38514" y="619"/>
                  </a:cubicBezTo>
                  <a:cubicBezTo>
                    <a:pt x="38514" y="485"/>
                    <a:pt x="29893" y="268"/>
                    <a:pt x="19266" y="118"/>
                  </a:cubicBezTo>
                  <a:cubicBezTo>
                    <a:pt x="13610" y="38"/>
                    <a:pt x="8526" y="0"/>
                    <a:pt x="5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9"/>
            <p:cNvSpPr/>
            <p:nvPr/>
          </p:nvSpPr>
          <p:spPr>
            <a:xfrm>
              <a:off x="6152582" y="4018819"/>
              <a:ext cx="1234919" cy="22788"/>
            </a:xfrm>
            <a:custGeom>
              <a:avLst/>
              <a:gdLst/>
              <a:ahLst/>
              <a:cxnLst/>
              <a:rect l="l" t="t" r="r" b="b"/>
              <a:pathLst>
                <a:path w="38531" h="711" extrusionOk="0">
                  <a:moveTo>
                    <a:pt x="5002" y="1"/>
                  </a:moveTo>
                  <a:cubicBezTo>
                    <a:pt x="1894" y="1"/>
                    <a:pt x="1" y="30"/>
                    <a:pt x="1" y="85"/>
                  </a:cubicBezTo>
                  <a:cubicBezTo>
                    <a:pt x="1" y="219"/>
                    <a:pt x="8623" y="452"/>
                    <a:pt x="19266" y="586"/>
                  </a:cubicBezTo>
                  <a:cubicBezTo>
                    <a:pt x="25047" y="668"/>
                    <a:pt x="30234" y="710"/>
                    <a:pt x="33763" y="710"/>
                  </a:cubicBezTo>
                  <a:cubicBezTo>
                    <a:pt x="36721" y="710"/>
                    <a:pt x="38514" y="681"/>
                    <a:pt x="38514" y="620"/>
                  </a:cubicBezTo>
                  <a:lnTo>
                    <a:pt x="38531" y="620"/>
                  </a:lnTo>
                  <a:cubicBezTo>
                    <a:pt x="38531" y="486"/>
                    <a:pt x="29909" y="269"/>
                    <a:pt x="19266" y="118"/>
                  </a:cubicBezTo>
                  <a:cubicBezTo>
                    <a:pt x="13610" y="38"/>
                    <a:pt x="8526" y="1"/>
                    <a:pt x="50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TextBox 112">
            <a:extLst>
              <a:ext uri="{FF2B5EF4-FFF2-40B4-BE49-F238E27FC236}">
                <a16:creationId xmlns:a16="http://schemas.microsoft.com/office/drawing/2014/main" id="{EF336511-13A9-4F63-A590-2C1D5EBD1372}"/>
              </a:ext>
            </a:extLst>
          </p:cNvPr>
          <p:cNvSpPr txBox="1"/>
          <p:nvPr/>
        </p:nvSpPr>
        <p:spPr>
          <a:xfrm>
            <a:off x="8763000" y="4790933"/>
            <a:ext cx="335209" cy="261610"/>
          </a:xfrm>
          <a:prstGeom prst="rect">
            <a:avLst/>
          </a:prstGeom>
          <a:noFill/>
        </p:spPr>
        <p:txBody>
          <a:bodyPr wrap="square" rtlCol="0">
            <a:spAutoFit/>
          </a:bodyPr>
          <a:lstStyle/>
          <a:p>
            <a:r>
              <a:rPr lang="en-US" sz="1100" dirty="0">
                <a:solidFill>
                  <a:schemeClr val="dk2"/>
                </a:solidFill>
                <a:latin typeface="Josefin Sans"/>
                <a:sym typeface="Josefin Sans"/>
              </a:rPr>
              <a:t>2</a:t>
            </a:r>
            <a:r>
              <a:rPr lang="es-ES" sz="1100" dirty="0">
                <a:solidFill>
                  <a:schemeClr val="dk2"/>
                </a:solidFill>
                <a:latin typeface="Josefin Sans"/>
                <a:sym typeface="Josefin Sans"/>
              </a:rPr>
              <a:t>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394228"/>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000" dirty="0"/>
              <a:t>MODELO CLÁSICO DE BÚSQUEDA</a:t>
            </a:r>
            <a:endParaRPr sz="2000" dirty="0"/>
          </a:p>
        </p:txBody>
      </p:sp>
      <p:pic>
        <p:nvPicPr>
          <p:cNvPr id="7" name="Imagen 4">
            <a:extLst>
              <a:ext uri="{FF2B5EF4-FFF2-40B4-BE49-F238E27FC236}">
                <a16:creationId xmlns:a16="http://schemas.microsoft.com/office/drawing/2014/main" id="{11093FB9-B3F3-4012-9C26-856DBBD4E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68" y="2176088"/>
            <a:ext cx="685972" cy="753287"/>
          </a:xfrm>
          <a:prstGeom prst="rect">
            <a:avLst/>
          </a:prstGeom>
        </p:spPr>
      </p:pic>
      <p:cxnSp>
        <p:nvCxnSpPr>
          <p:cNvPr id="8" name="Conector recto de flecha 9">
            <a:extLst>
              <a:ext uri="{FF2B5EF4-FFF2-40B4-BE49-F238E27FC236}">
                <a16:creationId xmlns:a16="http://schemas.microsoft.com/office/drawing/2014/main" id="{EC779922-2342-4872-AF6F-82A667F3BF8D}"/>
              </a:ext>
            </a:extLst>
          </p:cNvPr>
          <p:cNvCxnSpPr>
            <a:cxnSpLocks/>
          </p:cNvCxnSpPr>
          <p:nvPr/>
        </p:nvCxnSpPr>
        <p:spPr>
          <a:xfrm>
            <a:off x="1201139" y="2552731"/>
            <a:ext cx="79799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ectángulo 10">
            <a:extLst>
              <a:ext uri="{FF2B5EF4-FFF2-40B4-BE49-F238E27FC236}">
                <a16:creationId xmlns:a16="http://schemas.microsoft.com/office/drawing/2014/main" id="{9D43EEFC-7123-46CD-882B-964C011F0971}"/>
              </a:ext>
            </a:extLst>
          </p:cNvPr>
          <p:cNvSpPr/>
          <p:nvPr/>
        </p:nvSpPr>
        <p:spPr>
          <a:xfrm>
            <a:off x="2118224" y="2383454"/>
            <a:ext cx="992777" cy="338554"/>
          </a:xfrm>
          <a:prstGeom prst="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US" sz="1600" dirty="0">
                <a:solidFill>
                  <a:schemeClr val="bg1"/>
                </a:solidFill>
                <a:latin typeface="Josefin Sans"/>
                <a:cs typeface="Arial"/>
              </a:rPr>
              <a:t>Consulta</a:t>
            </a:r>
          </a:p>
        </p:txBody>
      </p:sp>
      <p:pic>
        <p:nvPicPr>
          <p:cNvPr id="10" name="Imagen 16">
            <a:extLst>
              <a:ext uri="{FF2B5EF4-FFF2-40B4-BE49-F238E27FC236}">
                <a16:creationId xmlns:a16="http://schemas.microsoft.com/office/drawing/2014/main" id="{6A42023A-D08D-46CE-A9AF-DD41831ED8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6113" y="1963017"/>
            <a:ext cx="1897008" cy="1179428"/>
          </a:xfrm>
          <a:prstGeom prst="rect">
            <a:avLst/>
          </a:prstGeom>
        </p:spPr>
      </p:pic>
      <p:sp>
        <p:nvSpPr>
          <p:cNvPr id="11" name="CuadroTexto 17">
            <a:extLst>
              <a:ext uri="{FF2B5EF4-FFF2-40B4-BE49-F238E27FC236}">
                <a16:creationId xmlns:a16="http://schemas.microsoft.com/office/drawing/2014/main" id="{775A804C-378A-4490-ADB6-354B8002C24B}"/>
              </a:ext>
            </a:extLst>
          </p:cNvPr>
          <p:cNvSpPr txBox="1"/>
          <p:nvPr/>
        </p:nvSpPr>
        <p:spPr>
          <a:xfrm>
            <a:off x="3816397" y="1572994"/>
            <a:ext cx="3037169" cy="338554"/>
          </a:xfrm>
          <a:prstGeom prst="rect">
            <a:avLst/>
          </a:prstGeom>
          <a:noFill/>
        </p:spPr>
        <p:txBody>
          <a:bodyPr wrap="square" rtlCol="0">
            <a:spAutoFit/>
          </a:bodyPr>
          <a:lstStyle/>
          <a:p>
            <a:pPr algn="ctr"/>
            <a:r>
              <a:rPr lang="es-US" sz="1600" dirty="0">
                <a:solidFill>
                  <a:schemeClr val="accent2"/>
                </a:solidFill>
                <a:latin typeface="Josefin Sans"/>
              </a:rPr>
              <a:t>Motor de búsqueda</a:t>
            </a:r>
          </a:p>
        </p:txBody>
      </p:sp>
      <p:pic>
        <p:nvPicPr>
          <p:cNvPr id="12" name="Imagen 19">
            <a:extLst>
              <a:ext uri="{FF2B5EF4-FFF2-40B4-BE49-F238E27FC236}">
                <a16:creationId xmlns:a16="http://schemas.microsoft.com/office/drawing/2014/main" id="{0A8FAFE0-14D3-4911-8DFC-2ECC3B9E51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2646" y="3521341"/>
            <a:ext cx="423941" cy="480198"/>
          </a:xfrm>
          <a:prstGeom prst="rect">
            <a:avLst/>
          </a:prstGeom>
        </p:spPr>
      </p:pic>
      <p:sp>
        <p:nvSpPr>
          <p:cNvPr id="13" name="CuadroTexto 20">
            <a:extLst>
              <a:ext uri="{FF2B5EF4-FFF2-40B4-BE49-F238E27FC236}">
                <a16:creationId xmlns:a16="http://schemas.microsoft.com/office/drawing/2014/main" id="{40685279-85A0-4DC1-9FD7-D8C1CCEE3429}"/>
              </a:ext>
            </a:extLst>
          </p:cNvPr>
          <p:cNvSpPr txBox="1"/>
          <p:nvPr/>
        </p:nvSpPr>
        <p:spPr>
          <a:xfrm>
            <a:off x="4050621" y="4064067"/>
            <a:ext cx="2568722" cy="954107"/>
          </a:xfrm>
          <a:prstGeom prst="rect">
            <a:avLst/>
          </a:prstGeom>
          <a:noFill/>
        </p:spPr>
        <p:txBody>
          <a:bodyPr wrap="square" rtlCol="0">
            <a:spAutoFit/>
          </a:bodyPr>
          <a:lstStyle/>
          <a:p>
            <a:pPr algn="ctr"/>
            <a:r>
              <a:rPr lang="es-US" sz="1600" dirty="0">
                <a:solidFill>
                  <a:schemeClr val="accent2"/>
                </a:solidFill>
                <a:latin typeface="Josefin Sans"/>
              </a:rPr>
              <a:t>Colección de documentos (corpus)</a:t>
            </a:r>
          </a:p>
          <a:p>
            <a:pPr algn="ctr"/>
            <a:endParaRPr lang="es-US" sz="2400" dirty="0"/>
          </a:p>
        </p:txBody>
      </p:sp>
      <p:pic>
        <p:nvPicPr>
          <p:cNvPr id="14" name="Imagen 22">
            <a:extLst>
              <a:ext uri="{FF2B5EF4-FFF2-40B4-BE49-F238E27FC236}">
                <a16:creationId xmlns:a16="http://schemas.microsoft.com/office/drawing/2014/main" id="{D9961F87-63B5-43B1-B34C-46FF2BEADD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2861" y="2176088"/>
            <a:ext cx="756471" cy="756105"/>
          </a:xfrm>
          <a:prstGeom prst="rect">
            <a:avLst/>
          </a:prstGeom>
        </p:spPr>
      </p:pic>
      <p:sp>
        <p:nvSpPr>
          <p:cNvPr id="15" name="CuadroTexto 23">
            <a:extLst>
              <a:ext uri="{FF2B5EF4-FFF2-40B4-BE49-F238E27FC236}">
                <a16:creationId xmlns:a16="http://schemas.microsoft.com/office/drawing/2014/main" id="{1E3DA36B-7227-4B54-B70B-E4662F08D57A}"/>
              </a:ext>
            </a:extLst>
          </p:cNvPr>
          <p:cNvSpPr txBox="1"/>
          <p:nvPr/>
        </p:nvSpPr>
        <p:spPr>
          <a:xfrm>
            <a:off x="7683882" y="3053473"/>
            <a:ext cx="1274428" cy="338554"/>
          </a:xfrm>
          <a:prstGeom prst="rect">
            <a:avLst/>
          </a:prstGeom>
          <a:noFill/>
        </p:spPr>
        <p:txBody>
          <a:bodyPr wrap="square" rtlCol="0">
            <a:spAutoFit/>
          </a:bodyPr>
          <a:lstStyle/>
          <a:p>
            <a:pPr algn="ctr"/>
            <a:r>
              <a:rPr lang="es-US" sz="1600" dirty="0">
                <a:solidFill>
                  <a:schemeClr val="accent2"/>
                </a:solidFill>
                <a:latin typeface="Josefin Sans"/>
              </a:rPr>
              <a:t>Resultados</a:t>
            </a:r>
          </a:p>
        </p:txBody>
      </p:sp>
      <p:cxnSp>
        <p:nvCxnSpPr>
          <p:cNvPr id="16" name="Conector recto de flecha 30">
            <a:extLst>
              <a:ext uri="{FF2B5EF4-FFF2-40B4-BE49-F238E27FC236}">
                <a16:creationId xmlns:a16="http://schemas.microsoft.com/office/drawing/2014/main" id="{2CBCC76F-A0FF-4367-B37A-526642355428}"/>
              </a:ext>
            </a:extLst>
          </p:cNvPr>
          <p:cNvCxnSpPr>
            <a:cxnSpLocks/>
          </p:cNvCxnSpPr>
          <p:nvPr/>
        </p:nvCxnSpPr>
        <p:spPr>
          <a:xfrm flipV="1">
            <a:off x="5324616" y="3053473"/>
            <a:ext cx="0" cy="3788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ector recto de flecha 34">
            <a:extLst>
              <a:ext uri="{FF2B5EF4-FFF2-40B4-BE49-F238E27FC236}">
                <a16:creationId xmlns:a16="http://schemas.microsoft.com/office/drawing/2014/main" id="{EAEF5EB8-DD8C-4E96-B32A-6EB4E7119E80}"/>
              </a:ext>
            </a:extLst>
          </p:cNvPr>
          <p:cNvCxnSpPr>
            <a:cxnSpLocks/>
          </p:cNvCxnSpPr>
          <p:nvPr/>
        </p:nvCxnSpPr>
        <p:spPr>
          <a:xfrm>
            <a:off x="3219345" y="2552731"/>
            <a:ext cx="9927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Conector recto de flecha 35">
            <a:extLst>
              <a:ext uri="{FF2B5EF4-FFF2-40B4-BE49-F238E27FC236}">
                <a16:creationId xmlns:a16="http://schemas.microsoft.com/office/drawing/2014/main" id="{C54890D2-995E-48E5-BE0C-334AADF789A2}"/>
              </a:ext>
            </a:extLst>
          </p:cNvPr>
          <p:cNvCxnSpPr>
            <a:cxnSpLocks/>
          </p:cNvCxnSpPr>
          <p:nvPr/>
        </p:nvCxnSpPr>
        <p:spPr>
          <a:xfrm>
            <a:off x="6553200" y="2553175"/>
            <a:ext cx="1113900" cy="28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Conector recto 38">
            <a:extLst>
              <a:ext uri="{FF2B5EF4-FFF2-40B4-BE49-F238E27FC236}">
                <a16:creationId xmlns:a16="http://schemas.microsoft.com/office/drawing/2014/main" id="{E567BA58-A211-4201-8CDB-CA8B982C9082}"/>
              </a:ext>
            </a:extLst>
          </p:cNvPr>
          <p:cNvCxnSpPr>
            <a:cxnSpLocks/>
          </p:cNvCxnSpPr>
          <p:nvPr/>
        </p:nvCxnSpPr>
        <p:spPr>
          <a:xfrm flipV="1">
            <a:off x="8325415" y="950184"/>
            <a:ext cx="0" cy="101283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Conector recto 40">
            <a:extLst>
              <a:ext uri="{FF2B5EF4-FFF2-40B4-BE49-F238E27FC236}">
                <a16:creationId xmlns:a16="http://schemas.microsoft.com/office/drawing/2014/main" id="{6E8CA0A6-7D0E-4796-A02B-5C20824613BB}"/>
              </a:ext>
            </a:extLst>
          </p:cNvPr>
          <p:cNvCxnSpPr>
            <a:cxnSpLocks/>
          </p:cNvCxnSpPr>
          <p:nvPr/>
        </p:nvCxnSpPr>
        <p:spPr>
          <a:xfrm flipH="1" flipV="1">
            <a:off x="2614612" y="920514"/>
            <a:ext cx="5710805" cy="1174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Conector recto de flecha 48">
            <a:extLst>
              <a:ext uri="{FF2B5EF4-FFF2-40B4-BE49-F238E27FC236}">
                <a16:creationId xmlns:a16="http://schemas.microsoft.com/office/drawing/2014/main" id="{4C90FFDD-078A-40DE-AB3A-C18E9FF5357E}"/>
              </a:ext>
            </a:extLst>
          </p:cNvPr>
          <p:cNvCxnSpPr>
            <a:cxnSpLocks/>
          </p:cNvCxnSpPr>
          <p:nvPr/>
        </p:nvCxnSpPr>
        <p:spPr>
          <a:xfrm>
            <a:off x="2615242" y="951664"/>
            <a:ext cx="0" cy="122590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CuadroTexto 23">
            <a:extLst>
              <a:ext uri="{FF2B5EF4-FFF2-40B4-BE49-F238E27FC236}">
                <a16:creationId xmlns:a16="http://schemas.microsoft.com/office/drawing/2014/main" id="{77A1009B-351D-4A6F-AD06-BFA752205D3C}"/>
              </a:ext>
            </a:extLst>
          </p:cNvPr>
          <p:cNvSpPr txBox="1"/>
          <p:nvPr/>
        </p:nvSpPr>
        <p:spPr>
          <a:xfrm>
            <a:off x="80840" y="3053473"/>
            <a:ext cx="1274428" cy="338554"/>
          </a:xfrm>
          <a:prstGeom prst="rect">
            <a:avLst/>
          </a:prstGeom>
          <a:noFill/>
        </p:spPr>
        <p:txBody>
          <a:bodyPr wrap="square" rtlCol="0">
            <a:spAutoFit/>
          </a:bodyPr>
          <a:lstStyle/>
          <a:p>
            <a:pPr algn="ctr"/>
            <a:r>
              <a:rPr lang="es-US" sz="1600" dirty="0">
                <a:solidFill>
                  <a:schemeClr val="accent2"/>
                </a:solidFill>
                <a:latin typeface="Josefin Sans"/>
              </a:rPr>
              <a:t>Usuario</a:t>
            </a:r>
          </a:p>
        </p:txBody>
      </p:sp>
      <p:sp>
        <p:nvSpPr>
          <p:cNvPr id="22" name="TextBox 21">
            <a:extLst>
              <a:ext uri="{FF2B5EF4-FFF2-40B4-BE49-F238E27FC236}">
                <a16:creationId xmlns:a16="http://schemas.microsoft.com/office/drawing/2014/main" id="{175DCF6C-09D9-442F-9A14-1EB2A780FFE7}"/>
              </a:ext>
            </a:extLst>
          </p:cNvPr>
          <p:cNvSpPr txBox="1"/>
          <p:nvPr/>
        </p:nvSpPr>
        <p:spPr>
          <a:xfrm>
            <a:off x="8763000" y="4790933"/>
            <a:ext cx="335209" cy="261610"/>
          </a:xfrm>
          <a:prstGeom prst="rect">
            <a:avLst/>
          </a:prstGeom>
          <a:noFill/>
        </p:spPr>
        <p:txBody>
          <a:bodyPr wrap="square" rtlCol="0">
            <a:spAutoFit/>
          </a:bodyPr>
          <a:lstStyle/>
          <a:p>
            <a:r>
              <a:rPr lang="es-ES" sz="1100" dirty="0">
                <a:solidFill>
                  <a:schemeClr val="dk2"/>
                </a:solidFill>
                <a:latin typeface="Josefin Sans"/>
                <a:sym typeface="Josefin Sans"/>
              </a:rPr>
              <a:t>3</a:t>
            </a:r>
          </a:p>
        </p:txBody>
      </p:sp>
    </p:spTree>
    <p:extLst>
      <p:ext uri="{BB962C8B-B14F-4D97-AF65-F5344CB8AC3E}">
        <p14:creationId xmlns:p14="http://schemas.microsoft.com/office/powerpoint/2010/main" val="868104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34"/>
          <p:cNvSpPr txBox="1">
            <a:spLocks noGrp="1"/>
          </p:cNvSpPr>
          <p:nvPr>
            <p:ph type="ctrTitle"/>
          </p:nvPr>
        </p:nvSpPr>
        <p:spPr>
          <a:xfrm>
            <a:off x="719998" y="411287"/>
            <a:ext cx="7704000" cy="37182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tabLst>
                <a:tab pos="457200" algn="l"/>
              </a:tabLst>
            </a:pPr>
            <a:r>
              <a:rPr lang="es-ES" dirty="0"/>
              <a:t>SISTEMAS DE INFORMACIÓN</a:t>
            </a:r>
            <a:br>
              <a:rPr lang="es-ES" dirty="0"/>
            </a:br>
            <a:br>
              <a:rPr lang="es-ES" sz="2400" dirty="0">
                <a:solidFill>
                  <a:schemeClr val="dk2"/>
                </a:solidFill>
                <a:latin typeface="Josefin Sans"/>
                <a:sym typeface="Josefin Sans"/>
              </a:rPr>
            </a:br>
            <a:r>
              <a:rPr lang="es-ES" sz="2400" dirty="0">
                <a:solidFill>
                  <a:schemeClr val="dk2"/>
                </a:solidFill>
                <a:latin typeface="Josefin Sans"/>
                <a:sym typeface="Josefin Sans"/>
              </a:rPr>
              <a:t>C2: MODELOS DE RECUPERACIÓN DE INFORMACIÓN: BOOLEANO Y VECTORIAL</a:t>
            </a:r>
            <a:br>
              <a:rPr lang="es-ES" sz="2400" dirty="0">
                <a:solidFill>
                  <a:schemeClr val="dk2"/>
                </a:solidFill>
                <a:latin typeface="Josefin Sans"/>
                <a:sym typeface="Josefin Sans"/>
              </a:rPr>
            </a:br>
            <a:br>
              <a:rPr lang="es-ES" sz="2400" dirty="0">
                <a:solidFill>
                  <a:schemeClr val="dk2"/>
                </a:solidFill>
                <a:latin typeface="Josefin Sans"/>
                <a:sym typeface="Josefin Sans"/>
              </a:rPr>
            </a:br>
            <a:r>
              <a:rPr lang="es-ES" sz="1800" dirty="0">
                <a:solidFill>
                  <a:schemeClr val="dk2"/>
                </a:solidFill>
                <a:latin typeface="Josefin Sans"/>
                <a:sym typeface="Josefin Sans"/>
              </a:rPr>
              <a:t>5to Año Licenciatura en Ciencia de la Computación</a:t>
            </a:r>
            <a:br>
              <a:rPr lang="es-ES" sz="1800" dirty="0">
                <a:solidFill>
                  <a:schemeClr val="dk2"/>
                </a:solidFill>
                <a:latin typeface="Josefin Sans"/>
                <a:sym typeface="Josefin Sans"/>
              </a:rPr>
            </a:br>
            <a:r>
              <a:rPr lang="es-ES" sz="1800" dirty="0">
                <a:solidFill>
                  <a:schemeClr val="dk2"/>
                </a:solidFill>
                <a:latin typeface="Josefin Sans"/>
                <a:sym typeface="Josefin Sans"/>
              </a:rPr>
              <a:t>Departamento De Programación</a:t>
            </a:r>
            <a:br>
              <a:rPr lang="es-ES" sz="1800" dirty="0">
                <a:solidFill>
                  <a:schemeClr val="dk2"/>
                </a:solidFill>
                <a:latin typeface="Josefin Sans"/>
                <a:sym typeface="Josefin Sans"/>
              </a:rPr>
            </a:br>
            <a:r>
              <a:rPr lang="es-ES" sz="1800" dirty="0">
                <a:solidFill>
                  <a:schemeClr val="dk2"/>
                </a:solidFill>
                <a:latin typeface="Josefin Sans"/>
                <a:sym typeface="Josefin Sans"/>
              </a:rPr>
              <a:t>Facultad De Matemática Y Computación</a:t>
            </a:r>
            <a:br>
              <a:rPr lang="es-ES" sz="1800" dirty="0">
                <a:solidFill>
                  <a:schemeClr val="dk2"/>
                </a:solidFill>
                <a:latin typeface="Josefin Sans"/>
                <a:sym typeface="Josefin Sans"/>
              </a:rPr>
            </a:br>
            <a:r>
              <a:rPr lang="es-ES" sz="1800" dirty="0">
                <a:solidFill>
                  <a:schemeClr val="dk2"/>
                </a:solidFill>
                <a:latin typeface="Josefin Sans"/>
                <a:sym typeface="Josefin Sans"/>
              </a:rPr>
              <a:t>Universidad De La Habana, 2021-2022</a:t>
            </a:r>
            <a:br>
              <a:rPr lang="es-ES" sz="1400" dirty="0">
                <a:solidFill>
                  <a:schemeClr val="dk2"/>
                </a:solidFill>
                <a:latin typeface="Josefin Sans"/>
                <a:sym typeface="Josefin Sans"/>
              </a:rPr>
            </a:br>
            <a:endParaRPr sz="1400" dirty="0">
              <a:solidFill>
                <a:schemeClr val="dk2"/>
              </a:solidFill>
              <a:latin typeface="Josefin Sans"/>
              <a:sym typeface="Josefin Sans"/>
            </a:endParaRPr>
          </a:p>
        </p:txBody>
      </p:sp>
      <p:sp>
        <p:nvSpPr>
          <p:cNvPr id="862" name="Google Shape;862;p34"/>
          <p:cNvSpPr txBox="1">
            <a:spLocks noGrp="1"/>
          </p:cNvSpPr>
          <p:nvPr>
            <p:ph type="subTitle" idx="1"/>
          </p:nvPr>
        </p:nvSpPr>
        <p:spPr>
          <a:xfrm>
            <a:off x="719999" y="3904991"/>
            <a:ext cx="7703999" cy="4491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Prof. Carlos Fleitas Aparicio                                                      carlos.fleitas@matcom.uh.cu</a:t>
            </a:r>
          </a:p>
          <a:p>
            <a:pPr marL="0" lvl="0" indent="0" algn="ctr" rtl="0">
              <a:spcBef>
                <a:spcPts val="0"/>
              </a:spcBef>
              <a:spcAft>
                <a:spcPts val="0"/>
              </a:spcAft>
              <a:buNone/>
            </a:pPr>
            <a:endParaRPr dirty="0"/>
          </a:p>
        </p:txBody>
      </p:sp>
      <p:sp>
        <p:nvSpPr>
          <p:cNvPr id="6" name="Google Shape;862;p34">
            <a:extLst>
              <a:ext uri="{FF2B5EF4-FFF2-40B4-BE49-F238E27FC236}">
                <a16:creationId xmlns:a16="http://schemas.microsoft.com/office/drawing/2014/main" id="{6398DB80-22C0-401A-873D-7A264859C71D}"/>
              </a:ext>
            </a:extLst>
          </p:cNvPr>
          <p:cNvSpPr txBox="1">
            <a:spLocks/>
          </p:cNvSpPr>
          <p:nvPr/>
        </p:nvSpPr>
        <p:spPr>
          <a:xfrm>
            <a:off x="503689" y="4168431"/>
            <a:ext cx="8492827" cy="3713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2800"/>
              <a:buFont typeface="Josefin Sans"/>
              <a:buNone/>
              <a:defRPr sz="14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9pPr>
          </a:lstStyle>
          <a:p>
            <a:pPr marL="0" indent="0" algn="l"/>
            <a:r>
              <a:rPr lang="es-ES" dirty="0"/>
              <a:t>    Prof. Marcel E. Sánchez Aguilar                                                 marcel.sanchez@matcom.uh.cu</a:t>
            </a:r>
          </a:p>
        </p:txBody>
      </p:sp>
    </p:spTree>
    <p:extLst>
      <p:ext uri="{BB962C8B-B14F-4D97-AF65-F5344CB8AC3E}">
        <p14:creationId xmlns:p14="http://schemas.microsoft.com/office/powerpoint/2010/main" val="2497424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536316"/>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t>DEFINICIÓN FORMAL DE MODELO DE RECUPERACIÓN DE INFORMACIÓN (MRI)</a:t>
            </a:r>
            <a:endParaRPr sz="28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EBD432B-5F3C-4634-8839-9551180986BE}"/>
                  </a:ext>
                </a:extLst>
              </p:cNvPr>
              <p:cNvSpPr/>
              <p:nvPr/>
            </p:nvSpPr>
            <p:spPr>
              <a:xfrm>
                <a:off x="406013" y="1191377"/>
                <a:ext cx="8331973" cy="3415807"/>
              </a:xfrm>
              <a:prstGeom prst="rect">
                <a:avLst/>
              </a:prstGeom>
            </p:spPr>
            <p:txBody>
              <a:bodyPr wrap="square">
                <a:spAutoFit/>
              </a:bodyPr>
              <a:lstStyle/>
              <a:p>
                <a:pPr marL="0" indent="0" algn="just">
                  <a:lnSpc>
                    <a:spcPct val="110000"/>
                  </a:lnSpc>
                  <a:buNone/>
                </a:pPr>
                <a:r>
                  <a:rPr lang="es-ES" sz="1500" dirty="0">
                    <a:solidFill>
                      <a:schemeClr val="accent3"/>
                    </a:solidFill>
                    <a:latin typeface="Josefin Sans" panose="020B0604020202020204" charset="0"/>
                  </a:rPr>
                  <a:t>Un modelo de recuperación de información es un cuádruplo </a:t>
                </a:r>
                <a14:m>
                  <m:oMath xmlns:m="http://schemas.openxmlformats.org/officeDocument/2006/math">
                    <m:r>
                      <a:rPr lang="es-ES" sz="1500" b="1" i="1" dirty="0">
                        <a:solidFill>
                          <a:schemeClr val="accent3"/>
                        </a:solidFill>
                        <a:latin typeface="Cambria Math" panose="02040503050406030204" pitchFamily="18" charset="0"/>
                      </a:rPr>
                      <m:t>[</m:t>
                    </m:r>
                    <m:r>
                      <a:rPr lang="es-ES" sz="1500" b="1" i="1" dirty="0">
                        <a:solidFill>
                          <a:schemeClr val="accent3"/>
                        </a:solidFill>
                        <a:latin typeface="Cambria Math" panose="02040503050406030204" pitchFamily="18" charset="0"/>
                      </a:rPr>
                      <m:t>𝑫</m:t>
                    </m:r>
                    <m:r>
                      <a:rPr lang="es-ES" sz="1500" b="1" i="1" dirty="0">
                        <a:solidFill>
                          <a:schemeClr val="accent3"/>
                        </a:solidFill>
                        <a:latin typeface="Cambria Math" panose="02040503050406030204" pitchFamily="18" charset="0"/>
                      </a:rPr>
                      <m:t>, </m:t>
                    </m:r>
                    <m:r>
                      <a:rPr lang="es-ES" sz="1500" b="1" i="1" dirty="0">
                        <a:solidFill>
                          <a:schemeClr val="accent3"/>
                        </a:solidFill>
                        <a:latin typeface="Cambria Math" panose="02040503050406030204" pitchFamily="18" charset="0"/>
                      </a:rPr>
                      <m:t>𝑸</m:t>
                    </m:r>
                    <m:r>
                      <a:rPr lang="es-ES" sz="1500" b="1" i="1" dirty="0">
                        <a:solidFill>
                          <a:schemeClr val="accent3"/>
                        </a:solidFill>
                        <a:latin typeface="Cambria Math" panose="02040503050406030204" pitchFamily="18" charset="0"/>
                      </a:rPr>
                      <m:t>, </m:t>
                    </m:r>
                    <m:r>
                      <a:rPr lang="es-ES" sz="1500" b="1" i="1" dirty="0">
                        <a:solidFill>
                          <a:schemeClr val="accent3"/>
                        </a:solidFill>
                        <a:latin typeface="Cambria Math" panose="02040503050406030204" pitchFamily="18" charset="0"/>
                      </a:rPr>
                      <m:t>𝑭</m:t>
                    </m:r>
                    <m:r>
                      <a:rPr lang="es-ES" sz="1500" b="1" i="1" dirty="0">
                        <a:solidFill>
                          <a:schemeClr val="accent3"/>
                        </a:solidFill>
                        <a:latin typeface="Cambria Math" panose="02040503050406030204" pitchFamily="18" charset="0"/>
                      </a:rPr>
                      <m:t>, </m:t>
                    </m:r>
                    <m:r>
                      <a:rPr lang="es-ES" sz="1500" b="1" i="1" dirty="0">
                        <a:solidFill>
                          <a:schemeClr val="accent3"/>
                        </a:solidFill>
                        <a:latin typeface="Cambria Math" panose="02040503050406030204" pitchFamily="18" charset="0"/>
                      </a:rPr>
                      <m:t>𝑹</m:t>
                    </m:r>
                    <m:r>
                      <a:rPr lang="es-ES" sz="1500" b="1" i="1" dirty="0">
                        <a:solidFill>
                          <a:schemeClr val="accent3"/>
                        </a:solidFill>
                        <a:latin typeface="Cambria Math" panose="02040503050406030204" pitchFamily="18" charset="0"/>
                      </a:rPr>
                      <m:t>(</m:t>
                    </m:r>
                    <m:sSub>
                      <m:sSubPr>
                        <m:ctrlPr>
                          <a:rPr lang="es-ES" sz="1500" b="1" i="1" dirty="0">
                            <a:solidFill>
                              <a:schemeClr val="accent3"/>
                            </a:solidFill>
                            <a:latin typeface="Cambria Math" panose="02040503050406030204" pitchFamily="18" charset="0"/>
                          </a:rPr>
                        </m:ctrlPr>
                      </m:sSubPr>
                      <m:e>
                        <m:r>
                          <a:rPr lang="es-US" sz="1500" b="1" i="1" dirty="0">
                            <a:solidFill>
                              <a:schemeClr val="accent3"/>
                            </a:solidFill>
                            <a:latin typeface="Cambria Math" panose="02040503050406030204" pitchFamily="18" charset="0"/>
                          </a:rPr>
                          <m:t>𝒒</m:t>
                        </m:r>
                      </m:e>
                      <m:sub>
                        <m:r>
                          <a:rPr lang="es-US" sz="1500" b="1" i="1" dirty="0">
                            <a:solidFill>
                              <a:schemeClr val="accent3"/>
                            </a:solidFill>
                            <a:latin typeface="Cambria Math" panose="02040503050406030204" pitchFamily="18" charset="0"/>
                          </a:rPr>
                          <m:t>𝒋</m:t>
                        </m:r>
                      </m:sub>
                    </m:sSub>
                    <m:r>
                      <a:rPr lang="es-ES" sz="1500" b="1" i="1" dirty="0">
                        <a:solidFill>
                          <a:schemeClr val="accent3"/>
                        </a:solidFill>
                        <a:latin typeface="Cambria Math" panose="02040503050406030204" pitchFamily="18" charset="0"/>
                      </a:rPr>
                      <m:t>,</m:t>
                    </m:r>
                    <m:sSub>
                      <m:sSubPr>
                        <m:ctrlPr>
                          <a:rPr lang="es-ES" sz="1500" b="1" i="1" dirty="0">
                            <a:solidFill>
                              <a:schemeClr val="accent3"/>
                            </a:solidFill>
                            <a:latin typeface="Cambria Math" panose="02040503050406030204" pitchFamily="18" charset="0"/>
                          </a:rPr>
                        </m:ctrlPr>
                      </m:sSubPr>
                      <m:e>
                        <m:r>
                          <a:rPr lang="es-US" sz="1500" b="1" i="1" dirty="0">
                            <a:solidFill>
                              <a:schemeClr val="accent3"/>
                            </a:solidFill>
                            <a:latin typeface="Cambria Math" panose="02040503050406030204" pitchFamily="18" charset="0"/>
                          </a:rPr>
                          <m:t>𝒅</m:t>
                        </m:r>
                      </m:e>
                      <m:sub>
                        <m:r>
                          <a:rPr lang="es-US" sz="1500" b="1" i="1" dirty="0">
                            <a:solidFill>
                              <a:schemeClr val="accent3"/>
                            </a:solidFill>
                            <a:latin typeface="Cambria Math" panose="02040503050406030204" pitchFamily="18" charset="0"/>
                          </a:rPr>
                          <m:t>𝒋</m:t>
                        </m:r>
                      </m:sub>
                    </m:sSub>
                    <m:r>
                      <a:rPr lang="es-ES" sz="1500" b="1" i="1" dirty="0">
                        <a:solidFill>
                          <a:schemeClr val="accent3"/>
                        </a:solidFill>
                        <a:latin typeface="Cambria Math" panose="02040503050406030204" pitchFamily="18" charset="0"/>
                      </a:rPr>
                      <m:t>)] </m:t>
                    </m:r>
                  </m:oMath>
                </a14:m>
                <a:r>
                  <a:rPr lang="es-ES" sz="1500" dirty="0">
                    <a:solidFill>
                      <a:schemeClr val="accent3"/>
                    </a:solidFill>
                    <a:latin typeface="Josefin Sans" panose="020B0604020202020204" charset="0"/>
                  </a:rPr>
                  <a:t>donde: </a:t>
                </a:r>
                <a:br>
                  <a:rPr lang="es-ES" sz="1500" dirty="0">
                    <a:solidFill>
                      <a:schemeClr val="accent3"/>
                    </a:solidFill>
                    <a:latin typeface="Josefin Sans" panose="020B0604020202020204" charset="0"/>
                  </a:rPr>
                </a:br>
                <a:endParaRPr lang="es-ES" sz="1500" dirty="0">
                  <a:solidFill>
                    <a:schemeClr val="accent3"/>
                  </a:solidFill>
                  <a:latin typeface="Josefin Sans" panose="020B0604020202020204" charset="0"/>
                </a:endParaRPr>
              </a:p>
              <a:p>
                <a:pPr marL="457200" lvl="1" indent="0" algn="just">
                  <a:buNone/>
                </a:pPr>
                <a14:m>
                  <m:oMath xmlns:m="http://schemas.openxmlformats.org/officeDocument/2006/math">
                    <m:r>
                      <a:rPr lang="es-ES" sz="1500" b="1" i="1" dirty="0">
                        <a:solidFill>
                          <a:schemeClr val="accent3"/>
                        </a:solidFill>
                        <a:latin typeface="Cambria Math" panose="02040503050406030204" pitchFamily="18" charset="0"/>
                      </a:rPr>
                      <m:t>𝑫</m:t>
                    </m:r>
                  </m:oMath>
                </a14:m>
                <a:r>
                  <a:rPr lang="es-ES" sz="1500" b="1" dirty="0">
                    <a:solidFill>
                      <a:schemeClr val="accent3"/>
                    </a:solidFill>
                    <a:latin typeface="Josefin Sans" panose="020B0604020202020204" charset="0"/>
                  </a:rPr>
                  <a:t> </a:t>
                </a:r>
                <a:r>
                  <a:rPr lang="es-ES" sz="1500" dirty="0">
                    <a:solidFill>
                      <a:schemeClr val="accent3"/>
                    </a:solidFill>
                    <a:latin typeface="Josefin Sans" panose="020B0604020202020204" charset="0"/>
                  </a:rPr>
                  <a:t>es un conjunto de representaciones lógicas de los documentos de la colección.</a:t>
                </a:r>
              </a:p>
              <a:p>
                <a:pPr marL="457200" lvl="1" indent="0" algn="just">
                  <a:buNone/>
                </a:pPr>
                <a:br>
                  <a:rPr lang="es-ES" sz="1500" dirty="0">
                    <a:solidFill>
                      <a:schemeClr val="accent3"/>
                    </a:solidFill>
                    <a:latin typeface="Josefin Sans" panose="020B0604020202020204" charset="0"/>
                  </a:rPr>
                </a:br>
                <a14:m>
                  <m:oMath xmlns:m="http://schemas.openxmlformats.org/officeDocument/2006/math">
                    <m:r>
                      <a:rPr lang="es-ES" sz="1500" b="1" i="1" dirty="0">
                        <a:solidFill>
                          <a:schemeClr val="accent3"/>
                        </a:solidFill>
                        <a:latin typeface="Cambria Math" panose="02040503050406030204" pitchFamily="18" charset="0"/>
                      </a:rPr>
                      <m:t>𝑸</m:t>
                    </m:r>
                  </m:oMath>
                </a14:m>
                <a:r>
                  <a:rPr lang="es-ES" sz="1500" b="1" dirty="0">
                    <a:solidFill>
                      <a:schemeClr val="accent3"/>
                    </a:solidFill>
                    <a:latin typeface="Josefin Sans" panose="020B0604020202020204" charset="0"/>
                  </a:rPr>
                  <a:t> </a:t>
                </a:r>
                <a:r>
                  <a:rPr lang="es-ES" sz="1500" dirty="0">
                    <a:solidFill>
                      <a:schemeClr val="accent3"/>
                    </a:solidFill>
                    <a:latin typeface="Josefin Sans" panose="020B0604020202020204" charset="0"/>
                  </a:rPr>
                  <a:t>es un conjunto compuesto por representaciones lógicas de las necesidades del usuario. Estas representaciones son denominadas consultas.</a:t>
                </a:r>
              </a:p>
              <a:p>
                <a:pPr marL="457200" lvl="1" indent="0" algn="just">
                  <a:buNone/>
                </a:pPr>
                <a:br>
                  <a:rPr lang="es-ES" sz="1500" dirty="0">
                    <a:solidFill>
                      <a:schemeClr val="accent3"/>
                    </a:solidFill>
                    <a:latin typeface="Josefin Sans" panose="020B0604020202020204" charset="0"/>
                  </a:rPr>
                </a:br>
                <a14:m>
                  <m:oMath xmlns:m="http://schemas.openxmlformats.org/officeDocument/2006/math">
                    <m:r>
                      <a:rPr lang="es-ES" sz="1500" b="1" i="1" dirty="0">
                        <a:solidFill>
                          <a:schemeClr val="accent3"/>
                        </a:solidFill>
                        <a:latin typeface="Cambria Math" panose="02040503050406030204" pitchFamily="18" charset="0"/>
                      </a:rPr>
                      <m:t>𝑭</m:t>
                    </m:r>
                  </m:oMath>
                </a14:m>
                <a:r>
                  <a:rPr lang="es-ES" sz="1500" b="1" dirty="0">
                    <a:solidFill>
                      <a:schemeClr val="accent3"/>
                    </a:solidFill>
                    <a:latin typeface="Josefin Sans" panose="020B0604020202020204" charset="0"/>
                  </a:rPr>
                  <a:t> </a:t>
                </a:r>
                <a:r>
                  <a:rPr lang="es-ES" sz="1500" dirty="0">
                    <a:solidFill>
                      <a:schemeClr val="accent3"/>
                    </a:solidFill>
                    <a:latin typeface="Josefin Sans" panose="020B0604020202020204" charset="0"/>
                  </a:rPr>
                  <a:t>es un </a:t>
                </a:r>
                <a:r>
                  <a:rPr lang="es-ES" sz="1500" i="1" dirty="0">
                    <a:solidFill>
                      <a:schemeClr val="accent3"/>
                    </a:solidFill>
                    <a:latin typeface="Josefin Sans" panose="020B0604020202020204" charset="0"/>
                  </a:rPr>
                  <a:t>framework </a:t>
                </a:r>
                <a:r>
                  <a:rPr lang="es-ES" sz="1500" dirty="0">
                    <a:solidFill>
                      <a:schemeClr val="accent3"/>
                    </a:solidFill>
                    <a:latin typeface="Josefin Sans" panose="020B0604020202020204" charset="0"/>
                  </a:rPr>
                  <a:t>para modelar las representaciones de los documentos, consultas y sus</a:t>
                </a:r>
                <a:br>
                  <a:rPr lang="es-ES" sz="1500" dirty="0">
                    <a:solidFill>
                      <a:schemeClr val="accent3"/>
                    </a:solidFill>
                    <a:latin typeface="Josefin Sans" panose="020B0604020202020204" charset="0"/>
                  </a:rPr>
                </a:br>
                <a:r>
                  <a:rPr lang="es-ES" sz="1500" dirty="0">
                    <a:solidFill>
                      <a:schemeClr val="accent3"/>
                    </a:solidFill>
                    <a:latin typeface="Josefin Sans" panose="020B0604020202020204" charset="0"/>
                  </a:rPr>
                  <a:t>relaciones</a:t>
                </a:r>
                <a:r>
                  <a:rPr lang="es-ES" sz="1500" dirty="0">
                    <a:solidFill>
                      <a:srgbClr val="FF0000"/>
                    </a:solidFill>
                    <a:latin typeface="Josefin Sans" panose="020B0604020202020204" charset="0"/>
                  </a:rPr>
                  <a:t>.</a:t>
                </a:r>
              </a:p>
              <a:p>
                <a:pPr marL="457200" lvl="1" indent="0" algn="just">
                  <a:buNone/>
                </a:pPr>
                <a:br>
                  <a:rPr lang="es-ES" sz="1500" dirty="0">
                    <a:solidFill>
                      <a:schemeClr val="accent3"/>
                    </a:solidFill>
                    <a:latin typeface="Josefin Sans" panose="020B0604020202020204" charset="0"/>
                  </a:rPr>
                </a:br>
                <a14:m>
                  <m:oMath xmlns:m="http://schemas.openxmlformats.org/officeDocument/2006/math">
                    <m:r>
                      <a:rPr lang="es-ES" sz="1500" b="1" i="1" dirty="0">
                        <a:solidFill>
                          <a:schemeClr val="accent3"/>
                        </a:solidFill>
                        <a:latin typeface="Cambria Math" panose="02040503050406030204" pitchFamily="18" charset="0"/>
                      </a:rPr>
                      <m:t>𝑹</m:t>
                    </m:r>
                  </m:oMath>
                </a14:m>
                <a:r>
                  <a:rPr lang="es-ES" sz="1500" b="1" dirty="0">
                    <a:solidFill>
                      <a:schemeClr val="accent3"/>
                    </a:solidFill>
                    <a:latin typeface="Josefin Sans" panose="020B0604020202020204" charset="0"/>
                  </a:rPr>
                  <a:t> </a:t>
                </a:r>
                <a:r>
                  <a:rPr lang="es-ES" sz="1500" dirty="0">
                    <a:solidFill>
                      <a:schemeClr val="accent3"/>
                    </a:solidFill>
                    <a:latin typeface="Josefin Sans" panose="020B0604020202020204" charset="0"/>
                  </a:rPr>
                  <a:t>es una función de </a:t>
                </a:r>
                <a:r>
                  <a:rPr lang="es-ES" sz="1500" i="1" dirty="0">
                    <a:solidFill>
                      <a:schemeClr val="accent3"/>
                    </a:solidFill>
                    <a:latin typeface="Josefin Sans" panose="020B0604020202020204" charset="0"/>
                  </a:rPr>
                  <a:t>ranking </a:t>
                </a:r>
                <a:r>
                  <a:rPr lang="es-ES" sz="1500" dirty="0">
                    <a:solidFill>
                      <a:schemeClr val="accent3"/>
                    </a:solidFill>
                    <a:latin typeface="Josefin Sans" panose="020B0604020202020204" charset="0"/>
                  </a:rPr>
                  <a:t>que asocia un número real con una consulta </a:t>
                </a:r>
                <a14:m>
                  <m:oMath xmlns:m="http://schemas.openxmlformats.org/officeDocument/2006/math">
                    <m:sSub>
                      <m:sSubPr>
                        <m:ctrlPr>
                          <a:rPr lang="es-ES" sz="1500" i="1" dirty="0">
                            <a:solidFill>
                              <a:schemeClr val="accent3"/>
                            </a:solidFill>
                            <a:latin typeface="Cambria Math" panose="02040503050406030204" pitchFamily="18" charset="0"/>
                          </a:rPr>
                        </m:ctrlPr>
                      </m:sSubPr>
                      <m:e>
                        <m:r>
                          <a:rPr lang="es-US" sz="1500" i="1" dirty="0">
                            <a:solidFill>
                              <a:schemeClr val="accent3"/>
                            </a:solidFill>
                            <a:latin typeface="Cambria Math" panose="02040503050406030204" pitchFamily="18" charset="0"/>
                          </a:rPr>
                          <m:t>𝑞</m:t>
                        </m:r>
                      </m:e>
                      <m:sub>
                        <m:r>
                          <a:rPr lang="es-US" sz="1500" i="1" dirty="0">
                            <a:solidFill>
                              <a:schemeClr val="accent3"/>
                            </a:solidFill>
                            <a:latin typeface="Cambria Math" panose="02040503050406030204" pitchFamily="18" charset="0"/>
                          </a:rPr>
                          <m:t>𝑗</m:t>
                        </m:r>
                      </m:sub>
                    </m:sSub>
                  </m:oMath>
                </a14:m>
                <a:r>
                  <a:rPr lang="es-ES" sz="1500" dirty="0">
                    <a:solidFill>
                      <a:schemeClr val="accent3"/>
                    </a:solidFill>
                    <a:latin typeface="Josefin Sans" panose="020B0604020202020204" charset="0"/>
                  </a:rPr>
                  <a:t> que pertenece a </a:t>
                </a:r>
                <a14:m>
                  <m:oMath xmlns:m="http://schemas.openxmlformats.org/officeDocument/2006/math">
                    <m:r>
                      <a:rPr lang="es-ES" sz="1500" i="1" dirty="0">
                        <a:solidFill>
                          <a:schemeClr val="accent3"/>
                        </a:solidFill>
                        <a:latin typeface="Cambria Math" panose="02040503050406030204" pitchFamily="18" charset="0"/>
                      </a:rPr>
                      <m:t>𝑄</m:t>
                    </m:r>
                  </m:oMath>
                </a14:m>
                <a:r>
                  <a:rPr lang="es-ES" sz="1500" dirty="0">
                    <a:solidFill>
                      <a:schemeClr val="accent3"/>
                    </a:solidFill>
                    <a:latin typeface="Josefin Sans" panose="020B0604020202020204" charset="0"/>
                  </a:rPr>
                  <a:t> y una representación de documento </a:t>
                </a:r>
                <a14:m>
                  <m:oMath xmlns:m="http://schemas.openxmlformats.org/officeDocument/2006/math">
                    <m:sSub>
                      <m:sSubPr>
                        <m:ctrlPr>
                          <a:rPr lang="es-ES" sz="1500" i="1" dirty="0">
                            <a:solidFill>
                              <a:schemeClr val="accent3"/>
                            </a:solidFill>
                            <a:latin typeface="Cambria Math" panose="02040503050406030204" pitchFamily="18" charset="0"/>
                          </a:rPr>
                        </m:ctrlPr>
                      </m:sSubPr>
                      <m:e>
                        <m:r>
                          <a:rPr lang="es-US" sz="1500" i="1" dirty="0">
                            <a:solidFill>
                              <a:schemeClr val="accent3"/>
                            </a:solidFill>
                            <a:latin typeface="Cambria Math" panose="02040503050406030204" pitchFamily="18" charset="0"/>
                          </a:rPr>
                          <m:t>𝑑</m:t>
                        </m:r>
                      </m:e>
                      <m:sub>
                        <m:r>
                          <a:rPr lang="es-US" sz="1500" i="1" dirty="0">
                            <a:solidFill>
                              <a:schemeClr val="accent3"/>
                            </a:solidFill>
                            <a:latin typeface="Cambria Math" panose="02040503050406030204" pitchFamily="18" charset="0"/>
                          </a:rPr>
                          <m:t>𝑗</m:t>
                        </m:r>
                      </m:sub>
                    </m:sSub>
                  </m:oMath>
                </a14:m>
                <a:r>
                  <a:rPr lang="es-ES" sz="1500" dirty="0">
                    <a:solidFill>
                      <a:schemeClr val="accent3"/>
                    </a:solidFill>
                    <a:latin typeface="Josefin Sans" panose="020B0604020202020204" charset="0"/>
                  </a:rPr>
                  <a:t> que pertenece a </a:t>
                </a:r>
                <a14:m>
                  <m:oMath xmlns:m="http://schemas.openxmlformats.org/officeDocument/2006/math">
                    <m:r>
                      <a:rPr lang="es-ES" sz="1500" i="1" dirty="0">
                        <a:solidFill>
                          <a:schemeClr val="accent3"/>
                        </a:solidFill>
                        <a:latin typeface="Cambria Math" panose="02040503050406030204" pitchFamily="18" charset="0"/>
                      </a:rPr>
                      <m:t>𝐷</m:t>
                    </m:r>
                  </m:oMath>
                </a14:m>
                <a:r>
                  <a:rPr lang="es-ES" sz="1500" dirty="0">
                    <a:solidFill>
                      <a:schemeClr val="accent3"/>
                    </a:solidFill>
                    <a:latin typeface="Josefin Sans" panose="020B0604020202020204" charset="0"/>
                  </a:rPr>
                  <a:t>. La evaluación de esta función establece un cierto orden entre los documentos de acuerdo a la consulta</a:t>
                </a:r>
                <a:r>
                  <a:rPr lang="es-ES" sz="1500" dirty="0">
                    <a:solidFill>
                      <a:srgbClr val="FF0000"/>
                    </a:solidFill>
                    <a:latin typeface="Josefin Sans" panose="020B0604020202020204" charset="0"/>
                  </a:rPr>
                  <a:t>.</a:t>
                </a:r>
                <a:r>
                  <a:rPr lang="es-ES" sz="1500" dirty="0">
                    <a:solidFill>
                      <a:schemeClr val="accent3"/>
                    </a:solidFill>
                    <a:latin typeface="Josefin Sans" panose="020B0604020202020204" charset="0"/>
                  </a:rPr>
                  <a:t> </a:t>
                </a:r>
                <a:br>
                  <a:rPr lang="es-ES" dirty="0"/>
                </a:br>
                <a:endParaRPr lang="es-US" dirty="0"/>
              </a:p>
            </p:txBody>
          </p:sp>
        </mc:Choice>
        <mc:Fallback xmlns="">
          <p:sp>
            <p:nvSpPr>
              <p:cNvPr id="3" name="Rectangle 2">
                <a:extLst>
                  <a:ext uri="{FF2B5EF4-FFF2-40B4-BE49-F238E27FC236}">
                    <a16:creationId xmlns:a16="http://schemas.microsoft.com/office/drawing/2014/main" xmlns:a14="http://schemas.microsoft.com/office/drawing/2010/main" xmlns="" id="{DEBD432B-5F3C-4634-8839-9551180986BE}"/>
                  </a:ext>
                </a:extLst>
              </p:cNvPr>
              <p:cNvSpPr>
                <a:spLocks noRot="1" noChangeAspect="1" noMove="1" noResize="1" noEditPoints="1" noAdjustHandles="1" noChangeArrowheads="1" noChangeShapeType="1" noTextEdit="1"/>
              </p:cNvSpPr>
              <p:nvPr/>
            </p:nvSpPr>
            <p:spPr>
              <a:xfrm>
                <a:off x="406013" y="1191377"/>
                <a:ext cx="8331973" cy="3415807"/>
              </a:xfrm>
              <a:prstGeom prst="rect">
                <a:avLst/>
              </a:prstGeom>
              <a:blipFill rotWithShape="0">
                <a:blip r:embed="rId3"/>
                <a:stretch>
                  <a:fillRect l="-293" r="-366"/>
                </a:stretch>
              </a:blipFill>
            </p:spPr>
            <p:txBody>
              <a:bodyPr/>
              <a:lstStyle/>
              <a:p>
                <a:r>
                  <a:rPr lang="es-ES">
                    <a:noFill/>
                  </a:rPr>
                  <a:t> </a:t>
                </a:r>
              </a:p>
            </p:txBody>
          </p:sp>
        </mc:Fallback>
      </mc:AlternateContent>
      <p:sp>
        <p:nvSpPr>
          <p:cNvPr id="4" name="TextBox 3">
            <a:extLst>
              <a:ext uri="{FF2B5EF4-FFF2-40B4-BE49-F238E27FC236}">
                <a16:creationId xmlns:a16="http://schemas.microsoft.com/office/drawing/2014/main" id="{A5AFB7DE-B038-4C44-9E7D-E268B3485C05}"/>
              </a:ext>
            </a:extLst>
          </p:cNvPr>
          <p:cNvSpPr txBox="1"/>
          <p:nvPr/>
        </p:nvSpPr>
        <p:spPr>
          <a:xfrm>
            <a:off x="8709660" y="4790933"/>
            <a:ext cx="388549" cy="261610"/>
          </a:xfrm>
          <a:prstGeom prst="rect">
            <a:avLst/>
          </a:prstGeom>
          <a:noFill/>
        </p:spPr>
        <p:txBody>
          <a:bodyPr wrap="square" rtlCol="0">
            <a:spAutoFit/>
          </a:bodyPr>
          <a:lstStyle/>
          <a:p>
            <a:r>
              <a:rPr lang="en-US" sz="1100" dirty="0">
                <a:solidFill>
                  <a:schemeClr val="dk2"/>
                </a:solidFill>
                <a:latin typeface="Josefin Sans"/>
                <a:sym typeface="Josefin Sans"/>
              </a:rPr>
              <a:t>4</a:t>
            </a:r>
            <a:endParaRPr lang="es-ES" sz="1100" dirty="0">
              <a:solidFill>
                <a:schemeClr val="dk2"/>
              </a:solidFill>
              <a:latin typeface="Josefin Sans"/>
              <a:sym typeface="Josefin Sans"/>
            </a:endParaRPr>
          </a:p>
        </p:txBody>
      </p:sp>
    </p:spTree>
    <p:extLst>
      <p:ext uri="{BB962C8B-B14F-4D97-AF65-F5344CB8AC3E}">
        <p14:creationId xmlns:p14="http://schemas.microsoft.com/office/powerpoint/2010/main" val="17832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523181"/>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t>MODELOS DE RECUPERACIÓN DE INFORMACIÓN (MRI)</a:t>
            </a:r>
            <a:endParaRPr sz="2800" dirty="0"/>
          </a:p>
        </p:txBody>
      </p:sp>
      <p:sp>
        <p:nvSpPr>
          <p:cNvPr id="15" name="CuadroTexto 23">
            <a:extLst>
              <a:ext uri="{FF2B5EF4-FFF2-40B4-BE49-F238E27FC236}">
                <a16:creationId xmlns:a16="http://schemas.microsoft.com/office/drawing/2014/main" id="{1E3DA36B-7227-4B54-B70B-E4662F08D57A}"/>
              </a:ext>
            </a:extLst>
          </p:cNvPr>
          <p:cNvSpPr txBox="1"/>
          <p:nvPr/>
        </p:nvSpPr>
        <p:spPr>
          <a:xfrm>
            <a:off x="1110744" y="1482138"/>
            <a:ext cx="1463039" cy="400110"/>
          </a:xfrm>
          <a:prstGeom prst="rect">
            <a:avLst/>
          </a:prstGeom>
          <a:noFill/>
        </p:spPr>
        <p:txBody>
          <a:bodyPr wrap="square" rtlCol="0">
            <a:spAutoFit/>
          </a:bodyPr>
          <a:lstStyle/>
          <a:p>
            <a:pPr algn="ctr"/>
            <a:r>
              <a:rPr lang="es-US" sz="2000" b="1" dirty="0">
                <a:solidFill>
                  <a:schemeClr val="accent1"/>
                </a:solidFill>
                <a:latin typeface="Josefin Sans"/>
              </a:rPr>
              <a:t>Booleano</a:t>
            </a:r>
          </a:p>
        </p:txBody>
      </p:sp>
      <p:cxnSp>
        <p:nvCxnSpPr>
          <p:cNvPr id="18" name="Conector recto de flecha 35">
            <a:extLst>
              <a:ext uri="{FF2B5EF4-FFF2-40B4-BE49-F238E27FC236}">
                <a16:creationId xmlns:a16="http://schemas.microsoft.com/office/drawing/2014/main" id="{C54890D2-995E-48E5-BE0C-334AADF789A2}"/>
              </a:ext>
            </a:extLst>
          </p:cNvPr>
          <p:cNvCxnSpPr>
            <a:cxnSpLocks/>
          </p:cNvCxnSpPr>
          <p:nvPr/>
        </p:nvCxnSpPr>
        <p:spPr>
          <a:xfrm>
            <a:off x="7142920" y="2025155"/>
            <a:ext cx="17390" cy="9642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175DCF6C-09D9-442F-9A14-1EB2A780FFE7}"/>
              </a:ext>
            </a:extLst>
          </p:cNvPr>
          <p:cNvSpPr txBox="1"/>
          <p:nvPr/>
        </p:nvSpPr>
        <p:spPr>
          <a:xfrm>
            <a:off x="8763000" y="4790933"/>
            <a:ext cx="335209" cy="261610"/>
          </a:xfrm>
          <a:prstGeom prst="rect">
            <a:avLst/>
          </a:prstGeom>
          <a:noFill/>
        </p:spPr>
        <p:txBody>
          <a:bodyPr wrap="square" rtlCol="0">
            <a:spAutoFit/>
          </a:bodyPr>
          <a:lstStyle/>
          <a:p>
            <a:r>
              <a:rPr lang="es-ES" sz="1100" dirty="0">
                <a:solidFill>
                  <a:schemeClr val="dk2"/>
                </a:solidFill>
                <a:latin typeface="Josefin Sans"/>
                <a:sym typeface="Josefin Sans"/>
              </a:rPr>
              <a:t>5</a:t>
            </a:r>
          </a:p>
        </p:txBody>
      </p:sp>
      <p:sp>
        <p:nvSpPr>
          <p:cNvPr id="32" name="CuadroTexto 23">
            <a:extLst>
              <a:ext uri="{FF2B5EF4-FFF2-40B4-BE49-F238E27FC236}">
                <a16:creationId xmlns:a16="http://schemas.microsoft.com/office/drawing/2014/main" id="{F5BAFC75-910E-46A0-9E54-6E05CDF4DA4F}"/>
              </a:ext>
            </a:extLst>
          </p:cNvPr>
          <p:cNvSpPr txBox="1"/>
          <p:nvPr/>
        </p:nvSpPr>
        <p:spPr>
          <a:xfrm>
            <a:off x="3909524" y="1498323"/>
            <a:ext cx="1342342" cy="400110"/>
          </a:xfrm>
          <a:prstGeom prst="rect">
            <a:avLst/>
          </a:prstGeom>
          <a:noFill/>
        </p:spPr>
        <p:txBody>
          <a:bodyPr wrap="square" rtlCol="0">
            <a:spAutoFit/>
          </a:bodyPr>
          <a:lstStyle/>
          <a:p>
            <a:pPr algn="ctr"/>
            <a:r>
              <a:rPr lang="es-US" sz="2000" b="1" dirty="0">
                <a:solidFill>
                  <a:schemeClr val="accent1"/>
                </a:solidFill>
                <a:latin typeface="Josefin Sans"/>
              </a:rPr>
              <a:t>Vectorial</a:t>
            </a:r>
          </a:p>
        </p:txBody>
      </p:sp>
      <p:sp>
        <p:nvSpPr>
          <p:cNvPr id="33" name="CuadroTexto 23">
            <a:extLst>
              <a:ext uri="{FF2B5EF4-FFF2-40B4-BE49-F238E27FC236}">
                <a16:creationId xmlns:a16="http://schemas.microsoft.com/office/drawing/2014/main" id="{BBDAF90A-BC9D-461F-BA6A-95BB29ECDC50}"/>
              </a:ext>
            </a:extLst>
          </p:cNvPr>
          <p:cNvSpPr txBox="1"/>
          <p:nvPr/>
        </p:nvSpPr>
        <p:spPr>
          <a:xfrm>
            <a:off x="6181434" y="1498323"/>
            <a:ext cx="1917937" cy="400110"/>
          </a:xfrm>
          <a:prstGeom prst="rect">
            <a:avLst/>
          </a:prstGeom>
          <a:noFill/>
        </p:spPr>
        <p:txBody>
          <a:bodyPr wrap="square" rtlCol="0">
            <a:spAutoFit/>
          </a:bodyPr>
          <a:lstStyle/>
          <a:p>
            <a:pPr algn="ctr"/>
            <a:r>
              <a:rPr lang="es-US" sz="2000" b="1" dirty="0">
                <a:solidFill>
                  <a:schemeClr val="accent1"/>
                </a:solidFill>
                <a:latin typeface="Josefin Sans"/>
              </a:rPr>
              <a:t>Probabilístico</a:t>
            </a:r>
          </a:p>
        </p:txBody>
      </p:sp>
      <p:cxnSp>
        <p:nvCxnSpPr>
          <p:cNvPr id="34" name="Conector recto de flecha 35">
            <a:extLst>
              <a:ext uri="{FF2B5EF4-FFF2-40B4-BE49-F238E27FC236}">
                <a16:creationId xmlns:a16="http://schemas.microsoft.com/office/drawing/2014/main" id="{0490D5E5-2DD5-479E-8A62-92071C04B53E}"/>
              </a:ext>
            </a:extLst>
          </p:cNvPr>
          <p:cNvCxnSpPr>
            <a:cxnSpLocks/>
          </p:cNvCxnSpPr>
          <p:nvPr/>
        </p:nvCxnSpPr>
        <p:spPr>
          <a:xfrm>
            <a:off x="4563305" y="2025155"/>
            <a:ext cx="17390" cy="9642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Conector recto de flecha 35">
            <a:extLst>
              <a:ext uri="{FF2B5EF4-FFF2-40B4-BE49-F238E27FC236}">
                <a16:creationId xmlns:a16="http://schemas.microsoft.com/office/drawing/2014/main" id="{CB7F18BB-D11A-40C6-A0E9-AC91A53422F9}"/>
              </a:ext>
            </a:extLst>
          </p:cNvPr>
          <p:cNvCxnSpPr>
            <a:cxnSpLocks/>
          </p:cNvCxnSpPr>
          <p:nvPr/>
        </p:nvCxnSpPr>
        <p:spPr>
          <a:xfrm>
            <a:off x="1824874" y="2025155"/>
            <a:ext cx="17390" cy="96422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6" name="CuadroTexto 23">
            <a:extLst>
              <a:ext uri="{FF2B5EF4-FFF2-40B4-BE49-F238E27FC236}">
                <a16:creationId xmlns:a16="http://schemas.microsoft.com/office/drawing/2014/main" id="{5F46461A-0FD7-4C0B-92CA-DDBBBCFAC03A}"/>
              </a:ext>
            </a:extLst>
          </p:cNvPr>
          <p:cNvSpPr txBox="1"/>
          <p:nvPr/>
        </p:nvSpPr>
        <p:spPr>
          <a:xfrm>
            <a:off x="502832" y="3178648"/>
            <a:ext cx="2580676" cy="1200329"/>
          </a:xfrm>
          <a:prstGeom prst="rect">
            <a:avLst/>
          </a:prstGeom>
          <a:noFill/>
        </p:spPr>
        <p:txBody>
          <a:bodyPr wrap="square" rtlCol="0">
            <a:spAutoFit/>
          </a:bodyPr>
          <a:lstStyle/>
          <a:p>
            <a:pPr algn="ctr"/>
            <a:r>
              <a:rPr lang="es-US" sz="1800" b="1" dirty="0">
                <a:solidFill>
                  <a:schemeClr val="accent4">
                    <a:lumMod val="75000"/>
                  </a:schemeClr>
                </a:solidFill>
                <a:latin typeface="Josefin Sans"/>
              </a:rPr>
              <a:t>Basados en teoría de conjuntos</a:t>
            </a:r>
          </a:p>
          <a:p>
            <a:r>
              <a:rPr lang="es-US" sz="1800" i="1" dirty="0">
                <a:solidFill>
                  <a:schemeClr val="accent2"/>
                </a:solidFill>
                <a:latin typeface="Josefin Sans"/>
              </a:rPr>
              <a:t>- </a:t>
            </a:r>
            <a:r>
              <a:rPr lang="es-US" sz="1800" i="1" dirty="0" err="1">
                <a:solidFill>
                  <a:schemeClr val="accent2"/>
                </a:solidFill>
                <a:latin typeface="Josefin Sans"/>
              </a:rPr>
              <a:t>Fuzzy</a:t>
            </a:r>
            <a:r>
              <a:rPr lang="es-US" sz="1800" dirty="0">
                <a:solidFill>
                  <a:schemeClr val="accent2"/>
                </a:solidFill>
                <a:latin typeface="Josefin Sans"/>
              </a:rPr>
              <a:t> (Difuso)</a:t>
            </a:r>
          </a:p>
          <a:p>
            <a:r>
              <a:rPr lang="es-US" sz="1800" dirty="0">
                <a:solidFill>
                  <a:schemeClr val="accent2"/>
                </a:solidFill>
                <a:latin typeface="Josefin Sans"/>
              </a:rPr>
              <a:t>- Booleano Extendido</a:t>
            </a:r>
          </a:p>
        </p:txBody>
      </p:sp>
      <p:sp>
        <p:nvSpPr>
          <p:cNvPr id="37" name="CuadroTexto 23">
            <a:extLst>
              <a:ext uri="{FF2B5EF4-FFF2-40B4-BE49-F238E27FC236}">
                <a16:creationId xmlns:a16="http://schemas.microsoft.com/office/drawing/2014/main" id="{8525AEAF-99C4-4E02-85D5-BAA9317E2CC9}"/>
              </a:ext>
            </a:extLst>
          </p:cNvPr>
          <p:cNvSpPr txBox="1"/>
          <p:nvPr/>
        </p:nvSpPr>
        <p:spPr>
          <a:xfrm>
            <a:off x="3348195" y="3178649"/>
            <a:ext cx="2464999" cy="1200329"/>
          </a:xfrm>
          <a:prstGeom prst="rect">
            <a:avLst/>
          </a:prstGeom>
          <a:noFill/>
        </p:spPr>
        <p:txBody>
          <a:bodyPr wrap="square" rtlCol="0">
            <a:spAutoFit/>
          </a:bodyPr>
          <a:lstStyle/>
          <a:p>
            <a:pPr algn="ctr"/>
            <a:r>
              <a:rPr lang="es-US" sz="1800" b="1" dirty="0">
                <a:solidFill>
                  <a:schemeClr val="accent4">
                    <a:lumMod val="75000"/>
                  </a:schemeClr>
                </a:solidFill>
                <a:latin typeface="Josefin Sans"/>
              </a:rPr>
              <a:t>Algebraicos</a:t>
            </a:r>
          </a:p>
          <a:p>
            <a:r>
              <a:rPr lang="es-US" sz="1800" dirty="0">
                <a:solidFill>
                  <a:schemeClr val="accent2"/>
                </a:solidFill>
                <a:latin typeface="Josefin Sans"/>
              </a:rPr>
              <a:t>- Vector Generalizado</a:t>
            </a:r>
          </a:p>
          <a:p>
            <a:r>
              <a:rPr lang="es-US" sz="1800" dirty="0">
                <a:solidFill>
                  <a:schemeClr val="accent2"/>
                </a:solidFill>
                <a:latin typeface="Josefin Sans"/>
              </a:rPr>
              <a:t>- Semántica Latente</a:t>
            </a:r>
          </a:p>
          <a:p>
            <a:r>
              <a:rPr lang="es-US" sz="1800" dirty="0">
                <a:solidFill>
                  <a:schemeClr val="accent2"/>
                </a:solidFill>
                <a:latin typeface="Josefin Sans"/>
              </a:rPr>
              <a:t>- Redes Neuronales</a:t>
            </a:r>
          </a:p>
        </p:txBody>
      </p:sp>
      <p:sp>
        <p:nvSpPr>
          <p:cNvPr id="38" name="CuadroTexto 23">
            <a:extLst>
              <a:ext uri="{FF2B5EF4-FFF2-40B4-BE49-F238E27FC236}">
                <a16:creationId xmlns:a16="http://schemas.microsoft.com/office/drawing/2014/main" id="{CA738B82-BA6F-4C95-A45F-DF179DE99180}"/>
              </a:ext>
            </a:extLst>
          </p:cNvPr>
          <p:cNvSpPr txBox="1"/>
          <p:nvPr/>
        </p:nvSpPr>
        <p:spPr>
          <a:xfrm>
            <a:off x="5927810" y="3178648"/>
            <a:ext cx="2447609" cy="923330"/>
          </a:xfrm>
          <a:prstGeom prst="rect">
            <a:avLst/>
          </a:prstGeom>
          <a:noFill/>
        </p:spPr>
        <p:txBody>
          <a:bodyPr wrap="square" rtlCol="0">
            <a:spAutoFit/>
          </a:bodyPr>
          <a:lstStyle/>
          <a:p>
            <a:pPr algn="ctr"/>
            <a:r>
              <a:rPr lang="es-US" sz="1800" b="1" dirty="0">
                <a:solidFill>
                  <a:schemeClr val="accent4">
                    <a:lumMod val="75000"/>
                  </a:schemeClr>
                </a:solidFill>
                <a:latin typeface="Josefin Sans"/>
              </a:rPr>
              <a:t>Probabil</a:t>
            </a:r>
            <a:r>
              <a:rPr lang="es-ES" sz="1800" b="1" dirty="0">
                <a:solidFill>
                  <a:schemeClr val="accent4">
                    <a:lumMod val="75000"/>
                  </a:schemeClr>
                </a:solidFill>
                <a:latin typeface="Josefin Sans"/>
              </a:rPr>
              <a:t>í</a:t>
            </a:r>
            <a:r>
              <a:rPr lang="es-US" sz="1800" b="1" dirty="0">
                <a:solidFill>
                  <a:schemeClr val="accent4">
                    <a:lumMod val="75000"/>
                  </a:schemeClr>
                </a:solidFill>
                <a:latin typeface="Josefin Sans"/>
              </a:rPr>
              <a:t>sticos</a:t>
            </a:r>
          </a:p>
          <a:p>
            <a:r>
              <a:rPr lang="es-US" sz="1800" dirty="0">
                <a:solidFill>
                  <a:schemeClr val="accent2"/>
                </a:solidFill>
                <a:latin typeface="Josefin Sans"/>
              </a:rPr>
              <a:t>- Redes de Inferencia</a:t>
            </a:r>
          </a:p>
          <a:p>
            <a:r>
              <a:rPr lang="es-US" sz="1800" dirty="0">
                <a:solidFill>
                  <a:schemeClr val="accent2"/>
                </a:solidFill>
                <a:latin typeface="Josefin Sans"/>
              </a:rPr>
              <a:t>- Redes de Creencia</a:t>
            </a:r>
          </a:p>
        </p:txBody>
      </p:sp>
    </p:spTree>
    <p:extLst>
      <p:ext uri="{BB962C8B-B14F-4D97-AF65-F5344CB8AC3E}">
        <p14:creationId xmlns:p14="http://schemas.microsoft.com/office/powerpoint/2010/main" val="279109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3200" dirty="0"/>
              <a:t>OBJETIVOS</a:t>
            </a:r>
            <a:endParaRPr dirty="0"/>
          </a:p>
        </p:txBody>
      </p:sp>
      <p:sp>
        <p:nvSpPr>
          <p:cNvPr id="1263" name="Google Shape;1263;p36"/>
          <p:cNvSpPr txBox="1">
            <a:spLocks noGrp="1"/>
          </p:cNvSpPr>
          <p:nvPr>
            <p:ph type="subTitle" idx="2"/>
          </p:nvPr>
        </p:nvSpPr>
        <p:spPr>
          <a:xfrm>
            <a:off x="2428313" y="2066661"/>
            <a:ext cx="5995686" cy="16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000" dirty="0"/>
              <a:t>Caracterizar los Modelos de Recuperación de Información Booleano y Vectorial</a:t>
            </a:r>
          </a:p>
          <a:p>
            <a:pPr marL="0" lvl="0" indent="0" algn="ctr" rtl="0">
              <a:spcBef>
                <a:spcPts val="0"/>
              </a:spcBef>
              <a:spcAft>
                <a:spcPts val="0"/>
              </a:spcAft>
              <a:buNone/>
            </a:pPr>
            <a:endParaRPr lang="es-ES" sz="1800" dirty="0"/>
          </a:p>
          <a:p>
            <a:pPr marL="285750" lvl="0" indent="-285750" algn="l" rtl="0">
              <a:lnSpc>
                <a:spcPct val="150000"/>
              </a:lnSpc>
              <a:spcBef>
                <a:spcPts val="0"/>
              </a:spcBef>
              <a:spcAft>
                <a:spcPts val="0"/>
              </a:spcAft>
              <a:buFont typeface="Arial" panose="020B0604020202020204" pitchFamily="34" charset="0"/>
              <a:buChar char="•"/>
            </a:pPr>
            <a:r>
              <a:rPr lang="es-ES" sz="1800" dirty="0"/>
              <a:t>Formalización</a:t>
            </a:r>
          </a:p>
          <a:p>
            <a:pPr marL="285750" lvl="0" indent="-285750" algn="l" rtl="0">
              <a:lnSpc>
                <a:spcPct val="150000"/>
              </a:lnSpc>
              <a:spcBef>
                <a:spcPts val="0"/>
              </a:spcBef>
              <a:spcAft>
                <a:spcPts val="0"/>
              </a:spcAft>
              <a:buFont typeface="Arial" panose="020B0604020202020204" pitchFamily="34" charset="0"/>
              <a:buChar char="•"/>
            </a:pPr>
            <a:r>
              <a:rPr lang="es-ES" sz="1800" dirty="0"/>
              <a:t>Ventajas y Limitaciones </a:t>
            </a:r>
          </a:p>
          <a:p>
            <a:pPr marL="285750" lvl="0" indent="-285750" algn="l" rtl="0">
              <a:lnSpc>
                <a:spcPct val="150000"/>
              </a:lnSpc>
              <a:spcBef>
                <a:spcPts val="0"/>
              </a:spcBef>
              <a:spcAft>
                <a:spcPts val="0"/>
              </a:spcAft>
              <a:buFont typeface="Arial" panose="020B0604020202020204" pitchFamily="34" charset="0"/>
              <a:buChar char="•"/>
            </a:pPr>
            <a:r>
              <a:rPr lang="es-ES" sz="1800" dirty="0"/>
              <a:t>Aplicaciones</a:t>
            </a:r>
            <a:endParaRPr sz="1800" dirty="0"/>
          </a:p>
        </p:txBody>
      </p:sp>
      <p:sp>
        <p:nvSpPr>
          <p:cNvPr id="1274" name="Google Shape;1274;p36"/>
          <p:cNvSpPr txBox="1">
            <a:spLocks noGrp="1"/>
          </p:cNvSpPr>
          <p:nvPr>
            <p:ph type="title" idx="16"/>
          </p:nvPr>
        </p:nvSpPr>
        <p:spPr>
          <a:xfrm>
            <a:off x="1768450" y="166560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grpSp>
        <p:nvGrpSpPr>
          <p:cNvPr id="1304" name="Google Shape;1304;p36"/>
          <p:cNvGrpSpPr/>
          <p:nvPr/>
        </p:nvGrpSpPr>
        <p:grpSpPr>
          <a:xfrm>
            <a:off x="469665" y="1531138"/>
            <a:ext cx="1774191" cy="3142951"/>
            <a:chOff x="575781" y="1520210"/>
            <a:chExt cx="1774191" cy="3142951"/>
          </a:xfrm>
        </p:grpSpPr>
        <p:sp>
          <p:nvSpPr>
            <p:cNvPr id="1305" name="Google Shape;1305;p36"/>
            <p:cNvSpPr/>
            <p:nvPr/>
          </p:nvSpPr>
          <p:spPr>
            <a:xfrm>
              <a:off x="575781" y="1520210"/>
              <a:ext cx="1259020" cy="3142951"/>
            </a:xfrm>
            <a:custGeom>
              <a:avLst/>
              <a:gdLst/>
              <a:ahLst/>
              <a:cxnLst/>
              <a:rect l="l" t="t" r="r" b="b"/>
              <a:pathLst>
                <a:path w="39283" h="98064" extrusionOk="0">
                  <a:moveTo>
                    <a:pt x="1" y="1"/>
                  </a:moveTo>
                  <a:lnTo>
                    <a:pt x="34" y="98063"/>
                  </a:lnTo>
                  <a:lnTo>
                    <a:pt x="39283" y="98063"/>
                  </a:lnTo>
                  <a:lnTo>
                    <a:pt x="384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6"/>
            <p:cNvSpPr/>
            <p:nvPr/>
          </p:nvSpPr>
          <p:spPr>
            <a:xfrm>
              <a:off x="575781" y="1520210"/>
              <a:ext cx="564465" cy="3142951"/>
            </a:xfrm>
            <a:custGeom>
              <a:avLst/>
              <a:gdLst/>
              <a:ahLst/>
              <a:cxnLst/>
              <a:rect l="l" t="t" r="r" b="b"/>
              <a:pathLst>
                <a:path w="17612" h="98064" extrusionOk="0">
                  <a:moveTo>
                    <a:pt x="1" y="1"/>
                  </a:moveTo>
                  <a:lnTo>
                    <a:pt x="34" y="98063"/>
                  </a:lnTo>
                  <a:lnTo>
                    <a:pt x="17612" y="98063"/>
                  </a:lnTo>
                  <a:lnTo>
                    <a:pt x="1726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6"/>
            <p:cNvSpPr/>
            <p:nvPr/>
          </p:nvSpPr>
          <p:spPr>
            <a:xfrm>
              <a:off x="1171270" y="1546459"/>
              <a:ext cx="596066" cy="424695"/>
            </a:xfrm>
            <a:custGeom>
              <a:avLst/>
              <a:gdLst/>
              <a:ahLst/>
              <a:cxnLst/>
              <a:rect l="l" t="t" r="r" b="b"/>
              <a:pathLst>
                <a:path w="18598" h="13251" extrusionOk="0">
                  <a:moveTo>
                    <a:pt x="1" y="0"/>
                  </a:moveTo>
                  <a:lnTo>
                    <a:pt x="1" y="13250"/>
                  </a:lnTo>
                  <a:lnTo>
                    <a:pt x="18597" y="13250"/>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6"/>
            <p:cNvSpPr/>
            <p:nvPr/>
          </p:nvSpPr>
          <p:spPr>
            <a:xfrm>
              <a:off x="1379595" y="1642320"/>
              <a:ext cx="182108" cy="71792"/>
            </a:xfrm>
            <a:custGeom>
              <a:avLst/>
              <a:gdLst/>
              <a:ahLst/>
              <a:cxnLst/>
              <a:rect l="l" t="t" r="r" b="b"/>
              <a:pathLst>
                <a:path w="5682" h="2240" extrusionOk="0">
                  <a:moveTo>
                    <a:pt x="0" y="0"/>
                  </a:moveTo>
                  <a:lnTo>
                    <a:pt x="0" y="2239"/>
                  </a:lnTo>
                  <a:lnTo>
                    <a:pt x="5681" y="2239"/>
                  </a:lnTo>
                  <a:lnTo>
                    <a:pt x="5681"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6"/>
            <p:cNvSpPr/>
            <p:nvPr/>
          </p:nvSpPr>
          <p:spPr>
            <a:xfrm>
              <a:off x="1373697" y="1769238"/>
              <a:ext cx="188005" cy="26794"/>
            </a:xfrm>
            <a:custGeom>
              <a:avLst/>
              <a:gdLst/>
              <a:ahLst/>
              <a:cxnLst/>
              <a:rect l="l" t="t" r="r" b="b"/>
              <a:pathLst>
                <a:path w="5866"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6"/>
            <p:cNvSpPr/>
            <p:nvPr/>
          </p:nvSpPr>
          <p:spPr>
            <a:xfrm>
              <a:off x="1753906" y="2027337"/>
              <a:ext cx="596066" cy="445591"/>
            </a:xfrm>
            <a:custGeom>
              <a:avLst/>
              <a:gdLst/>
              <a:ahLst/>
              <a:cxnLst/>
              <a:rect l="l" t="t" r="r" b="b"/>
              <a:pathLst>
                <a:path w="18598" h="13903" extrusionOk="0">
                  <a:moveTo>
                    <a:pt x="18597" y="1"/>
                  </a:moveTo>
                  <a:lnTo>
                    <a:pt x="1" y="669"/>
                  </a:lnTo>
                  <a:lnTo>
                    <a:pt x="1" y="13902"/>
                  </a:lnTo>
                  <a:lnTo>
                    <a:pt x="18597" y="13902"/>
                  </a:lnTo>
                  <a:lnTo>
                    <a:pt x="185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6"/>
            <p:cNvSpPr/>
            <p:nvPr/>
          </p:nvSpPr>
          <p:spPr>
            <a:xfrm>
              <a:off x="1961687" y="2144095"/>
              <a:ext cx="182653" cy="71792"/>
            </a:xfrm>
            <a:custGeom>
              <a:avLst/>
              <a:gdLst/>
              <a:ahLst/>
              <a:cxnLst/>
              <a:rect l="l" t="t" r="r" b="b"/>
              <a:pathLst>
                <a:path w="5699" h="2240" extrusionOk="0">
                  <a:moveTo>
                    <a:pt x="1" y="0"/>
                  </a:moveTo>
                  <a:lnTo>
                    <a:pt x="1" y="2239"/>
                  </a:lnTo>
                  <a:lnTo>
                    <a:pt x="5698" y="2239"/>
                  </a:lnTo>
                  <a:lnTo>
                    <a:pt x="5698" y="184"/>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6"/>
            <p:cNvSpPr/>
            <p:nvPr/>
          </p:nvSpPr>
          <p:spPr>
            <a:xfrm>
              <a:off x="1955789" y="2271013"/>
              <a:ext cx="188550" cy="27339"/>
            </a:xfrm>
            <a:custGeom>
              <a:avLst/>
              <a:gdLst/>
              <a:ahLst/>
              <a:cxnLst/>
              <a:rect l="l" t="t" r="r" b="b"/>
              <a:pathLst>
                <a:path w="5883" h="853" extrusionOk="0">
                  <a:moveTo>
                    <a:pt x="1" y="0"/>
                  </a:moveTo>
                  <a:lnTo>
                    <a:pt x="1" y="852"/>
                  </a:lnTo>
                  <a:lnTo>
                    <a:pt x="5882" y="852"/>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6"/>
            <p:cNvSpPr/>
            <p:nvPr/>
          </p:nvSpPr>
          <p:spPr>
            <a:xfrm>
              <a:off x="1171270" y="3587819"/>
              <a:ext cx="596066" cy="445046"/>
            </a:xfrm>
            <a:custGeom>
              <a:avLst/>
              <a:gdLst/>
              <a:ahLst/>
              <a:cxnLst/>
              <a:rect l="l" t="t" r="r" b="b"/>
              <a:pathLst>
                <a:path w="18598" h="13886" extrusionOk="0">
                  <a:moveTo>
                    <a:pt x="18597" y="0"/>
                  </a:moveTo>
                  <a:lnTo>
                    <a:pt x="1" y="652"/>
                  </a:lnTo>
                  <a:lnTo>
                    <a:pt x="1" y="13885"/>
                  </a:lnTo>
                  <a:lnTo>
                    <a:pt x="18597" y="13885"/>
                  </a:lnTo>
                  <a:lnTo>
                    <a:pt x="185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6"/>
            <p:cNvSpPr/>
            <p:nvPr/>
          </p:nvSpPr>
          <p:spPr>
            <a:xfrm>
              <a:off x="1379595" y="3704033"/>
              <a:ext cx="182108" cy="71792"/>
            </a:xfrm>
            <a:custGeom>
              <a:avLst/>
              <a:gdLst/>
              <a:ahLst/>
              <a:cxnLst/>
              <a:rect l="l" t="t" r="r" b="b"/>
              <a:pathLst>
                <a:path w="5682" h="2240" extrusionOk="0">
                  <a:moveTo>
                    <a:pt x="0" y="0"/>
                  </a:moveTo>
                  <a:lnTo>
                    <a:pt x="0" y="2239"/>
                  </a:lnTo>
                  <a:lnTo>
                    <a:pt x="5681" y="2239"/>
                  </a:lnTo>
                  <a:lnTo>
                    <a:pt x="5681" y="201"/>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6"/>
            <p:cNvSpPr/>
            <p:nvPr/>
          </p:nvSpPr>
          <p:spPr>
            <a:xfrm>
              <a:off x="1373697" y="3831463"/>
              <a:ext cx="188005" cy="26826"/>
            </a:xfrm>
            <a:custGeom>
              <a:avLst/>
              <a:gdLst/>
              <a:ahLst/>
              <a:cxnLst/>
              <a:rect l="l" t="t" r="r" b="b"/>
              <a:pathLst>
                <a:path w="5866" h="837" extrusionOk="0">
                  <a:moveTo>
                    <a:pt x="0" y="1"/>
                  </a:moveTo>
                  <a:lnTo>
                    <a:pt x="0" y="836"/>
                  </a:lnTo>
                  <a:lnTo>
                    <a:pt x="5865" y="836"/>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6"/>
            <p:cNvSpPr/>
            <p:nvPr/>
          </p:nvSpPr>
          <p:spPr>
            <a:xfrm>
              <a:off x="1179314" y="2560713"/>
              <a:ext cx="595521" cy="445046"/>
            </a:xfrm>
            <a:custGeom>
              <a:avLst/>
              <a:gdLst/>
              <a:ahLst/>
              <a:cxnLst/>
              <a:rect l="l" t="t" r="r" b="b"/>
              <a:pathLst>
                <a:path w="18581" h="13886" extrusionOk="0">
                  <a:moveTo>
                    <a:pt x="0" y="0"/>
                  </a:moveTo>
                  <a:lnTo>
                    <a:pt x="0" y="13885"/>
                  </a:lnTo>
                  <a:lnTo>
                    <a:pt x="18580" y="13885"/>
                  </a:lnTo>
                  <a:lnTo>
                    <a:pt x="1858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6"/>
            <p:cNvSpPr/>
            <p:nvPr/>
          </p:nvSpPr>
          <p:spPr>
            <a:xfrm>
              <a:off x="1394049" y="2755641"/>
              <a:ext cx="171403" cy="67497"/>
            </a:xfrm>
            <a:custGeom>
              <a:avLst/>
              <a:gdLst/>
              <a:ahLst/>
              <a:cxnLst/>
              <a:rect l="l" t="t" r="r" b="b"/>
              <a:pathLst>
                <a:path w="5348" h="2106" extrusionOk="0">
                  <a:moveTo>
                    <a:pt x="0" y="0"/>
                  </a:moveTo>
                  <a:lnTo>
                    <a:pt x="0" y="2106"/>
                  </a:lnTo>
                  <a:lnTo>
                    <a:pt x="5347" y="2106"/>
                  </a:lnTo>
                  <a:lnTo>
                    <a:pt x="5347"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p:nvPr/>
          </p:nvSpPr>
          <p:spPr>
            <a:xfrm>
              <a:off x="1388697" y="2875059"/>
              <a:ext cx="176756" cy="25191"/>
            </a:xfrm>
            <a:custGeom>
              <a:avLst/>
              <a:gdLst/>
              <a:ahLst/>
              <a:cxnLst/>
              <a:rect l="l" t="t" r="r" b="b"/>
              <a:pathLst>
                <a:path w="5515" h="786" extrusionOk="0">
                  <a:moveTo>
                    <a:pt x="0" y="0"/>
                  </a:moveTo>
                  <a:lnTo>
                    <a:pt x="0" y="786"/>
                  </a:lnTo>
                  <a:lnTo>
                    <a:pt x="5514" y="786"/>
                  </a:lnTo>
                  <a:lnTo>
                    <a:pt x="551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6"/>
            <p:cNvSpPr/>
            <p:nvPr/>
          </p:nvSpPr>
          <p:spPr>
            <a:xfrm>
              <a:off x="1171814" y="2055733"/>
              <a:ext cx="582124" cy="415047"/>
            </a:xfrm>
            <a:custGeom>
              <a:avLst/>
              <a:gdLst/>
              <a:ahLst/>
              <a:cxnLst/>
              <a:rect l="l" t="t" r="r" b="b"/>
              <a:pathLst>
                <a:path w="18163" h="12950" extrusionOk="0">
                  <a:moveTo>
                    <a:pt x="0" y="0"/>
                  </a:moveTo>
                  <a:lnTo>
                    <a:pt x="0" y="12949"/>
                  </a:lnTo>
                  <a:lnTo>
                    <a:pt x="18163" y="12949"/>
                  </a:lnTo>
                  <a:lnTo>
                    <a:pt x="181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6"/>
            <p:cNvSpPr/>
            <p:nvPr/>
          </p:nvSpPr>
          <p:spPr>
            <a:xfrm>
              <a:off x="1388247" y="3188316"/>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36"/>
            <p:cNvSpPr/>
            <p:nvPr/>
          </p:nvSpPr>
          <p:spPr>
            <a:xfrm>
              <a:off x="1171814" y="3099954"/>
              <a:ext cx="582124" cy="415080"/>
            </a:xfrm>
            <a:custGeom>
              <a:avLst/>
              <a:gdLst/>
              <a:ahLst/>
              <a:cxnLst/>
              <a:rect l="l" t="t" r="r" b="b"/>
              <a:pathLst>
                <a:path w="18163" h="12951" extrusionOk="0">
                  <a:moveTo>
                    <a:pt x="0" y="1"/>
                  </a:moveTo>
                  <a:lnTo>
                    <a:pt x="0"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6"/>
            <p:cNvSpPr/>
            <p:nvPr/>
          </p:nvSpPr>
          <p:spPr>
            <a:xfrm>
              <a:off x="1171814" y="4130810"/>
              <a:ext cx="582124" cy="415047"/>
            </a:xfrm>
            <a:custGeom>
              <a:avLst/>
              <a:gdLst/>
              <a:ahLst/>
              <a:cxnLst/>
              <a:rect l="l" t="t" r="r" b="b"/>
              <a:pathLst>
                <a:path w="18163" h="12950" extrusionOk="0">
                  <a:moveTo>
                    <a:pt x="0" y="1"/>
                  </a:moveTo>
                  <a:lnTo>
                    <a:pt x="0" y="12950"/>
                  </a:lnTo>
                  <a:lnTo>
                    <a:pt x="18163" y="12950"/>
                  </a:lnTo>
                  <a:lnTo>
                    <a:pt x="1816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TextBox 32">
            <a:extLst>
              <a:ext uri="{FF2B5EF4-FFF2-40B4-BE49-F238E27FC236}">
                <a16:creationId xmlns:a16="http://schemas.microsoft.com/office/drawing/2014/main" id="{F7673B0A-6F48-4C83-B46B-4A88033D132D}"/>
              </a:ext>
            </a:extLst>
          </p:cNvPr>
          <p:cNvSpPr txBox="1"/>
          <p:nvPr/>
        </p:nvSpPr>
        <p:spPr>
          <a:xfrm>
            <a:off x="8813371" y="4790933"/>
            <a:ext cx="284838" cy="261610"/>
          </a:xfrm>
          <a:prstGeom prst="rect">
            <a:avLst/>
          </a:prstGeom>
          <a:noFill/>
        </p:spPr>
        <p:txBody>
          <a:bodyPr wrap="square" rtlCol="0">
            <a:spAutoFit/>
          </a:bodyPr>
          <a:lstStyle/>
          <a:p>
            <a:r>
              <a:rPr lang="en-US" sz="1100" dirty="0">
                <a:solidFill>
                  <a:schemeClr val="dk2"/>
                </a:solidFill>
                <a:latin typeface="Josefin Sans"/>
                <a:sym typeface="Josefin Sans"/>
              </a:rPr>
              <a:t>6</a:t>
            </a:r>
            <a:endParaRPr lang="es-ES" sz="1100" dirty="0">
              <a:solidFill>
                <a:schemeClr val="dk2"/>
              </a:solidFill>
              <a:latin typeface="Josefin Sans"/>
              <a:sym typeface="Josefi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394228"/>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t>REPRESENTACIÓN DE DOCUMENTOS</a:t>
            </a:r>
            <a:endParaRPr sz="2800" dirty="0"/>
          </a:p>
        </p:txBody>
      </p:sp>
      <p:sp>
        <p:nvSpPr>
          <p:cNvPr id="7" name="TextBox 6">
            <a:extLst>
              <a:ext uri="{FF2B5EF4-FFF2-40B4-BE49-F238E27FC236}">
                <a16:creationId xmlns:a16="http://schemas.microsoft.com/office/drawing/2014/main" id="{77075B7A-A468-47F6-8A03-A68C0BD77E6E}"/>
              </a:ext>
            </a:extLst>
          </p:cNvPr>
          <p:cNvSpPr txBox="1"/>
          <p:nvPr/>
        </p:nvSpPr>
        <p:spPr>
          <a:xfrm>
            <a:off x="8724900" y="4790933"/>
            <a:ext cx="373309" cy="261610"/>
          </a:xfrm>
          <a:prstGeom prst="rect">
            <a:avLst/>
          </a:prstGeom>
          <a:noFill/>
        </p:spPr>
        <p:txBody>
          <a:bodyPr wrap="square" rtlCol="0">
            <a:spAutoFit/>
          </a:bodyPr>
          <a:lstStyle/>
          <a:p>
            <a:r>
              <a:rPr lang="es-ES" sz="1100" dirty="0">
                <a:solidFill>
                  <a:schemeClr val="dk2"/>
                </a:solidFill>
                <a:latin typeface="Josefin Sans"/>
                <a:sym typeface="Josefin Sans"/>
              </a:rPr>
              <a:t>7</a:t>
            </a:r>
          </a:p>
        </p:txBody>
      </p:sp>
      <p:sp>
        <p:nvSpPr>
          <p:cNvPr id="9" name="Marcador de contenido 2">
            <a:extLst>
              <a:ext uri="{FF2B5EF4-FFF2-40B4-BE49-F238E27FC236}">
                <a16:creationId xmlns:a16="http://schemas.microsoft.com/office/drawing/2014/main" id="{157AA71F-FD30-402D-8E20-1C5A23A52CA3}"/>
              </a:ext>
            </a:extLst>
          </p:cNvPr>
          <p:cNvSpPr txBox="1">
            <a:spLocks/>
          </p:cNvSpPr>
          <p:nvPr/>
        </p:nvSpPr>
        <p:spPr>
          <a:xfrm>
            <a:off x="937806" y="1310852"/>
            <a:ext cx="7268386" cy="27646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s-ES" dirty="0">
                <a:solidFill>
                  <a:schemeClr val="bg2"/>
                </a:solidFill>
                <a:latin typeface="Josefin Sans" panose="020B0604020202020204" charset="0"/>
              </a:rPr>
              <a:t>Los modelos clásicos de recuperación de información consideran que cada documento está descrito por un conjunto de palabras clave,  </a:t>
            </a:r>
            <a:r>
              <a:rPr lang="es-ES" b="1" dirty="0">
                <a:solidFill>
                  <a:schemeClr val="bg2"/>
                </a:solidFill>
                <a:latin typeface="Josefin Sans" panose="020B0604020202020204" charset="0"/>
              </a:rPr>
              <a:t>términos indexados</a:t>
            </a:r>
            <a:r>
              <a:rPr lang="es-ES" dirty="0">
                <a:solidFill>
                  <a:schemeClr val="bg2"/>
                </a:solidFill>
                <a:latin typeface="Josefin Sans" panose="020B0604020202020204" charset="0"/>
              </a:rPr>
              <a:t>.</a:t>
            </a:r>
          </a:p>
          <a:p>
            <a:pPr marL="0" indent="0" algn="l"/>
            <a:endParaRPr lang="es-ES" dirty="0">
              <a:solidFill>
                <a:schemeClr val="bg2"/>
              </a:solidFill>
              <a:latin typeface="Josefin Sans" panose="020B0604020202020204" charset="0"/>
            </a:endParaRPr>
          </a:p>
          <a:p>
            <a:pPr lvl="1" algn="l">
              <a:buFont typeface="Arial" panose="020B0604020202020204" pitchFamily="34" charset="0"/>
              <a:buChar char="•"/>
            </a:pPr>
            <a:r>
              <a:rPr lang="es-ES" sz="1600" dirty="0">
                <a:solidFill>
                  <a:schemeClr val="bg2"/>
                </a:solidFill>
                <a:latin typeface="Josefin Sans" panose="020B0604020202020204" charset="0"/>
              </a:rPr>
              <a:t>Un término indexado es una palabra cuya semántica ayuda a capturar los temas principales en un documento.</a:t>
            </a:r>
          </a:p>
          <a:p>
            <a:pPr lvl="1" algn="l">
              <a:buFont typeface="Arial" panose="020B0604020202020204" pitchFamily="34" charset="0"/>
              <a:buChar char="•"/>
            </a:pPr>
            <a:r>
              <a:rPr lang="es-ES" sz="1600" dirty="0">
                <a:solidFill>
                  <a:schemeClr val="bg2"/>
                </a:solidFill>
                <a:latin typeface="Josefin Sans" panose="020B0604020202020204" charset="0"/>
              </a:rPr>
              <a:t>Se utilizan para indexar y resumir el contenido de un documento.</a:t>
            </a:r>
          </a:p>
          <a:p>
            <a:pPr lvl="1" algn="l">
              <a:buFont typeface="Arial" panose="020B0604020202020204" pitchFamily="34" charset="0"/>
              <a:buChar char="•"/>
            </a:pPr>
            <a:r>
              <a:rPr lang="es-ES" sz="1600" dirty="0">
                <a:solidFill>
                  <a:schemeClr val="bg2"/>
                </a:solidFill>
                <a:latin typeface="Josefin Sans" panose="020B0604020202020204" charset="0"/>
              </a:rPr>
              <a:t>Principalmente sustantivos.</a:t>
            </a:r>
          </a:p>
          <a:p>
            <a:pPr lvl="1" algn="l">
              <a:buFont typeface="Arial" panose="020B0604020202020204" pitchFamily="34" charset="0"/>
              <a:buChar char="•"/>
            </a:pPr>
            <a:r>
              <a:rPr lang="es-ES" sz="1600" dirty="0">
                <a:solidFill>
                  <a:schemeClr val="bg2"/>
                </a:solidFill>
                <a:latin typeface="Josefin Sans" panose="020B0604020202020204" charset="0"/>
              </a:rPr>
              <a:t>No todos los términos indexados son igualmente relevantes para describir un documento.</a:t>
            </a:r>
          </a:p>
          <a:p>
            <a:pPr marL="342900" lvl="1" indent="0"/>
            <a:br>
              <a:rPr lang="es-ES" sz="1600" dirty="0">
                <a:solidFill>
                  <a:schemeClr val="bg2"/>
                </a:solidFill>
                <a:latin typeface="Josefin Sans" panose="020B0604020202020204" charset="0"/>
              </a:rPr>
            </a:br>
            <a:br>
              <a:rPr lang="es-ES" sz="1600" dirty="0">
                <a:solidFill>
                  <a:schemeClr val="bg2"/>
                </a:solidFill>
                <a:latin typeface="Josefin Sans" panose="020B0604020202020204" charset="0"/>
              </a:rPr>
            </a:br>
            <a:endParaRPr lang="es-ES" sz="1600" dirty="0">
              <a:solidFill>
                <a:schemeClr val="bg2"/>
              </a:solidFill>
              <a:latin typeface="Josefin Sans" panose="020B0604020202020204" charset="0"/>
            </a:endParaRPr>
          </a:p>
        </p:txBody>
      </p:sp>
      <mc:AlternateContent xmlns:mc="http://schemas.openxmlformats.org/markup-compatibility/2006" xmlns:a14="http://schemas.microsoft.com/office/drawing/2010/main">
        <mc:Choice Requires="a14">
          <p:sp>
            <p:nvSpPr>
              <p:cNvPr id="10" name="Rectángulo 3">
                <a:extLst>
                  <a:ext uri="{FF2B5EF4-FFF2-40B4-BE49-F238E27FC236}">
                    <a16:creationId xmlns:a16="http://schemas.microsoft.com/office/drawing/2014/main" id="{F9EA52A4-E2FD-40DA-9E77-A3D3545116FE}"/>
                  </a:ext>
                </a:extLst>
              </p:cNvPr>
              <p:cNvSpPr/>
              <p:nvPr/>
            </p:nvSpPr>
            <p:spPr>
              <a:xfrm>
                <a:off x="1317878" y="3728016"/>
                <a:ext cx="6508242" cy="694934"/>
              </a:xfrm>
              <a:prstGeom prst="rect">
                <a:avLst/>
              </a:prstGeom>
            </p:spPr>
            <p:txBody>
              <a:bodyPr wrap="square">
                <a:spAutoFit/>
              </a:bodyPr>
              <a:lstStyle/>
              <a:p>
                <a:pPr algn="ctr"/>
                <a:r>
                  <a:rPr lang="es-ES" sz="1800" b="1" dirty="0">
                    <a:solidFill>
                      <a:schemeClr val="accent4">
                        <a:lumMod val="75000"/>
                      </a:schemeClr>
                    </a:solidFill>
                    <a:latin typeface="Josefin Sans" panose="020B0604020202020204" charset="0"/>
                  </a:rPr>
                  <a:t>Se denomina </a:t>
                </a:r>
                <a14:m>
                  <m:oMath xmlns:m="http://schemas.openxmlformats.org/officeDocument/2006/math">
                    <m:sSub>
                      <m:sSubPr>
                        <m:ctrlPr>
                          <a:rPr lang="es-ES" sz="1800" b="1" i="1" smtClean="0">
                            <a:solidFill>
                              <a:schemeClr val="accent4">
                                <a:lumMod val="75000"/>
                              </a:schemeClr>
                            </a:solidFill>
                            <a:latin typeface="Cambria Math" panose="02040503050406030204" pitchFamily="18" charset="0"/>
                          </a:rPr>
                        </m:ctrlPr>
                      </m:sSubPr>
                      <m:e>
                        <m:r>
                          <a:rPr lang="es-419" sz="1800" b="1" i="1">
                            <a:solidFill>
                              <a:schemeClr val="accent4">
                                <a:lumMod val="75000"/>
                              </a:schemeClr>
                            </a:solidFill>
                            <a:latin typeface="Cambria Math" panose="02040503050406030204" pitchFamily="18" charset="0"/>
                          </a:rPr>
                          <m:t>𝒘</m:t>
                        </m:r>
                      </m:e>
                      <m:sub>
                        <m:r>
                          <a:rPr lang="es-419" sz="1800" b="1" i="1">
                            <a:solidFill>
                              <a:schemeClr val="accent4">
                                <a:lumMod val="75000"/>
                              </a:schemeClr>
                            </a:solidFill>
                            <a:latin typeface="Cambria Math" panose="02040503050406030204" pitchFamily="18" charset="0"/>
                          </a:rPr>
                          <m:t>𝒊</m:t>
                        </m:r>
                        <m:r>
                          <a:rPr lang="es-419" sz="1800" b="1" i="1">
                            <a:solidFill>
                              <a:schemeClr val="accent4">
                                <a:lumMod val="75000"/>
                              </a:schemeClr>
                            </a:solidFill>
                            <a:latin typeface="Cambria Math" panose="02040503050406030204" pitchFamily="18" charset="0"/>
                          </a:rPr>
                          <m:t>,</m:t>
                        </m:r>
                        <m:r>
                          <a:rPr lang="es-419" sz="1800" b="1" i="1">
                            <a:solidFill>
                              <a:schemeClr val="accent4">
                                <a:lumMod val="75000"/>
                              </a:schemeClr>
                            </a:solidFill>
                            <a:latin typeface="Cambria Math" panose="02040503050406030204" pitchFamily="18" charset="0"/>
                          </a:rPr>
                          <m:t>𝒋</m:t>
                        </m:r>
                      </m:sub>
                    </m:sSub>
                  </m:oMath>
                </a14:m>
                <a:r>
                  <a:rPr lang="es-ES" sz="1800" b="1" dirty="0">
                    <a:solidFill>
                      <a:schemeClr val="accent4">
                        <a:lumMod val="75000"/>
                      </a:schemeClr>
                    </a:solidFill>
                    <a:latin typeface="Josefin Sans" panose="020B0604020202020204" charset="0"/>
                  </a:rPr>
                  <a:t> al peso asociado al término indexado </a:t>
                </a:r>
                <a14:m>
                  <m:oMath xmlns:m="http://schemas.openxmlformats.org/officeDocument/2006/math">
                    <m:sSub>
                      <m:sSubPr>
                        <m:ctrlPr>
                          <a:rPr lang="es-ES" sz="1800" b="1" i="1">
                            <a:solidFill>
                              <a:schemeClr val="accent4">
                                <a:lumMod val="75000"/>
                              </a:schemeClr>
                            </a:solidFill>
                            <a:latin typeface="Cambria Math" panose="02040503050406030204" pitchFamily="18" charset="0"/>
                          </a:rPr>
                        </m:ctrlPr>
                      </m:sSubPr>
                      <m:e>
                        <m:r>
                          <a:rPr lang="es-419" sz="1800" b="1" i="1">
                            <a:solidFill>
                              <a:schemeClr val="accent4">
                                <a:lumMod val="75000"/>
                              </a:schemeClr>
                            </a:solidFill>
                            <a:latin typeface="Cambria Math" panose="02040503050406030204" pitchFamily="18" charset="0"/>
                          </a:rPr>
                          <m:t>𝒕</m:t>
                        </m:r>
                      </m:e>
                      <m:sub>
                        <m:r>
                          <a:rPr lang="es-419" sz="1800" b="1" i="1">
                            <a:solidFill>
                              <a:schemeClr val="accent4">
                                <a:lumMod val="75000"/>
                              </a:schemeClr>
                            </a:solidFill>
                            <a:latin typeface="Cambria Math" panose="02040503050406030204" pitchFamily="18" charset="0"/>
                          </a:rPr>
                          <m:t>𝒊</m:t>
                        </m:r>
                      </m:sub>
                    </m:sSub>
                  </m:oMath>
                </a14:m>
                <a:r>
                  <a:rPr lang="es-ES" sz="1800" b="1" dirty="0">
                    <a:solidFill>
                      <a:schemeClr val="accent4">
                        <a:lumMod val="75000"/>
                      </a:schemeClr>
                    </a:solidFill>
                    <a:latin typeface="Josefin Sans" panose="020B0604020202020204" charset="0"/>
                  </a:rPr>
                  <a:t> en un documento </a:t>
                </a:r>
                <a14:m>
                  <m:oMath xmlns:m="http://schemas.openxmlformats.org/officeDocument/2006/math">
                    <m:sSub>
                      <m:sSubPr>
                        <m:ctrlPr>
                          <a:rPr lang="es-ES" sz="1800" b="1" i="1">
                            <a:solidFill>
                              <a:schemeClr val="accent4">
                                <a:lumMod val="75000"/>
                              </a:schemeClr>
                            </a:solidFill>
                            <a:latin typeface="Cambria Math" panose="02040503050406030204" pitchFamily="18" charset="0"/>
                          </a:rPr>
                        </m:ctrlPr>
                      </m:sSubPr>
                      <m:e>
                        <m:r>
                          <a:rPr lang="es-419" sz="1800" b="1" i="1">
                            <a:solidFill>
                              <a:schemeClr val="accent4">
                                <a:lumMod val="75000"/>
                              </a:schemeClr>
                            </a:solidFill>
                            <a:latin typeface="Cambria Math" panose="02040503050406030204" pitchFamily="18" charset="0"/>
                          </a:rPr>
                          <m:t>𝒅</m:t>
                        </m:r>
                      </m:e>
                      <m:sub>
                        <m:r>
                          <a:rPr lang="es-419" sz="1800" b="1" i="1">
                            <a:solidFill>
                              <a:schemeClr val="accent4">
                                <a:lumMod val="75000"/>
                              </a:schemeClr>
                            </a:solidFill>
                            <a:latin typeface="Cambria Math" panose="02040503050406030204" pitchFamily="18" charset="0"/>
                          </a:rPr>
                          <m:t>𝒋</m:t>
                        </m:r>
                      </m:sub>
                    </m:sSub>
                  </m:oMath>
                </a14:m>
                <a:endParaRPr lang="es-US" sz="1800" b="1" dirty="0">
                  <a:solidFill>
                    <a:schemeClr val="accent4">
                      <a:lumMod val="75000"/>
                    </a:schemeClr>
                  </a:solidFill>
                  <a:latin typeface="Josefin Sans" panose="020B0604020202020204" charset="0"/>
                </a:endParaRPr>
              </a:p>
            </p:txBody>
          </p:sp>
        </mc:Choice>
        <mc:Fallback xmlns="">
          <p:sp>
            <p:nvSpPr>
              <p:cNvPr id="10" name="Rectángulo 3">
                <a:extLst>
                  <a:ext uri="{FF2B5EF4-FFF2-40B4-BE49-F238E27FC236}">
                    <a16:creationId xmlns:a16="http://schemas.microsoft.com/office/drawing/2014/main" id="{F9EA52A4-E2FD-40DA-9E77-A3D3545116FE}"/>
                  </a:ext>
                </a:extLst>
              </p:cNvPr>
              <p:cNvSpPr>
                <a:spLocks noRot="1" noChangeAspect="1" noMove="1" noResize="1" noEditPoints="1" noAdjustHandles="1" noChangeArrowheads="1" noChangeShapeType="1" noTextEdit="1"/>
              </p:cNvSpPr>
              <p:nvPr/>
            </p:nvSpPr>
            <p:spPr>
              <a:xfrm>
                <a:off x="1317878" y="3728016"/>
                <a:ext cx="6508242" cy="694934"/>
              </a:xfrm>
              <a:prstGeom prst="rect">
                <a:avLst/>
              </a:prstGeom>
              <a:blipFill>
                <a:blip r:embed="rId3"/>
                <a:stretch>
                  <a:fillRect l="-94" t="-3509" b="-11404"/>
                </a:stretch>
              </a:blipFill>
            </p:spPr>
            <p:txBody>
              <a:bodyPr/>
              <a:lstStyle/>
              <a:p>
                <a:r>
                  <a:rPr lang="es-ES">
                    <a:noFill/>
                  </a:rPr>
                  <a:t> </a:t>
                </a:r>
              </a:p>
            </p:txBody>
          </p:sp>
        </mc:Fallback>
      </mc:AlternateContent>
    </p:spTree>
    <p:extLst>
      <p:ext uri="{BB962C8B-B14F-4D97-AF65-F5344CB8AC3E}">
        <p14:creationId xmlns:p14="http://schemas.microsoft.com/office/powerpoint/2010/main" val="346871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0000" y="579742"/>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2800" dirty="0"/>
              <a:t>ESQUEMA DE PONDERACIÓN (PESO)</a:t>
            </a:r>
            <a:endParaRPr sz="2800" dirty="0"/>
          </a:p>
        </p:txBody>
      </p:sp>
      <p:grpSp>
        <p:nvGrpSpPr>
          <p:cNvPr id="3" name="Google Shape;3541;p60">
            <a:extLst>
              <a:ext uri="{FF2B5EF4-FFF2-40B4-BE49-F238E27FC236}">
                <a16:creationId xmlns:a16="http://schemas.microsoft.com/office/drawing/2014/main" id="{1D5FC260-F244-4E6E-909A-ED95B85615BE}"/>
              </a:ext>
            </a:extLst>
          </p:cNvPr>
          <p:cNvGrpSpPr/>
          <p:nvPr/>
        </p:nvGrpSpPr>
        <p:grpSpPr>
          <a:xfrm>
            <a:off x="493665" y="1799618"/>
            <a:ext cx="2699321" cy="2903555"/>
            <a:chOff x="6822224" y="990087"/>
            <a:chExt cx="1472665" cy="1619967"/>
          </a:xfrm>
        </p:grpSpPr>
        <p:sp>
          <p:nvSpPr>
            <p:cNvPr id="4" name="Google Shape;3542;p60">
              <a:extLst>
                <a:ext uri="{FF2B5EF4-FFF2-40B4-BE49-F238E27FC236}">
                  <a16:creationId xmlns:a16="http://schemas.microsoft.com/office/drawing/2014/main" id="{689BCD26-8534-40EB-AF8C-953F28E8EF25}"/>
                </a:ext>
              </a:extLst>
            </p:cNvPr>
            <p:cNvSpPr/>
            <p:nvPr/>
          </p:nvSpPr>
          <p:spPr>
            <a:xfrm>
              <a:off x="7824684" y="2209461"/>
              <a:ext cx="26281" cy="388799"/>
            </a:xfrm>
            <a:custGeom>
              <a:avLst/>
              <a:gdLst/>
              <a:ahLst/>
              <a:cxnLst/>
              <a:rect l="l" t="t" r="r" b="b"/>
              <a:pathLst>
                <a:path w="820" h="12131" extrusionOk="0">
                  <a:moveTo>
                    <a:pt x="819" y="0"/>
                  </a:moveTo>
                  <a:lnTo>
                    <a:pt x="34" y="33"/>
                  </a:lnTo>
                  <a:lnTo>
                    <a:pt x="1" y="12130"/>
                  </a:lnTo>
                  <a:lnTo>
                    <a:pt x="535" y="12130"/>
                  </a:lnTo>
                  <a:lnTo>
                    <a:pt x="8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543;p60">
              <a:extLst>
                <a:ext uri="{FF2B5EF4-FFF2-40B4-BE49-F238E27FC236}">
                  <a16:creationId xmlns:a16="http://schemas.microsoft.com/office/drawing/2014/main" id="{D6A1D001-2EBA-4B58-A4F8-604456AA0187}"/>
                </a:ext>
              </a:extLst>
            </p:cNvPr>
            <p:cNvSpPr/>
            <p:nvPr/>
          </p:nvSpPr>
          <p:spPr>
            <a:xfrm>
              <a:off x="7913046" y="2205166"/>
              <a:ext cx="102304" cy="393093"/>
            </a:xfrm>
            <a:custGeom>
              <a:avLst/>
              <a:gdLst/>
              <a:ahLst/>
              <a:cxnLst/>
              <a:rect l="l" t="t" r="r" b="b"/>
              <a:pathLst>
                <a:path w="3192" h="12265" extrusionOk="0">
                  <a:moveTo>
                    <a:pt x="1" y="0"/>
                  </a:moveTo>
                  <a:lnTo>
                    <a:pt x="2607" y="12264"/>
                  </a:lnTo>
                  <a:lnTo>
                    <a:pt x="3192" y="12264"/>
                  </a:lnTo>
                  <a:lnTo>
                    <a:pt x="10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44;p60">
              <a:extLst>
                <a:ext uri="{FF2B5EF4-FFF2-40B4-BE49-F238E27FC236}">
                  <a16:creationId xmlns:a16="http://schemas.microsoft.com/office/drawing/2014/main" id="{B0AD0156-8596-4539-AE67-9F1D7A6937EA}"/>
                </a:ext>
              </a:extLst>
            </p:cNvPr>
            <p:cNvSpPr/>
            <p:nvPr/>
          </p:nvSpPr>
          <p:spPr>
            <a:xfrm>
              <a:off x="7645300" y="2207827"/>
              <a:ext cx="111406" cy="390433"/>
            </a:xfrm>
            <a:custGeom>
              <a:avLst/>
              <a:gdLst/>
              <a:ahLst/>
              <a:cxnLst/>
              <a:rect l="l" t="t" r="r" b="b"/>
              <a:pathLst>
                <a:path w="3476" h="12182" extrusionOk="0">
                  <a:moveTo>
                    <a:pt x="2607" y="1"/>
                  </a:moveTo>
                  <a:lnTo>
                    <a:pt x="0" y="12181"/>
                  </a:lnTo>
                  <a:lnTo>
                    <a:pt x="602" y="12181"/>
                  </a:lnTo>
                  <a:lnTo>
                    <a:pt x="3476" y="51"/>
                  </a:lnTo>
                  <a:lnTo>
                    <a:pt x="26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45;p60">
              <a:extLst>
                <a:ext uri="{FF2B5EF4-FFF2-40B4-BE49-F238E27FC236}">
                  <a16:creationId xmlns:a16="http://schemas.microsoft.com/office/drawing/2014/main" id="{8D519B9F-C933-4ED2-BD3F-810314AA02B7}"/>
                </a:ext>
              </a:extLst>
            </p:cNvPr>
            <p:cNvSpPr/>
            <p:nvPr/>
          </p:nvSpPr>
          <p:spPr>
            <a:xfrm>
              <a:off x="7564598" y="1811977"/>
              <a:ext cx="532863" cy="414214"/>
            </a:xfrm>
            <a:custGeom>
              <a:avLst/>
              <a:gdLst/>
              <a:ahLst/>
              <a:cxnLst/>
              <a:rect l="l" t="t" r="r" b="b"/>
              <a:pathLst>
                <a:path w="16626" h="12924" extrusionOk="0">
                  <a:moveTo>
                    <a:pt x="13347" y="0"/>
                  </a:moveTo>
                  <a:cubicBezTo>
                    <a:pt x="9009" y="0"/>
                    <a:pt x="9253" y="5961"/>
                    <a:pt x="8199" y="8726"/>
                  </a:cubicBezTo>
                  <a:cubicBezTo>
                    <a:pt x="7319" y="11038"/>
                    <a:pt x="4931" y="11242"/>
                    <a:pt x="3817" y="11242"/>
                  </a:cubicBezTo>
                  <a:cubicBezTo>
                    <a:pt x="3578" y="11242"/>
                    <a:pt x="3398" y="11232"/>
                    <a:pt x="3304" y="11232"/>
                  </a:cubicBezTo>
                  <a:cubicBezTo>
                    <a:pt x="3256" y="11232"/>
                    <a:pt x="3189" y="11232"/>
                    <a:pt x="3109" y="11232"/>
                  </a:cubicBezTo>
                  <a:cubicBezTo>
                    <a:pt x="2288" y="11232"/>
                    <a:pt x="0" y="11274"/>
                    <a:pt x="898" y="12202"/>
                  </a:cubicBezTo>
                  <a:cubicBezTo>
                    <a:pt x="1350" y="12677"/>
                    <a:pt x="4136" y="12924"/>
                    <a:pt x="7096" y="12924"/>
                  </a:cubicBezTo>
                  <a:cubicBezTo>
                    <a:pt x="10477" y="12924"/>
                    <a:pt x="14084" y="12602"/>
                    <a:pt x="14699" y="11934"/>
                  </a:cubicBezTo>
                  <a:cubicBezTo>
                    <a:pt x="15852" y="10698"/>
                    <a:pt x="16036" y="7039"/>
                    <a:pt x="16353" y="3430"/>
                  </a:cubicBezTo>
                  <a:cubicBezTo>
                    <a:pt x="16626" y="154"/>
                    <a:pt x="14091" y="3"/>
                    <a:pt x="13620" y="3"/>
                  </a:cubicBezTo>
                  <a:cubicBezTo>
                    <a:pt x="13573" y="3"/>
                    <a:pt x="13546" y="4"/>
                    <a:pt x="13546" y="4"/>
                  </a:cubicBezTo>
                  <a:cubicBezTo>
                    <a:pt x="13479" y="2"/>
                    <a:pt x="13413" y="0"/>
                    <a:pt x="1334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46;p60">
              <a:extLst>
                <a:ext uri="{FF2B5EF4-FFF2-40B4-BE49-F238E27FC236}">
                  <a16:creationId xmlns:a16="http://schemas.microsoft.com/office/drawing/2014/main" id="{A45F5961-9F02-4FD0-BA9A-54E139DF9249}"/>
                </a:ext>
              </a:extLst>
            </p:cNvPr>
            <p:cNvSpPr/>
            <p:nvPr/>
          </p:nvSpPr>
          <p:spPr>
            <a:xfrm>
              <a:off x="7583187" y="1812105"/>
              <a:ext cx="508217" cy="414535"/>
            </a:xfrm>
            <a:custGeom>
              <a:avLst/>
              <a:gdLst/>
              <a:ahLst/>
              <a:cxnLst/>
              <a:rect l="l" t="t" r="r" b="b"/>
              <a:pathLst>
                <a:path w="15857" h="12934" extrusionOk="0">
                  <a:moveTo>
                    <a:pt x="13166" y="0"/>
                  </a:moveTo>
                  <a:cubicBezTo>
                    <a:pt x="13167" y="0"/>
                    <a:pt x="15539" y="485"/>
                    <a:pt x="15322" y="2974"/>
                  </a:cubicBezTo>
                  <a:cubicBezTo>
                    <a:pt x="15105" y="5481"/>
                    <a:pt x="14470" y="9842"/>
                    <a:pt x="13317" y="10961"/>
                  </a:cubicBezTo>
                  <a:cubicBezTo>
                    <a:pt x="12375" y="11862"/>
                    <a:pt x="9166" y="12195"/>
                    <a:pt x="6685" y="12195"/>
                  </a:cubicBezTo>
                  <a:cubicBezTo>
                    <a:pt x="6130" y="12195"/>
                    <a:pt x="5612" y="12178"/>
                    <a:pt x="5163" y="12147"/>
                  </a:cubicBezTo>
                  <a:cubicBezTo>
                    <a:pt x="3592" y="12081"/>
                    <a:pt x="2039" y="11830"/>
                    <a:pt x="518" y="11429"/>
                  </a:cubicBezTo>
                  <a:cubicBezTo>
                    <a:pt x="518" y="11429"/>
                    <a:pt x="0" y="11763"/>
                    <a:pt x="150" y="11980"/>
                  </a:cubicBezTo>
                  <a:cubicBezTo>
                    <a:pt x="304" y="12180"/>
                    <a:pt x="1493" y="12933"/>
                    <a:pt x="6942" y="12933"/>
                  </a:cubicBezTo>
                  <a:cubicBezTo>
                    <a:pt x="7409" y="12933"/>
                    <a:pt x="7907" y="12928"/>
                    <a:pt x="8438" y="12916"/>
                  </a:cubicBezTo>
                  <a:cubicBezTo>
                    <a:pt x="15171" y="12782"/>
                    <a:pt x="14704" y="11780"/>
                    <a:pt x="14988" y="10694"/>
                  </a:cubicBezTo>
                  <a:cubicBezTo>
                    <a:pt x="15272" y="9608"/>
                    <a:pt x="15857" y="3827"/>
                    <a:pt x="15773" y="2557"/>
                  </a:cubicBezTo>
                  <a:cubicBezTo>
                    <a:pt x="15689" y="1270"/>
                    <a:pt x="15055" y="218"/>
                    <a:pt x="131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47;p60">
              <a:extLst>
                <a:ext uri="{FF2B5EF4-FFF2-40B4-BE49-F238E27FC236}">
                  <a16:creationId xmlns:a16="http://schemas.microsoft.com/office/drawing/2014/main" id="{F03B92C9-0422-4507-8FC4-4B01AF9835C2}"/>
                </a:ext>
              </a:extLst>
            </p:cNvPr>
            <p:cNvSpPr/>
            <p:nvPr/>
          </p:nvSpPr>
          <p:spPr>
            <a:xfrm>
              <a:off x="7941955" y="1957228"/>
              <a:ext cx="19871" cy="16826"/>
            </a:xfrm>
            <a:custGeom>
              <a:avLst/>
              <a:gdLst/>
              <a:ahLst/>
              <a:cxnLst/>
              <a:rect l="l" t="t" r="r" b="b"/>
              <a:pathLst>
                <a:path w="620" h="525" extrusionOk="0">
                  <a:moveTo>
                    <a:pt x="268" y="0"/>
                  </a:moveTo>
                  <a:cubicBezTo>
                    <a:pt x="118" y="17"/>
                    <a:pt x="1" y="167"/>
                    <a:pt x="18" y="318"/>
                  </a:cubicBezTo>
                  <a:cubicBezTo>
                    <a:pt x="48" y="448"/>
                    <a:pt x="163" y="525"/>
                    <a:pt x="278" y="525"/>
                  </a:cubicBezTo>
                  <a:cubicBezTo>
                    <a:pt x="355" y="525"/>
                    <a:pt x="432" y="491"/>
                    <a:pt x="485" y="418"/>
                  </a:cubicBezTo>
                  <a:cubicBezTo>
                    <a:pt x="619" y="251"/>
                    <a:pt x="485" y="0"/>
                    <a:pt x="2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48;p60">
              <a:extLst>
                <a:ext uri="{FF2B5EF4-FFF2-40B4-BE49-F238E27FC236}">
                  <a16:creationId xmlns:a16="http://schemas.microsoft.com/office/drawing/2014/main" id="{E9AF9ED6-D07D-41CE-89FC-F72C54935208}"/>
                </a:ext>
              </a:extLst>
            </p:cNvPr>
            <p:cNvSpPr/>
            <p:nvPr/>
          </p:nvSpPr>
          <p:spPr>
            <a:xfrm>
              <a:off x="7943045" y="1920819"/>
              <a:ext cx="24646" cy="98554"/>
            </a:xfrm>
            <a:custGeom>
              <a:avLst/>
              <a:gdLst/>
              <a:ahLst/>
              <a:cxnLst/>
              <a:rect l="l" t="t" r="r" b="b"/>
              <a:pathLst>
                <a:path w="769" h="3075" extrusionOk="0">
                  <a:moveTo>
                    <a:pt x="151" y="0"/>
                  </a:moveTo>
                  <a:cubicBezTo>
                    <a:pt x="151" y="0"/>
                    <a:pt x="117" y="34"/>
                    <a:pt x="84" y="117"/>
                  </a:cubicBezTo>
                  <a:cubicBezTo>
                    <a:pt x="34" y="234"/>
                    <a:pt x="17" y="351"/>
                    <a:pt x="0" y="485"/>
                  </a:cubicBezTo>
                  <a:cubicBezTo>
                    <a:pt x="0" y="669"/>
                    <a:pt x="34" y="852"/>
                    <a:pt x="101" y="1019"/>
                  </a:cubicBezTo>
                  <a:cubicBezTo>
                    <a:pt x="151" y="1120"/>
                    <a:pt x="217" y="1220"/>
                    <a:pt x="284" y="1303"/>
                  </a:cubicBezTo>
                  <a:cubicBezTo>
                    <a:pt x="368" y="1387"/>
                    <a:pt x="451" y="1454"/>
                    <a:pt x="435" y="1554"/>
                  </a:cubicBezTo>
                  <a:cubicBezTo>
                    <a:pt x="385" y="1654"/>
                    <a:pt x="351" y="1755"/>
                    <a:pt x="301" y="1855"/>
                  </a:cubicBezTo>
                  <a:cubicBezTo>
                    <a:pt x="268" y="1972"/>
                    <a:pt x="251" y="2089"/>
                    <a:pt x="268" y="2189"/>
                  </a:cubicBezTo>
                  <a:cubicBezTo>
                    <a:pt x="268" y="2373"/>
                    <a:pt x="318" y="2557"/>
                    <a:pt x="418" y="2724"/>
                  </a:cubicBezTo>
                  <a:cubicBezTo>
                    <a:pt x="485" y="2824"/>
                    <a:pt x="568" y="2924"/>
                    <a:pt x="652" y="3008"/>
                  </a:cubicBezTo>
                  <a:cubicBezTo>
                    <a:pt x="735" y="3058"/>
                    <a:pt x="769" y="3075"/>
                    <a:pt x="769" y="3075"/>
                  </a:cubicBezTo>
                  <a:cubicBezTo>
                    <a:pt x="652" y="2958"/>
                    <a:pt x="552" y="2841"/>
                    <a:pt x="468" y="2690"/>
                  </a:cubicBezTo>
                  <a:cubicBezTo>
                    <a:pt x="385" y="2540"/>
                    <a:pt x="351" y="2373"/>
                    <a:pt x="351" y="2189"/>
                  </a:cubicBezTo>
                  <a:cubicBezTo>
                    <a:pt x="334" y="2089"/>
                    <a:pt x="351" y="1988"/>
                    <a:pt x="385" y="1888"/>
                  </a:cubicBezTo>
                  <a:cubicBezTo>
                    <a:pt x="435" y="1788"/>
                    <a:pt x="485" y="1671"/>
                    <a:pt x="518" y="1571"/>
                  </a:cubicBezTo>
                  <a:cubicBezTo>
                    <a:pt x="535" y="1504"/>
                    <a:pt x="518" y="1420"/>
                    <a:pt x="468" y="1370"/>
                  </a:cubicBezTo>
                  <a:cubicBezTo>
                    <a:pt x="435" y="1320"/>
                    <a:pt x="401" y="1287"/>
                    <a:pt x="351" y="1237"/>
                  </a:cubicBezTo>
                  <a:cubicBezTo>
                    <a:pt x="284" y="1170"/>
                    <a:pt x="234" y="1086"/>
                    <a:pt x="184" y="986"/>
                  </a:cubicBezTo>
                  <a:cubicBezTo>
                    <a:pt x="101" y="836"/>
                    <a:pt x="67" y="652"/>
                    <a:pt x="67" y="485"/>
                  </a:cubicBezTo>
                  <a:cubicBezTo>
                    <a:pt x="84" y="318"/>
                    <a:pt x="101" y="151"/>
                    <a:pt x="1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49;p60">
              <a:extLst>
                <a:ext uri="{FF2B5EF4-FFF2-40B4-BE49-F238E27FC236}">
                  <a16:creationId xmlns:a16="http://schemas.microsoft.com/office/drawing/2014/main" id="{78144CCA-9D9B-4C5C-A848-DF3466798BBC}"/>
                </a:ext>
              </a:extLst>
            </p:cNvPr>
            <p:cNvSpPr/>
            <p:nvPr/>
          </p:nvSpPr>
          <p:spPr>
            <a:xfrm>
              <a:off x="7923751" y="1954023"/>
              <a:ext cx="31088" cy="24102"/>
            </a:xfrm>
            <a:custGeom>
              <a:avLst/>
              <a:gdLst/>
              <a:ahLst/>
              <a:cxnLst/>
              <a:rect l="l" t="t" r="r" b="b"/>
              <a:pathLst>
                <a:path w="970" h="752" extrusionOk="0">
                  <a:moveTo>
                    <a:pt x="51" y="0"/>
                  </a:moveTo>
                  <a:cubicBezTo>
                    <a:pt x="34" y="0"/>
                    <a:pt x="1" y="67"/>
                    <a:pt x="17" y="201"/>
                  </a:cubicBezTo>
                  <a:cubicBezTo>
                    <a:pt x="51" y="368"/>
                    <a:pt x="151" y="518"/>
                    <a:pt x="302" y="618"/>
                  </a:cubicBezTo>
                  <a:cubicBezTo>
                    <a:pt x="435" y="702"/>
                    <a:pt x="602" y="752"/>
                    <a:pt x="769" y="752"/>
                  </a:cubicBezTo>
                  <a:cubicBezTo>
                    <a:pt x="886" y="752"/>
                    <a:pt x="970" y="735"/>
                    <a:pt x="970" y="719"/>
                  </a:cubicBezTo>
                  <a:cubicBezTo>
                    <a:pt x="970" y="702"/>
                    <a:pt x="886" y="702"/>
                    <a:pt x="769" y="685"/>
                  </a:cubicBezTo>
                  <a:cubicBezTo>
                    <a:pt x="619" y="668"/>
                    <a:pt x="469" y="618"/>
                    <a:pt x="352" y="535"/>
                  </a:cubicBezTo>
                  <a:cubicBezTo>
                    <a:pt x="218" y="451"/>
                    <a:pt x="134" y="334"/>
                    <a:pt x="84" y="184"/>
                  </a:cubicBezTo>
                  <a:cubicBezTo>
                    <a:pt x="51" y="84"/>
                    <a:pt x="68" y="0"/>
                    <a:pt x="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50;p60">
              <a:extLst>
                <a:ext uri="{FF2B5EF4-FFF2-40B4-BE49-F238E27FC236}">
                  <a16:creationId xmlns:a16="http://schemas.microsoft.com/office/drawing/2014/main" id="{1FD5DBBA-DD4E-4036-A981-06FB2E71028F}"/>
                </a:ext>
              </a:extLst>
            </p:cNvPr>
            <p:cNvSpPr/>
            <p:nvPr/>
          </p:nvSpPr>
          <p:spPr>
            <a:xfrm>
              <a:off x="8148133" y="2031648"/>
              <a:ext cx="38043" cy="569817"/>
            </a:xfrm>
            <a:custGeom>
              <a:avLst/>
              <a:gdLst/>
              <a:ahLst/>
              <a:cxnLst/>
              <a:rect l="l" t="t" r="r" b="b"/>
              <a:pathLst>
                <a:path w="1187" h="17779" extrusionOk="0">
                  <a:moveTo>
                    <a:pt x="452" y="1"/>
                  </a:moveTo>
                  <a:lnTo>
                    <a:pt x="1" y="18"/>
                  </a:lnTo>
                  <a:lnTo>
                    <a:pt x="719" y="17779"/>
                  </a:lnTo>
                  <a:lnTo>
                    <a:pt x="1187" y="17779"/>
                  </a:lnTo>
                  <a:lnTo>
                    <a:pt x="4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51;p60">
              <a:extLst>
                <a:ext uri="{FF2B5EF4-FFF2-40B4-BE49-F238E27FC236}">
                  <a16:creationId xmlns:a16="http://schemas.microsoft.com/office/drawing/2014/main" id="{719C7A54-2A85-4E3D-B979-E51A5D48D3EB}"/>
                </a:ext>
              </a:extLst>
            </p:cNvPr>
            <p:cNvSpPr/>
            <p:nvPr/>
          </p:nvSpPr>
          <p:spPr>
            <a:xfrm>
              <a:off x="7344351" y="2032193"/>
              <a:ext cx="42851" cy="570875"/>
            </a:xfrm>
            <a:custGeom>
              <a:avLst/>
              <a:gdLst/>
              <a:ahLst/>
              <a:cxnLst/>
              <a:rect l="l" t="t" r="r" b="b"/>
              <a:pathLst>
                <a:path w="1337" h="17812" extrusionOk="0">
                  <a:moveTo>
                    <a:pt x="869" y="1"/>
                  </a:moveTo>
                  <a:lnTo>
                    <a:pt x="0" y="17795"/>
                  </a:lnTo>
                  <a:lnTo>
                    <a:pt x="451" y="17812"/>
                  </a:lnTo>
                  <a:lnTo>
                    <a:pt x="1337" y="34"/>
                  </a:lnTo>
                  <a:lnTo>
                    <a:pt x="86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52;p60">
              <a:extLst>
                <a:ext uri="{FF2B5EF4-FFF2-40B4-BE49-F238E27FC236}">
                  <a16:creationId xmlns:a16="http://schemas.microsoft.com/office/drawing/2014/main" id="{E4BE4D1F-46D1-4133-888B-10DFB73FBF59}"/>
                </a:ext>
              </a:extLst>
            </p:cNvPr>
            <p:cNvSpPr/>
            <p:nvPr/>
          </p:nvSpPr>
          <p:spPr>
            <a:xfrm>
              <a:off x="7482486" y="2039692"/>
              <a:ext cx="42338" cy="567125"/>
            </a:xfrm>
            <a:custGeom>
              <a:avLst/>
              <a:gdLst/>
              <a:ahLst/>
              <a:cxnLst/>
              <a:rect l="l" t="t" r="r" b="b"/>
              <a:pathLst>
                <a:path w="1321" h="17695" extrusionOk="0">
                  <a:moveTo>
                    <a:pt x="853" y="0"/>
                  </a:moveTo>
                  <a:lnTo>
                    <a:pt x="1" y="17661"/>
                  </a:lnTo>
                  <a:lnTo>
                    <a:pt x="469" y="17695"/>
                  </a:lnTo>
                  <a:lnTo>
                    <a:pt x="1321" y="34"/>
                  </a:lnTo>
                  <a:lnTo>
                    <a:pt x="85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53;p60">
              <a:extLst>
                <a:ext uri="{FF2B5EF4-FFF2-40B4-BE49-F238E27FC236}">
                  <a16:creationId xmlns:a16="http://schemas.microsoft.com/office/drawing/2014/main" id="{F5E39FF4-B9ED-405D-A1EC-EAC1204C6F74}"/>
                </a:ext>
              </a:extLst>
            </p:cNvPr>
            <p:cNvSpPr/>
            <p:nvPr/>
          </p:nvSpPr>
          <p:spPr>
            <a:xfrm>
              <a:off x="8240789" y="2032193"/>
              <a:ext cx="38588" cy="569272"/>
            </a:xfrm>
            <a:custGeom>
              <a:avLst/>
              <a:gdLst/>
              <a:ahLst/>
              <a:cxnLst/>
              <a:rect l="l" t="t" r="r" b="b"/>
              <a:pathLst>
                <a:path w="1204" h="17762" extrusionOk="0">
                  <a:moveTo>
                    <a:pt x="468" y="1"/>
                  </a:moveTo>
                  <a:lnTo>
                    <a:pt x="0" y="17"/>
                  </a:lnTo>
                  <a:lnTo>
                    <a:pt x="735" y="17762"/>
                  </a:lnTo>
                  <a:lnTo>
                    <a:pt x="1203" y="17762"/>
                  </a:lnTo>
                  <a:lnTo>
                    <a:pt x="4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54;p60">
              <a:extLst>
                <a:ext uri="{FF2B5EF4-FFF2-40B4-BE49-F238E27FC236}">
                  <a16:creationId xmlns:a16="http://schemas.microsoft.com/office/drawing/2014/main" id="{F58781C1-ED04-4AB1-B10E-21DA40421EE0}"/>
                </a:ext>
              </a:extLst>
            </p:cNvPr>
            <p:cNvSpPr/>
            <p:nvPr/>
          </p:nvSpPr>
          <p:spPr>
            <a:xfrm>
              <a:off x="7318647" y="2025238"/>
              <a:ext cx="976243" cy="29486"/>
            </a:xfrm>
            <a:custGeom>
              <a:avLst/>
              <a:gdLst/>
              <a:ahLst/>
              <a:cxnLst/>
              <a:rect l="l" t="t" r="r" b="b"/>
              <a:pathLst>
                <a:path w="30460" h="920" extrusionOk="0">
                  <a:moveTo>
                    <a:pt x="0" y="0"/>
                  </a:moveTo>
                  <a:lnTo>
                    <a:pt x="0" y="919"/>
                  </a:lnTo>
                  <a:lnTo>
                    <a:pt x="30460" y="919"/>
                  </a:lnTo>
                  <a:lnTo>
                    <a:pt x="3046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55;p60">
              <a:extLst>
                <a:ext uri="{FF2B5EF4-FFF2-40B4-BE49-F238E27FC236}">
                  <a16:creationId xmlns:a16="http://schemas.microsoft.com/office/drawing/2014/main" id="{C1588810-0B35-4AA4-9346-8CBD8F78D01E}"/>
                </a:ext>
              </a:extLst>
            </p:cNvPr>
            <p:cNvSpPr/>
            <p:nvPr/>
          </p:nvSpPr>
          <p:spPr>
            <a:xfrm>
              <a:off x="7394124" y="1837809"/>
              <a:ext cx="385626" cy="184255"/>
            </a:xfrm>
            <a:custGeom>
              <a:avLst/>
              <a:gdLst/>
              <a:ahLst/>
              <a:cxnLst/>
              <a:rect l="l" t="t" r="r" b="b"/>
              <a:pathLst>
                <a:path w="12032" h="5749" extrusionOk="0">
                  <a:moveTo>
                    <a:pt x="1" y="0"/>
                  </a:moveTo>
                  <a:lnTo>
                    <a:pt x="2173" y="5748"/>
                  </a:lnTo>
                  <a:lnTo>
                    <a:pt x="12031" y="5748"/>
                  </a:lnTo>
                  <a:lnTo>
                    <a:pt x="11948" y="5447"/>
                  </a:lnTo>
                  <a:lnTo>
                    <a:pt x="7971" y="5347"/>
                  </a:lnTo>
                  <a:lnTo>
                    <a:pt x="613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56;p60">
              <a:extLst>
                <a:ext uri="{FF2B5EF4-FFF2-40B4-BE49-F238E27FC236}">
                  <a16:creationId xmlns:a16="http://schemas.microsoft.com/office/drawing/2014/main" id="{44D29CF6-791C-4823-923D-DAAFA7506AFA}"/>
                </a:ext>
              </a:extLst>
            </p:cNvPr>
            <p:cNvSpPr/>
            <p:nvPr/>
          </p:nvSpPr>
          <p:spPr>
            <a:xfrm>
              <a:off x="7507678" y="1919024"/>
              <a:ext cx="28941" cy="27659"/>
            </a:xfrm>
            <a:custGeom>
              <a:avLst/>
              <a:gdLst/>
              <a:ahLst/>
              <a:cxnLst/>
              <a:rect l="l" t="t" r="r" b="b"/>
              <a:pathLst>
                <a:path w="903" h="863" extrusionOk="0">
                  <a:moveTo>
                    <a:pt x="401" y="1"/>
                  </a:moveTo>
                  <a:cubicBezTo>
                    <a:pt x="379" y="1"/>
                    <a:pt x="357" y="3"/>
                    <a:pt x="334" y="6"/>
                  </a:cubicBezTo>
                  <a:cubicBezTo>
                    <a:pt x="117" y="73"/>
                    <a:pt x="0" y="307"/>
                    <a:pt x="84" y="507"/>
                  </a:cubicBezTo>
                  <a:cubicBezTo>
                    <a:pt x="129" y="719"/>
                    <a:pt x="312" y="863"/>
                    <a:pt x="508" y="863"/>
                  </a:cubicBezTo>
                  <a:cubicBezTo>
                    <a:pt x="528" y="863"/>
                    <a:pt x="548" y="861"/>
                    <a:pt x="568" y="858"/>
                  </a:cubicBezTo>
                  <a:cubicBezTo>
                    <a:pt x="785" y="775"/>
                    <a:pt x="902" y="541"/>
                    <a:pt x="819" y="340"/>
                  </a:cubicBezTo>
                  <a:cubicBezTo>
                    <a:pt x="774" y="130"/>
                    <a:pt x="594" y="1"/>
                    <a:pt x="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57;p60">
              <a:extLst>
                <a:ext uri="{FF2B5EF4-FFF2-40B4-BE49-F238E27FC236}">
                  <a16:creationId xmlns:a16="http://schemas.microsoft.com/office/drawing/2014/main" id="{037C2BE3-67A1-4C2D-92BC-4BF9B58B39F2}"/>
                </a:ext>
              </a:extLst>
            </p:cNvPr>
            <p:cNvSpPr/>
            <p:nvPr/>
          </p:nvSpPr>
          <p:spPr>
            <a:xfrm>
              <a:off x="7838081" y="1141106"/>
              <a:ext cx="111406" cy="153199"/>
            </a:xfrm>
            <a:custGeom>
              <a:avLst/>
              <a:gdLst/>
              <a:ahLst/>
              <a:cxnLst/>
              <a:rect l="l" t="t" r="r" b="b"/>
              <a:pathLst>
                <a:path w="3476" h="4780" extrusionOk="0">
                  <a:moveTo>
                    <a:pt x="0" y="1"/>
                  </a:moveTo>
                  <a:lnTo>
                    <a:pt x="0" y="4779"/>
                  </a:lnTo>
                  <a:lnTo>
                    <a:pt x="3476" y="4779"/>
                  </a:lnTo>
                  <a:lnTo>
                    <a:pt x="347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558;p60">
              <a:extLst>
                <a:ext uri="{FF2B5EF4-FFF2-40B4-BE49-F238E27FC236}">
                  <a16:creationId xmlns:a16="http://schemas.microsoft.com/office/drawing/2014/main" id="{81FA2010-8498-43D9-9D48-28B7960AA8EA}"/>
                </a:ext>
              </a:extLst>
            </p:cNvPr>
            <p:cNvSpPr/>
            <p:nvPr/>
          </p:nvSpPr>
          <p:spPr>
            <a:xfrm>
              <a:off x="7896444" y="1178060"/>
              <a:ext cx="35928" cy="1090"/>
            </a:xfrm>
            <a:custGeom>
              <a:avLst/>
              <a:gdLst/>
              <a:ahLst/>
              <a:cxnLst/>
              <a:rect l="l" t="t" r="r" b="b"/>
              <a:pathLst>
                <a:path w="1121" h="34" extrusionOk="0">
                  <a:moveTo>
                    <a:pt x="552" y="0"/>
                  </a:moveTo>
                  <a:cubicBezTo>
                    <a:pt x="251" y="0"/>
                    <a:pt x="1" y="17"/>
                    <a:pt x="1" y="17"/>
                  </a:cubicBezTo>
                  <a:cubicBezTo>
                    <a:pt x="1" y="17"/>
                    <a:pt x="251" y="34"/>
                    <a:pt x="552" y="34"/>
                  </a:cubicBezTo>
                  <a:cubicBezTo>
                    <a:pt x="869" y="34"/>
                    <a:pt x="1120" y="17"/>
                    <a:pt x="1120" y="17"/>
                  </a:cubicBezTo>
                  <a:cubicBezTo>
                    <a:pt x="1120" y="17"/>
                    <a:pt x="869"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59;p60">
              <a:extLst>
                <a:ext uri="{FF2B5EF4-FFF2-40B4-BE49-F238E27FC236}">
                  <a16:creationId xmlns:a16="http://schemas.microsoft.com/office/drawing/2014/main" id="{23CB75D8-B7AE-498E-9355-3BFE1E6FD13A}"/>
                </a:ext>
              </a:extLst>
            </p:cNvPr>
            <p:cNvSpPr/>
            <p:nvPr/>
          </p:nvSpPr>
          <p:spPr>
            <a:xfrm>
              <a:off x="7896444"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60;p60">
              <a:extLst>
                <a:ext uri="{FF2B5EF4-FFF2-40B4-BE49-F238E27FC236}">
                  <a16:creationId xmlns:a16="http://schemas.microsoft.com/office/drawing/2014/main" id="{81199E08-7F2C-4AE0-9F16-FF661BBB352F}"/>
                </a:ext>
              </a:extLst>
            </p:cNvPr>
            <p:cNvSpPr/>
            <p:nvPr/>
          </p:nvSpPr>
          <p:spPr>
            <a:xfrm>
              <a:off x="7853593"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61;p60">
              <a:extLst>
                <a:ext uri="{FF2B5EF4-FFF2-40B4-BE49-F238E27FC236}">
                  <a16:creationId xmlns:a16="http://schemas.microsoft.com/office/drawing/2014/main" id="{9AD9F3A8-220D-4AE8-85DA-F2F13EBA4010}"/>
                </a:ext>
              </a:extLst>
            </p:cNvPr>
            <p:cNvSpPr/>
            <p:nvPr/>
          </p:nvSpPr>
          <p:spPr>
            <a:xfrm>
              <a:off x="7853593" y="1212450"/>
              <a:ext cx="27371" cy="865"/>
            </a:xfrm>
            <a:custGeom>
              <a:avLst/>
              <a:gdLst/>
              <a:ahLst/>
              <a:cxnLst/>
              <a:rect l="l" t="t" r="r" b="b"/>
              <a:pathLst>
                <a:path w="854" h="27" extrusionOk="0">
                  <a:moveTo>
                    <a:pt x="427" y="1"/>
                  </a:moveTo>
                  <a:cubicBezTo>
                    <a:pt x="285" y="1"/>
                    <a:pt x="143" y="5"/>
                    <a:pt x="1" y="14"/>
                  </a:cubicBezTo>
                  <a:cubicBezTo>
                    <a:pt x="143" y="22"/>
                    <a:pt x="285" y="26"/>
                    <a:pt x="427" y="26"/>
                  </a:cubicBezTo>
                  <a:cubicBezTo>
                    <a:pt x="569" y="26"/>
                    <a:pt x="711" y="22"/>
                    <a:pt x="853" y="14"/>
                  </a:cubicBezTo>
                  <a:cubicBezTo>
                    <a:pt x="711" y="5"/>
                    <a:pt x="569" y="1"/>
                    <a:pt x="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62;p60">
              <a:extLst>
                <a:ext uri="{FF2B5EF4-FFF2-40B4-BE49-F238E27FC236}">
                  <a16:creationId xmlns:a16="http://schemas.microsoft.com/office/drawing/2014/main" id="{FBDAC226-460E-4DE2-AC2D-7DEFB329204D}"/>
                </a:ext>
              </a:extLst>
            </p:cNvPr>
            <p:cNvSpPr/>
            <p:nvPr/>
          </p:nvSpPr>
          <p:spPr>
            <a:xfrm>
              <a:off x="7853593"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63;p60">
              <a:extLst>
                <a:ext uri="{FF2B5EF4-FFF2-40B4-BE49-F238E27FC236}">
                  <a16:creationId xmlns:a16="http://schemas.microsoft.com/office/drawing/2014/main" id="{98930F95-83D7-446C-859B-3DDFA974CE80}"/>
                </a:ext>
              </a:extLst>
            </p:cNvPr>
            <p:cNvSpPr/>
            <p:nvPr/>
          </p:nvSpPr>
          <p:spPr>
            <a:xfrm>
              <a:off x="7853593" y="1236039"/>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64;p60">
              <a:extLst>
                <a:ext uri="{FF2B5EF4-FFF2-40B4-BE49-F238E27FC236}">
                  <a16:creationId xmlns:a16="http://schemas.microsoft.com/office/drawing/2014/main" id="{A0817C74-2148-4F23-9B66-C5000E9E56FB}"/>
                </a:ext>
              </a:extLst>
            </p:cNvPr>
            <p:cNvSpPr/>
            <p:nvPr/>
          </p:nvSpPr>
          <p:spPr>
            <a:xfrm>
              <a:off x="7853593"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65;p60">
              <a:extLst>
                <a:ext uri="{FF2B5EF4-FFF2-40B4-BE49-F238E27FC236}">
                  <a16:creationId xmlns:a16="http://schemas.microsoft.com/office/drawing/2014/main" id="{E301F95F-6FF0-41B9-91FB-56B9602C8EC7}"/>
                </a:ext>
              </a:extLst>
            </p:cNvPr>
            <p:cNvSpPr/>
            <p:nvPr/>
          </p:nvSpPr>
          <p:spPr>
            <a:xfrm>
              <a:off x="7853593" y="1257993"/>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66;p60">
              <a:extLst>
                <a:ext uri="{FF2B5EF4-FFF2-40B4-BE49-F238E27FC236}">
                  <a16:creationId xmlns:a16="http://schemas.microsoft.com/office/drawing/2014/main" id="{4BEC71DD-C775-4875-9059-C0CCE61F0FCA}"/>
                </a:ext>
              </a:extLst>
            </p:cNvPr>
            <p:cNvSpPr/>
            <p:nvPr/>
          </p:nvSpPr>
          <p:spPr>
            <a:xfrm>
              <a:off x="7896444" y="1213411"/>
              <a:ext cx="40736" cy="545"/>
            </a:xfrm>
            <a:custGeom>
              <a:avLst/>
              <a:gdLst/>
              <a:ahLst/>
              <a:cxnLst/>
              <a:rect l="l" t="t" r="r" b="b"/>
              <a:pathLst>
                <a:path w="1271" h="17" extrusionOk="0">
                  <a:moveTo>
                    <a:pt x="1" y="0"/>
                  </a:moveTo>
                  <a:cubicBezTo>
                    <a:pt x="1" y="17"/>
                    <a:pt x="285" y="17"/>
                    <a:pt x="636" y="17"/>
                  </a:cubicBezTo>
                  <a:cubicBezTo>
                    <a:pt x="986" y="17"/>
                    <a:pt x="1270" y="17"/>
                    <a:pt x="12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67;p60">
              <a:extLst>
                <a:ext uri="{FF2B5EF4-FFF2-40B4-BE49-F238E27FC236}">
                  <a16:creationId xmlns:a16="http://schemas.microsoft.com/office/drawing/2014/main" id="{23454A44-A8EA-442A-A0FB-E1452B59E1E1}"/>
                </a:ext>
              </a:extLst>
            </p:cNvPr>
            <p:cNvSpPr/>
            <p:nvPr/>
          </p:nvSpPr>
          <p:spPr>
            <a:xfrm>
              <a:off x="7896444"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568;p60">
              <a:extLst>
                <a:ext uri="{FF2B5EF4-FFF2-40B4-BE49-F238E27FC236}">
                  <a16:creationId xmlns:a16="http://schemas.microsoft.com/office/drawing/2014/main" id="{E7F77EFE-7BA5-41E0-9C3B-76A578E1453D}"/>
                </a:ext>
              </a:extLst>
            </p:cNvPr>
            <p:cNvSpPr/>
            <p:nvPr/>
          </p:nvSpPr>
          <p:spPr>
            <a:xfrm>
              <a:off x="7896444" y="1242865"/>
              <a:ext cx="40736" cy="1090"/>
            </a:xfrm>
            <a:custGeom>
              <a:avLst/>
              <a:gdLst/>
              <a:ahLst/>
              <a:cxnLst/>
              <a:rect l="l" t="t" r="r" b="b"/>
              <a:pathLst>
                <a:path w="1271" h="34" extrusionOk="0">
                  <a:moveTo>
                    <a:pt x="636" y="0"/>
                  </a:moveTo>
                  <a:cubicBezTo>
                    <a:pt x="285" y="0"/>
                    <a:pt x="1" y="17"/>
                    <a:pt x="1" y="17"/>
                  </a:cubicBezTo>
                  <a:cubicBezTo>
                    <a:pt x="1" y="17"/>
                    <a:pt x="285" y="34"/>
                    <a:pt x="636" y="34"/>
                  </a:cubicBezTo>
                  <a:cubicBezTo>
                    <a:pt x="986" y="34"/>
                    <a:pt x="1270" y="17"/>
                    <a:pt x="1270" y="17"/>
                  </a:cubicBezTo>
                  <a:cubicBezTo>
                    <a:pt x="1270" y="17"/>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569;p60">
              <a:extLst>
                <a:ext uri="{FF2B5EF4-FFF2-40B4-BE49-F238E27FC236}">
                  <a16:creationId xmlns:a16="http://schemas.microsoft.com/office/drawing/2014/main" id="{DD2AF248-F76D-4530-BC75-2E4F69AA2D15}"/>
                </a:ext>
              </a:extLst>
            </p:cNvPr>
            <p:cNvSpPr/>
            <p:nvPr/>
          </p:nvSpPr>
          <p:spPr>
            <a:xfrm>
              <a:off x="7896444" y="1257865"/>
              <a:ext cx="40736" cy="1090"/>
            </a:xfrm>
            <a:custGeom>
              <a:avLst/>
              <a:gdLst/>
              <a:ahLst/>
              <a:cxnLst/>
              <a:rect l="l" t="t" r="r" b="b"/>
              <a:pathLst>
                <a:path w="1271" h="34" extrusionOk="0">
                  <a:moveTo>
                    <a:pt x="636" y="0"/>
                  </a:moveTo>
                  <a:cubicBezTo>
                    <a:pt x="285" y="0"/>
                    <a:pt x="1" y="0"/>
                    <a:pt x="1" y="17"/>
                  </a:cubicBezTo>
                  <a:cubicBezTo>
                    <a:pt x="1" y="17"/>
                    <a:pt x="285" y="33"/>
                    <a:pt x="636" y="33"/>
                  </a:cubicBezTo>
                  <a:cubicBezTo>
                    <a:pt x="986" y="33"/>
                    <a:pt x="1270" y="17"/>
                    <a:pt x="1270" y="17"/>
                  </a:cubicBezTo>
                  <a:cubicBezTo>
                    <a:pt x="1270" y="0"/>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570;p60">
              <a:extLst>
                <a:ext uri="{FF2B5EF4-FFF2-40B4-BE49-F238E27FC236}">
                  <a16:creationId xmlns:a16="http://schemas.microsoft.com/office/drawing/2014/main" id="{E4412E10-FE5F-4957-AF3F-2742DA66502B}"/>
                </a:ext>
              </a:extLst>
            </p:cNvPr>
            <p:cNvSpPr/>
            <p:nvPr/>
          </p:nvSpPr>
          <p:spPr>
            <a:xfrm>
              <a:off x="7894297" y="1273377"/>
              <a:ext cx="40736" cy="1090"/>
            </a:xfrm>
            <a:custGeom>
              <a:avLst/>
              <a:gdLst/>
              <a:ahLst/>
              <a:cxnLst/>
              <a:rect l="l" t="t" r="r" b="b"/>
              <a:pathLst>
                <a:path w="1271" h="34" extrusionOk="0">
                  <a:moveTo>
                    <a:pt x="636" y="1"/>
                  </a:moveTo>
                  <a:cubicBezTo>
                    <a:pt x="285" y="1"/>
                    <a:pt x="1" y="17"/>
                    <a:pt x="1" y="17"/>
                  </a:cubicBezTo>
                  <a:cubicBezTo>
                    <a:pt x="1" y="17"/>
                    <a:pt x="285" y="34"/>
                    <a:pt x="636" y="34"/>
                  </a:cubicBezTo>
                  <a:cubicBezTo>
                    <a:pt x="987" y="34"/>
                    <a:pt x="1271" y="17"/>
                    <a:pt x="1271" y="17"/>
                  </a:cubicBezTo>
                  <a:cubicBezTo>
                    <a:pt x="1271" y="17"/>
                    <a:pt x="987" y="1"/>
                    <a:pt x="6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71;p60">
              <a:extLst>
                <a:ext uri="{FF2B5EF4-FFF2-40B4-BE49-F238E27FC236}">
                  <a16:creationId xmlns:a16="http://schemas.microsoft.com/office/drawing/2014/main" id="{9793E421-C33F-4D5E-9068-68DBB4A8BE6C}"/>
                </a:ext>
              </a:extLst>
            </p:cNvPr>
            <p:cNvSpPr/>
            <p:nvPr/>
          </p:nvSpPr>
          <p:spPr>
            <a:xfrm>
              <a:off x="7854138" y="1164150"/>
              <a:ext cx="29486" cy="29999"/>
            </a:xfrm>
            <a:custGeom>
              <a:avLst/>
              <a:gdLst/>
              <a:ahLst/>
              <a:cxnLst/>
              <a:rect l="l" t="t" r="r" b="b"/>
              <a:pathLst>
                <a:path w="920" h="936" extrusionOk="0">
                  <a:moveTo>
                    <a:pt x="17" y="0"/>
                  </a:moveTo>
                  <a:lnTo>
                    <a:pt x="1" y="17"/>
                  </a:lnTo>
                  <a:lnTo>
                    <a:pt x="1" y="251"/>
                  </a:lnTo>
                  <a:lnTo>
                    <a:pt x="1" y="485"/>
                  </a:lnTo>
                  <a:cubicBezTo>
                    <a:pt x="1" y="635"/>
                    <a:pt x="1" y="785"/>
                    <a:pt x="1" y="919"/>
                  </a:cubicBezTo>
                  <a:lnTo>
                    <a:pt x="1" y="936"/>
                  </a:lnTo>
                  <a:lnTo>
                    <a:pt x="17" y="936"/>
                  </a:lnTo>
                  <a:lnTo>
                    <a:pt x="669" y="919"/>
                  </a:lnTo>
                  <a:lnTo>
                    <a:pt x="17" y="902"/>
                  </a:lnTo>
                  <a:cubicBezTo>
                    <a:pt x="17" y="773"/>
                    <a:pt x="17" y="629"/>
                    <a:pt x="17" y="485"/>
                  </a:cubicBezTo>
                  <a:lnTo>
                    <a:pt x="17" y="251"/>
                  </a:lnTo>
                  <a:lnTo>
                    <a:pt x="17" y="33"/>
                  </a:lnTo>
                  <a:lnTo>
                    <a:pt x="903" y="17"/>
                  </a:lnTo>
                  <a:lnTo>
                    <a:pt x="903" y="17"/>
                  </a:lnTo>
                  <a:cubicBezTo>
                    <a:pt x="903" y="268"/>
                    <a:pt x="903" y="501"/>
                    <a:pt x="903" y="668"/>
                  </a:cubicBezTo>
                  <a:cubicBezTo>
                    <a:pt x="920" y="735"/>
                    <a:pt x="920" y="802"/>
                    <a:pt x="920" y="852"/>
                  </a:cubicBezTo>
                  <a:cubicBezTo>
                    <a:pt x="920" y="802"/>
                    <a:pt x="920" y="752"/>
                    <a:pt x="920" y="668"/>
                  </a:cubicBezTo>
                  <a:cubicBezTo>
                    <a:pt x="920" y="501"/>
                    <a:pt x="920" y="267"/>
                    <a:pt x="920" y="17"/>
                  </a:cubicBezTo>
                  <a:lnTo>
                    <a:pt x="9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72;p60">
              <a:extLst>
                <a:ext uri="{FF2B5EF4-FFF2-40B4-BE49-F238E27FC236}">
                  <a16:creationId xmlns:a16="http://schemas.microsoft.com/office/drawing/2014/main" id="{3621D6DF-26AB-4E4D-867F-53F55CFF1C75}"/>
                </a:ext>
              </a:extLst>
            </p:cNvPr>
            <p:cNvSpPr/>
            <p:nvPr/>
          </p:nvSpPr>
          <p:spPr>
            <a:xfrm>
              <a:off x="7854683" y="1173253"/>
              <a:ext cx="28941" cy="13397"/>
            </a:xfrm>
            <a:custGeom>
              <a:avLst/>
              <a:gdLst/>
              <a:ahLst/>
              <a:cxnLst/>
              <a:rect l="l" t="t" r="r" b="b"/>
              <a:pathLst>
                <a:path w="903" h="418" extrusionOk="0">
                  <a:moveTo>
                    <a:pt x="853" y="100"/>
                  </a:moveTo>
                  <a:cubicBezTo>
                    <a:pt x="869" y="117"/>
                    <a:pt x="886" y="134"/>
                    <a:pt x="903" y="134"/>
                  </a:cubicBezTo>
                  <a:cubicBezTo>
                    <a:pt x="886" y="117"/>
                    <a:pt x="869" y="117"/>
                    <a:pt x="853" y="100"/>
                  </a:cubicBezTo>
                  <a:close/>
                  <a:moveTo>
                    <a:pt x="736" y="0"/>
                  </a:moveTo>
                  <a:lnTo>
                    <a:pt x="719" y="17"/>
                  </a:lnTo>
                  <a:lnTo>
                    <a:pt x="451" y="284"/>
                  </a:lnTo>
                  <a:lnTo>
                    <a:pt x="284" y="167"/>
                  </a:lnTo>
                  <a:lnTo>
                    <a:pt x="268" y="150"/>
                  </a:lnTo>
                  <a:lnTo>
                    <a:pt x="268" y="167"/>
                  </a:lnTo>
                  <a:lnTo>
                    <a:pt x="67" y="334"/>
                  </a:lnTo>
                  <a:cubicBezTo>
                    <a:pt x="34" y="368"/>
                    <a:pt x="17" y="384"/>
                    <a:pt x="0" y="418"/>
                  </a:cubicBezTo>
                  <a:cubicBezTo>
                    <a:pt x="17" y="401"/>
                    <a:pt x="50" y="368"/>
                    <a:pt x="84" y="351"/>
                  </a:cubicBezTo>
                  <a:lnTo>
                    <a:pt x="277" y="190"/>
                  </a:lnTo>
                  <a:lnTo>
                    <a:pt x="277" y="190"/>
                  </a:lnTo>
                  <a:lnTo>
                    <a:pt x="435" y="301"/>
                  </a:lnTo>
                  <a:lnTo>
                    <a:pt x="468" y="301"/>
                  </a:lnTo>
                  <a:lnTo>
                    <a:pt x="736"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73;p60">
              <a:extLst>
                <a:ext uri="{FF2B5EF4-FFF2-40B4-BE49-F238E27FC236}">
                  <a16:creationId xmlns:a16="http://schemas.microsoft.com/office/drawing/2014/main" id="{F44DA3B4-C244-4810-A73F-D28E67221435}"/>
                </a:ext>
              </a:extLst>
            </p:cNvPr>
            <p:cNvSpPr/>
            <p:nvPr/>
          </p:nvSpPr>
          <p:spPr>
            <a:xfrm>
              <a:off x="7863785" y="1167548"/>
              <a:ext cx="9134" cy="7692"/>
            </a:xfrm>
            <a:custGeom>
              <a:avLst/>
              <a:gdLst/>
              <a:ahLst/>
              <a:cxnLst/>
              <a:rect l="l" t="t" r="r" b="b"/>
              <a:pathLst>
                <a:path w="285" h="240" extrusionOk="0">
                  <a:moveTo>
                    <a:pt x="164" y="0"/>
                  </a:moveTo>
                  <a:cubicBezTo>
                    <a:pt x="148" y="0"/>
                    <a:pt x="131" y="4"/>
                    <a:pt x="117" y="11"/>
                  </a:cubicBezTo>
                  <a:cubicBezTo>
                    <a:pt x="0" y="44"/>
                    <a:pt x="0" y="195"/>
                    <a:pt x="117" y="228"/>
                  </a:cubicBezTo>
                  <a:cubicBezTo>
                    <a:pt x="131" y="235"/>
                    <a:pt x="145" y="239"/>
                    <a:pt x="159" y="239"/>
                  </a:cubicBezTo>
                  <a:cubicBezTo>
                    <a:pt x="178" y="239"/>
                    <a:pt x="198" y="231"/>
                    <a:pt x="218" y="211"/>
                  </a:cubicBezTo>
                  <a:cubicBezTo>
                    <a:pt x="284" y="161"/>
                    <a:pt x="268" y="111"/>
                    <a:pt x="268" y="111"/>
                  </a:cubicBezTo>
                  <a:lnTo>
                    <a:pt x="268" y="111"/>
                  </a:lnTo>
                  <a:cubicBezTo>
                    <a:pt x="251" y="145"/>
                    <a:pt x="234" y="178"/>
                    <a:pt x="218" y="195"/>
                  </a:cubicBezTo>
                  <a:cubicBezTo>
                    <a:pt x="194" y="207"/>
                    <a:pt x="170" y="218"/>
                    <a:pt x="147" y="218"/>
                  </a:cubicBezTo>
                  <a:cubicBezTo>
                    <a:pt x="137" y="218"/>
                    <a:pt x="127" y="216"/>
                    <a:pt x="117" y="211"/>
                  </a:cubicBezTo>
                  <a:cubicBezTo>
                    <a:pt x="34" y="178"/>
                    <a:pt x="34" y="61"/>
                    <a:pt x="117" y="28"/>
                  </a:cubicBezTo>
                  <a:cubicBezTo>
                    <a:pt x="131" y="21"/>
                    <a:pt x="145" y="17"/>
                    <a:pt x="159" y="17"/>
                  </a:cubicBezTo>
                  <a:cubicBezTo>
                    <a:pt x="178" y="17"/>
                    <a:pt x="198" y="25"/>
                    <a:pt x="218" y="44"/>
                  </a:cubicBezTo>
                  <a:cubicBezTo>
                    <a:pt x="234" y="61"/>
                    <a:pt x="251" y="95"/>
                    <a:pt x="268" y="111"/>
                  </a:cubicBezTo>
                  <a:cubicBezTo>
                    <a:pt x="268" y="78"/>
                    <a:pt x="251" y="44"/>
                    <a:pt x="218" y="28"/>
                  </a:cubicBezTo>
                  <a:cubicBezTo>
                    <a:pt x="208" y="8"/>
                    <a:pt x="187"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74;p60">
              <a:extLst>
                <a:ext uri="{FF2B5EF4-FFF2-40B4-BE49-F238E27FC236}">
                  <a16:creationId xmlns:a16="http://schemas.microsoft.com/office/drawing/2014/main" id="{8702336D-A356-4DE3-BCD4-3660CD09A3A7}"/>
                </a:ext>
              </a:extLst>
            </p:cNvPr>
            <p:cNvSpPr/>
            <p:nvPr/>
          </p:nvSpPr>
          <p:spPr>
            <a:xfrm>
              <a:off x="6994653" y="1147548"/>
              <a:ext cx="111406" cy="153712"/>
            </a:xfrm>
            <a:custGeom>
              <a:avLst/>
              <a:gdLst/>
              <a:ahLst/>
              <a:cxnLst/>
              <a:rect l="l" t="t" r="r" b="b"/>
              <a:pathLst>
                <a:path w="3476" h="4796" extrusionOk="0">
                  <a:moveTo>
                    <a:pt x="0" y="0"/>
                  </a:moveTo>
                  <a:lnTo>
                    <a:pt x="0" y="4795"/>
                  </a:lnTo>
                  <a:lnTo>
                    <a:pt x="3476" y="4795"/>
                  </a:lnTo>
                  <a:lnTo>
                    <a:pt x="347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75;p60">
              <a:extLst>
                <a:ext uri="{FF2B5EF4-FFF2-40B4-BE49-F238E27FC236}">
                  <a16:creationId xmlns:a16="http://schemas.microsoft.com/office/drawing/2014/main" id="{75C65D5C-E3DA-486E-BFF7-660AACE51355}"/>
                </a:ext>
              </a:extLst>
            </p:cNvPr>
            <p:cNvSpPr/>
            <p:nvPr/>
          </p:nvSpPr>
          <p:spPr>
            <a:xfrm>
              <a:off x="7053016" y="1178060"/>
              <a:ext cx="35383" cy="1090"/>
            </a:xfrm>
            <a:custGeom>
              <a:avLst/>
              <a:gdLst/>
              <a:ahLst/>
              <a:cxnLst/>
              <a:rect l="l" t="t" r="r" b="b"/>
              <a:pathLst>
                <a:path w="1104" h="34" extrusionOk="0">
                  <a:moveTo>
                    <a:pt x="552" y="0"/>
                  </a:moveTo>
                  <a:cubicBezTo>
                    <a:pt x="235" y="0"/>
                    <a:pt x="1" y="17"/>
                    <a:pt x="1" y="17"/>
                  </a:cubicBezTo>
                  <a:cubicBezTo>
                    <a:pt x="1" y="17"/>
                    <a:pt x="235" y="34"/>
                    <a:pt x="552" y="34"/>
                  </a:cubicBezTo>
                  <a:cubicBezTo>
                    <a:pt x="853" y="34"/>
                    <a:pt x="1103" y="17"/>
                    <a:pt x="1103" y="17"/>
                  </a:cubicBezTo>
                  <a:cubicBezTo>
                    <a:pt x="1103" y="17"/>
                    <a:pt x="853"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76;p60">
              <a:extLst>
                <a:ext uri="{FF2B5EF4-FFF2-40B4-BE49-F238E27FC236}">
                  <a16:creationId xmlns:a16="http://schemas.microsoft.com/office/drawing/2014/main" id="{1BD34241-2FE3-4EE4-904A-6677B7AF2642}"/>
                </a:ext>
              </a:extLst>
            </p:cNvPr>
            <p:cNvSpPr/>
            <p:nvPr/>
          </p:nvSpPr>
          <p:spPr>
            <a:xfrm>
              <a:off x="7053016"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77;p60">
              <a:extLst>
                <a:ext uri="{FF2B5EF4-FFF2-40B4-BE49-F238E27FC236}">
                  <a16:creationId xmlns:a16="http://schemas.microsoft.com/office/drawing/2014/main" id="{5187FF54-34EC-49C2-BC88-852961653EBE}"/>
                </a:ext>
              </a:extLst>
            </p:cNvPr>
            <p:cNvSpPr/>
            <p:nvPr/>
          </p:nvSpPr>
          <p:spPr>
            <a:xfrm>
              <a:off x="7010165"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78;p60">
              <a:extLst>
                <a:ext uri="{FF2B5EF4-FFF2-40B4-BE49-F238E27FC236}">
                  <a16:creationId xmlns:a16="http://schemas.microsoft.com/office/drawing/2014/main" id="{AF53CC61-31AC-4FFE-B4A2-E1DE3A21DA83}"/>
                </a:ext>
              </a:extLst>
            </p:cNvPr>
            <p:cNvSpPr/>
            <p:nvPr/>
          </p:nvSpPr>
          <p:spPr>
            <a:xfrm>
              <a:off x="7010165" y="1212450"/>
              <a:ext cx="26826" cy="865"/>
            </a:xfrm>
            <a:custGeom>
              <a:avLst/>
              <a:gdLst/>
              <a:ahLst/>
              <a:cxnLst/>
              <a:rect l="l" t="t" r="r" b="b"/>
              <a:pathLst>
                <a:path w="837" h="27" extrusionOk="0">
                  <a:moveTo>
                    <a:pt x="412" y="1"/>
                  </a:moveTo>
                  <a:cubicBezTo>
                    <a:pt x="272" y="1"/>
                    <a:pt x="135" y="5"/>
                    <a:pt x="1" y="14"/>
                  </a:cubicBezTo>
                  <a:cubicBezTo>
                    <a:pt x="135" y="22"/>
                    <a:pt x="272" y="26"/>
                    <a:pt x="412" y="26"/>
                  </a:cubicBezTo>
                  <a:cubicBezTo>
                    <a:pt x="552" y="26"/>
                    <a:pt x="694" y="22"/>
                    <a:pt x="836" y="14"/>
                  </a:cubicBezTo>
                  <a:cubicBezTo>
                    <a:pt x="694" y="5"/>
                    <a:pt x="552" y="1"/>
                    <a:pt x="4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79;p60">
              <a:extLst>
                <a:ext uri="{FF2B5EF4-FFF2-40B4-BE49-F238E27FC236}">
                  <a16:creationId xmlns:a16="http://schemas.microsoft.com/office/drawing/2014/main" id="{DFE819DE-FE78-4A9D-8047-B441797CE886}"/>
                </a:ext>
              </a:extLst>
            </p:cNvPr>
            <p:cNvSpPr/>
            <p:nvPr/>
          </p:nvSpPr>
          <p:spPr>
            <a:xfrm>
              <a:off x="7010165"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80;p60">
              <a:extLst>
                <a:ext uri="{FF2B5EF4-FFF2-40B4-BE49-F238E27FC236}">
                  <a16:creationId xmlns:a16="http://schemas.microsoft.com/office/drawing/2014/main" id="{A81360B3-5CF3-4486-85EF-704C3E0A4CB9}"/>
                </a:ext>
              </a:extLst>
            </p:cNvPr>
            <p:cNvSpPr/>
            <p:nvPr/>
          </p:nvSpPr>
          <p:spPr>
            <a:xfrm>
              <a:off x="7010165" y="1236039"/>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81;p60">
              <a:extLst>
                <a:ext uri="{FF2B5EF4-FFF2-40B4-BE49-F238E27FC236}">
                  <a16:creationId xmlns:a16="http://schemas.microsoft.com/office/drawing/2014/main" id="{0F78657C-E5F9-4403-BF17-7D732821EF58}"/>
                </a:ext>
              </a:extLst>
            </p:cNvPr>
            <p:cNvSpPr/>
            <p:nvPr/>
          </p:nvSpPr>
          <p:spPr>
            <a:xfrm>
              <a:off x="7010165"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82;p60">
              <a:extLst>
                <a:ext uri="{FF2B5EF4-FFF2-40B4-BE49-F238E27FC236}">
                  <a16:creationId xmlns:a16="http://schemas.microsoft.com/office/drawing/2014/main" id="{D0A8013F-47DC-4829-BECE-4FD664B0BF5F}"/>
                </a:ext>
              </a:extLst>
            </p:cNvPr>
            <p:cNvSpPr/>
            <p:nvPr/>
          </p:nvSpPr>
          <p:spPr>
            <a:xfrm>
              <a:off x="7010165" y="1257993"/>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83;p60">
              <a:extLst>
                <a:ext uri="{FF2B5EF4-FFF2-40B4-BE49-F238E27FC236}">
                  <a16:creationId xmlns:a16="http://schemas.microsoft.com/office/drawing/2014/main" id="{6599DB3B-B0AA-4780-B6FC-EDA9F113F337}"/>
                </a:ext>
              </a:extLst>
            </p:cNvPr>
            <p:cNvSpPr/>
            <p:nvPr/>
          </p:nvSpPr>
          <p:spPr>
            <a:xfrm>
              <a:off x="7053016" y="1213411"/>
              <a:ext cx="40191" cy="545"/>
            </a:xfrm>
            <a:custGeom>
              <a:avLst/>
              <a:gdLst/>
              <a:ahLst/>
              <a:cxnLst/>
              <a:rect l="l" t="t" r="r" b="b"/>
              <a:pathLst>
                <a:path w="1254" h="17" extrusionOk="0">
                  <a:moveTo>
                    <a:pt x="1" y="0"/>
                  </a:moveTo>
                  <a:cubicBezTo>
                    <a:pt x="1" y="17"/>
                    <a:pt x="285" y="17"/>
                    <a:pt x="619" y="17"/>
                  </a:cubicBezTo>
                  <a:cubicBezTo>
                    <a:pt x="970" y="17"/>
                    <a:pt x="1254" y="17"/>
                    <a:pt x="12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84;p60">
              <a:extLst>
                <a:ext uri="{FF2B5EF4-FFF2-40B4-BE49-F238E27FC236}">
                  <a16:creationId xmlns:a16="http://schemas.microsoft.com/office/drawing/2014/main" id="{5A3769DB-29A8-4C10-A84A-022B65DD26E5}"/>
                </a:ext>
              </a:extLst>
            </p:cNvPr>
            <p:cNvSpPr/>
            <p:nvPr/>
          </p:nvSpPr>
          <p:spPr>
            <a:xfrm>
              <a:off x="7053016"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85;p60">
              <a:extLst>
                <a:ext uri="{FF2B5EF4-FFF2-40B4-BE49-F238E27FC236}">
                  <a16:creationId xmlns:a16="http://schemas.microsoft.com/office/drawing/2014/main" id="{5C6F2D19-5D84-42B0-9868-1D2D235ED2F0}"/>
                </a:ext>
              </a:extLst>
            </p:cNvPr>
            <p:cNvSpPr/>
            <p:nvPr/>
          </p:nvSpPr>
          <p:spPr>
            <a:xfrm>
              <a:off x="7053016" y="1242865"/>
              <a:ext cx="40191" cy="1090"/>
            </a:xfrm>
            <a:custGeom>
              <a:avLst/>
              <a:gdLst/>
              <a:ahLst/>
              <a:cxnLst/>
              <a:rect l="l" t="t" r="r" b="b"/>
              <a:pathLst>
                <a:path w="1254" h="34" extrusionOk="0">
                  <a:moveTo>
                    <a:pt x="619" y="0"/>
                  </a:moveTo>
                  <a:cubicBezTo>
                    <a:pt x="268" y="0"/>
                    <a:pt x="1" y="17"/>
                    <a:pt x="1" y="17"/>
                  </a:cubicBezTo>
                  <a:cubicBezTo>
                    <a:pt x="1" y="17"/>
                    <a:pt x="285" y="34"/>
                    <a:pt x="619" y="34"/>
                  </a:cubicBezTo>
                  <a:cubicBezTo>
                    <a:pt x="970" y="34"/>
                    <a:pt x="1254" y="17"/>
                    <a:pt x="1254" y="17"/>
                  </a:cubicBezTo>
                  <a:cubicBezTo>
                    <a:pt x="1254" y="17"/>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586;p60">
              <a:extLst>
                <a:ext uri="{FF2B5EF4-FFF2-40B4-BE49-F238E27FC236}">
                  <a16:creationId xmlns:a16="http://schemas.microsoft.com/office/drawing/2014/main" id="{979CC486-1F52-4FF0-AE2C-2588C10AA570}"/>
                </a:ext>
              </a:extLst>
            </p:cNvPr>
            <p:cNvSpPr/>
            <p:nvPr/>
          </p:nvSpPr>
          <p:spPr>
            <a:xfrm>
              <a:off x="7053016" y="1257865"/>
              <a:ext cx="40191" cy="1090"/>
            </a:xfrm>
            <a:custGeom>
              <a:avLst/>
              <a:gdLst/>
              <a:ahLst/>
              <a:cxnLst/>
              <a:rect l="l" t="t" r="r" b="b"/>
              <a:pathLst>
                <a:path w="1254" h="34" extrusionOk="0">
                  <a:moveTo>
                    <a:pt x="619" y="0"/>
                  </a:moveTo>
                  <a:cubicBezTo>
                    <a:pt x="285" y="0"/>
                    <a:pt x="1" y="0"/>
                    <a:pt x="1" y="17"/>
                  </a:cubicBezTo>
                  <a:cubicBezTo>
                    <a:pt x="1" y="17"/>
                    <a:pt x="285" y="33"/>
                    <a:pt x="619" y="33"/>
                  </a:cubicBezTo>
                  <a:cubicBezTo>
                    <a:pt x="970" y="33"/>
                    <a:pt x="1254" y="17"/>
                    <a:pt x="1254" y="17"/>
                  </a:cubicBezTo>
                  <a:cubicBezTo>
                    <a:pt x="1254" y="0"/>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587;p60">
              <a:extLst>
                <a:ext uri="{FF2B5EF4-FFF2-40B4-BE49-F238E27FC236}">
                  <a16:creationId xmlns:a16="http://schemas.microsoft.com/office/drawing/2014/main" id="{1D1CDE16-ABED-4A0F-A7F8-394630543896}"/>
                </a:ext>
              </a:extLst>
            </p:cNvPr>
            <p:cNvSpPr/>
            <p:nvPr/>
          </p:nvSpPr>
          <p:spPr>
            <a:xfrm>
              <a:off x="7050869" y="1273377"/>
              <a:ext cx="40191" cy="1090"/>
            </a:xfrm>
            <a:custGeom>
              <a:avLst/>
              <a:gdLst/>
              <a:ahLst/>
              <a:cxnLst/>
              <a:rect l="l" t="t" r="r" b="b"/>
              <a:pathLst>
                <a:path w="1254" h="34" extrusionOk="0">
                  <a:moveTo>
                    <a:pt x="619" y="1"/>
                  </a:moveTo>
                  <a:cubicBezTo>
                    <a:pt x="285" y="1"/>
                    <a:pt x="1" y="17"/>
                    <a:pt x="1" y="17"/>
                  </a:cubicBezTo>
                  <a:cubicBezTo>
                    <a:pt x="1" y="17"/>
                    <a:pt x="285" y="34"/>
                    <a:pt x="619" y="34"/>
                  </a:cubicBezTo>
                  <a:cubicBezTo>
                    <a:pt x="970" y="34"/>
                    <a:pt x="1254" y="17"/>
                    <a:pt x="1254" y="17"/>
                  </a:cubicBezTo>
                  <a:cubicBezTo>
                    <a:pt x="1254" y="17"/>
                    <a:pt x="970" y="1"/>
                    <a:pt x="6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88;p60">
              <a:extLst>
                <a:ext uri="{FF2B5EF4-FFF2-40B4-BE49-F238E27FC236}">
                  <a16:creationId xmlns:a16="http://schemas.microsoft.com/office/drawing/2014/main" id="{AF8E9306-0C8E-48AF-9A76-05417A259EA2}"/>
                </a:ext>
              </a:extLst>
            </p:cNvPr>
            <p:cNvSpPr/>
            <p:nvPr/>
          </p:nvSpPr>
          <p:spPr>
            <a:xfrm>
              <a:off x="7010165" y="1164150"/>
              <a:ext cx="30031" cy="29999"/>
            </a:xfrm>
            <a:custGeom>
              <a:avLst/>
              <a:gdLst/>
              <a:ahLst/>
              <a:cxnLst/>
              <a:rect l="l" t="t" r="r" b="b"/>
              <a:pathLst>
                <a:path w="937" h="936" extrusionOk="0">
                  <a:moveTo>
                    <a:pt x="18" y="0"/>
                  </a:moveTo>
                  <a:lnTo>
                    <a:pt x="1" y="17"/>
                  </a:lnTo>
                  <a:lnTo>
                    <a:pt x="1" y="134"/>
                  </a:lnTo>
                  <a:lnTo>
                    <a:pt x="1" y="251"/>
                  </a:lnTo>
                  <a:lnTo>
                    <a:pt x="1" y="485"/>
                  </a:lnTo>
                  <a:cubicBezTo>
                    <a:pt x="1" y="635"/>
                    <a:pt x="1" y="785"/>
                    <a:pt x="1" y="919"/>
                  </a:cubicBezTo>
                  <a:lnTo>
                    <a:pt x="1" y="936"/>
                  </a:lnTo>
                  <a:lnTo>
                    <a:pt x="18" y="936"/>
                  </a:lnTo>
                  <a:lnTo>
                    <a:pt x="686" y="919"/>
                  </a:lnTo>
                  <a:lnTo>
                    <a:pt x="669" y="919"/>
                  </a:lnTo>
                  <a:lnTo>
                    <a:pt x="34" y="903"/>
                  </a:lnTo>
                  <a:lnTo>
                    <a:pt x="34" y="903"/>
                  </a:lnTo>
                  <a:cubicBezTo>
                    <a:pt x="34" y="773"/>
                    <a:pt x="34" y="629"/>
                    <a:pt x="34" y="485"/>
                  </a:cubicBezTo>
                  <a:lnTo>
                    <a:pt x="34" y="251"/>
                  </a:lnTo>
                  <a:lnTo>
                    <a:pt x="34" y="134"/>
                  </a:lnTo>
                  <a:lnTo>
                    <a:pt x="34" y="33"/>
                  </a:lnTo>
                  <a:lnTo>
                    <a:pt x="34" y="33"/>
                  </a:lnTo>
                  <a:lnTo>
                    <a:pt x="920" y="17"/>
                  </a:lnTo>
                  <a:cubicBezTo>
                    <a:pt x="920" y="267"/>
                    <a:pt x="920" y="501"/>
                    <a:pt x="920" y="668"/>
                  </a:cubicBezTo>
                  <a:cubicBezTo>
                    <a:pt x="920" y="735"/>
                    <a:pt x="920" y="802"/>
                    <a:pt x="920" y="852"/>
                  </a:cubicBezTo>
                  <a:cubicBezTo>
                    <a:pt x="920" y="802"/>
                    <a:pt x="937" y="752"/>
                    <a:pt x="937" y="668"/>
                  </a:cubicBezTo>
                  <a:cubicBezTo>
                    <a:pt x="937" y="501"/>
                    <a:pt x="937" y="267"/>
                    <a:pt x="937" y="17"/>
                  </a:cubicBezTo>
                  <a:lnTo>
                    <a:pt x="9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89;p60">
              <a:extLst>
                <a:ext uri="{FF2B5EF4-FFF2-40B4-BE49-F238E27FC236}">
                  <a16:creationId xmlns:a16="http://schemas.microsoft.com/office/drawing/2014/main" id="{6F46D890-360A-4A60-8A1C-8AD2DBF83199}"/>
                </a:ext>
              </a:extLst>
            </p:cNvPr>
            <p:cNvSpPr/>
            <p:nvPr/>
          </p:nvSpPr>
          <p:spPr>
            <a:xfrm>
              <a:off x="7010710" y="1173253"/>
              <a:ext cx="28941" cy="13397"/>
            </a:xfrm>
            <a:custGeom>
              <a:avLst/>
              <a:gdLst/>
              <a:ahLst/>
              <a:cxnLst/>
              <a:rect l="l" t="t" r="r" b="b"/>
              <a:pathLst>
                <a:path w="903" h="418" extrusionOk="0">
                  <a:moveTo>
                    <a:pt x="736" y="0"/>
                  </a:moveTo>
                  <a:lnTo>
                    <a:pt x="736" y="17"/>
                  </a:lnTo>
                  <a:lnTo>
                    <a:pt x="459" y="278"/>
                  </a:lnTo>
                  <a:lnTo>
                    <a:pt x="285" y="167"/>
                  </a:lnTo>
                  <a:lnTo>
                    <a:pt x="285" y="150"/>
                  </a:lnTo>
                  <a:lnTo>
                    <a:pt x="268" y="167"/>
                  </a:lnTo>
                  <a:lnTo>
                    <a:pt x="67" y="334"/>
                  </a:lnTo>
                  <a:cubicBezTo>
                    <a:pt x="51" y="368"/>
                    <a:pt x="17" y="384"/>
                    <a:pt x="1" y="418"/>
                  </a:cubicBezTo>
                  <a:cubicBezTo>
                    <a:pt x="34" y="401"/>
                    <a:pt x="51" y="368"/>
                    <a:pt x="84" y="351"/>
                  </a:cubicBezTo>
                  <a:lnTo>
                    <a:pt x="277" y="190"/>
                  </a:lnTo>
                  <a:lnTo>
                    <a:pt x="277" y="190"/>
                  </a:lnTo>
                  <a:lnTo>
                    <a:pt x="452" y="301"/>
                  </a:lnTo>
                  <a:lnTo>
                    <a:pt x="468" y="301"/>
                  </a:lnTo>
                  <a:lnTo>
                    <a:pt x="746" y="24"/>
                  </a:lnTo>
                  <a:lnTo>
                    <a:pt x="853" y="100"/>
                  </a:lnTo>
                  <a:cubicBezTo>
                    <a:pt x="869" y="117"/>
                    <a:pt x="886" y="134"/>
                    <a:pt x="903" y="134"/>
                  </a:cubicBezTo>
                  <a:cubicBezTo>
                    <a:pt x="903" y="117"/>
                    <a:pt x="886" y="117"/>
                    <a:pt x="869" y="100"/>
                  </a:cubicBezTo>
                  <a:lnTo>
                    <a:pt x="753"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590;p60">
              <a:extLst>
                <a:ext uri="{FF2B5EF4-FFF2-40B4-BE49-F238E27FC236}">
                  <a16:creationId xmlns:a16="http://schemas.microsoft.com/office/drawing/2014/main" id="{99ED71BB-B718-4A2C-B953-4ACC2349C04F}"/>
                </a:ext>
              </a:extLst>
            </p:cNvPr>
            <p:cNvSpPr/>
            <p:nvPr/>
          </p:nvSpPr>
          <p:spPr>
            <a:xfrm>
              <a:off x="7019812" y="1167548"/>
              <a:ext cx="8910" cy="7692"/>
            </a:xfrm>
            <a:custGeom>
              <a:avLst/>
              <a:gdLst/>
              <a:ahLst/>
              <a:cxnLst/>
              <a:rect l="l" t="t" r="r" b="b"/>
              <a:pathLst>
                <a:path w="278" h="240" extrusionOk="0">
                  <a:moveTo>
                    <a:pt x="168" y="17"/>
                  </a:moveTo>
                  <a:cubicBezTo>
                    <a:pt x="187" y="17"/>
                    <a:pt x="208" y="25"/>
                    <a:pt x="218" y="44"/>
                  </a:cubicBezTo>
                  <a:cubicBezTo>
                    <a:pt x="251" y="61"/>
                    <a:pt x="268" y="95"/>
                    <a:pt x="268" y="111"/>
                  </a:cubicBezTo>
                  <a:cubicBezTo>
                    <a:pt x="268" y="111"/>
                    <a:pt x="268" y="111"/>
                    <a:pt x="268" y="111"/>
                  </a:cubicBezTo>
                  <a:lnTo>
                    <a:pt x="268" y="111"/>
                  </a:lnTo>
                  <a:cubicBezTo>
                    <a:pt x="268" y="145"/>
                    <a:pt x="251" y="178"/>
                    <a:pt x="218" y="195"/>
                  </a:cubicBezTo>
                  <a:cubicBezTo>
                    <a:pt x="206" y="207"/>
                    <a:pt x="178" y="218"/>
                    <a:pt x="156" y="218"/>
                  </a:cubicBezTo>
                  <a:cubicBezTo>
                    <a:pt x="147" y="218"/>
                    <a:pt x="139" y="216"/>
                    <a:pt x="134" y="211"/>
                  </a:cubicBezTo>
                  <a:cubicBezTo>
                    <a:pt x="34" y="178"/>
                    <a:pt x="34" y="61"/>
                    <a:pt x="134" y="28"/>
                  </a:cubicBezTo>
                  <a:cubicBezTo>
                    <a:pt x="141" y="21"/>
                    <a:pt x="154" y="17"/>
                    <a:pt x="168" y="17"/>
                  </a:cubicBezTo>
                  <a:close/>
                  <a:moveTo>
                    <a:pt x="165" y="0"/>
                  </a:moveTo>
                  <a:cubicBezTo>
                    <a:pt x="148" y="0"/>
                    <a:pt x="131" y="4"/>
                    <a:pt x="118" y="11"/>
                  </a:cubicBezTo>
                  <a:cubicBezTo>
                    <a:pt x="1" y="44"/>
                    <a:pt x="1" y="195"/>
                    <a:pt x="118" y="228"/>
                  </a:cubicBezTo>
                  <a:cubicBezTo>
                    <a:pt x="131" y="235"/>
                    <a:pt x="148" y="239"/>
                    <a:pt x="165" y="239"/>
                  </a:cubicBezTo>
                  <a:cubicBezTo>
                    <a:pt x="190" y="239"/>
                    <a:pt x="215" y="231"/>
                    <a:pt x="235" y="211"/>
                  </a:cubicBezTo>
                  <a:cubicBezTo>
                    <a:pt x="277" y="169"/>
                    <a:pt x="272" y="126"/>
                    <a:pt x="269" y="114"/>
                  </a:cubicBezTo>
                  <a:lnTo>
                    <a:pt x="269" y="114"/>
                  </a:lnTo>
                  <a:cubicBezTo>
                    <a:pt x="272" y="113"/>
                    <a:pt x="277" y="70"/>
                    <a:pt x="235" y="28"/>
                  </a:cubicBezTo>
                  <a:cubicBezTo>
                    <a:pt x="215" y="8"/>
                    <a:pt x="190"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91;p60">
              <a:extLst>
                <a:ext uri="{FF2B5EF4-FFF2-40B4-BE49-F238E27FC236}">
                  <a16:creationId xmlns:a16="http://schemas.microsoft.com/office/drawing/2014/main" id="{EC31D807-7331-4FD3-BBF9-CE495D21AFD6}"/>
                </a:ext>
              </a:extLst>
            </p:cNvPr>
            <p:cNvSpPr/>
            <p:nvPr/>
          </p:nvSpPr>
          <p:spPr>
            <a:xfrm>
              <a:off x="7364670"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2;p60">
              <a:extLst>
                <a:ext uri="{FF2B5EF4-FFF2-40B4-BE49-F238E27FC236}">
                  <a16:creationId xmlns:a16="http://schemas.microsoft.com/office/drawing/2014/main" id="{1FF4F56D-151B-4044-B642-EEECAB497684}"/>
                </a:ext>
              </a:extLst>
            </p:cNvPr>
            <p:cNvSpPr/>
            <p:nvPr/>
          </p:nvSpPr>
          <p:spPr>
            <a:xfrm>
              <a:off x="7364670"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593;p60">
              <a:extLst>
                <a:ext uri="{FF2B5EF4-FFF2-40B4-BE49-F238E27FC236}">
                  <a16:creationId xmlns:a16="http://schemas.microsoft.com/office/drawing/2014/main" id="{8F3AE86E-F96E-40B8-9B30-B0652B5C3614}"/>
                </a:ext>
              </a:extLst>
            </p:cNvPr>
            <p:cNvSpPr/>
            <p:nvPr/>
          </p:nvSpPr>
          <p:spPr>
            <a:xfrm>
              <a:off x="7594405"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94;p60">
              <a:extLst>
                <a:ext uri="{FF2B5EF4-FFF2-40B4-BE49-F238E27FC236}">
                  <a16:creationId xmlns:a16="http://schemas.microsoft.com/office/drawing/2014/main" id="{F0635990-4EAB-4BA3-8B05-CF0AAEF4F2EF}"/>
                </a:ext>
              </a:extLst>
            </p:cNvPr>
            <p:cNvSpPr/>
            <p:nvPr/>
          </p:nvSpPr>
          <p:spPr>
            <a:xfrm>
              <a:off x="7364670" y="1318375"/>
              <a:ext cx="11282" cy="11250"/>
            </a:xfrm>
            <a:custGeom>
              <a:avLst/>
              <a:gdLst/>
              <a:ahLst/>
              <a:cxnLst/>
              <a:rect l="l" t="t" r="r" b="b"/>
              <a:pathLst>
                <a:path w="352" h="351" extrusionOk="0">
                  <a:moveTo>
                    <a:pt x="1" y="0"/>
                  </a:moveTo>
                  <a:lnTo>
                    <a:pt x="1" y="351"/>
                  </a:lnTo>
                  <a:lnTo>
                    <a:pt x="352" y="351"/>
                  </a:lnTo>
                  <a:lnTo>
                    <a:pt x="35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95;p60">
              <a:extLst>
                <a:ext uri="{FF2B5EF4-FFF2-40B4-BE49-F238E27FC236}">
                  <a16:creationId xmlns:a16="http://schemas.microsoft.com/office/drawing/2014/main" id="{FD5F4294-4FEC-425A-9423-D8BA83AFA4D6}"/>
                </a:ext>
              </a:extLst>
            </p:cNvPr>
            <p:cNvSpPr/>
            <p:nvPr/>
          </p:nvSpPr>
          <p:spPr>
            <a:xfrm>
              <a:off x="7477134"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96;p60">
              <a:extLst>
                <a:ext uri="{FF2B5EF4-FFF2-40B4-BE49-F238E27FC236}">
                  <a16:creationId xmlns:a16="http://schemas.microsoft.com/office/drawing/2014/main" id="{FDA8FD6A-DF4B-4669-90EC-77CF32CD7CAA}"/>
                </a:ext>
              </a:extLst>
            </p:cNvPr>
            <p:cNvSpPr/>
            <p:nvPr/>
          </p:nvSpPr>
          <p:spPr>
            <a:xfrm>
              <a:off x="7477134"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97;p60">
              <a:extLst>
                <a:ext uri="{FF2B5EF4-FFF2-40B4-BE49-F238E27FC236}">
                  <a16:creationId xmlns:a16="http://schemas.microsoft.com/office/drawing/2014/main" id="{972EDDFE-7631-4C28-800B-17A04CAAA529}"/>
                </a:ext>
              </a:extLst>
            </p:cNvPr>
            <p:cNvSpPr/>
            <p:nvPr/>
          </p:nvSpPr>
          <p:spPr>
            <a:xfrm>
              <a:off x="7594405"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98;p60">
              <a:extLst>
                <a:ext uri="{FF2B5EF4-FFF2-40B4-BE49-F238E27FC236}">
                  <a16:creationId xmlns:a16="http://schemas.microsoft.com/office/drawing/2014/main" id="{70873F4C-980C-4983-8534-6F3CE51A0E16}"/>
                </a:ext>
              </a:extLst>
            </p:cNvPr>
            <p:cNvSpPr/>
            <p:nvPr/>
          </p:nvSpPr>
          <p:spPr>
            <a:xfrm>
              <a:off x="7594405"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599;p60">
              <a:extLst>
                <a:ext uri="{FF2B5EF4-FFF2-40B4-BE49-F238E27FC236}">
                  <a16:creationId xmlns:a16="http://schemas.microsoft.com/office/drawing/2014/main" id="{C512E282-EAEC-4E14-BC2D-881EE1EF1F1E}"/>
                </a:ext>
              </a:extLst>
            </p:cNvPr>
            <p:cNvSpPr/>
            <p:nvPr/>
          </p:nvSpPr>
          <p:spPr>
            <a:xfrm>
              <a:off x="7370055" y="992779"/>
              <a:ext cx="231882" cy="332583"/>
            </a:xfrm>
            <a:custGeom>
              <a:avLst/>
              <a:gdLst/>
              <a:ahLst/>
              <a:cxnLst/>
              <a:rect l="l" t="t" r="r" b="b"/>
              <a:pathLst>
                <a:path w="7235" h="10377" extrusionOk="0">
                  <a:moveTo>
                    <a:pt x="0" y="0"/>
                  </a:moveTo>
                  <a:lnTo>
                    <a:pt x="0" y="34"/>
                  </a:lnTo>
                  <a:cubicBezTo>
                    <a:pt x="0" y="3910"/>
                    <a:pt x="0" y="7486"/>
                    <a:pt x="17" y="10360"/>
                  </a:cubicBezTo>
                  <a:lnTo>
                    <a:pt x="17" y="10376"/>
                  </a:lnTo>
                  <a:lnTo>
                    <a:pt x="34" y="10376"/>
                  </a:lnTo>
                  <a:lnTo>
                    <a:pt x="5263" y="10360"/>
                  </a:lnTo>
                  <a:lnTo>
                    <a:pt x="7201" y="10360"/>
                  </a:lnTo>
                  <a:cubicBezTo>
                    <a:pt x="7201" y="10360"/>
                    <a:pt x="7168" y="10343"/>
                    <a:pt x="7085" y="10343"/>
                  </a:cubicBezTo>
                  <a:lnTo>
                    <a:pt x="5247" y="10343"/>
                  </a:lnTo>
                  <a:lnTo>
                    <a:pt x="67" y="10326"/>
                  </a:lnTo>
                  <a:lnTo>
                    <a:pt x="67" y="10326"/>
                  </a:lnTo>
                  <a:cubicBezTo>
                    <a:pt x="67" y="7466"/>
                    <a:pt x="67" y="3916"/>
                    <a:pt x="67" y="67"/>
                  </a:cubicBezTo>
                  <a:lnTo>
                    <a:pt x="7185" y="67"/>
                  </a:lnTo>
                  <a:cubicBezTo>
                    <a:pt x="7185" y="3094"/>
                    <a:pt x="7185" y="5654"/>
                    <a:pt x="7185" y="7469"/>
                  </a:cubicBezTo>
                  <a:cubicBezTo>
                    <a:pt x="7201" y="8371"/>
                    <a:pt x="7201" y="9090"/>
                    <a:pt x="7201" y="9591"/>
                  </a:cubicBezTo>
                  <a:cubicBezTo>
                    <a:pt x="7201" y="9842"/>
                    <a:pt x="7201" y="10025"/>
                    <a:pt x="7201" y="10159"/>
                  </a:cubicBezTo>
                  <a:cubicBezTo>
                    <a:pt x="7201" y="10226"/>
                    <a:pt x="7201" y="10276"/>
                    <a:pt x="7201" y="10309"/>
                  </a:cubicBezTo>
                  <a:cubicBezTo>
                    <a:pt x="7201" y="10326"/>
                    <a:pt x="7201" y="10360"/>
                    <a:pt x="7201" y="10360"/>
                  </a:cubicBezTo>
                  <a:cubicBezTo>
                    <a:pt x="7201" y="10360"/>
                    <a:pt x="7201" y="10343"/>
                    <a:pt x="7218" y="10309"/>
                  </a:cubicBezTo>
                  <a:cubicBezTo>
                    <a:pt x="7218" y="10276"/>
                    <a:pt x="7218" y="10226"/>
                    <a:pt x="7218" y="10159"/>
                  </a:cubicBezTo>
                  <a:cubicBezTo>
                    <a:pt x="7218" y="10025"/>
                    <a:pt x="7218" y="9842"/>
                    <a:pt x="7218" y="9608"/>
                  </a:cubicBezTo>
                  <a:cubicBezTo>
                    <a:pt x="7218" y="9106"/>
                    <a:pt x="7218" y="8388"/>
                    <a:pt x="7218" y="7486"/>
                  </a:cubicBezTo>
                  <a:cubicBezTo>
                    <a:pt x="7218" y="5664"/>
                    <a:pt x="7235" y="3075"/>
                    <a:pt x="7235" y="34"/>
                  </a:cubicBezTo>
                  <a:lnTo>
                    <a:pt x="72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00;p60">
              <a:extLst>
                <a:ext uri="{FF2B5EF4-FFF2-40B4-BE49-F238E27FC236}">
                  <a16:creationId xmlns:a16="http://schemas.microsoft.com/office/drawing/2014/main" id="{52D9F387-F8C9-4C81-B6FC-4B8B05DB1EB2}"/>
                </a:ext>
              </a:extLst>
            </p:cNvPr>
            <p:cNvSpPr/>
            <p:nvPr/>
          </p:nvSpPr>
          <p:spPr>
            <a:xfrm>
              <a:off x="7380215" y="1008836"/>
              <a:ext cx="211562" cy="304187"/>
            </a:xfrm>
            <a:custGeom>
              <a:avLst/>
              <a:gdLst/>
              <a:ahLst/>
              <a:cxnLst/>
              <a:rect l="l" t="t" r="r" b="b"/>
              <a:pathLst>
                <a:path w="6601" h="9491" extrusionOk="0">
                  <a:moveTo>
                    <a:pt x="1" y="1"/>
                  </a:moveTo>
                  <a:lnTo>
                    <a:pt x="1" y="9491"/>
                  </a:lnTo>
                  <a:lnTo>
                    <a:pt x="6600" y="9491"/>
                  </a:lnTo>
                  <a:lnTo>
                    <a:pt x="66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01;p60">
              <a:extLst>
                <a:ext uri="{FF2B5EF4-FFF2-40B4-BE49-F238E27FC236}">
                  <a16:creationId xmlns:a16="http://schemas.microsoft.com/office/drawing/2014/main" id="{886433A8-2802-42B1-848A-51391CA9D61E}"/>
                </a:ext>
              </a:extLst>
            </p:cNvPr>
            <p:cNvSpPr/>
            <p:nvPr/>
          </p:nvSpPr>
          <p:spPr>
            <a:xfrm>
              <a:off x="7473929" y="1100275"/>
              <a:ext cx="36441" cy="2436"/>
            </a:xfrm>
            <a:custGeom>
              <a:avLst/>
              <a:gdLst/>
              <a:ahLst/>
              <a:cxnLst/>
              <a:rect l="l" t="t" r="r" b="b"/>
              <a:pathLst>
                <a:path w="1137" h="76" extrusionOk="0">
                  <a:moveTo>
                    <a:pt x="575" y="1"/>
                  </a:moveTo>
                  <a:cubicBezTo>
                    <a:pt x="385" y="1"/>
                    <a:pt x="193" y="13"/>
                    <a:pt x="1" y="38"/>
                  </a:cubicBezTo>
                  <a:cubicBezTo>
                    <a:pt x="193" y="63"/>
                    <a:pt x="385" y="76"/>
                    <a:pt x="575" y="76"/>
                  </a:cubicBezTo>
                  <a:cubicBezTo>
                    <a:pt x="765" y="76"/>
                    <a:pt x="953" y="63"/>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02;p60">
              <a:extLst>
                <a:ext uri="{FF2B5EF4-FFF2-40B4-BE49-F238E27FC236}">
                  <a16:creationId xmlns:a16="http://schemas.microsoft.com/office/drawing/2014/main" id="{D3DF3B5D-6D7F-472C-B282-90B8EDDC5C0E}"/>
                </a:ext>
              </a:extLst>
            </p:cNvPr>
            <p:cNvSpPr/>
            <p:nvPr/>
          </p:nvSpPr>
          <p:spPr>
            <a:xfrm>
              <a:off x="7402714" y="1104954"/>
              <a:ext cx="51440" cy="2051"/>
            </a:xfrm>
            <a:custGeom>
              <a:avLst/>
              <a:gdLst/>
              <a:ahLst/>
              <a:cxnLst/>
              <a:rect l="l" t="t" r="r" b="b"/>
              <a:pathLst>
                <a:path w="1605" h="64" extrusionOk="0">
                  <a:moveTo>
                    <a:pt x="802" y="1"/>
                  </a:moveTo>
                  <a:cubicBezTo>
                    <a:pt x="535" y="1"/>
                    <a:pt x="268" y="9"/>
                    <a:pt x="0" y="26"/>
                  </a:cubicBezTo>
                  <a:cubicBezTo>
                    <a:pt x="268" y="51"/>
                    <a:pt x="535" y="63"/>
                    <a:pt x="802" y="63"/>
                  </a:cubicBezTo>
                  <a:cubicBezTo>
                    <a:pt x="1070" y="63"/>
                    <a:pt x="1337" y="51"/>
                    <a:pt x="1604" y="26"/>
                  </a:cubicBezTo>
                  <a:cubicBezTo>
                    <a:pt x="1337" y="9"/>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03;p60">
              <a:extLst>
                <a:ext uri="{FF2B5EF4-FFF2-40B4-BE49-F238E27FC236}">
                  <a16:creationId xmlns:a16="http://schemas.microsoft.com/office/drawing/2014/main" id="{5C46F469-602D-4EBB-B064-13A4AB910731}"/>
                </a:ext>
              </a:extLst>
            </p:cNvPr>
            <p:cNvSpPr/>
            <p:nvPr/>
          </p:nvSpPr>
          <p:spPr>
            <a:xfrm>
              <a:off x="7402714" y="1118351"/>
              <a:ext cx="51440" cy="2051"/>
            </a:xfrm>
            <a:custGeom>
              <a:avLst/>
              <a:gdLst/>
              <a:ahLst/>
              <a:cxnLst/>
              <a:rect l="l" t="t" r="r" b="b"/>
              <a:pathLst>
                <a:path w="1605" h="64" extrusionOk="0">
                  <a:moveTo>
                    <a:pt x="802" y="0"/>
                  </a:moveTo>
                  <a:cubicBezTo>
                    <a:pt x="535" y="0"/>
                    <a:pt x="268" y="9"/>
                    <a:pt x="0" y="26"/>
                  </a:cubicBezTo>
                  <a:cubicBezTo>
                    <a:pt x="268" y="51"/>
                    <a:pt x="535" y="63"/>
                    <a:pt x="802" y="63"/>
                  </a:cubicBezTo>
                  <a:cubicBezTo>
                    <a:pt x="1070" y="63"/>
                    <a:pt x="1337" y="51"/>
                    <a:pt x="1604" y="26"/>
                  </a:cubicBezTo>
                  <a:cubicBezTo>
                    <a:pt x="1337" y="9"/>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04;p60">
              <a:extLst>
                <a:ext uri="{FF2B5EF4-FFF2-40B4-BE49-F238E27FC236}">
                  <a16:creationId xmlns:a16="http://schemas.microsoft.com/office/drawing/2014/main" id="{AE224D68-A556-4F19-BB8C-6ABB5B46A1A7}"/>
                </a:ext>
              </a:extLst>
            </p:cNvPr>
            <p:cNvSpPr/>
            <p:nvPr/>
          </p:nvSpPr>
          <p:spPr>
            <a:xfrm>
              <a:off x="7402714" y="1131876"/>
              <a:ext cx="51440" cy="2019"/>
            </a:xfrm>
            <a:custGeom>
              <a:avLst/>
              <a:gdLst/>
              <a:ahLst/>
              <a:cxnLst/>
              <a:rect l="l" t="t" r="r" b="b"/>
              <a:pathLst>
                <a:path w="1605" h="63" extrusionOk="0">
                  <a:moveTo>
                    <a:pt x="802" y="0"/>
                  </a:moveTo>
                  <a:cubicBezTo>
                    <a:pt x="535" y="0"/>
                    <a:pt x="268" y="13"/>
                    <a:pt x="0" y="38"/>
                  </a:cubicBezTo>
                  <a:cubicBezTo>
                    <a:pt x="268" y="55"/>
                    <a:pt x="535" y="63"/>
                    <a:pt x="802" y="63"/>
                  </a:cubicBezTo>
                  <a:cubicBezTo>
                    <a:pt x="1070" y="63"/>
                    <a:pt x="1337" y="55"/>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05;p60">
              <a:extLst>
                <a:ext uri="{FF2B5EF4-FFF2-40B4-BE49-F238E27FC236}">
                  <a16:creationId xmlns:a16="http://schemas.microsoft.com/office/drawing/2014/main" id="{C8F4130F-1D3F-4C76-B265-50FC0BD14604}"/>
                </a:ext>
              </a:extLst>
            </p:cNvPr>
            <p:cNvSpPr/>
            <p:nvPr/>
          </p:nvSpPr>
          <p:spPr>
            <a:xfrm>
              <a:off x="7402714" y="1145273"/>
              <a:ext cx="51440" cy="2019"/>
            </a:xfrm>
            <a:custGeom>
              <a:avLst/>
              <a:gdLst/>
              <a:ahLst/>
              <a:cxnLst/>
              <a:rect l="l" t="t" r="r" b="b"/>
              <a:pathLst>
                <a:path w="1605" h="63" extrusionOk="0">
                  <a:moveTo>
                    <a:pt x="802" y="0"/>
                  </a:moveTo>
                  <a:cubicBezTo>
                    <a:pt x="535" y="0"/>
                    <a:pt x="268" y="13"/>
                    <a:pt x="0" y="38"/>
                  </a:cubicBezTo>
                  <a:cubicBezTo>
                    <a:pt x="268" y="54"/>
                    <a:pt x="535" y="63"/>
                    <a:pt x="802" y="63"/>
                  </a:cubicBezTo>
                  <a:cubicBezTo>
                    <a:pt x="1070" y="63"/>
                    <a:pt x="1337" y="54"/>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06;p60">
              <a:extLst>
                <a:ext uri="{FF2B5EF4-FFF2-40B4-BE49-F238E27FC236}">
                  <a16:creationId xmlns:a16="http://schemas.microsoft.com/office/drawing/2014/main" id="{E53F989A-9977-4924-B919-30747DBFB026}"/>
                </a:ext>
              </a:extLst>
            </p:cNvPr>
            <p:cNvSpPr/>
            <p:nvPr/>
          </p:nvSpPr>
          <p:spPr>
            <a:xfrm>
              <a:off x="7402714" y="1158638"/>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07;p60">
              <a:extLst>
                <a:ext uri="{FF2B5EF4-FFF2-40B4-BE49-F238E27FC236}">
                  <a16:creationId xmlns:a16="http://schemas.microsoft.com/office/drawing/2014/main" id="{326F887D-8E1F-4B12-866C-28A795E96DBE}"/>
                </a:ext>
              </a:extLst>
            </p:cNvPr>
            <p:cNvSpPr/>
            <p:nvPr/>
          </p:nvSpPr>
          <p:spPr>
            <a:xfrm>
              <a:off x="7402714" y="1182739"/>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608;p60">
              <a:extLst>
                <a:ext uri="{FF2B5EF4-FFF2-40B4-BE49-F238E27FC236}">
                  <a16:creationId xmlns:a16="http://schemas.microsoft.com/office/drawing/2014/main" id="{AF87C25A-EF44-43FA-9D76-11DFB9F9C5B7}"/>
                </a:ext>
              </a:extLst>
            </p:cNvPr>
            <p:cNvSpPr/>
            <p:nvPr/>
          </p:nvSpPr>
          <p:spPr>
            <a:xfrm>
              <a:off x="7402714" y="1196136"/>
              <a:ext cx="51440" cy="2436"/>
            </a:xfrm>
            <a:custGeom>
              <a:avLst/>
              <a:gdLst/>
              <a:ahLst/>
              <a:cxnLst/>
              <a:rect l="l" t="t" r="r" b="b"/>
              <a:pathLst>
                <a:path w="1605" h="76" extrusionOk="0">
                  <a:moveTo>
                    <a:pt x="802" y="0"/>
                  </a:moveTo>
                  <a:cubicBezTo>
                    <a:pt x="535" y="0"/>
                    <a:pt x="268" y="13"/>
                    <a:pt x="0" y="38"/>
                  </a:cubicBezTo>
                  <a:cubicBezTo>
                    <a:pt x="268" y="63"/>
                    <a:pt x="535" y="76"/>
                    <a:pt x="802" y="76"/>
                  </a:cubicBezTo>
                  <a:cubicBezTo>
                    <a:pt x="1070" y="76"/>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609;p60">
              <a:extLst>
                <a:ext uri="{FF2B5EF4-FFF2-40B4-BE49-F238E27FC236}">
                  <a16:creationId xmlns:a16="http://schemas.microsoft.com/office/drawing/2014/main" id="{4F835325-33F4-4D0C-8AF5-202C655C3EF8}"/>
                </a:ext>
              </a:extLst>
            </p:cNvPr>
            <p:cNvSpPr/>
            <p:nvPr/>
          </p:nvSpPr>
          <p:spPr>
            <a:xfrm>
              <a:off x="7402714" y="1209533"/>
              <a:ext cx="51440" cy="2436"/>
            </a:xfrm>
            <a:custGeom>
              <a:avLst/>
              <a:gdLst/>
              <a:ahLst/>
              <a:cxnLst/>
              <a:rect l="l" t="t" r="r" b="b"/>
              <a:pathLst>
                <a:path w="1605" h="76" extrusionOk="0">
                  <a:moveTo>
                    <a:pt x="802" y="0"/>
                  </a:moveTo>
                  <a:cubicBezTo>
                    <a:pt x="535" y="0"/>
                    <a:pt x="268" y="13"/>
                    <a:pt x="0" y="38"/>
                  </a:cubicBezTo>
                  <a:cubicBezTo>
                    <a:pt x="268" y="63"/>
                    <a:pt x="535" y="75"/>
                    <a:pt x="802" y="75"/>
                  </a:cubicBezTo>
                  <a:cubicBezTo>
                    <a:pt x="1070" y="75"/>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610;p60">
              <a:extLst>
                <a:ext uri="{FF2B5EF4-FFF2-40B4-BE49-F238E27FC236}">
                  <a16:creationId xmlns:a16="http://schemas.microsoft.com/office/drawing/2014/main" id="{C18333F6-BC27-47A5-9FA5-8F5876FAA723}"/>
                </a:ext>
              </a:extLst>
            </p:cNvPr>
            <p:cNvSpPr/>
            <p:nvPr/>
          </p:nvSpPr>
          <p:spPr>
            <a:xfrm>
              <a:off x="7402714" y="1223315"/>
              <a:ext cx="28396" cy="2019"/>
            </a:xfrm>
            <a:custGeom>
              <a:avLst/>
              <a:gdLst/>
              <a:ahLst/>
              <a:cxnLst/>
              <a:rect l="l" t="t" r="r" b="b"/>
              <a:pathLst>
                <a:path w="886" h="63" extrusionOk="0">
                  <a:moveTo>
                    <a:pt x="449" y="0"/>
                  </a:moveTo>
                  <a:cubicBezTo>
                    <a:pt x="301" y="0"/>
                    <a:pt x="151" y="9"/>
                    <a:pt x="0" y="25"/>
                  </a:cubicBezTo>
                  <a:cubicBezTo>
                    <a:pt x="151" y="50"/>
                    <a:pt x="301" y="63"/>
                    <a:pt x="449" y="63"/>
                  </a:cubicBezTo>
                  <a:cubicBezTo>
                    <a:pt x="598" y="63"/>
                    <a:pt x="744" y="50"/>
                    <a:pt x="886" y="25"/>
                  </a:cubicBezTo>
                  <a:cubicBezTo>
                    <a:pt x="744" y="9"/>
                    <a:pt x="598" y="0"/>
                    <a:pt x="4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611;p60">
              <a:extLst>
                <a:ext uri="{FF2B5EF4-FFF2-40B4-BE49-F238E27FC236}">
                  <a16:creationId xmlns:a16="http://schemas.microsoft.com/office/drawing/2014/main" id="{F26C0860-06FD-4722-AF91-20547496F9BC}"/>
                </a:ext>
              </a:extLst>
            </p:cNvPr>
            <p:cNvSpPr/>
            <p:nvPr/>
          </p:nvSpPr>
          <p:spPr>
            <a:xfrm>
              <a:off x="7473929" y="1122229"/>
              <a:ext cx="82497" cy="2051"/>
            </a:xfrm>
            <a:custGeom>
              <a:avLst/>
              <a:gdLst/>
              <a:ahLst/>
              <a:cxnLst/>
              <a:rect l="l" t="t" r="r" b="b"/>
              <a:pathLst>
                <a:path w="2574" h="64" extrusionOk="0">
                  <a:moveTo>
                    <a:pt x="1293" y="1"/>
                  </a:moveTo>
                  <a:cubicBezTo>
                    <a:pt x="865" y="1"/>
                    <a:pt x="435" y="13"/>
                    <a:pt x="1" y="38"/>
                  </a:cubicBezTo>
                  <a:cubicBezTo>
                    <a:pt x="435" y="55"/>
                    <a:pt x="865" y="63"/>
                    <a:pt x="1293" y="63"/>
                  </a:cubicBezTo>
                  <a:cubicBezTo>
                    <a:pt x="1722" y="63"/>
                    <a:pt x="2148" y="55"/>
                    <a:pt x="2574" y="38"/>
                  </a:cubicBezTo>
                  <a:cubicBezTo>
                    <a:pt x="2148" y="13"/>
                    <a:pt x="1722" y="1"/>
                    <a:pt x="12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612;p60">
              <a:extLst>
                <a:ext uri="{FF2B5EF4-FFF2-40B4-BE49-F238E27FC236}">
                  <a16:creationId xmlns:a16="http://schemas.microsoft.com/office/drawing/2014/main" id="{1ECB3C96-9C88-4911-9FB4-6C0D440E12C8}"/>
                </a:ext>
              </a:extLst>
            </p:cNvPr>
            <p:cNvSpPr/>
            <p:nvPr/>
          </p:nvSpPr>
          <p:spPr>
            <a:xfrm>
              <a:off x="7474987" y="1135498"/>
              <a:ext cx="82529" cy="2019"/>
            </a:xfrm>
            <a:custGeom>
              <a:avLst/>
              <a:gdLst/>
              <a:ahLst/>
              <a:cxnLst/>
              <a:rect l="l" t="t" r="r" b="b"/>
              <a:pathLst>
                <a:path w="2575" h="63" extrusionOk="0">
                  <a:moveTo>
                    <a:pt x="1294" y="0"/>
                  </a:moveTo>
                  <a:cubicBezTo>
                    <a:pt x="866" y="0"/>
                    <a:pt x="435" y="8"/>
                    <a:pt x="1" y="25"/>
                  </a:cubicBezTo>
                  <a:cubicBezTo>
                    <a:pt x="435" y="50"/>
                    <a:pt x="866" y="63"/>
                    <a:pt x="1294" y="63"/>
                  </a:cubicBezTo>
                  <a:cubicBezTo>
                    <a:pt x="1722" y="63"/>
                    <a:pt x="2148" y="50"/>
                    <a:pt x="2574" y="25"/>
                  </a:cubicBezTo>
                  <a:cubicBezTo>
                    <a:pt x="2148" y="8"/>
                    <a:pt x="1722" y="0"/>
                    <a:pt x="12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613;p60">
              <a:extLst>
                <a:ext uri="{FF2B5EF4-FFF2-40B4-BE49-F238E27FC236}">
                  <a16:creationId xmlns:a16="http://schemas.microsoft.com/office/drawing/2014/main" id="{884F3D18-B66B-458B-AD0B-02C7C5AC2A7D}"/>
                </a:ext>
              </a:extLst>
            </p:cNvPr>
            <p:cNvSpPr/>
            <p:nvPr/>
          </p:nvSpPr>
          <p:spPr>
            <a:xfrm>
              <a:off x="7473929" y="1165080"/>
              <a:ext cx="36441" cy="2436"/>
            </a:xfrm>
            <a:custGeom>
              <a:avLst/>
              <a:gdLst/>
              <a:ahLst/>
              <a:cxnLst/>
              <a:rect l="l" t="t" r="r" b="b"/>
              <a:pathLst>
                <a:path w="1137" h="76" extrusionOk="0">
                  <a:moveTo>
                    <a:pt x="575" y="0"/>
                  </a:moveTo>
                  <a:cubicBezTo>
                    <a:pt x="385" y="0"/>
                    <a:pt x="193" y="13"/>
                    <a:pt x="1" y="38"/>
                  </a:cubicBezTo>
                  <a:cubicBezTo>
                    <a:pt x="193" y="63"/>
                    <a:pt x="385" y="75"/>
                    <a:pt x="575" y="75"/>
                  </a:cubicBezTo>
                  <a:cubicBezTo>
                    <a:pt x="765" y="75"/>
                    <a:pt x="953" y="63"/>
                    <a:pt x="1137" y="38"/>
                  </a:cubicBezTo>
                  <a:cubicBezTo>
                    <a:pt x="953" y="13"/>
                    <a:pt x="765" y="0"/>
                    <a:pt x="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614;p60">
              <a:extLst>
                <a:ext uri="{FF2B5EF4-FFF2-40B4-BE49-F238E27FC236}">
                  <a16:creationId xmlns:a16="http://schemas.microsoft.com/office/drawing/2014/main" id="{32BC2424-E0A2-4389-9504-0BFE6CE7E7F4}"/>
                </a:ext>
              </a:extLst>
            </p:cNvPr>
            <p:cNvSpPr/>
            <p:nvPr/>
          </p:nvSpPr>
          <p:spPr>
            <a:xfrm>
              <a:off x="7473929" y="1187034"/>
              <a:ext cx="82497" cy="2019"/>
            </a:xfrm>
            <a:custGeom>
              <a:avLst/>
              <a:gdLst/>
              <a:ahLst/>
              <a:cxnLst/>
              <a:rect l="l" t="t" r="r" b="b"/>
              <a:pathLst>
                <a:path w="2574" h="63" extrusionOk="0">
                  <a:moveTo>
                    <a:pt x="1293" y="0"/>
                  </a:moveTo>
                  <a:cubicBezTo>
                    <a:pt x="865" y="0"/>
                    <a:pt x="435" y="13"/>
                    <a:pt x="1" y="38"/>
                  </a:cubicBezTo>
                  <a:cubicBezTo>
                    <a:pt x="435" y="55"/>
                    <a:pt x="865" y="63"/>
                    <a:pt x="1293" y="63"/>
                  </a:cubicBezTo>
                  <a:cubicBezTo>
                    <a:pt x="1722" y="63"/>
                    <a:pt x="2148" y="55"/>
                    <a:pt x="2574" y="38"/>
                  </a:cubicBezTo>
                  <a:cubicBezTo>
                    <a:pt x="2148" y="13"/>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615;p60">
              <a:extLst>
                <a:ext uri="{FF2B5EF4-FFF2-40B4-BE49-F238E27FC236}">
                  <a16:creationId xmlns:a16="http://schemas.microsoft.com/office/drawing/2014/main" id="{4BA43054-3C9D-48E0-90D7-20EFBBC2659D}"/>
                </a:ext>
              </a:extLst>
            </p:cNvPr>
            <p:cNvSpPr/>
            <p:nvPr/>
          </p:nvSpPr>
          <p:spPr>
            <a:xfrm>
              <a:off x="7474987" y="1200271"/>
              <a:ext cx="82529" cy="2051"/>
            </a:xfrm>
            <a:custGeom>
              <a:avLst/>
              <a:gdLst/>
              <a:ahLst/>
              <a:cxnLst/>
              <a:rect l="l" t="t" r="r" b="b"/>
              <a:pathLst>
                <a:path w="2575" h="64" extrusionOk="0">
                  <a:moveTo>
                    <a:pt x="1294" y="1"/>
                  </a:moveTo>
                  <a:cubicBezTo>
                    <a:pt x="866" y="1"/>
                    <a:pt x="435" y="9"/>
                    <a:pt x="1" y="26"/>
                  </a:cubicBezTo>
                  <a:cubicBezTo>
                    <a:pt x="435" y="51"/>
                    <a:pt x="866" y="64"/>
                    <a:pt x="1294" y="64"/>
                  </a:cubicBezTo>
                  <a:cubicBezTo>
                    <a:pt x="1722" y="64"/>
                    <a:pt x="2148" y="51"/>
                    <a:pt x="2574" y="26"/>
                  </a:cubicBezTo>
                  <a:cubicBezTo>
                    <a:pt x="2148" y="9"/>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616;p60">
              <a:extLst>
                <a:ext uri="{FF2B5EF4-FFF2-40B4-BE49-F238E27FC236}">
                  <a16:creationId xmlns:a16="http://schemas.microsoft.com/office/drawing/2014/main" id="{EC0455BB-7212-493A-9501-E2A6BFE9D321}"/>
                </a:ext>
              </a:extLst>
            </p:cNvPr>
            <p:cNvSpPr/>
            <p:nvPr/>
          </p:nvSpPr>
          <p:spPr>
            <a:xfrm>
              <a:off x="7473929" y="1232545"/>
              <a:ext cx="36441" cy="2051"/>
            </a:xfrm>
            <a:custGeom>
              <a:avLst/>
              <a:gdLst/>
              <a:ahLst/>
              <a:cxnLst/>
              <a:rect l="l" t="t" r="r" b="b"/>
              <a:pathLst>
                <a:path w="1137" h="64" extrusionOk="0">
                  <a:moveTo>
                    <a:pt x="575" y="1"/>
                  </a:moveTo>
                  <a:cubicBezTo>
                    <a:pt x="385" y="1"/>
                    <a:pt x="193" y="13"/>
                    <a:pt x="1" y="38"/>
                  </a:cubicBezTo>
                  <a:cubicBezTo>
                    <a:pt x="193" y="55"/>
                    <a:pt x="385" y="63"/>
                    <a:pt x="575" y="63"/>
                  </a:cubicBezTo>
                  <a:cubicBezTo>
                    <a:pt x="765" y="63"/>
                    <a:pt x="953" y="55"/>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617;p60">
              <a:extLst>
                <a:ext uri="{FF2B5EF4-FFF2-40B4-BE49-F238E27FC236}">
                  <a16:creationId xmlns:a16="http://schemas.microsoft.com/office/drawing/2014/main" id="{63388583-2A52-4664-939B-386F627BCC8F}"/>
                </a:ext>
              </a:extLst>
            </p:cNvPr>
            <p:cNvSpPr/>
            <p:nvPr/>
          </p:nvSpPr>
          <p:spPr>
            <a:xfrm>
              <a:off x="7473929" y="1254371"/>
              <a:ext cx="82497" cy="2051"/>
            </a:xfrm>
            <a:custGeom>
              <a:avLst/>
              <a:gdLst/>
              <a:ahLst/>
              <a:cxnLst/>
              <a:rect l="l" t="t" r="r" b="b"/>
              <a:pathLst>
                <a:path w="2574" h="64" extrusionOk="0">
                  <a:moveTo>
                    <a:pt x="1293" y="0"/>
                  </a:moveTo>
                  <a:cubicBezTo>
                    <a:pt x="865" y="0"/>
                    <a:pt x="435" y="9"/>
                    <a:pt x="1" y="25"/>
                  </a:cubicBezTo>
                  <a:cubicBezTo>
                    <a:pt x="435" y="51"/>
                    <a:pt x="865" y="63"/>
                    <a:pt x="1293" y="63"/>
                  </a:cubicBezTo>
                  <a:cubicBezTo>
                    <a:pt x="1722" y="63"/>
                    <a:pt x="2148" y="51"/>
                    <a:pt x="2574" y="25"/>
                  </a:cubicBezTo>
                  <a:cubicBezTo>
                    <a:pt x="2148" y="9"/>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618;p60">
              <a:extLst>
                <a:ext uri="{FF2B5EF4-FFF2-40B4-BE49-F238E27FC236}">
                  <a16:creationId xmlns:a16="http://schemas.microsoft.com/office/drawing/2014/main" id="{3866CF3D-574D-4C21-AC40-B23241520270}"/>
                </a:ext>
              </a:extLst>
            </p:cNvPr>
            <p:cNvSpPr/>
            <p:nvPr/>
          </p:nvSpPr>
          <p:spPr>
            <a:xfrm>
              <a:off x="7474987" y="1267351"/>
              <a:ext cx="82529" cy="2051"/>
            </a:xfrm>
            <a:custGeom>
              <a:avLst/>
              <a:gdLst/>
              <a:ahLst/>
              <a:cxnLst/>
              <a:rect l="l" t="t" r="r" b="b"/>
              <a:pathLst>
                <a:path w="2575" h="64" extrusionOk="0">
                  <a:moveTo>
                    <a:pt x="1294" y="1"/>
                  </a:moveTo>
                  <a:cubicBezTo>
                    <a:pt x="866" y="1"/>
                    <a:pt x="435" y="13"/>
                    <a:pt x="1" y="38"/>
                  </a:cubicBezTo>
                  <a:cubicBezTo>
                    <a:pt x="435" y="55"/>
                    <a:pt x="866" y="63"/>
                    <a:pt x="1294" y="63"/>
                  </a:cubicBezTo>
                  <a:cubicBezTo>
                    <a:pt x="1722" y="63"/>
                    <a:pt x="2148" y="55"/>
                    <a:pt x="2574" y="38"/>
                  </a:cubicBezTo>
                  <a:cubicBezTo>
                    <a:pt x="2148" y="13"/>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619;p60">
              <a:extLst>
                <a:ext uri="{FF2B5EF4-FFF2-40B4-BE49-F238E27FC236}">
                  <a16:creationId xmlns:a16="http://schemas.microsoft.com/office/drawing/2014/main" id="{9C7EDC71-0898-4CE6-9D73-CDD513B101A6}"/>
                </a:ext>
              </a:extLst>
            </p:cNvPr>
            <p:cNvSpPr/>
            <p:nvPr/>
          </p:nvSpPr>
          <p:spPr>
            <a:xfrm>
              <a:off x="7400054" y="1030694"/>
              <a:ext cx="56761" cy="56344"/>
            </a:xfrm>
            <a:custGeom>
              <a:avLst/>
              <a:gdLst/>
              <a:ahLst/>
              <a:cxnLst/>
              <a:rect l="l" t="t" r="r" b="b"/>
              <a:pathLst>
                <a:path w="1771" h="1758" extrusionOk="0">
                  <a:moveTo>
                    <a:pt x="36" y="1"/>
                  </a:moveTo>
                  <a:cubicBezTo>
                    <a:pt x="36" y="1"/>
                    <a:pt x="35" y="2"/>
                    <a:pt x="33" y="4"/>
                  </a:cubicBezTo>
                  <a:lnTo>
                    <a:pt x="33" y="4"/>
                  </a:lnTo>
                  <a:cubicBezTo>
                    <a:pt x="35" y="2"/>
                    <a:pt x="36" y="1"/>
                    <a:pt x="36" y="1"/>
                  </a:cubicBezTo>
                  <a:close/>
                  <a:moveTo>
                    <a:pt x="33" y="4"/>
                  </a:moveTo>
                  <a:cubicBezTo>
                    <a:pt x="25" y="12"/>
                    <a:pt x="0" y="40"/>
                    <a:pt x="9" y="40"/>
                  </a:cubicBezTo>
                  <a:cubicBezTo>
                    <a:pt x="10" y="40"/>
                    <a:pt x="13" y="39"/>
                    <a:pt x="16" y="37"/>
                  </a:cubicBezTo>
                  <a:lnTo>
                    <a:pt x="16" y="254"/>
                  </a:lnTo>
                  <a:lnTo>
                    <a:pt x="16" y="488"/>
                  </a:lnTo>
                  <a:lnTo>
                    <a:pt x="16" y="923"/>
                  </a:lnTo>
                  <a:cubicBezTo>
                    <a:pt x="16" y="1207"/>
                    <a:pt x="16" y="1474"/>
                    <a:pt x="16" y="1725"/>
                  </a:cubicBezTo>
                  <a:lnTo>
                    <a:pt x="16" y="1758"/>
                  </a:lnTo>
                  <a:lnTo>
                    <a:pt x="33" y="1758"/>
                  </a:lnTo>
                  <a:lnTo>
                    <a:pt x="1270" y="1741"/>
                  </a:lnTo>
                  <a:lnTo>
                    <a:pt x="1620" y="1741"/>
                  </a:lnTo>
                  <a:cubicBezTo>
                    <a:pt x="1654" y="1741"/>
                    <a:pt x="1704" y="1725"/>
                    <a:pt x="1737" y="1725"/>
                  </a:cubicBezTo>
                  <a:lnTo>
                    <a:pt x="1604" y="1725"/>
                  </a:lnTo>
                  <a:lnTo>
                    <a:pt x="1253" y="1708"/>
                  </a:lnTo>
                  <a:lnTo>
                    <a:pt x="67" y="1692"/>
                  </a:lnTo>
                  <a:lnTo>
                    <a:pt x="67" y="1692"/>
                  </a:lnTo>
                  <a:cubicBezTo>
                    <a:pt x="67" y="1451"/>
                    <a:pt x="67" y="1194"/>
                    <a:pt x="67" y="923"/>
                  </a:cubicBezTo>
                  <a:lnTo>
                    <a:pt x="67" y="488"/>
                  </a:lnTo>
                  <a:lnTo>
                    <a:pt x="67" y="254"/>
                  </a:lnTo>
                  <a:lnTo>
                    <a:pt x="67" y="70"/>
                  </a:lnTo>
                  <a:lnTo>
                    <a:pt x="67" y="70"/>
                  </a:lnTo>
                  <a:lnTo>
                    <a:pt x="1704" y="54"/>
                  </a:lnTo>
                  <a:lnTo>
                    <a:pt x="1704" y="54"/>
                  </a:lnTo>
                  <a:cubicBezTo>
                    <a:pt x="1704" y="548"/>
                    <a:pt x="1721" y="959"/>
                    <a:pt x="1721" y="1257"/>
                  </a:cubicBezTo>
                  <a:cubicBezTo>
                    <a:pt x="1721" y="1390"/>
                    <a:pt x="1721" y="1507"/>
                    <a:pt x="1721" y="1608"/>
                  </a:cubicBezTo>
                  <a:cubicBezTo>
                    <a:pt x="1721" y="1641"/>
                    <a:pt x="1737" y="1691"/>
                    <a:pt x="1737" y="1725"/>
                  </a:cubicBezTo>
                  <a:cubicBezTo>
                    <a:pt x="1737" y="1691"/>
                    <a:pt x="1737" y="1658"/>
                    <a:pt x="1737" y="1608"/>
                  </a:cubicBezTo>
                  <a:cubicBezTo>
                    <a:pt x="1737" y="1524"/>
                    <a:pt x="1754" y="1407"/>
                    <a:pt x="1754" y="1273"/>
                  </a:cubicBezTo>
                  <a:cubicBezTo>
                    <a:pt x="1754" y="956"/>
                    <a:pt x="1754" y="538"/>
                    <a:pt x="1771" y="37"/>
                  </a:cubicBezTo>
                  <a:lnTo>
                    <a:pt x="1771" y="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620;p60">
              <a:extLst>
                <a:ext uri="{FF2B5EF4-FFF2-40B4-BE49-F238E27FC236}">
                  <a16:creationId xmlns:a16="http://schemas.microsoft.com/office/drawing/2014/main" id="{48F27C70-C54E-4BC1-AFBD-593620169D27}"/>
                </a:ext>
              </a:extLst>
            </p:cNvPr>
            <p:cNvSpPr/>
            <p:nvPr/>
          </p:nvSpPr>
          <p:spPr>
            <a:xfrm>
              <a:off x="7480884" y="1053834"/>
              <a:ext cx="86791" cy="2147"/>
            </a:xfrm>
            <a:custGeom>
              <a:avLst/>
              <a:gdLst/>
              <a:ahLst/>
              <a:cxnLst/>
              <a:rect l="l" t="t" r="r" b="b"/>
              <a:pathLst>
                <a:path w="2708" h="67" extrusionOk="0">
                  <a:moveTo>
                    <a:pt x="1354" y="0"/>
                  </a:moveTo>
                  <a:cubicBezTo>
                    <a:pt x="602" y="0"/>
                    <a:pt x="1" y="17"/>
                    <a:pt x="1" y="33"/>
                  </a:cubicBezTo>
                  <a:cubicBezTo>
                    <a:pt x="1" y="50"/>
                    <a:pt x="602" y="67"/>
                    <a:pt x="1354" y="67"/>
                  </a:cubicBezTo>
                  <a:cubicBezTo>
                    <a:pt x="2106" y="67"/>
                    <a:pt x="2708" y="50"/>
                    <a:pt x="2708" y="33"/>
                  </a:cubicBezTo>
                  <a:cubicBezTo>
                    <a:pt x="2708" y="17"/>
                    <a:pt x="2106" y="0"/>
                    <a:pt x="13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621;p60">
              <a:extLst>
                <a:ext uri="{FF2B5EF4-FFF2-40B4-BE49-F238E27FC236}">
                  <a16:creationId xmlns:a16="http://schemas.microsoft.com/office/drawing/2014/main" id="{4C3419F2-B06E-4ADE-800A-384EB82732DB}"/>
                </a:ext>
              </a:extLst>
            </p:cNvPr>
            <p:cNvSpPr/>
            <p:nvPr/>
          </p:nvSpPr>
          <p:spPr>
            <a:xfrm>
              <a:off x="7481429" y="1066398"/>
              <a:ext cx="43941" cy="2051"/>
            </a:xfrm>
            <a:custGeom>
              <a:avLst/>
              <a:gdLst/>
              <a:ahLst/>
              <a:cxnLst/>
              <a:rect l="l" t="t" r="r" b="b"/>
              <a:pathLst>
                <a:path w="1371" h="64" extrusionOk="0">
                  <a:moveTo>
                    <a:pt x="686" y="1"/>
                  </a:moveTo>
                  <a:cubicBezTo>
                    <a:pt x="456" y="1"/>
                    <a:pt x="226" y="9"/>
                    <a:pt x="0" y="26"/>
                  </a:cubicBezTo>
                  <a:cubicBezTo>
                    <a:pt x="226" y="51"/>
                    <a:pt x="456" y="63"/>
                    <a:pt x="686" y="63"/>
                  </a:cubicBezTo>
                  <a:cubicBezTo>
                    <a:pt x="915" y="63"/>
                    <a:pt x="1145" y="51"/>
                    <a:pt x="1371" y="26"/>
                  </a:cubicBezTo>
                  <a:cubicBezTo>
                    <a:pt x="1145" y="9"/>
                    <a:pt x="915" y="1"/>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622;p60">
              <a:extLst>
                <a:ext uri="{FF2B5EF4-FFF2-40B4-BE49-F238E27FC236}">
                  <a16:creationId xmlns:a16="http://schemas.microsoft.com/office/drawing/2014/main" id="{8FFB3B19-A7F7-488A-AE88-77C5916B9898}"/>
                </a:ext>
              </a:extLst>
            </p:cNvPr>
            <p:cNvSpPr/>
            <p:nvPr/>
          </p:nvSpPr>
          <p:spPr>
            <a:xfrm>
              <a:off x="7406976" y="1071494"/>
              <a:ext cx="47178" cy="14487"/>
            </a:xfrm>
            <a:custGeom>
              <a:avLst/>
              <a:gdLst/>
              <a:ahLst/>
              <a:cxnLst/>
              <a:rect l="l" t="t" r="r" b="b"/>
              <a:pathLst>
                <a:path w="1472" h="452" extrusionOk="0">
                  <a:moveTo>
                    <a:pt x="736" y="0"/>
                  </a:moveTo>
                  <a:cubicBezTo>
                    <a:pt x="519" y="0"/>
                    <a:pt x="302" y="84"/>
                    <a:pt x="151" y="234"/>
                  </a:cubicBezTo>
                  <a:cubicBezTo>
                    <a:pt x="101" y="285"/>
                    <a:pt x="68" y="335"/>
                    <a:pt x="34" y="385"/>
                  </a:cubicBezTo>
                  <a:cubicBezTo>
                    <a:pt x="18" y="401"/>
                    <a:pt x="1" y="435"/>
                    <a:pt x="1" y="452"/>
                  </a:cubicBezTo>
                  <a:cubicBezTo>
                    <a:pt x="51" y="385"/>
                    <a:pt x="101" y="318"/>
                    <a:pt x="168" y="251"/>
                  </a:cubicBezTo>
                  <a:cubicBezTo>
                    <a:pt x="306" y="129"/>
                    <a:pt x="485" y="48"/>
                    <a:pt x="681" y="48"/>
                  </a:cubicBezTo>
                  <a:cubicBezTo>
                    <a:pt x="699" y="48"/>
                    <a:pt x="718" y="49"/>
                    <a:pt x="736" y="51"/>
                  </a:cubicBezTo>
                  <a:cubicBezTo>
                    <a:pt x="937" y="51"/>
                    <a:pt x="1137" y="134"/>
                    <a:pt x="1288" y="268"/>
                  </a:cubicBezTo>
                  <a:cubicBezTo>
                    <a:pt x="1350" y="315"/>
                    <a:pt x="1412" y="376"/>
                    <a:pt x="1461" y="438"/>
                  </a:cubicBezTo>
                  <a:lnTo>
                    <a:pt x="1461" y="438"/>
                  </a:lnTo>
                  <a:cubicBezTo>
                    <a:pt x="1453" y="425"/>
                    <a:pt x="1450" y="409"/>
                    <a:pt x="1438" y="385"/>
                  </a:cubicBezTo>
                  <a:cubicBezTo>
                    <a:pt x="1404" y="335"/>
                    <a:pt x="1354" y="285"/>
                    <a:pt x="1304" y="251"/>
                  </a:cubicBezTo>
                  <a:cubicBezTo>
                    <a:pt x="1154" y="101"/>
                    <a:pt x="953" y="17"/>
                    <a:pt x="736" y="0"/>
                  </a:cubicBezTo>
                  <a:close/>
                  <a:moveTo>
                    <a:pt x="1461" y="438"/>
                  </a:moveTo>
                  <a:cubicBezTo>
                    <a:pt x="1464" y="443"/>
                    <a:pt x="1467" y="447"/>
                    <a:pt x="1471" y="452"/>
                  </a:cubicBezTo>
                  <a:cubicBezTo>
                    <a:pt x="1468" y="447"/>
                    <a:pt x="1465" y="443"/>
                    <a:pt x="1461" y="43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623;p60">
              <a:extLst>
                <a:ext uri="{FF2B5EF4-FFF2-40B4-BE49-F238E27FC236}">
                  <a16:creationId xmlns:a16="http://schemas.microsoft.com/office/drawing/2014/main" id="{B8ABF748-33F0-4B84-A4D9-728B2CC4FCF1}"/>
                </a:ext>
              </a:extLst>
            </p:cNvPr>
            <p:cNvSpPr/>
            <p:nvPr/>
          </p:nvSpPr>
          <p:spPr>
            <a:xfrm>
              <a:off x="7415566" y="1040309"/>
              <a:ext cx="26281" cy="29422"/>
            </a:xfrm>
            <a:custGeom>
              <a:avLst/>
              <a:gdLst/>
              <a:ahLst/>
              <a:cxnLst/>
              <a:rect l="l" t="t" r="r" b="b"/>
              <a:pathLst>
                <a:path w="820" h="918" extrusionOk="0">
                  <a:moveTo>
                    <a:pt x="412" y="17"/>
                  </a:moveTo>
                  <a:cubicBezTo>
                    <a:pt x="485" y="17"/>
                    <a:pt x="563" y="49"/>
                    <a:pt x="619" y="105"/>
                  </a:cubicBezTo>
                  <a:cubicBezTo>
                    <a:pt x="735" y="188"/>
                    <a:pt x="786" y="322"/>
                    <a:pt x="786" y="472"/>
                  </a:cubicBezTo>
                  <a:cubicBezTo>
                    <a:pt x="786" y="556"/>
                    <a:pt x="769" y="639"/>
                    <a:pt x="735" y="706"/>
                  </a:cubicBezTo>
                  <a:cubicBezTo>
                    <a:pt x="685" y="790"/>
                    <a:pt x="619" y="840"/>
                    <a:pt x="535" y="873"/>
                  </a:cubicBezTo>
                  <a:cubicBezTo>
                    <a:pt x="507" y="879"/>
                    <a:pt x="478" y="882"/>
                    <a:pt x="449" y="882"/>
                  </a:cubicBezTo>
                  <a:cubicBezTo>
                    <a:pt x="309" y="882"/>
                    <a:pt x="170" y="814"/>
                    <a:pt x="101" y="689"/>
                  </a:cubicBezTo>
                  <a:cubicBezTo>
                    <a:pt x="34" y="556"/>
                    <a:pt x="17" y="422"/>
                    <a:pt x="67" y="288"/>
                  </a:cubicBezTo>
                  <a:cubicBezTo>
                    <a:pt x="84" y="188"/>
                    <a:pt x="134" y="105"/>
                    <a:pt x="218" y="54"/>
                  </a:cubicBezTo>
                  <a:cubicBezTo>
                    <a:pt x="243" y="42"/>
                    <a:pt x="264" y="34"/>
                    <a:pt x="280" y="28"/>
                  </a:cubicBezTo>
                  <a:lnTo>
                    <a:pt x="280" y="28"/>
                  </a:lnTo>
                  <a:cubicBezTo>
                    <a:pt x="310" y="21"/>
                    <a:pt x="343" y="21"/>
                    <a:pt x="368" y="21"/>
                  </a:cubicBezTo>
                  <a:cubicBezTo>
                    <a:pt x="382" y="18"/>
                    <a:pt x="397" y="17"/>
                    <a:pt x="412" y="17"/>
                  </a:cubicBezTo>
                  <a:close/>
                  <a:moveTo>
                    <a:pt x="412" y="0"/>
                  </a:moveTo>
                  <a:cubicBezTo>
                    <a:pt x="392" y="0"/>
                    <a:pt x="372" y="1"/>
                    <a:pt x="351" y="4"/>
                  </a:cubicBezTo>
                  <a:cubicBezTo>
                    <a:pt x="340" y="4"/>
                    <a:pt x="328" y="6"/>
                    <a:pt x="316" y="10"/>
                  </a:cubicBezTo>
                  <a:lnTo>
                    <a:pt x="316" y="10"/>
                  </a:lnTo>
                  <a:cubicBezTo>
                    <a:pt x="317" y="8"/>
                    <a:pt x="318" y="6"/>
                    <a:pt x="318" y="4"/>
                  </a:cubicBezTo>
                  <a:lnTo>
                    <a:pt x="318" y="4"/>
                  </a:lnTo>
                  <a:cubicBezTo>
                    <a:pt x="284" y="21"/>
                    <a:pt x="251" y="21"/>
                    <a:pt x="218" y="38"/>
                  </a:cubicBezTo>
                  <a:cubicBezTo>
                    <a:pt x="134" y="88"/>
                    <a:pt x="67" y="171"/>
                    <a:pt x="34" y="272"/>
                  </a:cubicBezTo>
                  <a:cubicBezTo>
                    <a:pt x="17" y="339"/>
                    <a:pt x="0" y="405"/>
                    <a:pt x="0" y="472"/>
                  </a:cubicBezTo>
                  <a:cubicBezTo>
                    <a:pt x="0" y="556"/>
                    <a:pt x="17" y="639"/>
                    <a:pt x="67" y="706"/>
                  </a:cubicBezTo>
                  <a:cubicBezTo>
                    <a:pt x="117" y="790"/>
                    <a:pt x="184" y="840"/>
                    <a:pt x="268" y="890"/>
                  </a:cubicBezTo>
                  <a:cubicBezTo>
                    <a:pt x="317" y="909"/>
                    <a:pt x="371" y="918"/>
                    <a:pt x="428" y="918"/>
                  </a:cubicBezTo>
                  <a:cubicBezTo>
                    <a:pt x="469" y="918"/>
                    <a:pt x="510" y="914"/>
                    <a:pt x="552" y="907"/>
                  </a:cubicBezTo>
                  <a:cubicBezTo>
                    <a:pt x="635" y="873"/>
                    <a:pt x="719" y="823"/>
                    <a:pt x="769" y="723"/>
                  </a:cubicBezTo>
                  <a:cubicBezTo>
                    <a:pt x="802" y="656"/>
                    <a:pt x="819" y="556"/>
                    <a:pt x="819" y="472"/>
                  </a:cubicBezTo>
                  <a:cubicBezTo>
                    <a:pt x="819" y="322"/>
                    <a:pt x="752" y="171"/>
                    <a:pt x="635" y="71"/>
                  </a:cubicBezTo>
                  <a:cubicBezTo>
                    <a:pt x="580" y="30"/>
                    <a:pt x="503"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624;p60">
              <a:extLst>
                <a:ext uri="{FF2B5EF4-FFF2-40B4-BE49-F238E27FC236}">
                  <a16:creationId xmlns:a16="http://schemas.microsoft.com/office/drawing/2014/main" id="{E9B26153-3EA8-4026-9376-3B37DE399B78}"/>
                </a:ext>
              </a:extLst>
            </p:cNvPr>
            <p:cNvSpPr/>
            <p:nvPr/>
          </p:nvSpPr>
          <p:spPr>
            <a:xfrm>
              <a:off x="7434315" y="1051687"/>
              <a:ext cx="1763" cy="929"/>
            </a:xfrm>
            <a:custGeom>
              <a:avLst/>
              <a:gdLst/>
              <a:ahLst/>
              <a:cxnLst/>
              <a:rect l="l" t="t" r="r" b="b"/>
              <a:pathLst>
                <a:path w="55" h="29" extrusionOk="0">
                  <a:moveTo>
                    <a:pt x="17" y="0"/>
                  </a:moveTo>
                  <a:cubicBezTo>
                    <a:pt x="17" y="0"/>
                    <a:pt x="0" y="17"/>
                    <a:pt x="0" y="17"/>
                  </a:cubicBezTo>
                  <a:cubicBezTo>
                    <a:pt x="0" y="25"/>
                    <a:pt x="4" y="28"/>
                    <a:pt x="10" y="28"/>
                  </a:cubicBezTo>
                  <a:cubicBezTo>
                    <a:pt x="26" y="28"/>
                    <a:pt x="5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625;p60">
              <a:extLst>
                <a:ext uri="{FF2B5EF4-FFF2-40B4-BE49-F238E27FC236}">
                  <a16:creationId xmlns:a16="http://schemas.microsoft.com/office/drawing/2014/main" id="{9DB164BD-6B30-4D25-8A8F-76513E5EBF5A}"/>
                </a:ext>
              </a:extLst>
            </p:cNvPr>
            <p:cNvSpPr/>
            <p:nvPr/>
          </p:nvSpPr>
          <p:spPr>
            <a:xfrm>
              <a:off x="7421976" y="1053289"/>
              <a:ext cx="1891" cy="1154"/>
            </a:xfrm>
            <a:custGeom>
              <a:avLst/>
              <a:gdLst/>
              <a:ahLst/>
              <a:cxnLst/>
              <a:rect l="l" t="t" r="r" b="b"/>
              <a:pathLst>
                <a:path w="59" h="36" extrusionOk="0">
                  <a:moveTo>
                    <a:pt x="34" y="0"/>
                  </a:moveTo>
                  <a:cubicBezTo>
                    <a:pt x="18" y="0"/>
                    <a:pt x="1" y="17"/>
                    <a:pt x="1" y="17"/>
                  </a:cubicBezTo>
                  <a:cubicBezTo>
                    <a:pt x="1" y="31"/>
                    <a:pt x="6" y="36"/>
                    <a:pt x="12" y="36"/>
                  </a:cubicBezTo>
                  <a:cubicBezTo>
                    <a:pt x="30" y="36"/>
                    <a:pt x="59"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26;p60">
              <a:extLst>
                <a:ext uri="{FF2B5EF4-FFF2-40B4-BE49-F238E27FC236}">
                  <a16:creationId xmlns:a16="http://schemas.microsoft.com/office/drawing/2014/main" id="{D7856200-A45A-4970-BC39-F03F0631A622}"/>
                </a:ext>
              </a:extLst>
            </p:cNvPr>
            <p:cNvSpPr/>
            <p:nvPr/>
          </p:nvSpPr>
          <p:spPr>
            <a:xfrm>
              <a:off x="7416624" y="1042585"/>
              <a:ext cx="18781" cy="8045"/>
            </a:xfrm>
            <a:custGeom>
              <a:avLst/>
              <a:gdLst/>
              <a:ahLst/>
              <a:cxnLst/>
              <a:rect l="l" t="t" r="r" b="b"/>
              <a:pathLst>
                <a:path w="586" h="251" extrusionOk="0">
                  <a:moveTo>
                    <a:pt x="569" y="0"/>
                  </a:moveTo>
                  <a:cubicBezTo>
                    <a:pt x="569" y="0"/>
                    <a:pt x="552" y="34"/>
                    <a:pt x="519" y="84"/>
                  </a:cubicBezTo>
                  <a:cubicBezTo>
                    <a:pt x="469" y="134"/>
                    <a:pt x="402" y="184"/>
                    <a:pt x="335" y="201"/>
                  </a:cubicBezTo>
                  <a:cubicBezTo>
                    <a:pt x="251" y="217"/>
                    <a:pt x="168" y="217"/>
                    <a:pt x="101" y="217"/>
                  </a:cubicBezTo>
                  <a:cubicBezTo>
                    <a:pt x="68" y="217"/>
                    <a:pt x="34" y="217"/>
                    <a:pt x="1" y="234"/>
                  </a:cubicBezTo>
                  <a:cubicBezTo>
                    <a:pt x="34" y="234"/>
                    <a:pt x="68" y="251"/>
                    <a:pt x="101" y="251"/>
                  </a:cubicBezTo>
                  <a:cubicBezTo>
                    <a:pt x="185" y="251"/>
                    <a:pt x="251" y="251"/>
                    <a:pt x="335" y="234"/>
                  </a:cubicBezTo>
                  <a:cubicBezTo>
                    <a:pt x="418" y="217"/>
                    <a:pt x="502" y="167"/>
                    <a:pt x="552" y="100"/>
                  </a:cubicBezTo>
                  <a:cubicBezTo>
                    <a:pt x="586" y="34"/>
                    <a:pt x="586" y="0"/>
                    <a:pt x="5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627;p60">
              <a:extLst>
                <a:ext uri="{FF2B5EF4-FFF2-40B4-BE49-F238E27FC236}">
                  <a16:creationId xmlns:a16="http://schemas.microsoft.com/office/drawing/2014/main" id="{BD9C0216-8A76-4420-9742-00FB0F4E9FEE}"/>
                </a:ext>
              </a:extLst>
            </p:cNvPr>
            <p:cNvSpPr/>
            <p:nvPr/>
          </p:nvSpPr>
          <p:spPr>
            <a:xfrm>
              <a:off x="7412874" y="1055437"/>
              <a:ext cx="3782" cy="4551"/>
            </a:xfrm>
            <a:custGeom>
              <a:avLst/>
              <a:gdLst/>
              <a:ahLst/>
              <a:cxnLst/>
              <a:rect l="l" t="t" r="r" b="b"/>
              <a:pathLst>
                <a:path w="118" h="142" extrusionOk="0">
                  <a:moveTo>
                    <a:pt x="68" y="0"/>
                  </a:moveTo>
                  <a:cubicBezTo>
                    <a:pt x="51" y="0"/>
                    <a:pt x="34" y="0"/>
                    <a:pt x="17" y="17"/>
                  </a:cubicBezTo>
                  <a:cubicBezTo>
                    <a:pt x="1" y="34"/>
                    <a:pt x="1" y="50"/>
                    <a:pt x="1" y="67"/>
                  </a:cubicBezTo>
                  <a:cubicBezTo>
                    <a:pt x="17" y="117"/>
                    <a:pt x="34" y="134"/>
                    <a:pt x="68" y="134"/>
                  </a:cubicBezTo>
                  <a:cubicBezTo>
                    <a:pt x="79" y="139"/>
                    <a:pt x="88" y="141"/>
                    <a:pt x="95" y="141"/>
                  </a:cubicBezTo>
                  <a:cubicBezTo>
                    <a:pt x="110" y="141"/>
                    <a:pt x="118" y="134"/>
                    <a:pt x="118" y="134"/>
                  </a:cubicBezTo>
                  <a:cubicBezTo>
                    <a:pt x="118" y="117"/>
                    <a:pt x="51" y="117"/>
                    <a:pt x="51" y="67"/>
                  </a:cubicBezTo>
                  <a:cubicBezTo>
                    <a:pt x="34" y="50"/>
                    <a:pt x="51" y="34"/>
                    <a:pt x="68" y="34"/>
                  </a:cubicBezTo>
                  <a:cubicBezTo>
                    <a:pt x="84" y="17"/>
                    <a:pt x="101" y="17"/>
                    <a:pt x="101" y="17"/>
                  </a:cubicBezTo>
                  <a:cubicBezTo>
                    <a:pt x="101"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628;p60">
              <a:extLst>
                <a:ext uri="{FF2B5EF4-FFF2-40B4-BE49-F238E27FC236}">
                  <a16:creationId xmlns:a16="http://schemas.microsoft.com/office/drawing/2014/main" id="{64CB3111-25DD-42B3-B7F4-7BCC8F0757E8}"/>
                </a:ext>
              </a:extLst>
            </p:cNvPr>
            <p:cNvSpPr/>
            <p:nvPr/>
          </p:nvSpPr>
          <p:spPr>
            <a:xfrm>
              <a:off x="7440725" y="1054347"/>
              <a:ext cx="3782" cy="4199"/>
            </a:xfrm>
            <a:custGeom>
              <a:avLst/>
              <a:gdLst/>
              <a:ahLst/>
              <a:cxnLst/>
              <a:rect l="l" t="t" r="r" b="b"/>
              <a:pathLst>
                <a:path w="118" h="131" extrusionOk="0">
                  <a:moveTo>
                    <a:pt x="34" y="1"/>
                  </a:moveTo>
                  <a:cubicBezTo>
                    <a:pt x="17" y="1"/>
                    <a:pt x="1" y="1"/>
                    <a:pt x="1" y="17"/>
                  </a:cubicBezTo>
                  <a:cubicBezTo>
                    <a:pt x="1" y="17"/>
                    <a:pt x="51" y="17"/>
                    <a:pt x="51" y="68"/>
                  </a:cubicBezTo>
                  <a:cubicBezTo>
                    <a:pt x="67" y="101"/>
                    <a:pt x="34" y="118"/>
                    <a:pt x="34" y="118"/>
                  </a:cubicBezTo>
                  <a:cubicBezTo>
                    <a:pt x="34" y="126"/>
                    <a:pt x="38" y="130"/>
                    <a:pt x="44" y="130"/>
                  </a:cubicBezTo>
                  <a:cubicBezTo>
                    <a:pt x="51" y="130"/>
                    <a:pt x="59" y="126"/>
                    <a:pt x="67" y="118"/>
                  </a:cubicBezTo>
                  <a:cubicBezTo>
                    <a:pt x="118" y="84"/>
                    <a:pt x="10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629;p60">
              <a:extLst>
                <a:ext uri="{FF2B5EF4-FFF2-40B4-BE49-F238E27FC236}">
                  <a16:creationId xmlns:a16="http://schemas.microsoft.com/office/drawing/2014/main" id="{D150084B-5CD4-4102-9CC4-7EEF942DEBE3}"/>
                </a:ext>
              </a:extLst>
            </p:cNvPr>
            <p:cNvSpPr/>
            <p:nvPr/>
          </p:nvSpPr>
          <p:spPr>
            <a:xfrm>
              <a:off x="7425726" y="1059699"/>
              <a:ext cx="8621" cy="3333"/>
            </a:xfrm>
            <a:custGeom>
              <a:avLst/>
              <a:gdLst/>
              <a:ahLst/>
              <a:cxnLst/>
              <a:rect l="l" t="t" r="r" b="b"/>
              <a:pathLst>
                <a:path w="269" h="104" extrusionOk="0">
                  <a:moveTo>
                    <a:pt x="268" y="1"/>
                  </a:moveTo>
                  <a:cubicBezTo>
                    <a:pt x="251" y="1"/>
                    <a:pt x="218" y="68"/>
                    <a:pt x="134" y="68"/>
                  </a:cubicBezTo>
                  <a:cubicBezTo>
                    <a:pt x="63" y="68"/>
                    <a:pt x="16" y="31"/>
                    <a:pt x="4" y="31"/>
                  </a:cubicBezTo>
                  <a:cubicBezTo>
                    <a:pt x="2" y="31"/>
                    <a:pt x="1" y="32"/>
                    <a:pt x="1" y="34"/>
                  </a:cubicBezTo>
                  <a:cubicBezTo>
                    <a:pt x="1" y="34"/>
                    <a:pt x="1" y="51"/>
                    <a:pt x="17" y="68"/>
                  </a:cubicBezTo>
                  <a:cubicBezTo>
                    <a:pt x="49" y="91"/>
                    <a:pt x="87" y="103"/>
                    <a:pt x="124" y="103"/>
                  </a:cubicBezTo>
                  <a:cubicBezTo>
                    <a:pt x="167" y="103"/>
                    <a:pt x="208" y="87"/>
                    <a:pt x="235" y="51"/>
                  </a:cubicBezTo>
                  <a:cubicBezTo>
                    <a:pt x="268" y="34"/>
                    <a:pt x="268" y="18"/>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630;p60">
              <a:extLst>
                <a:ext uri="{FF2B5EF4-FFF2-40B4-BE49-F238E27FC236}">
                  <a16:creationId xmlns:a16="http://schemas.microsoft.com/office/drawing/2014/main" id="{9F34D571-1E99-427B-9148-393C4EF3B409}"/>
                </a:ext>
              </a:extLst>
            </p:cNvPr>
            <p:cNvSpPr/>
            <p:nvPr/>
          </p:nvSpPr>
          <p:spPr>
            <a:xfrm>
              <a:off x="7428963" y="1051142"/>
              <a:ext cx="4295" cy="8077"/>
            </a:xfrm>
            <a:custGeom>
              <a:avLst/>
              <a:gdLst/>
              <a:ahLst/>
              <a:cxnLst/>
              <a:rect l="l" t="t" r="r" b="b"/>
              <a:pathLst>
                <a:path w="134" h="252" extrusionOk="0">
                  <a:moveTo>
                    <a:pt x="17" y="1"/>
                  </a:moveTo>
                  <a:cubicBezTo>
                    <a:pt x="17" y="1"/>
                    <a:pt x="17" y="17"/>
                    <a:pt x="0" y="51"/>
                  </a:cubicBezTo>
                  <a:cubicBezTo>
                    <a:pt x="0" y="101"/>
                    <a:pt x="17" y="151"/>
                    <a:pt x="33" y="168"/>
                  </a:cubicBezTo>
                  <a:cubicBezTo>
                    <a:pt x="43" y="177"/>
                    <a:pt x="58" y="187"/>
                    <a:pt x="72" y="193"/>
                  </a:cubicBezTo>
                  <a:lnTo>
                    <a:pt x="72" y="193"/>
                  </a:lnTo>
                  <a:cubicBezTo>
                    <a:pt x="55" y="224"/>
                    <a:pt x="33" y="238"/>
                    <a:pt x="33" y="251"/>
                  </a:cubicBezTo>
                  <a:cubicBezTo>
                    <a:pt x="33" y="251"/>
                    <a:pt x="100" y="251"/>
                    <a:pt x="117" y="184"/>
                  </a:cubicBezTo>
                  <a:lnTo>
                    <a:pt x="134" y="151"/>
                  </a:lnTo>
                  <a:lnTo>
                    <a:pt x="67" y="151"/>
                  </a:lnTo>
                  <a:cubicBezTo>
                    <a:pt x="50" y="117"/>
                    <a:pt x="33" y="84"/>
                    <a:pt x="33" y="51"/>
                  </a:cubicBezTo>
                  <a:cubicBezTo>
                    <a:pt x="33" y="34"/>
                    <a:pt x="33" y="17"/>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631;p60">
              <a:extLst>
                <a:ext uri="{FF2B5EF4-FFF2-40B4-BE49-F238E27FC236}">
                  <a16:creationId xmlns:a16="http://schemas.microsoft.com/office/drawing/2014/main" id="{B66B0358-2C17-4F61-97E7-CE35547979AF}"/>
                </a:ext>
              </a:extLst>
            </p:cNvPr>
            <p:cNvSpPr/>
            <p:nvPr/>
          </p:nvSpPr>
          <p:spPr>
            <a:xfrm>
              <a:off x="7426271" y="1068802"/>
              <a:ext cx="1635" cy="3782"/>
            </a:xfrm>
            <a:custGeom>
              <a:avLst/>
              <a:gdLst/>
              <a:ahLst/>
              <a:cxnLst/>
              <a:rect l="l" t="t" r="r" b="b"/>
              <a:pathLst>
                <a:path w="51" h="118" extrusionOk="0">
                  <a:moveTo>
                    <a:pt x="17" y="1"/>
                  </a:moveTo>
                  <a:cubicBezTo>
                    <a:pt x="0" y="1"/>
                    <a:pt x="0" y="34"/>
                    <a:pt x="0" y="68"/>
                  </a:cubicBezTo>
                  <a:cubicBezTo>
                    <a:pt x="0" y="84"/>
                    <a:pt x="17" y="118"/>
                    <a:pt x="17" y="118"/>
                  </a:cubicBezTo>
                  <a:cubicBezTo>
                    <a:pt x="34" y="118"/>
                    <a:pt x="51" y="84"/>
                    <a:pt x="34" y="51"/>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632;p60">
              <a:extLst>
                <a:ext uri="{FF2B5EF4-FFF2-40B4-BE49-F238E27FC236}">
                  <a16:creationId xmlns:a16="http://schemas.microsoft.com/office/drawing/2014/main" id="{3C6E0C50-B11E-4C92-89B6-D8549C8CD38B}"/>
                </a:ext>
              </a:extLst>
            </p:cNvPr>
            <p:cNvSpPr/>
            <p:nvPr/>
          </p:nvSpPr>
          <p:spPr>
            <a:xfrm>
              <a:off x="7432168" y="1068289"/>
              <a:ext cx="1635" cy="3782"/>
            </a:xfrm>
            <a:custGeom>
              <a:avLst/>
              <a:gdLst/>
              <a:ahLst/>
              <a:cxnLst/>
              <a:rect l="l" t="t" r="r" b="b"/>
              <a:pathLst>
                <a:path w="51" h="118" extrusionOk="0">
                  <a:moveTo>
                    <a:pt x="34" y="0"/>
                  </a:moveTo>
                  <a:cubicBezTo>
                    <a:pt x="17" y="17"/>
                    <a:pt x="0" y="34"/>
                    <a:pt x="17" y="67"/>
                  </a:cubicBezTo>
                  <a:cubicBezTo>
                    <a:pt x="17" y="100"/>
                    <a:pt x="17" y="117"/>
                    <a:pt x="34" y="117"/>
                  </a:cubicBezTo>
                  <a:cubicBezTo>
                    <a:pt x="50" y="117"/>
                    <a:pt x="50" y="84"/>
                    <a:pt x="50" y="67"/>
                  </a:cubicBezTo>
                  <a:cubicBezTo>
                    <a:pt x="50" y="34"/>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633;p60">
              <a:extLst>
                <a:ext uri="{FF2B5EF4-FFF2-40B4-BE49-F238E27FC236}">
                  <a16:creationId xmlns:a16="http://schemas.microsoft.com/office/drawing/2014/main" id="{8BA72C09-E3F6-4881-B62A-F61A03568CFC}"/>
                </a:ext>
              </a:extLst>
            </p:cNvPr>
            <p:cNvSpPr/>
            <p:nvPr/>
          </p:nvSpPr>
          <p:spPr>
            <a:xfrm>
              <a:off x="7654402" y="1105242"/>
              <a:ext cx="134963" cy="194928"/>
            </a:xfrm>
            <a:custGeom>
              <a:avLst/>
              <a:gdLst/>
              <a:ahLst/>
              <a:cxnLst/>
              <a:rect l="l" t="t" r="r" b="b"/>
              <a:pathLst>
                <a:path w="4211" h="6082" extrusionOk="0">
                  <a:moveTo>
                    <a:pt x="0" y="0"/>
                  </a:moveTo>
                  <a:lnTo>
                    <a:pt x="0" y="6082"/>
                  </a:lnTo>
                  <a:lnTo>
                    <a:pt x="4211" y="6082"/>
                  </a:lnTo>
                  <a:lnTo>
                    <a:pt x="42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634;p60">
              <a:extLst>
                <a:ext uri="{FF2B5EF4-FFF2-40B4-BE49-F238E27FC236}">
                  <a16:creationId xmlns:a16="http://schemas.microsoft.com/office/drawing/2014/main" id="{91E6A8D6-3028-4508-BFDE-89046EDCDB32}"/>
                </a:ext>
              </a:extLst>
            </p:cNvPr>
            <p:cNvSpPr/>
            <p:nvPr/>
          </p:nvSpPr>
          <p:spPr>
            <a:xfrm>
              <a:off x="7713823" y="1164407"/>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635;p60">
              <a:extLst>
                <a:ext uri="{FF2B5EF4-FFF2-40B4-BE49-F238E27FC236}">
                  <a16:creationId xmlns:a16="http://schemas.microsoft.com/office/drawing/2014/main" id="{93905E30-BFEA-4901-8CAA-DE52C35B6B90}"/>
                </a:ext>
              </a:extLst>
            </p:cNvPr>
            <p:cNvSpPr/>
            <p:nvPr/>
          </p:nvSpPr>
          <p:spPr>
            <a:xfrm>
              <a:off x="7667255" y="1169214"/>
              <a:ext cx="33236" cy="1635"/>
            </a:xfrm>
            <a:custGeom>
              <a:avLst/>
              <a:gdLst/>
              <a:ahLst/>
              <a:cxnLst/>
              <a:rect l="l" t="t" r="r" b="b"/>
              <a:pathLst>
                <a:path w="1037" h="51" extrusionOk="0">
                  <a:moveTo>
                    <a:pt x="518" y="1"/>
                  </a:moveTo>
                  <a:cubicBezTo>
                    <a:pt x="347" y="1"/>
                    <a:pt x="176" y="9"/>
                    <a:pt x="0" y="26"/>
                  </a:cubicBezTo>
                  <a:cubicBezTo>
                    <a:pt x="176" y="43"/>
                    <a:pt x="347" y="51"/>
                    <a:pt x="518" y="51"/>
                  </a:cubicBezTo>
                  <a:cubicBezTo>
                    <a:pt x="690" y="51"/>
                    <a:pt x="861" y="43"/>
                    <a:pt x="1036" y="26"/>
                  </a:cubicBezTo>
                  <a:cubicBezTo>
                    <a:pt x="861" y="9"/>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636;p60">
              <a:extLst>
                <a:ext uri="{FF2B5EF4-FFF2-40B4-BE49-F238E27FC236}">
                  <a16:creationId xmlns:a16="http://schemas.microsoft.com/office/drawing/2014/main" id="{1755DCA8-D881-4956-89FB-C2AD006941C7}"/>
                </a:ext>
              </a:extLst>
            </p:cNvPr>
            <p:cNvSpPr/>
            <p:nvPr/>
          </p:nvSpPr>
          <p:spPr>
            <a:xfrm>
              <a:off x="7667255" y="1177804"/>
              <a:ext cx="33236" cy="1635"/>
            </a:xfrm>
            <a:custGeom>
              <a:avLst/>
              <a:gdLst/>
              <a:ahLst/>
              <a:cxnLst/>
              <a:rect l="l" t="t" r="r" b="b"/>
              <a:pathLst>
                <a:path w="1037" h="51" extrusionOk="0">
                  <a:moveTo>
                    <a:pt x="518" y="0"/>
                  </a:moveTo>
                  <a:cubicBezTo>
                    <a:pt x="347" y="0"/>
                    <a:pt x="176" y="8"/>
                    <a:pt x="0" y="25"/>
                  </a:cubicBezTo>
                  <a:cubicBezTo>
                    <a:pt x="176" y="42"/>
                    <a:pt x="347" y="50"/>
                    <a:pt x="518" y="50"/>
                  </a:cubicBezTo>
                  <a:cubicBezTo>
                    <a:pt x="690" y="50"/>
                    <a:pt x="861" y="42"/>
                    <a:pt x="1036" y="25"/>
                  </a:cubicBezTo>
                  <a:cubicBezTo>
                    <a:pt x="861" y="8"/>
                    <a:pt x="690" y="0"/>
                    <a:pt x="5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637;p60">
              <a:extLst>
                <a:ext uri="{FF2B5EF4-FFF2-40B4-BE49-F238E27FC236}">
                  <a16:creationId xmlns:a16="http://schemas.microsoft.com/office/drawing/2014/main" id="{B8B8E02F-D0B3-4C32-8C66-EE94856001A3}"/>
                </a:ext>
              </a:extLst>
            </p:cNvPr>
            <p:cNvSpPr/>
            <p:nvPr/>
          </p:nvSpPr>
          <p:spPr>
            <a:xfrm>
              <a:off x="7667255" y="1186746"/>
              <a:ext cx="33236" cy="1250"/>
            </a:xfrm>
            <a:custGeom>
              <a:avLst/>
              <a:gdLst/>
              <a:ahLst/>
              <a:cxnLst/>
              <a:rect l="l" t="t" r="r" b="b"/>
              <a:pathLst>
                <a:path w="1037" h="39" extrusionOk="0">
                  <a:moveTo>
                    <a:pt x="518" y="1"/>
                  </a:moveTo>
                  <a:cubicBezTo>
                    <a:pt x="347" y="1"/>
                    <a:pt x="176" y="5"/>
                    <a:pt x="0" y="13"/>
                  </a:cubicBezTo>
                  <a:cubicBezTo>
                    <a:pt x="176" y="30"/>
                    <a:pt x="347" y="39"/>
                    <a:pt x="518" y="39"/>
                  </a:cubicBezTo>
                  <a:cubicBezTo>
                    <a:pt x="690" y="39"/>
                    <a:pt x="861" y="30"/>
                    <a:pt x="1036" y="13"/>
                  </a:cubicBezTo>
                  <a:cubicBezTo>
                    <a:pt x="861" y="5"/>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638;p60">
              <a:extLst>
                <a:ext uri="{FF2B5EF4-FFF2-40B4-BE49-F238E27FC236}">
                  <a16:creationId xmlns:a16="http://schemas.microsoft.com/office/drawing/2014/main" id="{80A60FC6-25A7-4177-8F16-B7C56B00896B}"/>
                </a:ext>
              </a:extLst>
            </p:cNvPr>
            <p:cNvSpPr/>
            <p:nvPr/>
          </p:nvSpPr>
          <p:spPr>
            <a:xfrm>
              <a:off x="7667255" y="1195335"/>
              <a:ext cx="18781" cy="1218"/>
            </a:xfrm>
            <a:custGeom>
              <a:avLst/>
              <a:gdLst/>
              <a:ahLst/>
              <a:cxnLst/>
              <a:rect l="l" t="t" r="r" b="b"/>
              <a:pathLst>
                <a:path w="586" h="38" extrusionOk="0">
                  <a:moveTo>
                    <a:pt x="293" y="0"/>
                  </a:moveTo>
                  <a:cubicBezTo>
                    <a:pt x="197" y="0"/>
                    <a:pt x="101" y="4"/>
                    <a:pt x="0" y="13"/>
                  </a:cubicBezTo>
                  <a:cubicBezTo>
                    <a:pt x="101" y="30"/>
                    <a:pt x="197" y="38"/>
                    <a:pt x="293" y="38"/>
                  </a:cubicBezTo>
                  <a:cubicBezTo>
                    <a:pt x="389" y="38"/>
                    <a:pt x="485" y="30"/>
                    <a:pt x="585" y="13"/>
                  </a:cubicBezTo>
                  <a:cubicBezTo>
                    <a:pt x="485" y="4"/>
                    <a:pt x="389"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639;p60">
              <a:extLst>
                <a:ext uri="{FF2B5EF4-FFF2-40B4-BE49-F238E27FC236}">
                  <a16:creationId xmlns:a16="http://schemas.microsoft.com/office/drawing/2014/main" id="{A87F88BA-1458-4A59-A754-FDC6DD37797D}"/>
                </a:ext>
              </a:extLst>
            </p:cNvPr>
            <p:cNvSpPr/>
            <p:nvPr/>
          </p:nvSpPr>
          <p:spPr>
            <a:xfrm>
              <a:off x="7713823" y="1178605"/>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640;p60">
              <a:extLst>
                <a:ext uri="{FF2B5EF4-FFF2-40B4-BE49-F238E27FC236}">
                  <a16:creationId xmlns:a16="http://schemas.microsoft.com/office/drawing/2014/main" id="{4BBC51B5-58CD-424C-A173-9D0C5BC24514}"/>
                </a:ext>
              </a:extLst>
            </p:cNvPr>
            <p:cNvSpPr/>
            <p:nvPr/>
          </p:nvSpPr>
          <p:spPr>
            <a:xfrm>
              <a:off x="7714913" y="1186617"/>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641;p60">
              <a:extLst>
                <a:ext uri="{FF2B5EF4-FFF2-40B4-BE49-F238E27FC236}">
                  <a16:creationId xmlns:a16="http://schemas.microsoft.com/office/drawing/2014/main" id="{76A47700-1F7F-458D-BD14-EAC10C1B4B2D}"/>
                </a:ext>
              </a:extLst>
            </p:cNvPr>
            <p:cNvSpPr/>
            <p:nvPr/>
          </p:nvSpPr>
          <p:spPr>
            <a:xfrm>
              <a:off x="7713823" y="1206040"/>
              <a:ext cx="23621" cy="1250"/>
            </a:xfrm>
            <a:custGeom>
              <a:avLst/>
              <a:gdLst/>
              <a:ahLst/>
              <a:cxnLst/>
              <a:rect l="l" t="t" r="r" b="b"/>
              <a:pathLst>
                <a:path w="737" h="39" extrusionOk="0">
                  <a:moveTo>
                    <a:pt x="369" y="0"/>
                  </a:moveTo>
                  <a:cubicBezTo>
                    <a:pt x="247" y="0"/>
                    <a:pt x="126" y="5"/>
                    <a:pt x="1" y="13"/>
                  </a:cubicBezTo>
                  <a:cubicBezTo>
                    <a:pt x="126" y="30"/>
                    <a:pt x="247" y="38"/>
                    <a:pt x="369" y="38"/>
                  </a:cubicBezTo>
                  <a:cubicBezTo>
                    <a:pt x="490" y="38"/>
                    <a:pt x="611" y="30"/>
                    <a:pt x="736" y="13"/>
                  </a:cubicBezTo>
                  <a:cubicBezTo>
                    <a:pt x="611" y="5"/>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642;p60">
              <a:extLst>
                <a:ext uri="{FF2B5EF4-FFF2-40B4-BE49-F238E27FC236}">
                  <a16:creationId xmlns:a16="http://schemas.microsoft.com/office/drawing/2014/main" id="{7C66EBC8-161A-46E1-AB5C-2CA1845E778E}"/>
                </a:ext>
              </a:extLst>
            </p:cNvPr>
            <p:cNvSpPr/>
            <p:nvPr/>
          </p:nvSpPr>
          <p:spPr>
            <a:xfrm>
              <a:off x="7713823" y="1219821"/>
              <a:ext cx="53075" cy="1635"/>
            </a:xfrm>
            <a:custGeom>
              <a:avLst/>
              <a:gdLst/>
              <a:ahLst/>
              <a:cxnLst/>
              <a:rect l="l" t="t" r="r" b="b"/>
              <a:pathLst>
                <a:path w="1656" h="51" extrusionOk="0">
                  <a:moveTo>
                    <a:pt x="820" y="1"/>
                  </a:moveTo>
                  <a:cubicBezTo>
                    <a:pt x="369" y="1"/>
                    <a:pt x="1" y="17"/>
                    <a:pt x="1" y="17"/>
                  </a:cubicBezTo>
                  <a:cubicBezTo>
                    <a:pt x="1" y="34"/>
                    <a:pt x="369" y="51"/>
                    <a:pt x="820" y="51"/>
                  </a:cubicBezTo>
                  <a:cubicBezTo>
                    <a:pt x="1288" y="51"/>
                    <a:pt x="1655" y="34"/>
                    <a:pt x="1655" y="17"/>
                  </a:cubicBezTo>
                  <a:cubicBezTo>
                    <a:pt x="1655" y="17"/>
                    <a:pt x="1288"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643;p60">
              <a:extLst>
                <a:ext uri="{FF2B5EF4-FFF2-40B4-BE49-F238E27FC236}">
                  <a16:creationId xmlns:a16="http://schemas.microsoft.com/office/drawing/2014/main" id="{950226B5-9466-4E50-ABCD-A1C1299C0705}"/>
                </a:ext>
              </a:extLst>
            </p:cNvPr>
            <p:cNvSpPr/>
            <p:nvPr/>
          </p:nvSpPr>
          <p:spPr>
            <a:xfrm>
              <a:off x="7714913" y="1228411"/>
              <a:ext cx="52498" cy="1090"/>
            </a:xfrm>
            <a:custGeom>
              <a:avLst/>
              <a:gdLst/>
              <a:ahLst/>
              <a:cxnLst/>
              <a:rect l="l" t="t" r="r" b="b"/>
              <a:pathLst>
                <a:path w="1638" h="34" extrusionOk="0">
                  <a:moveTo>
                    <a:pt x="819" y="0"/>
                  </a:moveTo>
                  <a:cubicBezTo>
                    <a:pt x="368" y="0"/>
                    <a:pt x="0" y="0"/>
                    <a:pt x="0" y="17"/>
                  </a:cubicBezTo>
                  <a:cubicBezTo>
                    <a:pt x="0" y="33"/>
                    <a:pt x="368" y="33"/>
                    <a:pt x="819" y="33"/>
                  </a:cubicBezTo>
                  <a:cubicBezTo>
                    <a:pt x="1270" y="33"/>
                    <a:pt x="1638" y="33"/>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644;p60">
              <a:extLst>
                <a:ext uri="{FF2B5EF4-FFF2-40B4-BE49-F238E27FC236}">
                  <a16:creationId xmlns:a16="http://schemas.microsoft.com/office/drawing/2014/main" id="{B81DBDD4-53FC-4FE4-8E49-E94F4F0FEA01}"/>
                </a:ext>
              </a:extLst>
            </p:cNvPr>
            <p:cNvSpPr/>
            <p:nvPr/>
          </p:nvSpPr>
          <p:spPr>
            <a:xfrm>
              <a:off x="7713823" y="1249019"/>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645;p60">
              <a:extLst>
                <a:ext uri="{FF2B5EF4-FFF2-40B4-BE49-F238E27FC236}">
                  <a16:creationId xmlns:a16="http://schemas.microsoft.com/office/drawing/2014/main" id="{04DF161D-F203-475B-9574-257C1D906854}"/>
                </a:ext>
              </a:extLst>
            </p:cNvPr>
            <p:cNvSpPr/>
            <p:nvPr/>
          </p:nvSpPr>
          <p:spPr>
            <a:xfrm>
              <a:off x="7713823" y="1263217"/>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646;p60">
              <a:extLst>
                <a:ext uri="{FF2B5EF4-FFF2-40B4-BE49-F238E27FC236}">
                  <a16:creationId xmlns:a16="http://schemas.microsoft.com/office/drawing/2014/main" id="{BAE5ED74-BA4C-4AAB-B083-FFFDB097FE87}"/>
                </a:ext>
              </a:extLst>
            </p:cNvPr>
            <p:cNvSpPr/>
            <p:nvPr/>
          </p:nvSpPr>
          <p:spPr>
            <a:xfrm>
              <a:off x="7714913" y="1271229"/>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647;p60">
              <a:extLst>
                <a:ext uri="{FF2B5EF4-FFF2-40B4-BE49-F238E27FC236}">
                  <a16:creationId xmlns:a16="http://schemas.microsoft.com/office/drawing/2014/main" id="{16F15ED5-736C-469B-89FA-C1DBA13FFAB3}"/>
                </a:ext>
              </a:extLst>
            </p:cNvPr>
            <p:cNvSpPr/>
            <p:nvPr/>
          </p:nvSpPr>
          <p:spPr>
            <a:xfrm>
              <a:off x="771811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54" y="34"/>
                    <a:pt x="1738" y="34"/>
                    <a:pt x="1738" y="17"/>
                  </a:cubicBezTo>
                  <a:cubicBezTo>
                    <a:pt x="1738" y="1"/>
                    <a:pt x="1354"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648;p60">
              <a:extLst>
                <a:ext uri="{FF2B5EF4-FFF2-40B4-BE49-F238E27FC236}">
                  <a16:creationId xmlns:a16="http://schemas.microsoft.com/office/drawing/2014/main" id="{8F33B721-313B-4519-BC99-EBC82CC21A0A}"/>
                </a:ext>
              </a:extLst>
            </p:cNvPr>
            <p:cNvSpPr/>
            <p:nvPr/>
          </p:nvSpPr>
          <p:spPr>
            <a:xfrm>
              <a:off x="7718663" y="1150465"/>
              <a:ext cx="27884" cy="1667"/>
            </a:xfrm>
            <a:custGeom>
              <a:avLst/>
              <a:gdLst/>
              <a:ahLst/>
              <a:cxnLst/>
              <a:rect l="l" t="t" r="r" b="b"/>
              <a:pathLst>
                <a:path w="870" h="52" extrusionOk="0">
                  <a:moveTo>
                    <a:pt x="441" y="1"/>
                  </a:moveTo>
                  <a:cubicBezTo>
                    <a:pt x="297" y="1"/>
                    <a:pt x="151" y="9"/>
                    <a:pt x="0" y="26"/>
                  </a:cubicBezTo>
                  <a:cubicBezTo>
                    <a:pt x="151" y="43"/>
                    <a:pt x="297" y="51"/>
                    <a:pt x="441" y="51"/>
                  </a:cubicBezTo>
                  <a:cubicBezTo>
                    <a:pt x="585" y="51"/>
                    <a:pt x="727" y="43"/>
                    <a:pt x="869" y="26"/>
                  </a:cubicBezTo>
                  <a:cubicBezTo>
                    <a:pt x="727" y="9"/>
                    <a:pt x="585" y="1"/>
                    <a:pt x="4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649;p60">
              <a:extLst>
                <a:ext uri="{FF2B5EF4-FFF2-40B4-BE49-F238E27FC236}">
                  <a16:creationId xmlns:a16="http://schemas.microsoft.com/office/drawing/2014/main" id="{D7446965-D951-4BED-8E19-6E954CCF881A}"/>
                </a:ext>
              </a:extLst>
            </p:cNvPr>
            <p:cNvSpPr/>
            <p:nvPr/>
          </p:nvSpPr>
          <p:spPr>
            <a:xfrm>
              <a:off x="7667799" y="1119697"/>
              <a:ext cx="35896" cy="35896"/>
            </a:xfrm>
            <a:custGeom>
              <a:avLst/>
              <a:gdLst/>
              <a:ahLst/>
              <a:cxnLst/>
              <a:rect l="l" t="t" r="r" b="b"/>
              <a:pathLst>
                <a:path w="1120" h="1120" extrusionOk="0">
                  <a:moveTo>
                    <a:pt x="38" y="14"/>
                  </a:moveTo>
                  <a:cubicBezTo>
                    <a:pt x="39" y="14"/>
                    <a:pt x="37" y="18"/>
                    <a:pt x="33" y="24"/>
                  </a:cubicBezTo>
                  <a:lnTo>
                    <a:pt x="33" y="24"/>
                  </a:lnTo>
                  <a:lnTo>
                    <a:pt x="33" y="17"/>
                  </a:lnTo>
                  <a:cubicBezTo>
                    <a:pt x="36" y="15"/>
                    <a:pt x="37" y="14"/>
                    <a:pt x="38" y="14"/>
                  </a:cubicBezTo>
                  <a:close/>
                  <a:moveTo>
                    <a:pt x="17" y="0"/>
                  </a:moveTo>
                  <a:cubicBezTo>
                    <a:pt x="17" y="0"/>
                    <a:pt x="6" y="11"/>
                    <a:pt x="0" y="17"/>
                  </a:cubicBezTo>
                  <a:lnTo>
                    <a:pt x="0" y="17"/>
                  </a:lnTo>
                  <a:lnTo>
                    <a:pt x="0" y="167"/>
                  </a:lnTo>
                  <a:lnTo>
                    <a:pt x="0" y="318"/>
                  </a:lnTo>
                  <a:lnTo>
                    <a:pt x="0" y="602"/>
                  </a:lnTo>
                  <a:cubicBezTo>
                    <a:pt x="0" y="786"/>
                    <a:pt x="0" y="953"/>
                    <a:pt x="0" y="1103"/>
                  </a:cubicBezTo>
                  <a:lnTo>
                    <a:pt x="0" y="1120"/>
                  </a:lnTo>
                  <a:lnTo>
                    <a:pt x="1036" y="1120"/>
                  </a:lnTo>
                  <a:cubicBezTo>
                    <a:pt x="1053" y="1120"/>
                    <a:pt x="1086" y="1120"/>
                    <a:pt x="1103" y="1103"/>
                  </a:cubicBezTo>
                  <a:lnTo>
                    <a:pt x="802" y="1103"/>
                  </a:lnTo>
                  <a:lnTo>
                    <a:pt x="33" y="1087"/>
                  </a:lnTo>
                  <a:lnTo>
                    <a:pt x="33" y="1087"/>
                  </a:lnTo>
                  <a:cubicBezTo>
                    <a:pt x="33" y="941"/>
                    <a:pt x="33" y="779"/>
                    <a:pt x="33" y="602"/>
                  </a:cubicBezTo>
                  <a:lnTo>
                    <a:pt x="33" y="318"/>
                  </a:lnTo>
                  <a:lnTo>
                    <a:pt x="33" y="167"/>
                  </a:lnTo>
                  <a:lnTo>
                    <a:pt x="33" y="50"/>
                  </a:lnTo>
                  <a:lnTo>
                    <a:pt x="33" y="50"/>
                  </a:lnTo>
                  <a:lnTo>
                    <a:pt x="1086" y="34"/>
                  </a:lnTo>
                  <a:lnTo>
                    <a:pt x="1086" y="34"/>
                  </a:lnTo>
                  <a:cubicBezTo>
                    <a:pt x="1086" y="344"/>
                    <a:pt x="1086" y="605"/>
                    <a:pt x="1103" y="802"/>
                  </a:cubicBezTo>
                  <a:cubicBezTo>
                    <a:pt x="1103" y="886"/>
                    <a:pt x="1103" y="969"/>
                    <a:pt x="1103" y="1036"/>
                  </a:cubicBezTo>
                  <a:cubicBezTo>
                    <a:pt x="1103" y="969"/>
                    <a:pt x="1103" y="902"/>
                    <a:pt x="1120" y="819"/>
                  </a:cubicBezTo>
                  <a:cubicBezTo>
                    <a:pt x="1120" y="618"/>
                    <a:pt x="1120" y="334"/>
                    <a:pt x="1120" y="17"/>
                  </a:cubicBezTo>
                  <a:lnTo>
                    <a:pt x="11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650;p60">
              <a:extLst>
                <a:ext uri="{FF2B5EF4-FFF2-40B4-BE49-F238E27FC236}">
                  <a16:creationId xmlns:a16="http://schemas.microsoft.com/office/drawing/2014/main" id="{DC157E83-5344-4F0C-807B-1AFF8C033F99}"/>
                </a:ext>
              </a:extLst>
            </p:cNvPr>
            <p:cNvSpPr/>
            <p:nvPr/>
          </p:nvSpPr>
          <p:spPr>
            <a:xfrm>
              <a:off x="7676902" y="1127197"/>
              <a:ext cx="17147" cy="19102"/>
            </a:xfrm>
            <a:custGeom>
              <a:avLst/>
              <a:gdLst/>
              <a:ahLst/>
              <a:cxnLst/>
              <a:rect l="l" t="t" r="r" b="b"/>
              <a:pathLst>
                <a:path w="535" h="596" extrusionOk="0">
                  <a:moveTo>
                    <a:pt x="234" y="17"/>
                  </a:moveTo>
                  <a:cubicBezTo>
                    <a:pt x="301" y="17"/>
                    <a:pt x="351" y="34"/>
                    <a:pt x="401" y="67"/>
                  </a:cubicBezTo>
                  <a:cubicBezTo>
                    <a:pt x="468" y="134"/>
                    <a:pt x="501" y="217"/>
                    <a:pt x="501" y="318"/>
                  </a:cubicBezTo>
                  <a:cubicBezTo>
                    <a:pt x="518" y="418"/>
                    <a:pt x="451" y="535"/>
                    <a:pt x="351" y="568"/>
                  </a:cubicBezTo>
                  <a:cubicBezTo>
                    <a:pt x="332" y="571"/>
                    <a:pt x="313" y="572"/>
                    <a:pt x="294" y="572"/>
                  </a:cubicBezTo>
                  <a:cubicBezTo>
                    <a:pt x="198" y="572"/>
                    <a:pt x="109" y="535"/>
                    <a:pt x="67" y="451"/>
                  </a:cubicBezTo>
                  <a:cubicBezTo>
                    <a:pt x="17" y="368"/>
                    <a:pt x="17" y="267"/>
                    <a:pt x="50" y="184"/>
                  </a:cubicBezTo>
                  <a:cubicBezTo>
                    <a:pt x="67" y="134"/>
                    <a:pt x="100" y="84"/>
                    <a:pt x="150" y="50"/>
                  </a:cubicBezTo>
                  <a:cubicBezTo>
                    <a:pt x="158" y="43"/>
                    <a:pt x="165" y="38"/>
                    <a:pt x="171" y="33"/>
                  </a:cubicBezTo>
                  <a:lnTo>
                    <a:pt x="171" y="33"/>
                  </a:lnTo>
                  <a:cubicBezTo>
                    <a:pt x="189" y="31"/>
                    <a:pt x="219" y="17"/>
                    <a:pt x="234" y="17"/>
                  </a:cubicBezTo>
                  <a:close/>
                  <a:moveTo>
                    <a:pt x="234" y="0"/>
                  </a:moveTo>
                  <a:cubicBezTo>
                    <a:pt x="222" y="12"/>
                    <a:pt x="202" y="15"/>
                    <a:pt x="185" y="22"/>
                  </a:cubicBezTo>
                  <a:lnTo>
                    <a:pt x="185" y="22"/>
                  </a:lnTo>
                  <a:cubicBezTo>
                    <a:pt x="171" y="27"/>
                    <a:pt x="161" y="34"/>
                    <a:pt x="150" y="34"/>
                  </a:cubicBezTo>
                  <a:cubicBezTo>
                    <a:pt x="84" y="67"/>
                    <a:pt x="50" y="117"/>
                    <a:pt x="34" y="184"/>
                  </a:cubicBezTo>
                  <a:cubicBezTo>
                    <a:pt x="17" y="217"/>
                    <a:pt x="17" y="267"/>
                    <a:pt x="17" y="318"/>
                  </a:cubicBezTo>
                  <a:cubicBezTo>
                    <a:pt x="0" y="368"/>
                    <a:pt x="17" y="418"/>
                    <a:pt x="50" y="468"/>
                  </a:cubicBezTo>
                  <a:cubicBezTo>
                    <a:pt x="103" y="547"/>
                    <a:pt x="187" y="595"/>
                    <a:pt x="278" y="595"/>
                  </a:cubicBezTo>
                  <a:cubicBezTo>
                    <a:pt x="302" y="595"/>
                    <a:pt x="327" y="592"/>
                    <a:pt x="351" y="585"/>
                  </a:cubicBezTo>
                  <a:cubicBezTo>
                    <a:pt x="418" y="568"/>
                    <a:pt x="468" y="535"/>
                    <a:pt x="501" y="468"/>
                  </a:cubicBezTo>
                  <a:cubicBezTo>
                    <a:pt x="518" y="418"/>
                    <a:pt x="535" y="368"/>
                    <a:pt x="535" y="318"/>
                  </a:cubicBezTo>
                  <a:cubicBezTo>
                    <a:pt x="535" y="217"/>
                    <a:pt x="485" y="117"/>
                    <a:pt x="418" y="50"/>
                  </a:cubicBezTo>
                  <a:cubicBezTo>
                    <a:pt x="368" y="17"/>
                    <a:pt x="301"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651;p60">
              <a:extLst>
                <a:ext uri="{FF2B5EF4-FFF2-40B4-BE49-F238E27FC236}">
                  <a16:creationId xmlns:a16="http://schemas.microsoft.com/office/drawing/2014/main" id="{A868580C-60F1-421C-9F1A-2626B94B8BBD}"/>
                </a:ext>
              </a:extLst>
            </p:cNvPr>
            <p:cNvSpPr/>
            <p:nvPr/>
          </p:nvSpPr>
          <p:spPr>
            <a:xfrm>
              <a:off x="7692959" y="1135754"/>
              <a:ext cx="3237" cy="3654"/>
            </a:xfrm>
            <a:custGeom>
              <a:avLst/>
              <a:gdLst/>
              <a:ahLst/>
              <a:cxnLst/>
              <a:rect l="l" t="t" r="r" b="b"/>
              <a:pathLst>
                <a:path w="101" h="114" extrusionOk="0">
                  <a:moveTo>
                    <a:pt x="0" y="0"/>
                  </a:moveTo>
                  <a:cubicBezTo>
                    <a:pt x="0" y="0"/>
                    <a:pt x="50" y="17"/>
                    <a:pt x="50" y="51"/>
                  </a:cubicBezTo>
                  <a:cubicBezTo>
                    <a:pt x="50" y="84"/>
                    <a:pt x="17" y="101"/>
                    <a:pt x="17" y="101"/>
                  </a:cubicBezTo>
                  <a:cubicBezTo>
                    <a:pt x="17" y="109"/>
                    <a:pt x="17" y="113"/>
                    <a:pt x="19" y="113"/>
                  </a:cubicBezTo>
                  <a:cubicBezTo>
                    <a:pt x="21" y="113"/>
                    <a:pt x="25" y="109"/>
                    <a:pt x="34" y="101"/>
                  </a:cubicBezTo>
                  <a:cubicBezTo>
                    <a:pt x="101" y="84"/>
                    <a:pt x="84"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652;p60">
              <a:extLst>
                <a:ext uri="{FF2B5EF4-FFF2-40B4-BE49-F238E27FC236}">
                  <a16:creationId xmlns:a16="http://schemas.microsoft.com/office/drawing/2014/main" id="{9F4D477D-FD3C-4A46-AE06-C9568A2927CF}"/>
                </a:ext>
              </a:extLst>
            </p:cNvPr>
            <p:cNvSpPr/>
            <p:nvPr/>
          </p:nvSpPr>
          <p:spPr>
            <a:xfrm>
              <a:off x="7675267" y="1137132"/>
              <a:ext cx="3269" cy="3461"/>
            </a:xfrm>
            <a:custGeom>
              <a:avLst/>
              <a:gdLst/>
              <a:ahLst/>
              <a:cxnLst/>
              <a:rect l="l" t="t" r="r" b="b"/>
              <a:pathLst>
                <a:path w="102" h="108" extrusionOk="0">
                  <a:moveTo>
                    <a:pt x="55" y="0"/>
                  </a:moveTo>
                  <a:cubicBezTo>
                    <a:pt x="53" y="0"/>
                    <a:pt x="51" y="2"/>
                    <a:pt x="51" y="8"/>
                  </a:cubicBezTo>
                  <a:cubicBezTo>
                    <a:pt x="1" y="41"/>
                    <a:pt x="18" y="108"/>
                    <a:pt x="85" y="108"/>
                  </a:cubicBezTo>
                  <a:lnTo>
                    <a:pt x="101" y="108"/>
                  </a:lnTo>
                  <a:cubicBezTo>
                    <a:pt x="101" y="91"/>
                    <a:pt x="51" y="108"/>
                    <a:pt x="51" y="58"/>
                  </a:cubicBezTo>
                  <a:cubicBezTo>
                    <a:pt x="34" y="24"/>
                    <a:pt x="68" y="8"/>
                    <a:pt x="68" y="8"/>
                  </a:cubicBezTo>
                  <a:cubicBezTo>
                    <a:pt x="68" y="8"/>
                    <a:pt x="60"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653;p60">
              <a:extLst>
                <a:ext uri="{FF2B5EF4-FFF2-40B4-BE49-F238E27FC236}">
                  <a16:creationId xmlns:a16="http://schemas.microsoft.com/office/drawing/2014/main" id="{DF045584-70CE-4AC4-9A75-C9B7280F178A}"/>
                </a:ext>
              </a:extLst>
            </p:cNvPr>
            <p:cNvSpPr/>
            <p:nvPr/>
          </p:nvSpPr>
          <p:spPr>
            <a:xfrm>
              <a:off x="7682767" y="1139504"/>
              <a:ext cx="7019" cy="2788"/>
            </a:xfrm>
            <a:custGeom>
              <a:avLst/>
              <a:gdLst/>
              <a:ahLst/>
              <a:cxnLst/>
              <a:rect l="l" t="t" r="r" b="b"/>
              <a:pathLst>
                <a:path w="219" h="87" extrusionOk="0">
                  <a:moveTo>
                    <a:pt x="218" y="0"/>
                  </a:moveTo>
                  <a:lnTo>
                    <a:pt x="218" y="0"/>
                  </a:lnTo>
                  <a:cubicBezTo>
                    <a:pt x="201" y="0"/>
                    <a:pt x="168" y="51"/>
                    <a:pt x="118" y="51"/>
                  </a:cubicBezTo>
                  <a:cubicBezTo>
                    <a:pt x="68" y="51"/>
                    <a:pt x="34" y="51"/>
                    <a:pt x="1" y="34"/>
                  </a:cubicBezTo>
                  <a:lnTo>
                    <a:pt x="1" y="34"/>
                  </a:lnTo>
                  <a:cubicBezTo>
                    <a:pt x="1" y="34"/>
                    <a:pt x="27" y="87"/>
                    <a:pt x="92" y="87"/>
                  </a:cubicBezTo>
                  <a:cubicBezTo>
                    <a:pt x="100" y="87"/>
                    <a:pt x="109" y="86"/>
                    <a:pt x="118" y="84"/>
                  </a:cubicBezTo>
                  <a:cubicBezTo>
                    <a:pt x="201" y="67"/>
                    <a:pt x="218" y="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654;p60">
              <a:extLst>
                <a:ext uri="{FF2B5EF4-FFF2-40B4-BE49-F238E27FC236}">
                  <a16:creationId xmlns:a16="http://schemas.microsoft.com/office/drawing/2014/main" id="{8B13DCCB-AC71-43CD-93AF-7DE5A402C25A}"/>
                </a:ext>
              </a:extLst>
            </p:cNvPr>
            <p:cNvSpPr/>
            <p:nvPr/>
          </p:nvSpPr>
          <p:spPr>
            <a:xfrm>
              <a:off x="7678504" y="1129312"/>
              <a:ext cx="12884" cy="3782"/>
            </a:xfrm>
            <a:custGeom>
              <a:avLst/>
              <a:gdLst/>
              <a:ahLst/>
              <a:cxnLst/>
              <a:rect l="l" t="t" r="r" b="b"/>
              <a:pathLst>
                <a:path w="402" h="118" extrusionOk="0">
                  <a:moveTo>
                    <a:pt x="217" y="1"/>
                  </a:moveTo>
                  <a:lnTo>
                    <a:pt x="201" y="18"/>
                  </a:lnTo>
                  <a:lnTo>
                    <a:pt x="201" y="34"/>
                  </a:lnTo>
                  <a:cubicBezTo>
                    <a:pt x="134" y="68"/>
                    <a:pt x="67" y="101"/>
                    <a:pt x="0" y="101"/>
                  </a:cubicBezTo>
                  <a:cubicBezTo>
                    <a:pt x="0" y="101"/>
                    <a:pt x="34" y="118"/>
                    <a:pt x="67" y="118"/>
                  </a:cubicBezTo>
                  <a:cubicBezTo>
                    <a:pt x="113" y="102"/>
                    <a:pt x="160" y="87"/>
                    <a:pt x="206" y="58"/>
                  </a:cubicBezTo>
                  <a:lnTo>
                    <a:pt x="206" y="58"/>
                  </a:lnTo>
                  <a:cubicBezTo>
                    <a:pt x="217" y="82"/>
                    <a:pt x="242" y="101"/>
                    <a:pt x="268" y="101"/>
                  </a:cubicBezTo>
                  <a:lnTo>
                    <a:pt x="334" y="101"/>
                  </a:lnTo>
                  <a:cubicBezTo>
                    <a:pt x="368" y="85"/>
                    <a:pt x="401" y="68"/>
                    <a:pt x="401" y="68"/>
                  </a:cubicBezTo>
                  <a:cubicBezTo>
                    <a:pt x="385" y="68"/>
                    <a:pt x="368" y="68"/>
                    <a:pt x="334" y="85"/>
                  </a:cubicBezTo>
                  <a:lnTo>
                    <a:pt x="268" y="85"/>
                  </a:lnTo>
                  <a:cubicBezTo>
                    <a:pt x="251" y="68"/>
                    <a:pt x="234" y="51"/>
                    <a:pt x="217" y="34"/>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655;p60">
              <a:extLst>
                <a:ext uri="{FF2B5EF4-FFF2-40B4-BE49-F238E27FC236}">
                  <a16:creationId xmlns:a16="http://schemas.microsoft.com/office/drawing/2014/main" id="{0D927B15-A705-45C6-8759-74F7EB0408CB}"/>
                </a:ext>
              </a:extLst>
            </p:cNvPr>
            <p:cNvSpPr/>
            <p:nvPr/>
          </p:nvSpPr>
          <p:spPr>
            <a:xfrm>
              <a:off x="7673152" y="1148061"/>
              <a:ext cx="25736" cy="7532"/>
            </a:xfrm>
            <a:custGeom>
              <a:avLst/>
              <a:gdLst/>
              <a:ahLst/>
              <a:cxnLst/>
              <a:rect l="l" t="t" r="r" b="b"/>
              <a:pathLst>
                <a:path w="803" h="235" extrusionOk="0">
                  <a:moveTo>
                    <a:pt x="384" y="1"/>
                  </a:moveTo>
                  <a:cubicBezTo>
                    <a:pt x="284" y="1"/>
                    <a:pt x="167" y="51"/>
                    <a:pt x="84" y="118"/>
                  </a:cubicBezTo>
                  <a:cubicBezTo>
                    <a:pt x="50" y="151"/>
                    <a:pt x="34" y="168"/>
                    <a:pt x="17" y="201"/>
                  </a:cubicBezTo>
                  <a:cubicBezTo>
                    <a:pt x="0" y="218"/>
                    <a:pt x="0" y="235"/>
                    <a:pt x="0" y="235"/>
                  </a:cubicBezTo>
                  <a:cubicBezTo>
                    <a:pt x="34" y="201"/>
                    <a:pt x="50" y="168"/>
                    <a:pt x="84" y="134"/>
                  </a:cubicBezTo>
                  <a:cubicBezTo>
                    <a:pt x="184" y="68"/>
                    <a:pt x="284" y="34"/>
                    <a:pt x="401" y="34"/>
                  </a:cubicBezTo>
                  <a:cubicBezTo>
                    <a:pt x="418" y="31"/>
                    <a:pt x="436" y="30"/>
                    <a:pt x="454" y="30"/>
                  </a:cubicBezTo>
                  <a:cubicBezTo>
                    <a:pt x="541" y="30"/>
                    <a:pt x="633" y="62"/>
                    <a:pt x="702" y="118"/>
                  </a:cubicBezTo>
                  <a:cubicBezTo>
                    <a:pt x="735" y="151"/>
                    <a:pt x="769" y="185"/>
                    <a:pt x="785" y="218"/>
                  </a:cubicBezTo>
                  <a:cubicBezTo>
                    <a:pt x="802" y="218"/>
                    <a:pt x="785" y="218"/>
                    <a:pt x="769" y="185"/>
                  </a:cubicBezTo>
                  <a:cubicBezTo>
                    <a:pt x="752" y="168"/>
                    <a:pt x="735" y="134"/>
                    <a:pt x="719" y="118"/>
                  </a:cubicBezTo>
                  <a:cubicBezTo>
                    <a:pt x="618" y="34"/>
                    <a:pt x="501"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656;p60">
              <a:extLst>
                <a:ext uri="{FF2B5EF4-FFF2-40B4-BE49-F238E27FC236}">
                  <a16:creationId xmlns:a16="http://schemas.microsoft.com/office/drawing/2014/main" id="{9EBD60B0-DDEC-42A4-AE60-2891A3CA902A}"/>
                </a:ext>
              </a:extLst>
            </p:cNvPr>
            <p:cNvSpPr/>
            <p:nvPr/>
          </p:nvSpPr>
          <p:spPr>
            <a:xfrm>
              <a:off x="7684914" y="1134696"/>
              <a:ext cx="2179" cy="4519"/>
            </a:xfrm>
            <a:custGeom>
              <a:avLst/>
              <a:gdLst/>
              <a:ahLst/>
              <a:cxnLst/>
              <a:rect l="l" t="t" r="r" b="b"/>
              <a:pathLst>
                <a:path w="68" h="141" extrusionOk="0">
                  <a:moveTo>
                    <a:pt x="17" y="0"/>
                  </a:moveTo>
                  <a:lnTo>
                    <a:pt x="17" y="0"/>
                  </a:lnTo>
                  <a:cubicBezTo>
                    <a:pt x="1" y="0"/>
                    <a:pt x="1" y="50"/>
                    <a:pt x="34" y="84"/>
                  </a:cubicBezTo>
                  <a:cubicBezTo>
                    <a:pt x="34" y="100"/>
                    <a:pt x="34" y="116"/>
                    <a:pt x="49" y="117"/>
                  </a:cubicBezTo>
                  <a:lnTo>
                    <a:pt x="49" y="117"/>
                  </a:lnTo>
                  <a:cubicBezTo>
                    <a:pt x="45" y="134"/>
                    <a:pt x="34" y="134"/>
                    <a:pt x="34" y="134"/>
                  </a:cubicBezTo>
                  <a:cubicBezTo>
                    <a:pt x="34" y="139"/>
                    <a:pt x="36" y="141"/>
                    <a:pt x="38" y="141"/>
                  </a:cubicBezTo>
                  <a:cubicBezTo>
                    <a:pt x="44" y="141"/>
                    <a:pt x="56" y="129"/>
                    <a:pt x="68" y="117"/>
                  </a:cubicBezTo>
                  <a:lnTo>
                    <a:pt x="68" y="100"/>
                  </a:lnTo>
                  <a:cubicBezTo>
                    <a:pt x="68" y="100"/>
                    <a:pt x="51" y="84"/>
                    <a:pt x="51" y="67"/>
                  </a:cubicBezTo>
                  <a:cubicBezTo>
                    <a:pt x="34" y="33"/>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657;p60">
              <a:extLst>
                <a:ext uri="{FF2B5EF4-FFF2-40B4-BE49-F238E27FC236}">
                  <a16:creationId xmlns:a16="http://schemas.microsoft.com/office/drawing/2014/main" id="{1D5AFDC0-67D9-4ACC-AA68-E86B83E23F18}"/>
                </a:ext>
              </a:extLst>
            </p:cNvPr>
            <p:cNvSpPr/>
            <p:nvPr/>
          </p:nvSpPr>
          <p:spPr>
            <a:xfrm>
              <a:off x="7688119" y="1135209"/>
              <a:ext cx="2724" cy="1122"/>
            </a:xfrm>
            <a:custGeom>
              <a:avLst/>
              <a:gdLst/>
              <a:ahLst/>
              <a:cxnLst/>
              <a:rect l="l" t="t" r="r" b="b"/>
              <a:pathLst>
                <a:path w="85" h="35" extrusionOk="0">
                  <a:moveTo>
                    <a:pt x="34" y="1"/>
                  </a:moveTo>
                  <a:cubicBezTo>
                    <a:pt x="1" y="1"/>
                    <a:pt x="1" y="34"/>
                    <a:pt x="18" y="34"/>
                  </a:cubicBezTo>
                  <a:cubicBezTo>
                    <a:pt x="18" y="34"/>
                    <a:pt x="34" y="34"/>
                    <a:pt x="51" y="17"/>
                  </a:cubicBezTo>
                  <a:cubicBezTo>
                    <a:pt x="51" y="17"/>
                    <a:pt x="68" y="34"/>
                    <a:pt x="85" y="34"/>
                  </a:cubicBezTo>
                  <a:cubicBezTo>
                    <a:pt x="85" y="17"/>
                    <a:pt x="68"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658;p60">
              <a:extLst>
                <a:ext uri="{FF2B5EF4-FFF2-40B4-BE49-F238E27FC236}">
                  <a16:creationId xmlns:a16="http://schemas.microsoft.com/office/drawing/2014/main" id="{4EAEBD76-8C4D-48C8-A93C-36B507B18351}"/>
                </a:ext>
              </a:extLst>
            </p:cNvPr>
            <p:cNvSpPr/>
            <p:nvPr/>
          </p:nvSpPr>
          <p:spPr>
            <a:xfrm>
              <a:off x="7680107" y="1136299"/>
              <a:ext cx="2692" cy="545"/>
            </a:xfrm>
            <a:custGeom>
              <a:avLst/>
              <a:gdLst/>
              <a:ahLst/>
              <a:cxnLst/>
              <a:rect l="l" t="t" r="r" b="b"/>
              <a:pathLst>
                <a:path w="84" h="17" extrusionOk="0">
                  <a:moveTo>
                    <a:pt x="34" y="0"/>
                  </a:moveTo>
                  <a:cubicBezTo>
                    <a:pt x="17" y="0"/>
                    <a:pt x="0" y="17"/>
                    <a:pt x="0" y="17"/>
                  </a:cubicBezTo>
                  <a:lnTo>
                    <a:pt x="67" y="17"/>
                  </a:lnTo>
                  <a:cubicBezTo>
                    <a:pt x="84" y="17"/>
                    <a:pt x="67"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659;p60">
              <a:extLst>
                <a:ext uri="{FF2B5EF4-FFF2-40B4-BE49-F238E27FC236}">
                  <a16:creationId xmlns:a16="http://schemas.microsoft.com/office/drawing/2014/main" id="{7EE866EC-88FA-45EE-AF8D-7F8B0558F64F}"/>
                </a:ext>
              </a:extLst>
            </p:cNvPr>
            <p:cNvSpPr/>
            <p:nvPr/>
          </p:nvSpPr>
          <p:spPr>
            <a:xfrm>
              <a:off x="7672607" y="1126844"/>
              <a:ext cx="12339" cy="24166"/>
            </a:xfrm>
            <a:custGeom>
              <a:avLst/>
              <a:gdLst/>
              <a:ahLst/>
              <a:cxnLst/>
              <a:rect l="l" t="t" r="r" b="b"/>
              <a:pathLst>
                <a:path w="385" h="754" extrusionOk="0">
                  <a:moveTo>
                    <a:pt x="286" y="0"/>
                  </a:moveTo>
                  <a:cubicBezTo>
                    <a:pt x="262" y="0"/>
                    <a:pt x="238" y="4"/>
                    <a:pt x="218" y="11"/>
                  </a:cubicBezTo>
                  <a:cubicBezTo>
                    <a:pt x="168" y="45"/>
                    <a:pt x="117" y="95"/>
                    <a:pt x="101" y="145"/>
                  </a:cubicBezTo>
                  <a:cubicBezTo>
                    <a:pt x="84" y="178"/>
                    <a:pt x="67" y="212"/>
                    <a:pt x="67" y="262"/>
                  </a:cubicBezTo>
                  <a:cubicBezTo>
                    <a:pt x="67" y="295"/>
                    <a:pt x="84" y="329"/>
                    <a:pt x="67" y="362"/>
                  </a:cubicBezTo>
                  <a:cubicBezTo>
                    <a:pt x="67" y="395"/>
                    <a:pt x="34" y="429"/>
                    <a:pt x="17" y="462"/>
                  </a:cubicBezTo>
                  <a:cubicBezTo>
                    <a:pt x="0" y="496"/>
                    <a:pt x="0" y="546"/>
                    <a:pt x="34" y="579"/>
                  </a:cubicBezTo>
                  <a:cubicBezTo>
                    <a:pt x="34" y="579"/>
                    <a:pt x="34" y="596"/>
                    <a:pt x="34" y="613"/>
                  </a:cubicBezTo>
                  <a:cubicBezTo>
                    <a:pt x="17" y="629"/>
                    <a:pt x="17" y="646"/>
                    <a:pt x="17" y="663"/>
                  </a:cubicBezTo>
                  <a:cubicBezTo>
                    <a:pt x="34" y="696"/>
                    <a:pt x="51" y="713"/>
                    <a:pt x="84" y="730"/>
                  </a:cubicBezTo>
                  <a:cubicBezTo>
                    <a:pt x="67" y="713"/>
                    <a:pt x="51" y="679"/>
                    <a:pt x="51" y="663"/>
                  </a:cubicBezTo>
                  <a:cubicBezTo>
                    <a:pt x="51" y="646"/>
                    <a:pt x="51" y="629"/>
                    <a:pt x="51" y="613"/>
                  </a:cubicBezTo>
                  <a:cubicBezTo>
                    <a:pt x="67" y="596"/>
                    <a:pt x="67" y="579"/>
                    <a:pt x="51" y="563"/>
                  </a:cubicBezTo>
                  <a:cubicBezTo>
                    <a:pt x="34" y="529"/>
                    <a:pt x="17" y="496"/>
                    <a:pt x="34" y="479"/>
                  </a:cubicBezTo>
                  <a:cubicBezTo>
                    <a:pt x="51" y="446"/>
                    <a:pt x="84" y="429"/>
                    <a:pt x="101" y="379"/>
                  </a:cubicBezTo>
                  <a:cubicBezTo>
                    <a:pt x="101" y="329"/>
                    <a:pt x="101" y="295"/>
                    <a:pt x="101" y="262"/>
                  </a:cubicBezTo>
                  <a:cubicBezTo>
                    <a:pt x="101" y="228"/>
                    <a:pt x="101" y="195"/>
                    <a:pt x="117" y="162"/>
                  </a:cubicBezTo>
                  <a:cubicBezTo>
                    <a:pt x="134" y="95"/>
                    <a:pt x="168" y="61"/>
                    <a:pt x="234" y="28"/>
                  </a:cubicBezTo>
                  <a:cubicBezTo>
                    <a:pt x="259" y="19"/>
                    <a:pt x="284" y="15"/>
                    <a:pt x="310" y="15"/>
                  </a:cubicBezTo>
                  <a:cubicBezTo>
                    <a:pt x="335" y="15"/>
                    <a:pt x="360" y="19"/>
                    <a:pt x="385" y="28"/>
                  </a:cubicBezTo>
                  <a:cubicBezTo>
                    <a:pt x="355" y="8"/>
                    <a:pt x="320" y="0"/>
                    <a:pt x="286" y="0"/>
                  </a:cubicBezTo>
                  <a:close/>
                  <a:moveTo>
                    <a:pt x="234" y="713"/>
                  </a:moveTo>
                  <a:cubicBezTo>
                    <a:pt x="218" y="713"/>
                    <a:pt x="201" y="713"/>
                    <a:pt x="201" y="730"/>
                  </a:cubicBezTo>
                  <a:cubicBezTo>
                    <a:pt x="218" y="730"/>
                    <a:pt x="218" y="713"/>
                    <a:pt x="234" y="713"/>
                  </a:cubicBezTo>
                  <a:close/>
                  <a:moveTo>
                    <a:pt x="84" y="730"/>
                  </a:moveTo>
                  <a:lnTo>
                    <a:pt x="84" y="730"/>
                  </a:lnTo>
                  <a:cubicBezTo>
                    <a:pt x="96" y="741"/>
                    <a:pt x="108" y="753"/>
                    <a:pt x="125" y="753"/>
                  </a:cubicBezTo>
                  <a:cubicBezTo>
                    <a:pt x="133" y="753"/>
                    <a:pt x="141" y="751"/>
                    <a:pt x="151" y="746"/>
                  </a:cubicBezTo>
                  <a:cubicBezTo>
                    <a:pt x="168" y="746"/>
                    <a:pt x="184" y="746"/>
                    <a:pt x="201" y="730"/>
                  </a:cubicBezTo>
                  <a:lnTo>
                    <a:pt x="201" y="730"/>
                  </a:lnTo>
                  <a:cubicBezTo>
                    <a:pt x="184" y="738"/>
                    <a:pt x="163" y="742"/>
                    <a:pt x="142" y="742"/>
                  </a:cubicBezTo>
                  <a:cubicBezTo>
                    <a:pt x="122" y="742"/>
                    <a:pt x="101" y="738"/>
                    <a:pt x="84" y="73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660;p60">
              <a:extLst>
                <a:ext uri="{FF2B5EF4-FFF2-40B4-BE49-F238E27FC236}">
                  <a16:creationId xmlns:a16="http://schemas.microsoft.com/office/drawing/2014/main" id="{F29017EB-53AF-4975-BF60-9CF21C7B6C18}"/>
                </a:ext>
              </a:extLst>
            </p:cNvPr>
            <p:cNvSpPr/>
            <p:nvPr/>
          </p:nvSpPr>
          <p:spPr>
            <a:xfrm>
              <a:off x="7684401" y="1126780"/>
              <a:ext cx="14487" cy="24230"/>
            </a:xfrm>
            <a:custGeom>
              <a:avLst/>
              <a:gdLst/>
              <a:ahLst/>
              <a:cxnLst/>
              <a:rect l="l" t="t" r="r" b="b"/>
              <a:pathLst>
                <a:path w="452" h="756" extrusionOk="0">
                  <a:moveTo>
                    <a:pt x="77" y="1"/>
                  </a:moveTo>
                  <a:cubicBezTo>
                    <a:pt x="50" y="1"/>
                    <a:pt x="25" y="5"/>
                    <a:pt x="0" y="13"/>
                  </a:cubicBezTo>
                  <a:cubicBezTo>
                    <a:pt x="50" y="13"/>
                    <a:pt x="100" y="13"/>
                    <a:pt x="150" y="30"/>
                  </a:cubicBezTo>
                  <a:cubicBezTo>
                    <a:pt x="217" y="30"/>
                    <a:pt x="251" y="80"/>
                    <a:pt x="284" y="130"/>
                  </a:cubicBezTo>
                  <a:cubicBezTo>
                    <a:pt x="301" y="197"/>
                    <a:pt x="317" y="264"/>
                    <a:pt x="351" y="331"/>
                  </a:cubicBezTo>
                  <a:cubicBezTo>
                    <a:pt x="368" y="364"/>
                    <a:pt x="401" y="397"/>
                    <a:pt x="418" y="414"/>
                  </a:cubicBezTo>
                  <a:cubicBezTo>
                    <a:pt x="434" y="448"/>
                    <a:pt x="434" y="481"/>
                    <a:pt x="418" y="514"/>
                  </a:cubicBezTo>
                  <a:cubicBezTo>
                    <a:pt x="418" y="531"/>
                    <a:pt x="418" y="548"/>
                    <a:pt x="401" y="548"/>
                  </a:cubicBezTo>
                  <a:cubicBezTo>
                    <a:pt x="401" y="565"/>
                    <a:pt x="401" y="581"/>
                    <a:pt x="401" y="598"/>
                  </a:cubicBezTo>
                  <a:cubicBezTo>
                    <a:pt x="401" y="631"/>
                    <a:pt x="401" y="648"/>
                    <a:pt x="401" y="681"/>
                  </a:cubicBezTo>
                  <a:cubicBezTo>
                    <a:pt x="401" y="715"/>
                    <a:pt x="368" y="748"/>
                    <a:pt x="334" y="748"/>
                  </a:cubicBezTo>
                  <a:cubicBezTo>
                    <a:pt x="317" y="748"/>
                    <a:pt x="301" y="732"/>
                    <a:pt x="284" y="732"/>
                  </a:cubicBezTo>
                  <a:cubicBezTo>
                    <a:pt x="301" y="748"/>
                    <a:pt x="301" y="748"/>
                    <a:pt x="317" y="748"/>
                  </a:cubicBezTo>
                  <a:cubicBezTo>
                    <a:pt x="323" y="754"/>
                    <a:pt x="330" y="756"/>
                    <a:pt x="339" y="756"/>
                  </a:cubicBezTo>
                  <a:cubicBezTo>
                    <a:pt x="355" y="756"/>
                    <a:pt x="373" y="748"/>
                    <a:pt x="384" y="748"/>
                  </a:cubicBezTo>
                  <a:cubicBezTo>
                    <a:pt x="401" y="732"/>
                    <a:pt x="418" y="715"/>
                    <a:pt x="418" y="681"/>
                  </a:cubicBezTo>
                  <a:cubicBezTo>
                    <a:pt x="434" y="665"/>
                    <a:pt x="434" y="631"/>
                    <a:pt x="418" y="598"/>
                  </a:cubicBezTo>
                  <a:cubicBezTo>
                    <a:pt x="418" y="581"/>
                    <a:pt x="434" y="548"/>
                    <a:pt x="451" y="514"/>
                  </a:cubicBezTo>
                  <a:cubicBezTo>
                    <a:pt x="451" y="481"/>
                    <a:pt x="451" y="448"/>
                    <a:pt x="434" y="414"/>
                  </a:cubicBezTo>
                  <a:cubicBezTo>
                    <a:pt x="418" y="381"/>
                    <a:pt x="384" y="347"/>
                    <a:pt x="368" y="314"/>
                  </a:cubicBezTo>
                  <a:cubicBezTo>
                    <a:pt x="334" y="264"/>
                    <a:pt x="334" y="180"/>
                    <a:pt x="301" y="113"/>
                  </a:cubicBezTo>
                  <a:cubicBezTo>
                    <a:pt x="284" y="63"/>
                    <a:pt x="217" y="13"/>
                    <a:pt x="167" y="13"/>
                  </a:cubicBezTo>
                  <a:cubicBezTo>
                    <a:pt x="134" y="5"/>
                    <a:pt x="104" y="1"/>
                    <a:pt x="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661;p60">
              <a:extLst>
                <a:ext uri="{FF2B5EF4-FFF2-40B4-BE49-F238E27FC236}">
                  <a16:creationId xmlns:a16="http://schemas.microsoft.com/office/drawing/2014/main" id="{DF7B03CC-E64E-45A6-9077-63A3930F8B86}"/>
                </a:ext>
              </a:extLst>
            </p:cNvPr>
            <p:cNvSpPr/>
            <p:nvPr/>
          </p:nvSpPr>
          <p:spPr>
            <a:xfrm>
              <a:off x="7682254" y="1145401"/>
              <a:ext cx="1090" cy="3782"/>
            </a:xfrm>
            <a:custGeom>
              <a:avLst/>
              <a:gdLst/>
              <a:ahLst/>
              <a:cxnLst/>
              <a:rect l="l" t="t" r="r" b="b"/>
              <a:pathLst>
                <a:path w="34" h="118" extrusionOk="0">
                  <a:moveTo>
                    <a:pt x="17" y="0"/>
                  </a:moveTo>
                  <a:cubicBezTo>
                    <a:pt x="17" y="0"/>
                    <a:pt x="0" y="17"/>
                    <a:pt x="17" y="50"/>
                  </a:cubicBezTo>
                  <a:cubicBezTo>
                    <a:pt x="17" y="84"/>
                    <a:pt x="17" y="117"/>
                    <a:pt x="34" y="117"/>
                  </a:cubicBezTo>
                  <a:cubicBezTo>
                    <a:pt x="34" y="117"/>
                    <a:pt x="34" y="84"/>
                    <a:pt x="34" y="50"/>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662;p60">
              <a:extLst>
                <a:ext uri="{FF2B5EF4-FFF2-40B4-BE49-F238E27FC236}">
                  <a16:creationId xmlns:a16="http://schemas.microsoft.com/office/drawing/2014/main" id="{A608065F-CA9D-4447-AD80-B5DD2453AC61}"/>
                </a:ext>
              </a:extLst>
            </p:cNvPr>
            <p:cNvSpPr/>
            <p:nvPr/>
          </p:nvSpPr>
          <p:spPr>
            <a:xfrm>
              <a:off x="7688664" y="1144856"/>
              <a:ext cx="1635" cy="3782"/>
            </a:xfrm>
            <a:custGeom>
              <a:avLst/>
              <a:gdLst/>
              <a:ahLst/>
              <a:cxnLst/>
              <a:rect l="l" t="t" r="r" b="b"/>
              <a:pathLst>
                <a:path w="51" h="118" extrusionOk="0">
                  <a:moveTo>
                    <a:pt x="34" y="1"/>
                  </a:moveTo>
                  <a:cubicBezTo>
                    <a:pt x="34" y="1"/>
                    <a:pt x="17" y="34"/>
                    <a:pt x="17" y="67"/>
                  </a:cubicBezTo>
                  <a:cubicBezTo>
                    <a:pt x="1" y="101"/>
                    <a:pt x="17" y="117"/>
                    <a:pt x="17" y="117"/>
                  </a:cubicBezTo>
                  <a:cubicBezTo>
                    <a:pt x="17" y="117"/>
                    <a:pt x="34" y="101"/>
                    <a:pt x="34" y="67"/>
                  </a:cubicBezTo>
                  <a:cubicBezTo>
                    <a:pt x="51" y="34"/>
                    <a:pt x="34"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663;p60">
              <a:extLst>
                <a:ext uri="{FF2B5EF4-FFF2-40B4-BE49-F238E27FC236}">
                  <a16:creationId xmlns:a16="http://schemas.microsoft.com/office/drawing/2014/main" id="{830A7BAB-8C31-4F50-8739-328ED3E16461}"/>
                </a:ext>
              </a:extLst>
            </p:cNvPr>
            <p:cNvSpPr/>
            <p:nvPr/>
          </p:nvSpPr>
          <p:spPr>
            <a:xfrm>
              <a:off x="7162788" y="1105242"/>
              <a:ext cx="135539" cy="194928"/>
            </a:xfrm>
            <a:custGeom>
              <a:avLst/>
              <a:gdLst/>
              <a:ahLst/>
              <a:cxnLst/>
              <a:rect l="l" t="t" r="r" b="b"/>
              <a:pathLst>
                <a:path w="4229" h="6082" extrusionOk="0">
                  <a:moveTo>
                    <a:pt x="1" y="0"/>
                  </a:moveTo>
                  <a:lnTo>
                    <a:pt x="1" y="6082"/>
                  </a:lnTo>
                  <a:lnTo>
                    <a:pt x="4228" y="6082"/>
                  </a:lnTo>
                  <a:lnTo>
                    <a:pt x="422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664;p60">
              <a:extLst>
                <a:ext uri="{FF2B5EF4-FFF2-40B4-BE49-F238E27FC236}">
                  <a16:creationId xmlns:a16="http://schemas.microsoft.com/office/drawing/2014/main" id="{793FF72B-3A66-4C4D-BCE1-0E3974DCE614}"/>
                </a:ext>
              </a:extLst>
            </p:cNvPr>
            <p:cNvSpPr/>
            <p:nvPr/>
          </p:nvSpPr>
          <p:spPr>
            <a:xfrm>
              <a:off x="7222785" y="1164407"/>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665;p60">
              <a:extLst>
                <a:ext uri="{FF2B5EF4-FFF2-40B4-BE49-F238E27FC236}">
                  <a16:creationId xmlns:a16="http://schemas.microsoft.com/office/drawing/2014/main" id="{A1BD2F7B-D04A-4A6B-8E09-388627CD5D25}"/>
                </a:ext>
              </a:extLst>
            </p:cNvPr>
            <p:cNvSpPr/>
            <p:nvPr/>
          </p:nvSpPr>
          <p:spPr>
            <a:xfrm>
              <a:off x="7176184" y="1169214"/>
              <a:ext cx="32691" cy="1635"/>
            </a:xfrm>
            <a:custGeom>
              <a:avLst/>
              <a:gdLst/>
              <a:ahLst/>
              <a:cxnLst/>
              <a:rect l="l" t="t" r="r" b="b"/>
              <a:pathLst>
                <a:path w="1020" h="51" extrusionOk="0">
                  <a:moveTo>
                    <a:pt x="510" y="1"/>
                  </a:moveTo>
                  <a:cubicBezTo>
                    <a:pt x="339" y="1"/>
                    <a:pt x="168" y="9"/>
                    <a:pt x="1" y="26"/>
                  </a:cubicBezTo>
                  <a:cubicBezTo>
                    <a:pt x="168" y="43"/>
                    <a:pt x="339" y="51"/>
                    <a:pt x="510" y="51"/>
                  </a:cubicBezTo>
                  <a:cubicBezTo>
                    <a:pt x="681" y="51"/>
                    <a:pt x="853" y="43"/>
                    <a:pt x="1020" y="26"/>
                  </a:cubicBezTo>
                  <a:cubicBezTo>
                    <a:pt x="853" y="9"/>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666;p60">
              <a:extLst>
                <a:ext uri="{FF2B5EF4-FFF2-40B4-BE49-F238E27FC236}">
                  <a16:creationId xmlns:a16="http://schemas.microsoft.com/office/drawing/2014/main" id="{22E797EB-A151-49E5-A142-293B56EAFB61}"/>
                </a:ext>
              </a:extLst>
            </p:cNvPr>
            <p:cNvSpPr/>
            <p:nvPr/>
          </p:nvSpPr>
          <p:spPr>
            <a:xfrm>
              <a:off x="7176184" y="1177804"/>
              <a:ext cx="32691" cy="1635"/>
            </a:xfrm>
            <a:custGeom>
              <a:avLst/>
              <a:gdLst/>
              <a:ahLst/>
              <a:cxnLst/>
              <a:rect l="l" t="t" r="r" b="b"/>
              <a:pathLst>
                <a:path w="1020" h="51" extrusionOk="0">
                  <a:moveTo>
                    <a:pt x="510" y="0"/>
                  </a:moveTo>
                  <a:cubicBezTo>
                    <a:pt x="339" y="0"/>
                    <a:pt x="168" y="8"/>
                    <a:pt x="1" y="25"/>
                  </a:cubicBezTo>
                  <a:cubicBezTo>
                    <a:pt x="168" y="42"/>
                    <a:pt x="339" y="50"/>
                    <a:pt x="510" y="50"/>
                  </a:cubicBezTo>
                  <a:cubicBezTo>
                    <a:pt x="681" y="50"/>
                    <a:pt x="853" y="42"/>
                    <a:pt x="1020" y="25"/>
                  </a:cubicBezTo>
                  <a:cubicBezTo>
                    <a:pt x="853" y="8"/>
                    <a:pt x="681" y="0"/>
                    <a:pt x="5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667;p60">
              <a:extLst>
                <a:ext uri="{FF2B5EF4-FFF2-40B4-BE49-F238E27FC236}">
                  <a16:creationId xmlns:a16="http://schemas.microsoft.com/office/drawing/2014/main" id="{40175743-6C05-4ADA-9540-EADFA771319F}"/>
                </a:ext>
              </a:extLst>
            </p:cNvPr>
            <p:cNvSpPr/>
            <p:nvPr/>
          </p:nvSpPr>
          <p:spPr>
            <a:xfrm>
              <a:off x="7176184" y="1186746"/>
              <a:ext cx="32691" cy="1250"/>
            </a:xfrm>
            <a:custGeom>
              <a:avLst/>
              <a:gdLst/>
              <a:ahLst/>
              <a:cxnLst/>
              <a:rect l="l" t="t" r="r" b="b"/>
              <a:pathLst>
                <a:path w="1020" h="39" extrusionOk="0">
                  <a:moveTo>
                    <a:pt x="510" y="1"/>
                  </a:moveTo>
                  <a:cubicBezTo>
                    <a:pt x="339" y="1"/>
                    <a:pt x="168" y="5"/>
                    <a:pt x="1" y="13"/>
                  </a:cubicBezTo>
                  <a:cubicBezTo>
                    <a:pt x="168" y="30"/>
                    <a:pt x="339" y="39"/>
                    <a:pt x="510" y="39"/>
                  </a:cubicBezTo>
                  <a:cubicBezTo>
                    <a:pt x="681" y="39"/>
                    <a:pt x="853" y="30"/>
                    <a:pt x="1020" y="13"/>
                  </a:cubicBezTo>
                  <a:cubicBezTo>
                    <a:pt x="853" y="5"/>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668;p60">
              <a:extLst>
                <a:ext uri="{FF2B5EF4-FFF2-40B4-BE49-F238E27FC236}">
                  <a16:creationId xmlns:a16="http://schemas.microsoft.com/office/drawing/2014/main" id="{A331B5FA-41EE-43E9-944B-D40E16777FB9}"/>
                </a:ext>
              </a:extLst>
            </p:cNvPr>
            <p:cNvSpPr/>
            <p:nvPr/>
          </p:nvSpPr>
          <p:spPr>
            <a:xfrm>
              <a:off x="7176184" y="1195335"/>
              <a:ext cx="18236" cy="1218"/>
            </a:xfrm>
            <a:custGeom>
              <a:avLst/>
              <a:gdLst/>
              <a:ahLst/>
              <a:cxnLst/>
              <a:rect l="l" t="t" r="r" b="b"/>
              <a:pathLst>
                <a:path w="569" h="38" extrusionOk="0">
                  <a:moveTo>
                    <a:pt x="278" y="0"/>
                  </a:moveTo>
                  <a:cubicBezTo>
                    <a:pt x="184" y="0"/>
                    <a:pt x="92" y="4"/>
                    <a:pt x="1" y="13"/>
                  </a:cubicBezTo>
                  <a:cubicBezTo>
                    <a:pt x="92" y="30"/>
                    <a:pt x="184" y="38"/>
                    <a:pt x="278" y="38"/>
                  </a:cubicBezTo>
                  <a:cubicBezTo>
                    <a:pt x="372" y="38"/>
                    <a:pt x="468" y="30"/>
                    <a:pt x="569" y="13"/>
                  </a:cubicBezTo>
                  <a:cubicBezTo>
                    <a:pt x="468" y="4"/>
                    <a:pt x="372" y="0"/>
                    <a:pt x="2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669;p60">
              <a:extLst>
                <a:ext uri="{FF2B5EF4-FFF2-40B4-BE49-F238E27FC236}">
                  <a16:creationId xmlns:a16="http://schemas.microsoft.com/office/drawing/2014/main" id="{07E750C1-8B79-4802-8B6D-6CB155B7CA49}"/>
                </a:ext>
              </a:extLst>
            </p:cNvPr>
            <p:cNvSpPr/>
            <p:nvPr/>
          </p:nvSpPr>
          <p:spPr>
            <a:xfrm>
              <a:off x="7222785" y="1178605"/>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670;p60">
              <a:extLst>
                <a:ext uri="{FF2B5EF4-FFF2-40B4-BE49-F238E27FC236}">
                  <a16:creationId xmlns:a16="http://schemas.microsoft.com/office/drawing/2014/main" id="{74B96A03-ACFE-4B9D-B338-11A2B4C432EE}"/>
                </a:ext>
              </a:extLst>
            </p:cNvPr>
            <p:cNvSpPr/>
            <p:nvPr/>
          </p:nvSpPr>
          <p:spPr>
            <a:xfrm>
              <a:off x="7223298" y="1186617"/>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671;p60">
              <a:extLst>
                <a:ext uri="{FF2B5EF4-FFF2-40B4-BE49-F238E27FC236}">
                  <a16:creationId xmlns:a16="http://schemas.microsoft.com/office/drawing/2014/main" id="{E586E368-7802-41CB-9131-AF5D6D10A58D}"/>
                </a:ext>
              </a:extLst>
            </p:cNvPr>
            <p:cNvSpPr/>
            <p:nvPr/>
          </p:nvSpPr>
          <p:spPr>
            <a:xfrm>
              <a:off x="7222785" y="1206040"/>
              <a:ext cx="23044" cy="1250"/>
            </a:xfrm>
            <a:custGeom>
              <a:avLst/>
              <a:gdLst/>
              <a:ahLst/>
              <a:cxnLst/>
              <a:rect l="l" t="t" r="r" b="b"/>
              <a:pathLst>
                <a:path w="719" h="39" extrusionOk="0">
                  <a:moveTo>
                    <a:pt x="359" y="0"/>
                  </a:moveTo>
                  <a:cubicBezTo>
                    <a:pt x="238" y="0"/>
                    <a:pt x="117" y="5"/>
                    <a:pt x="0" y="13"/>
                  </a:cubicBezTo>
                  <a:cubicBezTo>
                    <a:pt x="117" y="30"/>
                    <a:pt x="238" y="38"/>
                    <a:pt x="359" y="38"/>
                  </a:cubicBezTo>
                  <a:cubicBezTo>
                    <a:pt x="481" y="38"/>
                    <a:pt x="602" y="30"/>
                    <a:pt x="719" y="13"/>
                  </a:cubicBezTo>
                  <a:cubicBezTo>
                    <a:pt x="602" y="5"/>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672;p60">
              <a:extLst>
                <a:ext uri="{FF2B5EF4-FFF2-40B4-BE49-F238E27FC236}">
                  <a16:creationId xmlns:a16="http://schemas.microsoft.com/office/drawing/2014/main" id="{17289F54-87FB-4F4D-B8C1-A7BD2CFE0B2E}"/>
                </a:ext>
              </a:extLst>
            </p:cNvPr>
            <p:cNvSpPr/>
            <p:nvPr/>
          </p:nvSpPr>
          <p:spPr>
            <a:xfrm>
              <a:off x="7222785" y="1219821"/>
              <a:ext cx="52498" cy="1635"/>
            </a:xfrm>
            <a:custGeom>
              <a:avLst/>
              <a:gdLst/>
              <a:ahLst/>
              <a:cxnLst/>
              <a:rect l="l" t="t" r="r" b="b"/>
              <a:pathLst>
                <a:path w="1638" h="51" extrusionOk="0">
                  <a:moveTo>
                    <a:pt x="819" y="1"/>
                  </a:moveTo>
                  <a:cubicBezTo>
                    <a:pt x="368" y="1"/>
                    <a:pt x="0" y="17"/>
                    <a:pt x="0" y="17"/>
                  </a:cubicBezTo>
                  <a:cubicBezTo>
                    <a:pt x="0" y="34"/>
                    <a:pt x="368" y="51"/>
                    <a:pt x="819" y="51"/>
                  </a:cubicBezTo>
                  <a:cubicBezTo>
                    <a:pt x="1270" y="51"/>
                    <a:pt x="1638" y="34"/>
                    <a:pt x="1638" y="17"/>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673;p60">
              <a:extLst>
                <a:ext uri="{FF2B5EF4-FFF2-40B4-BE49-F238E27FC236}">
                  <a16:creationId xmlns:a16="http://schemas.microsoft.com/office/drawing/2014/main" id="{54D22E9E-267E-48EC-83AE-7698611BBB1B}"/>
                </a:ext>
              </a:extLst>
            </p:cNvPr>
            <p:cNvSpPr/>
            <p:nvPr/>
          </p:nvSpPr>
          <p:spPr>
            <a:xfrm>
              <a:off x="7223298" y="1228411"/>
              <a:ext cx="53075" cy="1090"/>
            </a:xfrm>
            <a:custGeom>
              <a:avLst/>
              <a:gdLst/>
              <a:ahLst/>
              <a:cxnLst/>
              <a:rect l="l" t="t" r="r" b="b"/>
              <a:pathLst>
                <a:path w="1656" h="34" extrusionOk="0">
                  <a:moveTo>
                    <a:pt x="820" y="0"/>
                  </a:moveTo>
                  <a:cubicBezTo>
                    <a:pt x="369" y="0"/>
                    <a:pt x="1" y="0"/>
                    <a:pt x="1" y="17"/>
                  </a:cubicBezTo>
                  <a:cubicBezTo>
                    <a:pt x="1" y="33"/>
                    <a:pt x="369" y="33"/>
                    <a:pt x="820" y="33"/>
                  </a:cubicBezTo>
                  <a:cubicBezTo>
                    <a:pt x="1271" y="33"/>
                    <a:pt x="1655" y="33"/>
                    <a:pt x="1655" y="17"/>
                  </a:cubicBezTo>
                  <a:cubicBezTo>
                    <a:pt x="1655" y="0"/>
                    <a:pt x="1271"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674;p60">
              <a:extLst>
                <a:ext uri="{FF2B5EF4-FFF2-40B4-BE49-F238E27FC236}">
                  <a16:creationId xmlns:a16="http://schemas.microsoft.com/office/drawing/2014/main" id="{FA8427BC-B256-4A75-B98F-A61262857F6E}"/>
                </a:ext>
              </a:extLst>
            </p:cNvPr>
            <p:cNvSpPr/>
            <p:nvPr/>
          </p:nvSpPr>
          <p:spPr>
            <a:xfrm>
              <a:off x="7222785" y="1249019"/>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675;p60">
              <a:extLst>
                <a:ext uri="{FF2B5EF4-FFF2-40B4-BE49-F238E27FC236}">
                  <a16:creationId xmlns:a16="http://schemas.microsoft.com/office/drawing/2014/main" id="{DB913305-C3F6-4AB7-A5EE-5E102EEBB662}"/>
                </a:ext>
              </a:extLst>
            </p:cNvPr>
            <p:cNvSpPr/>
            <p:nvPr/>
          </p:nvSpPr>
          <p:spPr>
            <a:xfrm>
              <a:off x="7222785" y="1263217"/>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676;p60">
              <a:extLst>
                <a:ext uri="{FF2B5EF4-FFF2-40B4-BE49-F238E27FC236}">
                  <a16:creationId xmlns:a16="http://schemas.microsoft.com/office/drawing/2014/main" id="{61FC71E4-2B42-4C56-B423-15FF80266656}"/>
                </a:ext>
              </a:extLst>
            </p:cNvPr>
            <p:cNvSpPr/>
            <p:nvPr/>
          </p:nvSpPr>
          <p:spPr>
            <a:xfrm>
              <a:off x="7223298" y="1271229"/>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677;p60">
              <a:extLst>
                <a:ext uri="{FF2B5EF4-FFF2-40B4-BE49-F238E27FC236}">
                  <a16:creationId xmlns:a16="http://schemas.microsoft.com/office/drawing/2014/main" id="{54E52545-1264-4254-8CB2-20AF01506D73}"/>
                </a:ext>
              </a:extLst>
            </p:cNvPr>
            <p:cNvSpPr/>
            <p:nvPr/>
          </p:nvSpPr>
          <p:spPr>
            <a:xfrm>
              <a:off x="722704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38" y="34"/>
                    <a:pt x="1739" y="34"/>
                    <a:pt x="1739" y="17"/>
                  </a:cubicBezTo>
                  <a:cubicBezTo>
                    <a:pt x="1739" y="1"/>
                    <a:pt x="1338"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678;p60">
              <a:extLst>
                <a:ext uri="{FF2B5EF4-FFF2-40B4-BE49-F238E27FC236}">
                  <a16:creationId xmlns:a16="http://schemas.microsoft.com/office/drawing/2014/main" id="{126D7C5F-18D5-4448-9763-43A52866D16B}"/>
                </a:ext>
              </a:extLst>
            </p:cNvPr>
            <p:cNvSpPr/>
            <p:nvPr/>
          </p:nvSpPr>
          <p:spPr>
            <a:xfrm>
              <a:off x="7227593" y="1150465"/>
              <a:ext cx="27884" cy="1667"/>
            </a:xfrm>
            <a:custGeom>
              <a:avLst/>
              <a:gdLst/>
              <a:ahLst/>
              <a:cxnLst/>
              <a:rect l="l" t="t" r="r" b="b"/>
              <a:pathLst>
                <a:path w="870" h="52" extrusionOk="0">
                  <a:moveTo>
                    <a:pt x="429" y="1"/>
                  </a:moveTo>
                  <a:cubicBezTo>
                    <a:pt x="285" y="1"/>
                    <a:pt x="143" y="9"/>
                    <a:pt x="1" y="26"/>
                  </a:cubicBezTo>
                  <a:cubicBezTo>
                    <a:pt x="143" y="43"/>
                    <a:pt x="285" y="51"/>
                    <a:pt x="429" y="51"/>
                  </a:cubicBezTo>
                  <a:cubicBezTo>
                    <a:pt x="573" y="51"/>
                    <a:pt x="719" y="43"/>
                    <a:pt x="869" y="26"/>
                  </a:cubicBezTo>
                  <a:cubicBezTo>
                    <a:pt x="719" y="9"/>
                    <a:pt x="573" y="1"/>
                    <a:pt x="4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679;p60">
              <a:extLst>
                <a:ext uri="{FF2B5EF4-FFF2-40B4-BE49-F238E27FC236}">
                  <a16:creationId xmlns:a16="http://schemas.microsoft.com/office/drawing/2014/main" id="{37365A5D-CC54-4405-9CF9-0A668CE90FB8}"/>
                </a:ext>
              </a:extLst>
            </p:cNvPr>
            <p:cNvSpPr/>
            <p:nvPr/>
          </p:nvSpPr>
          <p:spPr>
            <a:xfrm>
              <a:off x="7175511" y="1119697"/>
              <a:ext cx="36056" cy="35896"/>
            </a:xfrm>
            <a:custGeom>
              <a:avLst/>
              <a:gdLst/>
              <a:ahLst/>
              <a:cxnLst/>
              <a:rect l="l" t="t" r="r" b="b"/>
              <a:pathLst>
                <a:path w="1125" h="1120" extrusionOk="0">
                  <a:moveTo>
                    <a:pt x="22" y="0"/>
                  </a:moveTo>
                  <a:cubicBezTo>
                    <a:pt x="33" y="0"/>
                    <a:pt x="13" y="16"/>
                    <a:pt x="5" y="20"/>
                  </a:cubicBezTo>
                  <a:lnTo>
                    <a:pt x="5" y="20"/>
                  </a:lnTo>
                  <a:lnTo>
                    <a:pt x="5" y="17"/>
                  </a:lnTo>
                  <a:cubicBezTo>
                    <a:pt x="2" y="20"/>
                    <a:pt x="1" y="22"/>
                    <a:pt x="2" y="22"/>
                  </a:cubicBezTo>
                  <a:cubicBezTo>
                    <a:pt x="2" y="22"/>
                    <a:pt x="3" y="21"/>
                    <a:pt x="5" y="20"/>
                  </a:cubicBezTo>
                  <a:lnTo>
                    <a:pt x="5" y="20"/>
                  </a:lnTo>
                  <a:lnTo>
                    <a:pt x="5" y="167"/>
                  </a:lnTo>
                  <a:lnTo>
                    <a:pt x="5" y="318"/>
                  </a:lnTo>
                  <a:lnTo>
                    <a:pt x="5" y="585"/>
                  </a:lnTo>
                  <a:cubicBezTo>
                    <a:pt x="5" y="769"/>
                    <a:pt x="5" y="953"/>
                    <a:pt x="5" y="1103"/>
                  </a:cubicBezTo>
                  <a:lnTo>
                    <a:pt x="5" y="1120"/>
                  </a:lnTo>
                  <a:lnTo>
                    <a:pt x="824" y="1120"/>
                  </a:lnTo>
                  <a:lnTo>
                    <a:pt x="1041" y="1103"/>
                  </a:lnTo>
                  <a:lnTo>
                    <a:pt x="807" y="1103"/>
                  </a:lnTo>
                  <a:lnTo>
                    <a:pt x="38" y="1087"/>
                  </a:lnTo>
                  <a:lnTo>
                    <a:pt x="38" y="1087"/>
                  </a:lnTo>
                  <a:cubicBezTo>
                    <a:pt x="38" y="939"/>
                    <a:pt x="38" y="762"/>
                    <a:pt x="38" y="585"/>
                  </a:cubicBezTo>
                  <a:lnTo>
                    <a:pt x="38" y="318"/>
                  </a:lnTo>
                  <a:lnTo>
                    <a:pt x="38" y="167"/>
                  </a:lnTo>
                  <a:lnTo>
                    <a:pt x="38" y="34"/>
                  </a:lnTo>
                  <a:lnTo>
                    <a:pt x="1091" y="34"/>
                  </a:lnTo>
                  <a:cubicBezTo>
                    <a:pt x="1092" y="344"/>
                    <a:pt x="1108" y="605"/>
                    <a:pt x="1108" y="802"/>
                  </a:cubicBezTo>
                  <a:cubicBezTo>
                    <a:pt x="1108" y="886"/>
                    <a:pt x="1108" y="953"/>
                    <a:pt x="1108" y="1019"/>
                  </a:cubicBezTo>
                  <a:cubicBezTo>
                    <a:pt x="1108" y="1053"/>
                    <a:pt x="1108" y="1070"/>
                    <a:pt x="1108" y="1103"/>
                  </a:cubicBezTo>
                  <a:cubicBezTo>
                    <a:pt x="1108" y="1086"/>
                    <a:pt x="1124" y="1053"/>
                    <a:pt x="1124" y="1036"/>
                  </a:cubicBezTo>
                  <a:cubicBezTo>
                    <a:pt x="1124" y="969"/>
                    <a:pt x="1124" y="902"/>
                    <a:pt x="1124" y="802"/>
                  </a:cubicBezTo>
                  <a:cubicBezTo>
                    <a:pt x="1124" y="602"/>
                    <a:pt x="1124" y="334"/>
                    <a:pt x="1124" y="17"/>
                  </a:cubicBezTo>
                  <a:lnTo>
                    <a:pt x="11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680;p60">
              <a:extLst>
                <a:ext uri="{FF2B5EF4-FFF2-40B4-BE49-F238E27FC236}">
                  <a16:creationId xmlns:a16="http://schemas.microsoft.com/office/drawing/2014/main" id="{502FF1C4-437D-44BE-8D82-D3836DBF0EEB}"/>
                </a:ext>
              </a:extLst>
            </p:cNvPr>
            <p:cNvSpPr/>
            <p:nvPr/>
          </p:nvSpPr>
          <p:spPr>
            <a:xfrm>
              <a:off x="7185287" y="1127036"/>
              <a:ext cx="16634" cy="19262"/>
            </a:xfrm>
            <a:custGeom>
              <a:avLst/>
              <a:gdLst/>
              <a:ahLst/>
              <a:cxnLst/>
              <a:rect l="l" t="t" r="r" b="b"/>
              <a:pathLst>
                <a:path w="519" h="601" extrusionOk="0">
                  <a:moveTo>
                    <a:pt x="255" y="1"/>
                  </a:moveTo>
                  <a:cubicBezTo>
                    <a:pt x="242" y="1"/>
                    <a:pt x="230" y="2"/>
                    <a:pt x="218" y="5"/>
                  </a:cubicBezTo>
                  <a:cubicBezTo>
                    <a:pt x="207" y="5"/>
                    <a:pt x="196" y="12"/>
                    <a:pt x="185" y="22"/>
                  </a:cubicBezTo>
                  <a:lnTo>
                    <a:pt x="185" y="22"/>
                  </a:lnTo>
                  <a:cubicBezTo>
                    <a:pt x="162" y="22"/>
                    <a:pt x="148" y="25"/>
                    <a:pt x="134" y="39"/>
                  </a:cubicBezTo>
                  <a:cubicBezTo>
                    <a:pt x="152" y="30"/>
                    <a:pt x="171" y="25"/>
                    <a:pt x="183" y="23"/>
                  </a:cubicBezTo>
                  <a:lnTo>
                    <a:pt x="183" y="23"/>
                  </a:lnTo>
                  <a:cubicBezTo>
                    <a:pt x="178" y="28"/>
                    <a:pt x="173" y="33"/>
                    <a:pt x="168" y="39"/>
                  </a:cubicBezTo>
                  <a:cubicBezTo>
                    <a:pt x="184" y="22"/>
                    <a:pt x="201" y="22"/>
                    <a:pt x="218" y="22"/>
                  </a:cubicBezTo>
                  <a:cubicBezTo>
                    <a:pt x="230" y="19"/>
                    <a:pt x="242" y="17"/>
                    <a:pt x="255" y="17"/>
                  </a:cubicBezTo>
                  <a:cubicBezTo>
                    <a:pt x="309" y="17"/>
                    <a:pt x="361" y="45"/>
                    <a:pt x="402" y="72"/>
                  </a:cubicBezTo>
                  <a:cubicBezTo>
                    <a:pt x="468" y="139"/>
                    <a:pt x="502" y="222"/>
                    <a:pt x="502" y="306"/>
                  </a:cubicBezTo>
                  <a:cubicBezTo>
                    <a:pt x="502" y="423"/>
                    <a:pt x="435" y="523"/>
                    <a:pt x="335" y="557"/>
                  </a:cubicBezTo>
                  <a:cubicBezTo>
                    <a:pt x="313" y="564"/>
                    <a:pt x="291" y="567"/>
                    <a:pt x="269" y="567"/>
                  </a:cubicBezTo>
                  <a:cubicBezTo>
                    <a:pt x="187" y="567"/>
                    <a:pt x="103" y="522"/>
                    <a:pt x="51" y="456"/>
                  </a:cubicBezTo>
                  <a:cubicBezTo>
                    <a:pt x="17" y="373"/>
                    <a:pt x="1" y="272"/>
                    <a:pt x="34" y="189"/>
                  </a:cubicBezTo>
                  <a:cubicBezTo>
                    <a:pt x="51" y="122"/>
                    <a:pt x="84" y="72"/>
                    <a:pt x="134" y="39"/>
                  </a:cubicBezTo>
                  <a:lnTo>
                    <a:pt x="134" y="39"/>
                  </a:lnTo>
                  <a:cubicBezTo>
                    <a:pt x="84" y="72"/>
                    <a:pt x="34" y="122"/>
                    <a:pt x="17" y="189"/>
                  </a:cubicBezTo>
                  <a:cubicBezTo>
                    <a:pt x="1" y="222"/>
                    <a:pt x="1" y="272"/>
                    <a:pt x="1" y="306"/>
                  </a:cubicBezTo>
                  <a:cubicBezTo>
                    <a:pt x="1" y="356"/>
                    <a:pt x="17" y="423"/>
                    <a:pt x="34" y="456"/>
                  </a:cubicBezTo>
                  <a:cubicBezTo>
                    <a:pt x="87" y="549"/>
                    <a:pt x="172" y="600"/>
                    <a:pt x="272" y="600"/>
                  </a:cubicBezTo>
                  <a:cubicBezTo>
                    <a:pt x="298" y="600"/>
                    <a:pt x="324" y="597"/>
                    <a:pt x="352" y="590"/>
                  </a:cubicBezTo>
                  <a:cubicBezTo>
                    <a:pt x="402" y="573"/>
                    <a:pt x="452" y="523"/>
                    <a:pt x="485" y="473"/>
                  </a:cubicBezTo>
                  <a:cubicBezTo>
                    <a:pt x="502" y="423"/>
                    <a:pt x="519" y="373"/>
                    <a:pt x="519" y="306"/>
                  </a:cubicBezTo>
                  <a:cubicBezTo>
                    <a:pt x="519" y="206"/>
                    <a:pt x="485" y="122"/>
                    <a:pt x="402" y="55"/>
                  </a:cubicBezTo>
                  <a:cubicBezTo>
                    <a:pt x="361" y="28"/>
                    <a:pt x="309"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681;p60">
              <a:extLst>
                <a:ext uri="{FF2B5EF4-FFF2-40B4-BE49-F238E27FC236}">
                  <a16:creationId xmlns:a16="http://schemas.microsoft.com/office/drawing/2014/main" id="{BBF26CBC-FAD7-47AC-B620-C3C8A1B42B83}"/>
                </a:ext>
              </a:extLst>
            </p:cNvPr>
            <p:cNvSpPr/>
            <p:nvPr/>
          </p:nvSpPr>
          <p:spPr>
            <a:xfrm>
              <a:off x="7200831" y="1135209"/>
              <a:ext cx="3237" cy="3782"/>
            </a:xfrm>
            <a:custGeom>
              <a:avLst/>
              <a:gdLst/>
              <a:ahLst/>
              <a:cxnLst/>
              <a:rect l="l" t="t" r="r" b="b"/>
              <a:pathLst>
                <a:path w="101" h="118" extrusionOk="0">
                  <a:moveTo>
                    <a:pt x="34" y="1"/>
                  </a:moveTo>
                  <a:cubicBezTo>
                    <a:pt x="17" y="1"/>
                    <a:pt x="0" y="1"/>
                    <a:pt x="0" y="17"/>
                  </a:cubicBezTo>
                  <a:cubicBezTo>
                    <a:pt x="0" y="17"/>
                    <a:pt x="50" y="17"/>
                    <a:pt x="50" y="68"/>
                  </a:cubicBezTo>
                  <a:cubicBezTo>
                    <a:pt x="50" y="101"/>
                    <a:pt x="17" y="118"/>
                    <a:pt x="17" y="118"/>
                  </a:cubicBezTo>
                  <a:lnTo>
                    <a:pt x="50" y="118"/>
                  </a:lnTo>
                  <a:cubicBezTo>
                    <a:pt x="100" y="101"/>
                    <a:pt x="84" y="17"/>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682;p60">
              <a:extLst>
                <a:ext uri="{FF2B5EF4-FFF2-40B4-BE49-F238E27FC236}">
                  <a16:creationId xmlns:a16="http://schemas.microsoft.com/office/drawing/2014/main" id="{0F5D7461-52B5-4F8D-813C-B7EC8C8A336D}"/>
                </a:ext>
              </a:extLst>
            </p:cNvPr>
            <p:cNvSpPr/>
            <p:nvPr/>
          </p:nvSpPr>
          <p:spPr>
            <a:xfrm>
              <a:off x="7183139" y="1136812"/>
              <a:ext cx="3269" cy="3782"/>
            </a:xfrm>
            <a:custGeom>
              <a:avLst/>
              <a:gdLst/>
              <a:ahLst/>
              <a:cxnLst/>
              <a:rect l="l" t="t" r="r" b="b"/>
              <a:pathLst>
                <a:path w="102" h="118" extrusionOk="0">
                  <a:moveTo>
                    <a:pt x="84" y="1"/>
                  </a:moveTo>
                  <a:cubicBezTo>
                    <a:pt x="68" y="1"/>
                    <a:pt x="68" y="1"/>
                    <a:pt x="51" y="18"/>
                  </a:cubicBezTo>
                  <a:cubicBezTo>
                    <a:pt x="1" y="51"/>
                    <a:pt x="34" y="118"/>
                    <a:pt x="84" y="118"/>
                  </a:cubicBezTo>
                  <a:cubicBezTo>
                    <a:pt x="101" y="118"/>
                    <a:pt x="101" y="118"/>
                    <a:pt x="101" y="101"/>
                  </a:cubicBezTo>
                  <a:cubicBezTo>
                    <a:pt x="101" y="101"/>
                    <a:pt x="68" y="101"/>
                    <a:pt x="51" y="68"/>
                  </a:cubicBezTo>
                  <a:cubicBezTo>
                    <a:pt x="51" y="34"/>
                    <a:pt x="84" y="18"/>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683;p60">
              <a:extLst>
                <a:ext uri="{FF2B5EF4-FFF2-40B4-BE49-F238E27FC236}">
                  <a16:creationId xmlns:a16="http://schemas.microsoft.com/office/drawing/2014/main" id="{57851D2B-E080-457F-9D7B-CA9683CCEA47}"/>
                </a:ext>
              </a:extLst>
            </p:cNvPr>
            <p:cNvSpPr/>
            <p:nvPr/>
          </p:nvSpPr>
          <p:spPr>
            <a:xfrm>
              <a:off x="7190639" y="1139504"/>
              <a:ext cx="6987" cy="2692"/>
            </a:xfrm>
            <a:custGeom>
              <a:avLst/>
              <a:gdLst/>
              <a:ahLst/>
              <a:cxnLst/>
              <a:rect l="l" t="t" r="r" b="b"/>
              <a:pathLst>
                <a:path w="218" h="84" extrusionOk="0">
                  <a:moveTo>
                    <a:pt x="218" y="0"/>
                  </a:moveTo>
                  <a:lnTo>
                    <a:pt x="218" y="0"/>
                  </a:lnTo>
                  <a:cubicBezTo>
                    <a:pt x="218" y="1"/>
                    <a:pt x="184" y="51"/>
                    <a:pt x="118" y="51"/>
                  </a:cubicBezTo>
                  <a:cubicBezTo>
                    <a:pt x="84" y="51"/>
                    <a:pt x="34" y="34"/>
                    <a:pt x="1" y="17"/>
                  </a:cubicBezTo>
                  <a:lnTo>
                    <a:pt x="1" y="17"/>
                  </a:lnTo>
                  <a:cubicBezTo>
                    <a:pt x="1" y="17"/>
                    <a:pt x="34" y="84"/>
                    <a:pt x="118" y="84"/>
                  </a:cubicBezTo>
                  <a:cubicBezTo>
                    <a:pt x="201" y="67"/>
                    <a:pt x="218" y="1"/>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684;p60">
              <a:extLst>
                <a:ext uri="{FF2B5EF4-FFF2-40B4-BE49-F238E27FC236}">
                  <a16:creationId xmlns:a16="http://schemas.microsoft.com/office/drawing/2014/main" id="{40EB16EB-687D-4CC6-87D1-EEF8D503F6D7}"/>
                </a:ext>
              </a:extLst>
            </p:cNvPr>
            <p:cNvSpPr/>
            <p:nvPr/>
          </p:nvSpPr>
          <p:spPr>
            <a:xfrm>
              <a:off x="7186376" y="1129312"/>
              <a:ext cx="12884" cy="3493"/>
            </a:xfrm>
            <a:custGeom>
              <a:avLst/>
              <a:gdLst/>
              <a:ahLst/>
              <a:cxnLst/>
              <a:rect l="l" t="t" r="r" b="b"/>
              <a:pathLst>
                <a:path w="402" h="109" extrusionOk="0">
                  <a:moveTo>
                    <a:pt x="217" y="1"/>
                  </a:moveTo>
                  <a:lnTo>
                    <a:pt x="201" y="18"/>
                  </a:lnTo>
                  <a:cubicBezTo>
                    <a:pt x="150" y="68"/>
                    <a:pt x="84" y="101"/>
                    <a:pt x="0" y="101"/>
                  </a:cubicBezTo>
                  <a:cubicBezTo>
                    <a:pt x="0" y="101"/>
                    <a:pt x="15" y="109"/>
                    <a:pt x="35" y="109"/>
                  </a:cubicBezTo>
                  <a:cubicBezTo>
                    <a:pt x="45" y="109"/>
                    <a:pt x="56" y="107"/>
                    <a:pt x="67" y="101"/>
                  </a:cubicBezTo>
                  <a:cubicBezTo>
                    <a:pt x="125" y="101"/>
                    <a:pt x="171" y="88"/>
                    <a:pt x="204" y="52"/>
                  </a:cubicBezTo>
                  <a:lnTo>
                    <a:pt x="204" y="52"/>
                  </a:lnTo>
                  <a:cubicBezTo>
                    <a:pt x="213" y="74"/>
                    <a:pt x="240" y="88"/>
                    <a:pt x="267" y="101"/>
                  </a:cubicBezTo>
                  <a:cubicBezTo>
                    <a:pt x="301" y="101"/>
                    <a:pt x="318" y="101"/>
                    <a:pt x="334" y="85"/>
                  </a:cubicBezTo>
                  <a:cubicBezTo>
                    <a:pt x="384" y="68"/>
                    <a:pt x="401" y="68"/>
                    <a:pt x="401" y="51"/>
                  </a:cubicBezTo>
                  <a:lnTo>
                    <a:pt x="401" y="51"/>
                  </a:lnTo>
                  <a:cubicBezTo>
                    <a:pt x="401" y="51"/>
                    <a:pt x="368" y="68"/>
                    <a:pt x="334" y="68"/>
                  </a:cubicBezTo>
                  <a:cubicBezTo>
                    <a:pt x="326" y="76"/>
                    <a:pt x="318" y="80"/>
                    <a:pt x="307" y="80"/>
                  </a:cubicBezTo>
                  <a:cubicBezTo>
                    <a:pt x="297" y="80"/>
                    <a:pt x="284" y="76"/>
                    <a:pt x="267" y="68"/>
                  </a:cubicBezTo>
                  <a:cubicBezTo>
                    <a:pt x="251" y="68"/>
                    <a:pt x="234" y="51"/>
                    <a:pt x="234" y="18"/>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685;p60">
              <a:extLst>
                <a:ext uri="{FF2B5EF4-FFF2-40B4-BE49-F238E27FC236}">
                  <a16:creationId xmlns:a16="http://schemas.microsoft.com/office/drawing/2014/main" id="{21AA4175-5D29-450E-9C3C-325BE8CC2317}"/>
                </a:ext>
              </a:extLst>
            </p:cNvPr>
            <p:cNvSpPr/>
            <p:nvPr/>
          </p:nvSpPr>
          <p:spPr>
            <a:xfrm>
              <a:off x="7180992" y="1147965"/>
              <a:ext cx="25736" cy="7628"/>
            </a:xfrm>
            <a:custGeom>
              <a:avLst/>
              <a:gdLst/>
              <a:ahLst/>
              <a:cxnLst/>
              <a:rect l="l" t="t" r="r" b="b"/>
              <a:pathLst>
                <a:path w="803" h="238" extrusionOk="0">
                  <a:moveTo>
                    <a:pt x="448" y="1"/>
                  </a:moveTo>
                  <a:cubicBezTo>
                    <a:pt x="433" y="1"/>
                    <a:pt x="417" y="2"/>
                    <a:pt x="402" y="4"/>
                  </a:cubicBezTo>
                  <a:cubicBezTo>
                    <a:pt x="285" y="4"/>
                    <a:pt x="168" y="37"/>
                    <a:pt x="85" y="121"/>
                  </a:cubicBezTo>
                  <a:cubicBezTo>
                    <a:pt x="51" y="137"/>
                    <a:pt x="34" y="171"/>
                    <a:pt x="18" y="204"/>
                  </a:cubicBezTo>
                  <a:cubicBezTo>
                    <a:pt x="18" y="204"/>
                    <a:pt x="1" y="221"/>
                    <a:pt x="1" y="238"/>
                  </a:cubicBezTo>
                  <a:cubicBezTo>
                    <a:pt x="34" y="204"/>
                    <a:pt x="68" y="171"/>
                    <a:pt x="101" y="137"/>
                  </a:cubicBezTo>
                  <a:cubicBezTo>
                    <a:pt x="185" y="71"/>
                    <a:pt x="285" y="20"/>
                    <a:pt x="402" y="20"/>
                  </a:cubicBezTo>
                  <a:cubicBezTo>
                    <a:pt x="502" y="20"/>
                    <a:pt x="619" y="54"/>
                    <a:pt x="703" y="121"/>
                  </a:cubicBezTo>
                  <a:cubicBezTo>
                    <a:pt x="736" y="154"/>
                    <a:pt x="770" y="188"/>
                    <a:pt x="803" y="221"/>
                  </a:cubicBezTo>
                  <a:cubicBezTo>
                    <a:pt x="803" y="204"/>
                    <a:pt x="786" y="204"/>
                    <a:pt x="786" y="188"/>
                  </a:cubicBezTo>
                  <a:cubicBezTo>
                    <a:pt x="770" y="154"/>
                    <a:pt x="736" y="137"/>
                    <a:pt x="719" y="104"/>
                  </a:cubicBezTo>
                  <a:cubicBezTo>
                    <a:pt x="647" y="46"/>
                    <a:pt x="549" y="1"/>
                    <a:pt x="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686;p60">
              <a:extLst>
                <a:ext uri="{FF2B5EF4-FFF2-40B4-BE49-F238E27FC236}">
                  <a16:creationId xmlns:a16="http://schemas.microsoft.com/office/drawing/2014/main" id="{A421E9DD-6149-43D3-B401-49EDDF574670}"/>
                </a:ext>
              </a:extLst>
            </p:cNvPr>
            <p:cNvSpPr/>
            <p:nvPr/>
          </p:nvSpPr>
          <p:spPr>
            <a:xfrm>
              <a:off x="7192786" y="1134696"/>
              <a:ext cx="2724" cy="4295"/>
            </a:xfrm>
            <a:custGeom>
              <a:avLst/>
              <a:gdLst/>
              <a:ahLst/>
              <a:cxnLst/>
              <a:rect l="l" t="t" r="r" b="b"/>
              <a:pathLst>
                <a:path w="85" h="134" extrusionOk="0">
                  <a:moveTo>
                    <a:pt x="17" y="0"/>
                  </a:moveTo>
                  <a:cubicBezTo>
                    <a:pt x="17" y="0"/>
                    <a:pt x="1" y="33"/>
                    <a:pt x="34" y="84"/>
                  </a:cubicBezTo>
                  <a:cubicBezTo>
                    <a:pt x="34" y="97"/>
                    <a:pt x="45" y="100"/>
                    <a:pt x="49" y="109"/>
                  </a:cubicBezTo>
                  <a:lnTo>
                    <a:pt x="49" y="109"/>
                  </a:lnTo>
                  <a:cubicBezTo>
                    <a:pt x="45" y="123"/>
                    <a:pt x="34" y="134"/>
                    <a:pt x="34" y="134"/>
                  </a:cubicBezTo>
                  <a:cubicBezTo>
                    <a:pt x="34" y="134"/>
                    <a:pt x="51" y="134"/>
                    <a:pt x="84" y="117"/>
                  </a:cubicBezTo>
                  <a:lnTo>
                    <a:pt x="84" y="100"/>
                  </a:lnTo>
                  <a:lnTo>
                    <a:pt x="67" y="100"/>
                  </a:lnTo>
                  <a:cubicBezTo>
                    <a:pt x="67" y="84"/>
                    <a:pt x="67" y="84"/>
                    <a:pt x="51" y="67"/>
                  </a:cubicBezTo>
                  <a:cubicBezTo>
                    <a:pt x="34" y="33"/>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687;p60">
              <a:extLst>
                <a:ext uri="{FF2B5EF4-FFF2-40B4-BE49-F238E27FC236}">
                  <a16:creationId xmlns:a16="http://schemas.microsoft.com/office/drawing/2014/main" id="{6C080BB9-13FA-4B33-BF96-AE7F69C08A06}"/>
                </a:ext>
              </a:extLst>
            </p:cNvPr>
            <p:cNvSpPr/>
            <p:nvPr/>
          </p:nvSpPr>
          <p:spPr>
            <a:xfrm>
              <a:off x="7195991" y="1135081"/>
              <a:ext cx="2724" cy="1250"/>
            </a:xfrm>
            <a:custGeom>
              <a:avLst/>
              <a:gdLst/>
              <a:ahLst/>
              <a:cxnLst/>
              <a:rect l="l" t="t" r="r" b="b"/>
              <a:pathLst>
                <a:path w="85" h="39" extrusionOk="0">
                  <a:moveTo>
                    <a:pt x="67" y="0"/>
                  </a:moveTo>
                  <a:cubicBezTo>
                    <a:pt x="63" y="0"/>
                    <a:pt x="58" y="1"/>
                    <a:pt x="51" y="5"/>
                  </a:cubicBezTo>
                  <a:cubicBezTo>
                    <a:pt x="18" y="5"/>
                    <a:pt x="1" y="38"/>
                    <a:pt x="18" y="38"/>
                  </a:cubicBezTo>
                  <a:cubicBezTo>
                    <a:pt x="18" y="38"/>
                    <a:pt x="34" y="21"/>
                    <a:pt x="51" y="21"/>
                  </a:cubicBezTo>
                  <a:lnTo>
                    <a:pt x="84" y="21"/>
                  </a:lnTo>
                  <a:cubicBezTo>
                    <a:pt x="84" y="21"/>
                    <a:pt x="84"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688;p60">
              <a:extLst>
                <a:ext uri="{FF2B5EF4-FFF2-40B4-BE49-F238E27FC236}">
                  <a16:creationId xmlns:a16="http://schemas.microsoft.com/office/drawing/2014/main" id="{353314A9-AC2E-4876-B326-069B1EDAB770}"/>
                </a:ext>
              </a:extLst>
            </p:cNvPr>
            <p:cNvSpPr/>
            <p:nvPr/>
          </p:nvSpPr>
          <p:spPr>
            <a:xfrm>
              <a:off x="7187979" y="1135754"/>
              <a:ext cx="2692" cy="1090"/>
            </a:xfrm>
            <a:custGeom>
              <a:avLst/>
              <a:gdLst/>
              <a:ahLst/>
              <a:cxnLst/>
              <a:rect l="l" t="t" r="r" b="b"/>
              <a:pathLst>
                <a:path w="84" h="34" extrusionOk="0">
                  <a:moveTo>
                    <a:pt x="50" y="0"/>
                  </a:moveTo>
                  <a:cubicBezTo>
                    <a:pt x="17" y="0"/>
                    <a:pt x="0" y="17"/>
                    <a:pt x="0" y="34"/>
                  </a:cubicBezTo>
                  <a:lnTo>
                    <a:pt x="84" y="34"/>
                  </a:lnTo>
                  <a:cubicBezTo>
                    <a:pt x="84" y="17"/>
                    <a:pt x="67"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689;p60">
              <a:extLst>
                <a:ext uri="{FF2B5EF4-FFF2-40B4-BE49-F238E27FC236}">
                  <a16:creationId xmlns:a16="http://schemas.microsoft.com/office/drawing/2014/main" id="{FC85109E-CA63-4A27-86BE-C85A202289B1}"/>
                </a:ext>
              </a:extLst>
            </p:cNvPr>
            <p:cNvSpPr/>
            <p:nvPr/>
          </p:nvSpPr>
          <p:spPr>
            <a:xfrm>
              <a:off x="7190639" y="1144856"/>
              <a:ext cx="1122" cy="4327"/>
            </a:xfrm>
            <a:custGeom>
              <a:avLst/>
              <a:gdLst/>
              <a:ahLst/>
              <a:cxnLst/>
              <a:rect l="l" t="t" r="r" b="b"/>
              <a:pathLst>
                <a:path w="35" h="135" extrusionOk="0">
                  <a:moveTo>
                    <a:pt x="1" y="1"/>
                  </a:moveTo>
                  <a:cubicBezTo>
                    <a:pt x="1" y="1"/>
                    <a:pt x="1" y="34"/>
                    <a:pt x="1" y="67"/>
                  </a:cubicBezTo>
                  <a:cubicBezTo>
                    <a:pt x="1" y="101"/>
                    <a:pt x="17" y="134"/>
                    <a:pt x="17" y="134"/>
                  </a:cubicBezTo>
                  <a:cubicBezTo>
                    <a:pt x="17" y="117"/>
                    <a:pt x="34" y="101"/>
                    <a:pt x="17" y="67"/>
                  </a:cubicBezTo>
                  <a:cubicBezTo>
                    <a:pt x="17"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690;p60">
              <a:extLst>
                <a:ext uri="{FF2B5EF4-FFF2-40B4-BE49-F238E27FC236}">
                  <a16:creationId xmlns:a16="http://schemas.microsoft.com/office/drawing/2014/main" id="{AA26B606-FBDA-4E60-AD2F-E659C7A384AF}"/>
                </a:ext>
              </a:extLst>
            </p:cNvPr>
            <p:cNvSpPr/>
            <p:nvPr/>
          </p:nvSpPr>
          <p:spPr>
            <a:xfrm>
              <a:off x="7197081" y="1144856"/>
              <a:ext cx="1090" cy="3782"/>
            </a:xfrm>
            <a:custGeom>
              <a:avLst/>
              <a:gdLst/>
              <a:ahLst/>
              <a:cxnLst/>
              <a:rect l="l" t="t" r="r" b="b"/>
              <a:pathLst>
                <a:path w="34" h="118" extrusionOk="0">
                  <a:moveTo>
                    <a:pt x="17" y="1"/>
                  </a:moveTo>
                  <a:cubicBezTo>
                    <a:pt x="17" y="1"/>
                    <a:pt x="0" y="17"/>
                    <a:pt x="0" y="51"/>
                  </a:cubicBezTo>
                  <a:cubicBezTo>
                    <a:pt x="0" y="84"/>
                    <a:pt x="0" y="117"/>
                    <a:pt x="0" y="117"/>
                  </a:cubicBezTo>
                  <a:cubicBezTo>
                    <a:pt x="17" y="117"/>
                    <a:pt x="17" y="84"/>
                    <a:pt x="17" y="67"/>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691;p60">
              <a:extLst>
                <a:ext uri="{FF2B5EF4-FFF2-40B4-BE49-F238E27FC236}">
                  <a16:creationId xmlns:a16="http://schemas.microsoft.com/office/drawing/2014/main" id="{C0462B42-99F2-4F89-AD15-766210AA01AA}"/>
                </a:ext>
              </a:extLst>
            </p:cNvPr>
            <p:cNvSpPr/>
            <p:nvPr/>
          </p:nvSpPr>
          <p:spPr>
            <a:xfrm>
              <a:off x="7184742" y="1140562"/>
              <a:ext cx="2179" cy="10769"/>
            </a:xfrm>
            <a:custGeom>
              <a:avLst/>
              <a:gdLst/>
              <a:ahLst/>
              <a:cxnLst/>
              <a:rect l="l" t="t" r="r" b="b"/>
              <a:pathLst>
                <a:path w="68" h="336" extrusionOk="0">
                  <a:moveTo>
                    <a:pt x="18" y="1"/>
                  </a:moveTo>
                  <a:cubicBezTo>
                    <a:pt x="18" y="1"/>
                    <a:pt x="18" y="68"/>
                    <a:pt x="18" y="168"/>
                  </a:cubicBezTo>
                  <a:cubicBezTo>
                    <a:pt x="18" y="251"/>
                    <a:pt x="1" y="335"/>
                    <a:pt x="1" y="335"/>
                  </a:cubicBezTo>
                  <a:cubicBezTo>
                    <a:pt x="51" y="235"/>
                    <a:pt x="68" y="10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692;p60">
              <a:extLst>
                <a:ext uri="{FF2B5EF4-FFF2-40B4-BE49-F238E27FC236}">
                  <a16:creationId xmlns:a16="http://schemas.microsoft.com/office/drawing/2014/main" id="{FEDF6421-5641-4AB4-9981-4F2B3A98B41F}"/>
                </a:ext>
              </a:extLst>
            </p:cNvPr>
            <p:cNvSpPr/>
            <p:nvPr/>
          </p:nvSpPr>
          <p:spPr>
            <a:xfrm>
              <a:off x="7201344" y="1138446"/>
              <a:ext cx="2179" cy="12339"/>
            </a:xfrm>
            <a:custGeom>
              <a:avLst/>
              <a:gdLst/>
              <a:ahLst/>
              <a:cxnLst/>
              <a:rect l="l" t="t" r="r" b="b"/>
              <a:pathLst>
                <a:path w="68" h="385" extrusionOk="0">
                  <a:moveTo>
                    <a:pt x="1" y="0"/>
                  </a:moveTo>
                  <a:cubicBezTo>
                    <a:pt x="1" y="134"/>
                    <a:pt x="18" y="251"/>
                    <a:pt x="68" y="384"/>
                  </a:cubicBezTo>
                  <a:cubicBezTo>
                    <a:pt x="51" y="251"/>
                    <a:pt x="34"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693;p60">
              <a:extLst>
                <a:ext uri="{FF2B5EF4-FFF2-40B4-BE49-F238E27FC236}">
                  <a16:creationId xmlns:a16="http://schemas.microsoft.com/office/drawing/2014/main" id="{E3022613-B09C-4566-BD18-92B01D4A4D7D}"/>
                </a:ext>
              </a:extLst>
            </p:cNvPr>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694;p60">
              <a:extLst>
                <a:ext uri="{FF2B5EF4-FFF2-40B4-BE49-F238E27FC236}">
                  <a16:creationId xmlns:a16="http://schemas.microsoft.com/office/drawing/2014/main" id="{BD01275F-A7F3-4B2B-9F87-BD2BE8DE7C3F}"/>
                </a:ext>
              </a:extLst>
            </p:cNvPr>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695;p60">
              <a:extLst>
                <a:ext uri="{FF2B5EF4-FFF2-40B4-BE49-F238E27FC236}">
                  <a16:creationId xmlns:a16="http://schemas.microsoft.com/office/drawing/2014/main" id="{42B95EE2-E471-4031-AED8-50C9CEBACB59}"/>
                </a:ext>
              </a:extLst>
            </p:cNvPr>
            <p:cNvSpPr/>
            <p:nvPr/>
          </p:nvSpPr>
          <p:spPr>
            <a:xfrm>
              <a:off x="7336306" y="1467247"/>
              <a:ext cx="299924" cy="174608"/>
            </a:xfrm>
            <a:custGeom>
              <a:avLst/>
              <a:gdLst/>
              <a:ahLst/>
              <a:cxnLst/>
              <a:rect l="l" t="t" r="r" b="b"/>
              <a:pathLst>
                <a:path w="9358" h="5448" extrusionOk="0">
                  <a:moveTo>
                    <a:pt x="201" y="0"/>
                  </a:moveTo>
                  <a:cubicBezTo>
                    <a:pt x="84" y="0"/>
                    <a:pt x="0" y="100"/>
                    <a:pt x="17" y="201"/>
                  </a:cubicBezTo>
                  <a:lnTo>
                    <a:pt x="652" y="5280"/>
                  </a:lnTo>
                  <a:cubicBezTo>
                    <a:pt x="652" y="5363"/>
                    <a:pt x="736" y="5447"/>
                    <a:pt x="819" y="5447"/>
                  </a:cubicBezTo>
                  <a:lnTo>
                    <a:pt x="8772" y="5447"/>
                  </a:lnTo>
                  <a:cubicBezTo>
                    <a:pt x="8856" y="5447"/>
                    <a:pt x="8940" y="5363"/>
                    <a:pt x="8956" y="5280"/>
                  </a:cubicBezTo>
                  <a:lnTo>
                    <a:pt x="9357" y="184"/>
                  </a:lnTo>
                  <a:cubicBezTo>
                    <a:pt x="9357" y="84"/>
                    <a:pt x="9274" y="0"/>
                    <a:pt x="917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696;p60">
              <a:extLst>
                <a:ext uri="{FF2B5EF4-FFF2-40B4-BE49-F238E27FC236}">
                  <a16:creationId xmlns:a16="http://schemas.microsoft.com/office/drawing/2014/main" id="{234ECD5D-0C14-48C1-B36C-DB08CAECFA42}"/>
                </a:ext>
              </a:extLst>
            </p:cNvPr>
            <p:cNvSpPr/>
            <p:nvPr/>
          </p:nvSpPr>
          <p:spPr>
            <a:xfrm>
              <a:off x="7021960" y="1482215"/>
              <a:ext cx="228164" cy="129097"/>
            </a:xfrm>
            <a:custGeom>
              <a:avLst/>
              <a:gdLst/>
              <a:ahLst/>
              <a:cxnLst/>
              <a:rect l="l" t="t" r="r" b="b"/>
              <a:pathLst>
                <a:path w="7119" h="4028" extrusionOk="0">
                  <a:moveTo>
                    <a:pt x="1905" y="1"/>
                  </a:moveTo>
                  <a:lnTo>
                    <a:pt x="251" y="18"/>
                  </a:lnTo>
                  <a:cubicBezTo>
                    <a:pt x="117" y="18"/>
                    <a:pt x="1" y="135"/>
                    <a:pt x="17" y="268"/>
                  </a:cubicBezTo>
                  <a:lnTo>
                    <a:pt x="285" y="3794"/>
                  </a:lnTo>
                  <a:cubicBezTo>
                    <a:pt x="301" y="3927"/>
                    <a:pt x="402" y="4028"/>
                    <a:pt x="518" y="4028"/>
                  </a:cubicBezTo>
                  <a:lnTo>
                    <a:pt x="6884" y="3927"/>
                  </a:lnTo>
                  <a:cubicBezTo>
                    <a:pt x="7018" y="3927"/>
                    <a:pt x="7118" y="3827"/>
                    <a:pt x="7118" y="3693"/>
                  </a:cubicBezTo>
                  <a:lnTo>
                    <a:pt x="7085" y="937"/>
                  </a:lnTo>
                  <a:cubicBezTo>
                    <a:pt x="7068" y="803"/>
                    <a:pt x="6968" y="703"/>
                    <a:pt x="6834" y="703"/>
                  </a:cubicBezTo>
                  <a:lnTo>
                    <a:pt x="2925" y="786"/>
                  </a:lnTo>
                  <a:cubicBezTo>
                    <a:pt x="2858" y="786"/>
                    <a:pt x="2808" y="769"/>
                    <a:pt x="2757" y="719"/>
                  </a:cubicBezTo>
                  <a:lnTo>
                    <a:pt x="2072" y="68"/>
                  </a:lnTo>
                  <a:cubicBezTo>
                    <a:pt x="2022" y="18"/>
                    <a:pt x="1955" y="1"/>
                    <a:pt x="190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697;p60">
              <a:extLst>
                <a:ext uri="{FF2B5EF4-FFF2-40B4-BE49-F238E27FC236}">
                  <a16:creationId xmlns:a16="http://schemas.microsoft.com/office/drawing/2014/main" id="{F3D85875-3271-4BEF-89E8-0E609DADD62F}"/>
                </a:ext>
              </a:extLst>
            </p:cNvPr>
            <p:cNvSpPr/>
            <p:nvPr/>
          </p:nvSpPr>
          <p:spPr>
            <a:xfrm>
              <a:off x="7025710" y="1491317"/>
              <a:ext cx="224414" cy="136052"/>
            </a:xfrm>
            <a:custGeom>
              <a:avLst/>
              <a:gdLst/>
              <a:ahLst/>
              <a:cxnLst/>
              <a:rect l="l" t="t" r="r" b="b"/>
              <a:pathLst>
                <a:path w="7002" h="4245" extrusionOk="0">
                  <a:moveTo>
                    <a:pt x="6951" y="1"/>
                  </a:moveTo>
                  <a:lnTo>
                    <a:pt x="0" y="101"/>
                  </a:lnTo>
                  <a:lnTo>
                    <a:pt x="67" y="4245"/>
                  </a:lnTo>
                  <a:lnTo>
                    <a:pt x="7001" y="4145"/>
                  </a:lnTo>
                  <a:lnTo>
                    <a:pt x="69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698;p60">
              <a:extLst>
                <a:ext uri="{FF2B5EF4-FFF2-40B4-BE49-F238E27FC236}">
                  <a16:creationId xmlns:a16="http://schemas.microsoft.com/office/drawing/2014/main" id="{4EF53CD4-9D4F-4FF7-BE1D-E0AE04914A70}"/>
                </a:ext>
              </a:extLst>
            </p:cNvPr>
            <p:cNvSpPr/>
            <p:nvPr/>
          </p:nvSpPr>
          <p:spPr>
            <a:xfrm>
              <a:off x="7008050" y="1497759"/>
              <a:ext cx="254926" cy="151564"/>
            </a:xfrm>
            <a:custGeom>
              <a:avLst/>
              <a:gdLst/>
              <a:ahLst/>
              <a:cxnLst/>
              <a:rect l="l" t="t" r="r" b="b"/>
              <a:pathLst>
                <a:path w="7954" h="4729" extrusionOk="0">
                  <a:moveTo>
                    <a:pt x="7803" y="0"/>
                  </a:moveTo>
                  <a:lnTo>
                    <a:pt x="167" y="101"/>
                  </a:lnTo>
                  <a:cubicBezTo>
                    <a:pt x="67" y="101"/>
                    <a:pt x="0" y="184"/>
                    <a:pt x="17" y="284"/>
                  </a:cubicBezTo>
                  <a:lnTo>
                    <a:pt x="602" y="4595"/>
                  </a:lnTo>
                  <a:cubicBezTo>
                    <a:pt x="618" y="4679"/>
                    <a:pt x="685" y="4729"/>
                    <a:pt x="752" y="4729"/>
                  </a:cubicBezTo>
                  <a:lnTo>
                    <a:pt x="7519" y="4629"/>
                  </a:lnTo>
                  <a:cubicBezTo>
                    <a:pt x="7602" y="4629"/>
                    <a:pt x="7669" y="4579"/>
                    <a:pt x="7669" y="4495"/>
                  </a:cubicBezTo>
                  <a:lnTo>
                    <a:pt x="7953" y="168"/>
                  </a:lnTo>
                  <a:cubicBezTo>
                    <a:pt x="7953" y="67"/>
                    <a:pt x="7887" y="0"/>
                    <a:pt x="780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699;p60">
              <a:extLst>
                <a:ext uri="{FF2B5EF4-FFF2-40B4-BE49-F238E27FC236}">
                  <a16:creationId xmlns:a16="http://schemas.microsoft.com/office/drawing/2014/main" id="{87330D49-D57A-4343-BCEC-5A89C35688DB}"/>
                </a:ext>
              </a:extLst>
            </p:cNvPr>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700;p60">
              <a:extLst>
                <a:ext uri="{FF2B5EF4-FFF2-40B4-BE49-F238E27FC236}">
                  <a16:creationId xmlns:a16="http://schemas.microsoft.com/office/drawing/2014/main" id="{FD7844E6-10CF-456E-9F68-7C69F2281AB0}"/>
                </a:ext>
              </a:extLst>
            </p:cNvPr>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701;p60">
              <a:extLst>
                <a:ext uri="{FF2B5EF4-FFF2-40B4-BE49-F238E27FC236}">
                  <a16:creationId xmlns:a16="http://schemas.microsoft.com/office/drawing/2014/main" id="{FA2C4C4B-DE58-49DA-975C-CAE79022D35F}"/>
                </a:ext>
              </a:extLst>
            </p:cNvPr>
            <p:cNvSpPr/>
            <p:nvPr/>
          </p:nvSpPr>
          <p:spPr>
            <a:xfrm>
              <a:off x="7748117" y="1481702"/>
              <a:ext cx="219575" cy="132815"/>
            </a:xfrm>
            <a:custGeom>
              <a:avLst/>
              <a:gdLst/>
              <a:ahLst/>
              <a:cxnLst/>
              <a:rect l="l" t="t" r="r" b="b"/>
              <a:pathLst>
                <a:path w="6851" h="4144" extrusionOk="0">
                  <a:moveTo>
                    <a:pt x="6784" y="0"/>
                  </a:moveTo>
                  <a:lnTo>
                    <a:pt x="0" y="100"/>
                  </a:lnTo>
                  <a:lnTo>
                    <a:pt x="67" y="4144"/>
                  </a:lnTo>
                  <a:lnTo>
                    <a:pt x="6851" y="4060"/>
                  </a:lnTo>
                  <a:lnTo>
                    <a:pt x="678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702;p60">
              <a:extLst>
                <a:ext uri="{FF2B5EF4-FFF2-40B4-BE49-F238E27FC236}">
                  <a16:creationId xmlns:a16="http://schemas.microsoft.com/office/drawing/2014/main" id="{5D15649A-2A26-46E4-AE51-0FE9FC204BD0}"/>
                </a:ext>
              </a:extLst>
            </p:cNvPr>
            <p:cNvSpPr/>
            <p:nvPr/>
          </p:nvSpPr>
          <p:spPr>
            <a:xfrm>
              <a:off x="7730425" y="1487567"/>
              <a:ext cx="249605" cy="148391"/>
            </a:xfrm>
            <a:custGeom>
              <a:avLst/>
              <a:gdLst/>
              <a:ahLst/>
              <a:cxnLst/>
              <a:rect l="l" t="t" r="r" b="b"/>
              <a:pathLst>
                <a:path w="7788" h="4630" extrusionOk="0">
                  <a:moveTo>
                    <a:pt x="7637" y="1"/>
                  </a:moveTo>
                  <a:lnTo>
                    <a:pt x="168" y="118"/>
                  </a:lnTo>
                  <a:cubicBezTo>
                    <a:pt x="84" y="118"/>
                    <a:pt x="1" y="201"/>
                    <a:pt x="18" y="285"/>
                  </a:cubicBezTo>
                  <a:lnTo>
                    <a:pt x="602" y="4512"/>
                  </a:lnTo>
                  <a:cubicBezTo>
                    <a:pt x="602" y="4579"/>
                    <a:pt x="669" y="4629"/>
                    <a:pt x="753" y="4629"/>
                  </a:cubicBezTo>
                  <a:lnTo>
                    <a:pt x="7353" y="4546"/>
                  </a:lnTo>
                  <a:cubicBezTo>
                    <a:pt x="7436" y="4546"/>
                    <a:pt x="7503" y="4479"/>
                    <a:pt x="7503" y="4395"/>
                  </a:cubicBezTo>
                  <a:lnTo>
                    <a:pt x="7787" y="168"/>
                  </a:lnTo>
                  <a:cubicBezTo>
                    <a:pt x="7787" y="85"/>
                    <a:pt x="7720" y="1"/>
                    <a:pt x="763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703;p60">
              <a:extLst>
                <a:ext uri="{FF2B5EF4-FFF2-40B4-BE49-F238E27FC236}">
                  <a16:creationId xmlns:a16="http://schemas.microsoft.com/office/drawing/2014/main" id="{6EFBC9E3-1A61-483C-9AF0-533A44A8D311}"/>
                </a:ext>
              </a:extLst>
            </p:cNvPr>
            <p:cNvSpPr/>
            <p:nvPr/>
          </p:nvSpPr>
          <p:spPr>
            <a:xfrm>
              <a:off x="7381272" y="1531059"/>
              <a:ext cx="76632" cy="91503"/>
            </a:xfrm>
            <a:custGeom>
              <a:avLst/>
              <a:gdLst/>
              <a:ahLst/>
              <a:cxnLst/>
              <a:rect l="l" t="t" r="r" b="b"/>
              <a:pathLst>
                <a:path w="2391" h="2855" extrusionOk="0">
                  <a:moveTo>
                    <a:pt x="657" y="0"/>
                  </a:moveTo>
                  <a:cubicBezTo>
                    <a:pt x="579" y="0"/>
                    <a:pt x="511" y="81"/>
                    <a:pt x="536" y="181"/>
                  </a:cubicBezTo>
                  <a:cubicBezTo>
                    <a:pt x="569" y="315"/>
                    <a:pt x="569" y="465"/>
                    <a:pt x="552" y="599"/>
                  </a:cubicBezTo>
                  <a:cubicBezTo>
                    <a:pt x="552" y="716"/>
                    <a:pt x="519" y="816"/>
                    <a:pt x="469" y="916"/>
                  </a:cubicBezTo>
                  <a:cubicBezTo>
                    <a:pt x="435" y="1017"/>
                    <a:pt x="402" y="1083"/>
                    <a:pt x="369" y="1150"/>
                  </a:cubicBezTo>
                  <a:lnTo>
                    <a:pt x="1" y="1902"/>
                  </a:lnTo>
                  <a:lnTo>
                    <a:pt x="619" y="2855"/>
                  </a:lnTo>
                  <a:lnTo>
                    <a:pt x="1288" y="2537"/>
                  </a:lnTo>
                  <a:cubicBezTo>
                    <a:pt x="1538" y="2403"/>
                    <a:pt x="1789" y="2253"/>
                    <a:pt x="2023" y="2086"/>
                  </a:cubicBezTo>
                  <a:cubicBezTo>
                    <a:pt x="2140" y="2002"/>
                    <a:pt x="2090" y="1718"/>
                    <a:pt x="2056" y="1518"/>
                  </a:cubicBezTo>
                  <a:cubicBezTo>
                    <a:pt x="2006" y="1317"/>
                    <a:pt x="1822" y="1150"/>
                    <a:pt x="1622" y="1134"/>
                  </a:cubicBezTo>
                  <a:lnTo>
                    <a:pt x="1605" y="1134"/>
                  </a:lnTo>
                  <a:cubicBezTo>
                    <a:pt x="1521" y="1033"/>
                    <a:pt x="2039" y="549"/>
                    <a:pt x="2223" y="398"/>
                  </a:cubicBezTo>
                  <a:cubicBezTo>
                    <a:pt x="2390" y="248"/>
                    <a:pt x="2390" y="98"/>
                    <a:pt x="2273" y="81"/>
                  </a:cubicBezTo>
                  <a:cubicBezTo>
                    <a:pt x="2272" y="81"/>
                    <a:pt x="2270" y="80"/>
                    <a:pt x="2267" y="80"/>
                  </a:cubicBezTo>
                  <a:cubicBezTo>
                    <a:pt x="2153" y="80"/>
                    <a:pt x="1602" y="518"/>
                    <a:pt x="1438" y="666"/>
                  </a:cubicBezTo>
                  <a:cubicBezTo>
                    <a:pt x="1309" y="771"/>
                    <a:pt x="1042" y="1015"/>
                    <a:pt x="915" y="1015"/>
                  </a:cubicBezTo>
                  <a:cubicBezTo>
                    <a:pt x="861" y="1015"/>
                    <a:pt x="833" y="970"/>
                    <a:pt x="853" y="850"/>
                  </a:cubicBezTo>
                  <a:cubicBezTo>
                    <a:pt x="920" y="432"/>
                    <a:pt x="820" y="98"/>
                    <a:pt x="736" y="31"/>
                  </a:cubicBezTo>
                  <a:cubicBezTo>
                    <a:pt x="711" y="10"/>
                    <a:pt x="683" y="0"/>
                    <a:pt x="65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704;p60">
              <a:extLst>
                <a:ext uri="{FF2B5EF4-FFF2-40B4-BE49-F238E27FC236}">
                  <a16:creationId xmlns:a16="http://schemas.microsoft.com/office/drawing/2014/main" id="{34658B2F-C69C-4CFE-BD57-CEE0788143F9}"/>
                </a:ext>
              </a:extLst>
            </p:cNvPr>
            <p:cNvSpPr/>
            <p:nvPr/>
          </p:nvSpPr>
          <p:spPr>
            <a:xfrm>
              <a:off x="7004300" y="1318375"/>
              <a:ext cx="108201" cy="187460"/>
            </a:xfrm>
            <a:custGeom>
              <a:avLst/>
              <a:gdLst/>
              <a:ahLst/>
              <a:cxnLst/>
              <a:rect l="l" t="t" r="r" b="b"/>
              <a:pathLst>
                <a:path w="3376" h="5849" extrusionOk="0">
                  <a:moveTo>
                    <a:pt x="3342" y="0"/>
                  </a:moveTo>
                  <a:lnTo>
                    <a:pt x="17" y="618"/>
                  </a:lnTo>
                  <a:lnTo>
                    <a:pt x="0" y="5748"/>
                  </a:lnTo>
                  <a:lnTo>
                    <a:pt x="2189" y="5848"/>
                  </a:lnTo>
                  <a:lnTo>
                    <a:pt x="2256" y="4612"/>
                  </a:lnTo>
                  <a:cubicBezTo>
                    <a:pt x="2256" y="4612"/>
                    <a:pt x="2322" y="4624"/>
                    <a:pt x="2421" y="4624"/>
                  </a:cubicBezTo>
                  <a:cubicBezTo>
                    <a:pt x="2662" y="4624"/>
                    <a:pt x="3099" y="4549"/>
                    <a:pt x="3242" y="4027"/>
                  </a:cubicBezTo>
                  <a:cubicBezTo>
                    <a:pt x="3375" y="3576"/>
                    <a:pt x="3342" y="0"/>
                    <a:pt x="33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705;p60">
              <a:extLst>
                <a:ext uri="{FF2B5EF4-FFF2-40B4-BE49-F238E27FC236}">
                  <a16:creationId xmlns:a16="http://schemas.microsoft.com/office/drawing/2014/main" id="{FDF283A1-8903-4457-91BE-097817F01368}"/>
                </a:ext>
              </a:extLst>
            </p:cNvPr>
            <p:cNvSpPr/>
            <p:nvPr/>
          </p:nvSpPr>
          <p:spPr>
            <a:xfrm>
              <a:off x="6972699" y="1292447"/>
              <a:ext cx="165474" cy="173743"/>
            </a:xfrm>
            <a:custGeom>
              <a:avLst/>
              <a:gdLst/>
              <a:ahLst/>
              <a:cxnLst/>
              <a:rect l="l" t="t" r="r" b="b"/>
              <a:pathLst>
                <a:path w="5163" h="5421" extrusionOk="0">
                  <a:moveTo>
                    <a:pt x="3659" y="1"/>
                  </a:moveTo>
                  <a:cubicBezTo>
                    <a:pt x="3337" y="1"/>
                    <a:pt x="3018" y="113"/>
                    <a:pt x="2791" y="375"/>
                  </a:cubicBezTo>
                  <a:cubicBezTo>
                    <a:pt x="2323" y="926"/>
                    <a:pt x="385" y="291"/>
                    <a:pt x="201" y="2447"/>
                  </a:cubicBezTo>
                  <a:cubicBezTo>
                    <a:pt x="0" y="4602"/>
                    <a:pt x="986" y="5421"/>
                    <a:pt x="986" y="5421"/>
                  </a:cubicBezTo>
                  <a:lnTo>
                    <a:pt x="1454" y="5421"/>
                  </a:lnTo>
                  <a:cubicBezTo>
                    <a:pt x="1888" y="5421"/>
                    <a:pt x="2122" y="5371"/>
                    <a:pt x="2523" y="4919"/>
                  </a:cubicBezTo>
                  <a:cubicBezTo>
                    <a:pt x="2824" y="4552"/>
                    <a:pt x="3091" y="4151"/>
                    <a:pt x="3309" y="3733"/>
                  </a:cubicBezTo>
                  <a:cubicBezTo>
                    <a:pt x="3309" y="3733"/>
                    <a:pt x="2874" y="3666"/>
                    <a:pt x="2924" y="3315"/>
                  </a:cubicBezTo>
                  <a:cubicBezTo>
                    <a:pt x="2975" y="3019"/>
                    <a:pt x="3133" y="2898"/>
                    <a:pt x="3308" y="2898"/>
                  </a:cubicBezTo>
                  <a:cubicBezTo>
                    <a:pt x="3420" y="2898"/>
                    <a:pt x="3539" y="2947"/>
                    <a:pt x="3643" y="3031"/>
                  </a:cubicBezTo>
                  <a:lnTo>
                    <a:pt x="3960" y="2179"/>
                  </a:lnTo>
                  <a:cubicBezTo>
                    <a:pt x="3960" y="2179"/>
                    <a:pt x="4662" y="1611"/>
                    <a:pt x="4812" y="1310"/>
                  </a:cubicBezTo>
                  <a:cubicBezTo>
                    <a:pt x="5162" y="599"/>
                    <a:pt x="4404" y="1"/>
                    <a:pt x="36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706;p60">
              <a:extLst>
                <a:ext uri="{FF2B5EF4-FFF2-40B4-BE49-F238E27FC236}">
                  <a16:creationId xmlns:a16="http://schemas.microsoft.com/office/drawing/2014/main" id="{045B489E-402E-46ED-9B18-A7DD8BFBE746}"/>
                </a:ext>
              </a:extLst>
            </p:cNvPr>
            <p:cNvSpPr/>
            <p:nvPr/>
          </p:nvSpPr>
          <p:spPr>
            <a:xfrm>
              <a:off x="6982346" y="1318888"/>
              <a:ext cx="144065" cy="109835"/>
            </a:xfrm>
            <a:custGeom>
              <a:avLst/>
              <a:gdLst/>
              <a:ahLst/>
              <a:cxnLst/>
              <a:rect l="l" t="t" r="r" b="b"/>
              <a:pathLst>
                <a:path w="4495" h="3427" extrusionOk="0">
                  <a:moveTo>
                    <a:pt x="4495" y="1"/>
                  </a:moveTo>
                  <a:cubicBezTo>
                    <a:pt x="4495" y="84"/>
                    <a:pt x="4495" y="151"/>
                    <a:pt x="4478" y="235"/>
                  </a:cubicBezTo>
                  <a:cubicBezTo>
                    <a:pt x="4495" y="185"/>
                    <a:pt x="4495" y="118"/>
                    <a:pt x="4495" y="68"/>
                  </a:cubicBezTo>
                  <a:cubicBezTo>
                    <a:pt x="4495" y="18"/>
                    <a:pt x="4495" y="1"/>
                    <a:pt x="4495" y="1"/>
                  </a:cubicBezTo>
                  <a:close/>
                  <a:moveTo>
                    <a:pt x="4478" y="235"/>
                  </a:moveTo>
                  <a:cubicBezTo>
                    <a:pt x="4411" y="435"/>
                    <a:pt x="4277" y="619"/>
                    <a:pt x="4110" y="753"/>
                  </a:cubicBezTo>
                  <a:cubicBezTo>
                    <a:pt x="3843" y="920"/>
                    <a:pt x="3542" y="1037"/>
                    <a:pt x="3225" y="1087"/>
                  </a:cubicBezTo>
                  <a:cubicBezTo>
                    <a:pt x="3041" y="1120"/>
                    <a:pt x="2857" y="1154"/>
                    <a:pt x="2673" y="1204"/>
                  </a:cubicBezTo>
                  <a:cubicBezTo>
                    <a:pt x="2473" y="1237"/>
                    <a:pt x="2272" y="1321"/>
                    <a:pt x="2105" y="1438"/>
                  </a:cubicBezTo>
                  <a:cubicBezTo>
                    <a:pt x="1805" y="1688"/>
                    <a:pt x="1554" y="1989"/>
                    <a:pt x="1370" y="2340"/>
                  </a:cubicBezTo>
                  <a:cubicBezTo>
                    <a:pt x="1220" y="2624"/>
                    <a:pt x="1019" y="2875"/>
                    <a:pt x="802" y="3109"/>
                  </a:cubicBezTo>
                  <a:cubicBezTo>
                    <a:pt x="635" y="3259"/>
                    <a:pt x="451" y="3359"/>
                    <a:pt x="234" y="3409"/>
                  </a:cubicBezTo>
                  <a:cubicBezTo>
                    <a:pt x="451" y="3359"/>
                    <a:pt x="652" y="3259"/>
                    <a:pt x="819" y="3125"/>
                  </a:cubicBezTo>
                  <a:cubicBezTo>
                    <a:pt x="1036" y="2891"/>
                    <a:pt x="1237" y="2641"/>
                    <a:pt x="1387" y="2357"/>
                  </a:cubicBezTo>
                  <a:cubicBezTo>
                    <a:pt x="1571" y="2006"/>
                    <a:pt x="1821" y="1705"/>
                    <a:pt x="2122" y="1454"/>
                  </a:cubicBezTo>
                  <a:cubicBezTo>
                    <a:pt x="2473" y="1271"/>
                    <a:pt x="2841" y="1154"/>
                    <a:pt x="3225" y="1104"/>
                  </a:cubicBezTo>
                  <a:cubicBezTo>
                    <a:pt x="3542" y="1070"/>
                    <a:pt x="3860" y="953"/>
                    <a:pt x="4127" y="769"/>
                  </a:cubicBezTo>
                  <a:cubicBezTo>
                    <a:pt x="4294" y="636"/>
                    <a:pt x="4428" y="452"/>
                    <a:pt x="4478" y="235"/>
                  </a:cubicBezTo>
                  <a:close/>
                  <a:moveTo>
                    <a:pt x="234" y="3409"/>
                  </a:moveTo>
                  <a:cubicBezTo>
                    <a:pt x="190" y="3409"/>
                    <a:pt x="133" y="3422"/>
                    <a:pt x="86" y="3425"/>
                  </a:cubicBezTo>
                  <a:lnTo>
                    <a:pt x="86" y="3425"/>
                  </a:lnTo>
                  <a:cubicBezTo>
                    <a:pt x="139" y="3424"/>
                    <a:pt x="190" y="3420"/>
                    <a:pt x="234" y="3409"/>
                  </a:cubicBezTo>
                  <a:close/>
                  <a:moveTo>
                    <a:pt x="86" y="3425"/>
                  </a:moveTo>
                  <a:lnTo>
                    <a:pt x="86" y="3425"/>
                  </a:lnTo>
                  <a:cubicBezTo>
                    <a:pt x="58" y="3426"/>
                    <a:pt x="29" y="3426"/>
                    <a:pt x="0" y="3426"/>
                  </a:cubicBezTo>
                  <a:lnTo>
                    <a:pt x="67" y="3426"/>
                  </a:lnTo>
                  <a:cubicBezTo>
                    <a:pt x="73" y="3426"/>
                    <a:pt x="79" y="3426"/>
                    <a:pt x="86" y="342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707;p60">
              <a:extLst>
                <a:ext uri="{FF2B5EF4-FFF2-40B4-BE49-F238E27FC236}">
                  <a16:creationId xmlns:a16="http://schemas.microsoft.com/office/drawing/2014/main" id="{9E049A10-2F9D-42AB-BB4A-88C8FE720EBB}"/>
                </a:ext>
              </a:extLst>
            </p:cNvPr>
            <p:cNvSpPr/>
            <p:nvPr/>
          </p:nvSpPr>
          <p:spPr>
            <a:xfrm>
              <a:off x="7044972" y="2143054"/>
              <a:ext cx="96983" cy="437547"/>
            </a:xfrm>
            <a:custGeom>
              <a:avLst/>
              <a:gdLst/>
              <a:ahLst/>
              <a:cxnLst/>
              <a:rect l="l" t="t" r="r" b="b"/>
              <a:pathLst>
                <a:path w="3026" h="13652" extrusionOk="0">
                  <a:moveTo>
                    <a:pt x="1" y="0"/>
                  </a:moveTo>
                  <a:lnTo>
                    <a:pt x="903" y="13651"/>
                  </a:lnTo>
                  <a:lnTo>
                    <a:pt x="2975" y="13434"/>
                  </a:lnTo>
                  <a:cubicBezTo>
                    <a:pt x="2975" y="13434"/>
                    <a:pt x="3025" y="117"/>
                    <a:pt x="2925" y="117"/>
                  </a:cubicBezTo>
                  <a:cubicBezTo>
                    <a:pt x="2825" y="117"/>
                    <a:pt x="1" y="0"/>
                    <a:pt x="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708;p60">
              <a:extLst>
                <a:ext uri="{FF2B5EF4-FFF2-40B4-BE49-F238E27FC236}">
                  <a16:creationId xmlns:a16="http://schemas.microsoft.com/office/drawing/2014/main" id="{8D555CBC-7767-46D6-B7A7-13E1948ED5D2}"/>
                </a:ext>
              </a:extLst>
            </p:cNvPr>
            <p:cNvSpPr/>
            <p:nvPr/>
          </p:nvSpPr>
          <p:spPr>
            <a:xfrm>
              <a:off x="6831326" y="2140361"/>
              <a:ext cx="162269" cy="442899"/>
            </a:xfrm>
            <a:custGeom>
              <a:avLst/>
              <a:gdLst/>
              <a:ahLst/>
              <a:cxnLst/>
              <a:rect l="l" t="t" r="r" b="b"/>
              <a:pathLst>
                <a:path w="5063" h="13819" extrusionOk="0">
                  <a:moveTo>
                    <a:pt x="2323" y="1"/>
                  </a:moveTo>
                  <a:lnTo>
                    <a:pt x="0" y="13551"/>
                  </a:lnTo>
                  <a:lnTo>
                    <a:pt x="1838" y="13819"/>
                  </a:lnTo>
                  <a:lnTo>
                    <a:pt x="5063" y="636"/>
                  </a:lnTo>
                  <a:lnTo>
                    <a:pt x="232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709;p60">
              <a:extLst>
                <a:ext uri="{FF2B5EF4-FFF2-40B4-BE49-F238E27FC236}">
                  <a16:creationId xmlns:a16="http://schemas.microsoft.com/office/drawing/2014/main" id="{398660C9-005C-4450-A7D6-77727E04EA0B}"/>
                </a:ext>
              </a:extLst>
            </p:cNvPr>
            <p:cNvSpPr/>
            <p:nvPr/>
          </p:nvSpPr>
          <p:spPr>
            <a:xfrm>
              <a:off x="6825974" y="1849572"/>
              <a:ext cx="337390" cy="628725"/>
            </a:xfrm>
            <a:custGeom>
              <a:avLst/>
              <a:gdLst/>
              <a:ahLst/>
              <a:cxnLst/>
              <a:rect l="l" t="t" r="r" b="b"/>
              <a:pathLst>
                <a:path w="10527" h="19617" extrusionOk="0">
                  <a:moveTo>
                    <a:pt x="9925" y="1"/>
                  </a:moveTo>
                  <a:lnTo>
                    <a:pt x="3175" y="569"/>
                  </a:lnTo>
                  <a:lnTo>
                    <a:pt x="0" y="18815"/>
                  </a:lnTo>
                  <a:lnTo>
                    <a:pt x="3693" y="19617"/>
                  </a:lnTo>
                  <a:lnTo>
                    <a:pt x="6483" y="4395"/>
                  </a:lnTo>
                  <a:lnTo>
                    <a:pt x="7118" y="19216"/>
                  </a:lnTo>
                  <a:lnTo>
                    <a:pt x="10527" y="19216"/>
                  </a:lnTo>
                  <a:lnTo>
                    <a:pt x="99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710;p60">
              <a:extLst>
                <a:ext uri="{FF2B5EF4-FFF2-40B4-BE49-F238E27FC236}">
                  <a16:creationId xmlns:a16="http://schemas.microsoft.com/office/drawing/2014/main" id="{107B5511-7257-448F-BF3F-24DD4CA60A69}"/>
                </a:ext>
              </a:extLst>
            </p:cNvPr>
            <p:cNvSpPr/>
            <p:nvPr/>
          </p:nvSpPr>
          <p:spPr>
            <a:xfrm>
              <a:off x="6823827" y="1847456"/>
              <a:ext cx="341685" cy="633532"/>
            </a:xfrm>
            <a:custGeom>
              <a:avLst/>
              <a:gdLst/>
              <a:ahLst/>
              <a:cxnLst/>
              <a:rect l="l" t="t" r="r" b="b"/>
              <a:pathLst>
                <a:path w="10661" h="19767" extrusionOk="0">
                  <a:moveTo>
                    <a:pt x="9925" y="134"/>
                  </a:moveTo>
                  <a:lnTo>
                    <a:pt x="10543" y="19215"/>
                  </a:lnTo>
                  <a:lnTo>
                    <a:pt x="7235" y="19215"/>
                  </a:lnTo>
                  <a:lnTo>
                    <a:pt x="6584" y="3910"/>
                  </a:lnTo>
                  <a:lnTo>
                    <a:pt x="3710" y="19616"/>
                  </a:lnTo>
                  <a:lnTo>
                    <a:pt x="134" y="18831"/>
                  </a:lnTo>
                  <a:lnTo>
                    <a:pt x="3292" y="685"/>
                  </a:lnTo>
                  <a:lnTo>
                    <a:pt x="9925" y="134"/>
                  </a:lnTo>
                  <a:close/>
                  <a:moveTo>
                    <a:pt x="10042" y="0"/>
                  </a:moveTo>
                  <a:lnTo>
                    <a:pt x="3242" y="568"/>
                  </a:lnTo>
                  <a:lnTo>
                    <a:pt x="3192" y="568"/>
                  </a:lnTo>
                  <a:lnTo>
                    <a:pt x="0" y="18881"/>
                  </a:lnTo>
                  <a:lnTo>
                    <a:pt x="0" y="18931"/>
                  </a:lnTo>
                  <a:lnTo>
                    <a:pt x="3810" y="19766"/>
                  </a:lnTo>
                  <a:lnTo>
                    <a:pt x="6517" y="5013"/>
                  </a:lnTo>
                  <a:lnTo>
                    <a:pt x="7118" y="19282"/>
                  </a:lnTo>
                  <a:lnTo>
                    <a:pt x="7118" y="19332"/>
                  </a:lnTo>
                  <a:lnTo>
                    <a:pt x="10660" y="19332"/>
                  </a:lnTo>
                  <a:lnTo>
                    <a:pt x="10042" y="67"/>
                  </a:lnTo>
                  <a:lnTo>
                    <a:pt x="100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711;p60">
              <a:extLst>
                <a:ext uri="{FF2B5EF4-FFF2-40B4-BE49-F238E27FC236}">
                  <a16:creationId xmlns:a16="http://schemas.microsoft.com/office/drawing/2014/main" id="{5B76684C-D9EB-429E-9234-054520DD03BA}"/>
                </a:ext>
              </a:extLst>
            </p:cNvPr>
            <p:cNvSpPr/>
            <p:nvPr/>
          </p:nvSpPr>
          <p:spPr>
            <a:xfrm>
              <a:off x="6963052" y="1989887"/>
              <a:ext cx="101791" cy="10224"/>
            </a:xfrm>
            <a:custGeom>
              <a:avLst/>
              <a:gdLst/>
              <a:ahLst/>
              <a:cxnLst/>
              <a:rect l="l" t="t" r="r" b="b"/>
              <a:pathLst>
                <a:path w="3176" h="319" extrusionOk="0">
                  <a:moveTo>
                    <a:pt x="2707" y="1"/>
                  </a:moveTo>
                  <a:cubicBezTo>
                    <a:pt x="2423" y="17"/>
                    <a:pt x="2022" y="17"/>
                    <a:pt x="1571" y="67"/>
                  </a:cubicBezTo>
                  <a:cubicBezTo>
                    <a:pt x="1137" y="118"/>
                    <a:pt x="736" y="168"/>
                    <a:pt x="452" y="218"/>
                  </a:cubicBezTo>
                  <a:cubicBezTo>
                    <a:pt x="318" y="251"/>
                    <a:pt x="201" y="268"/>
                    <a:pt x="118" y="285"/>
                  </a:cubicBezTo>
                  <a:cubicBezTo>
                    <a:pt x="84" y="285"/>
                    <a:pt x="34" y="301"/>
                    <a:pt x="1" y="318"/>
                  </a:cubicBezTo>
                  <a:lnTo>
                    <a:pt x="118" y="318"/>
                  </a:lnTo>
                  <a:lnTo>
                    <a:pt x="468" y="268"/>
                  </a:lnTo>
                  <a:cubicBezTo>
                    <a:pt x="752" y="234"/>
                    <a:pt x="1153" y="168"/>
                    <a:pt x="1588" y="134"/>
                  </a:cubicBezTo>
                  <a:cubicBezTo>
                    <a:pt x="2022" y="84"/>
                    <a:pt x="2423" y="67"/>
                    <a:pt x="2707" y="51"/>
                  </a:cubicBezTo>
                  <a:lnTo>
                    <a:pt x="3058" y="17"/>
                  </a:lnTo>
                  <a:cubicBezTo>
                    <a:pt x="3092" y="17"/>
                    <a:pt x="3142" y="17"/>
                    <a:pt x="31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712;p60">
              <a:extLst>
                <a:ext uri="{FF2B5EF4-FFF2-40B4-BE49-F238E27FC236}">
                  <a16:creationId xmlns:a16="http://schemas.microsoft.com/office/drawing/2014/main" id="{6ACD813D-6797-4D10-BCD7-F9BEB8E67210}"/>
                </a:ext>
              </a:extLst>
            </p:cNvPr>
            <p:cNvSpPr/>
            <p:nvPr/>
          </p:nvSpPr>
          <p:spPr>
            <a:xfrm>
              <a:off x="7094265" y="1907422"/>
              <a:ext cx="51953" cy="38588"/>
            </a:xfrm>
            <a:custGeom>
              <a:avLst/>
              <a:gdLst/>
              <a:ahLst/>
              <a:cxnLst/>
              <a:rect l="l" t="t" r="r" b="b"/>
              <a:pathLst>
                <a:path w="1621" h="1204" extrusionOk="0">
                  <a:moveTo>
                    <a:pt x="0" y="0"/>
                  </a:moveTo>
                  <a:cubicBezTo>
                    <a:pt x="0" y="34"/>
                    <a:pt x="0" y="67"/>
                    <a:pt x="0" y="101"/>
                  </a:cubicBezTo>
                  <a:cubicBezTo>
                    <a:pt x="17" y="168"/>
                    <a:pt x="34" y="251"/>
                    <a:pt x="67" y="318"/>
                  </a:cubicBezTo>
                  <a:cubicBezTo>
                    <a:pt x="268" y="836"/>
                    <a:pt x="752" y="1187"/>
                    <a:pt x="1287" y="1203"/>
                  </a:cubicBezTo>
                  <a:cubicBezTo>
                    <a:pt x="1370" y="1203"/>
                    <a:pt x="1454" y="1203"/>
                    <a:pt x="1537" y="1187"/>
                  </a:cubicBezTo>
                  <a:cubicBezTo>
                    <a:pt x="1571" y="1187"/>
                    <a:pt x="1587" y="1187"/>
                    <a:pt x="1621" y="1170"/>
                  </a:cubicBezTo>
                  <a:cubicBezTo>
                    <a:pt x="1621" y="1166"/>
                    <a:pt x="1614" y="1165"/>
                    <a:pt x="1601" y="1165"/>
                  </a:cubicBezTo>
                  <a:cubicBezTo>
                    <a:pt x="1579" y="1165"/>
                    <a:pt x="1537" y="1169"/>
                    <a:pt x="1482" y="1169"/>
                  </a:cubicBezTo>
                  <a:cubicBezTo>
                    <a:pt x="1432" y="1169"/>
                    <a:pt x="1371" y="1166"/>
                    <a:pt x="1303" y="1153"/>
                  </a:cubicBezTo>
                  <a:cubicBezTo>
                    <a:pt x="785" y="1120"/>
                    <a:pt x="318" y="786"/>
                    <a:pt x="117" y="301"/>
                  </a:cubicBezTo>
                  <a:cubicBezTo>
                    <a:pt x="34" y="134"/>
                    <a:pt x="17"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713;p60">
              <a:extLst>
                <a:ext uri="{FF2B5EF4-FFF2-40B4-BE49-F238E27FC236}">
                  <a16:creationId xmlns:a16="http://schemas.microsoft.com/office/drawing/2014/main" id="{01131C3A-E6F0-4C8C-B0DB-A9E6DA96D586}"/>
                </a:ext>
              </a:extLst>
            </p:cNvPr>
            <p:cNvSpPr/>
            <p:nvPr/>
          </p:nvSpPr>
          <p:spPr>
            <a:xfrm>
              <a:off x="7054619" y="2434741"/>
              <a:ext cx="110348" cy="6218"/>
            </a:xfrm>
            <a:custGeom>
              <a:avLst/>
              <a:gdLst/>
              <a:ahLst/>
              <a:cxnLst/>
              <a:rect l="l" t="t" r="r" b="b"/>
              <a:pathLst>
                <a:path w="3443" h="194" extrusionOk="0">
                  <a:moveTo>
                    <a:pt x="75" y="1"/>
                  </a:moveTo>
                  <a:cubicBezTo>
                    <a:pt x="27" y="1"/>
                    <a:pt x="1" y="2"/>
                    <a:pt x="1" y="5"/>
                  </a:cubicBezTo>
                  <a:cubicBezTo>
                    <a:pt x="1" y="22"/>
                    <a:pt x="769" y="72"/>
                    <a:pt x="1722" y="122"/>
                  </a:cubicBezTo>
                  <a:cubicBezTo>
                    <a:pt x="2505" y="164"/>
                    <a:pt x="3165" y="193"/>
                    <a:pt x="3374" y="193"/>
                  </a:cubicBezTo>
                  <a:cubicBezTo>
                    <a:pt x="3419" y="193"/>
                    <a:pt x="3443" y="192"/>
                    <a:pt x="3443" y="189"/>
                  </a:cubicBezTo>
                  <a:cubicBezTo>
                    <a:pt x="3443" y="172"/>
                    <a:pt x="2674" y="106"/>
                    <a:pt x="1722" y="55"/>
                  </a:cubicBezTo>
                  <a:cubicBezTo>
                    <a:pt x="944" y="28"/>
                    <a:pt x="289" y="1"/>
                    <a:pt x="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714;p60">
              <a:extLst>
                <a:ext uri="{FF2B5EF4-FFF2-40B4-BE49-F238E27FC236}">
                  <a16:creationId xmlns:a16="http://schemas.microsoft.com/office/drawing/2014/main" id="{56965BD6-9964-486C-B1F7-A66A025AC7B0}"/>
                </a:ext>
              </a:extLst>
            </p:cNvPr>
            <p:cNvSpPr/>
            <p:nvPr/>
          </p:nvSpPr>
          <p:spPr>
            <a:xfrm>
              <a:off x="6832929" y="2413491"/>
              <a:ext cx="118361" cy="29999"/>
            </a:xfrm>
            <a:custGeom>
              <a:avLst/>
              <a:gdLst/>
              <a:ahLst/>
              <a:cxnLst/>
              <a:rect l="l" t="t" r="r" b="b"/>
              <a:pathLst>
                <a:path w="3693" h="936" extrusionOk="0">
                  <a:moveTo>
                    <a:pt x="0" y="0"/>
                  </a:moveTo>
                  <a:cubicBezTo>
                    <a:pt x="51" y="17"/>
                    <a:pt x="101" y="33"/>
                    <a:pt x="151" y="50"/>
                  </a:cubicBezTo>
                  <a:lnTo>
                    <a:pt x="552" y="134"/>
                  </a:lnTo>
                  <a:cubicBezTo>
                    <a:pt x="886" y="201"/>
                    <a:pt x="1354" y="301"/>
                    <a:pt x="1855" y="418"/>
                  </a:cubicBezTo>
                  <a:cubicBezTo>
                    <a:pt x="2373" y="551"/>
                    <a:pt x="2824" y="685"/>
                    <a:pt x="3158" y="785"/>
                  </a:cubicBezTo>
                  <a:lnTo>
                    <a:pt x="3559" y="902"/>
                  </a:lnTo>
                  <a:cubicBezTo>
                    <a:pt x="3593" y="919"/>
                    <a:pt x="3643" y="936"/>
                    <a:pt x="3693" y="936"/>
                  </a:cubicBezTo>
                  <a:cubicBezTo>
                    <a:pt x="3660" y="919"/>
                    <a:pt x="3609" y="886"/>
                    <a:pt x="3559" y="886"/>
                  </a:cubicBezTo>
                  <a:cubicBezTo>
                    <a:pt x="3476" y="852"/>
                    <a:pt x="3342" y="802"/>
                    <a:pt x="3175" y="735"/>
                  </a:cubicBezTo>
                  <a:cubicBezTo>
                    <a:pt x="2841" y="635"/>
                    <a:pt x="2390" y="485"/>
                    <a:pt x="1872" y="368"/>
                  </a:cubicBezTo>
                  <a:cubicBezTo>
                    <a:pt x="1370" y="234"/>
                    <a:pt x="886" y="134"/>
                    <a:pt x="552" y="84"/>
                  </a:cubicBezTo>
                  <a:cubicBezTo>
                    <a:pt x="385" y="50"/>
                    <a:pt x="251" y="33"/>
                    <a:pt x="151" y="17"/>
                  </a:cubicBezTo>
                  <a:cubicBezTo>
                    <a:pt x="101" y="17"/>
                    <a:pt x="51"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715;p60">
              <a:extLst>
                <a:ext uri="{FF2B5EF4-FFF2-40B4-BE49-F238E27FC236}">
                  <a16:creationId xmlns:a16="http://schemas.microsoft.com/office/drawing/2014/main" id="{B62893CA-F3C4-4E95-9065-E568CA28B83B}"/>
                </a:ext>
              </a:extLst>
            </p:cNvPr>
            <p:cNvSpPr/>
            <p:nvPr/>
          </p:nvSpPr>
          <p:spPr>
            <a:xfrm>
              <a:off x="6917541" y="1493336"/>
              <a:ext cx="487865" cy="413573"/>
            </a:xfrm>
            <a:custGeom>
              <a:avLst/>
              <a:gdLst/>
              <a:ahLst/>
              <a:cxnLst/>
              <a:rect l="l" t="t" r="r" b="b"/>
              <a:pathLst>
                <a:path w="15222" h="12904" extrusionOk="0">
                  <a:moveTo>
                    <a:pt x="4503" y="1"/>
                  </a:moveTo>
                  <a:cubicBezTo>
                    <a:pt x="3821" y="1"/>
                    <a:pt x="3142" y="35"/>
                    <a:pt x="2473" y="105"/>
                  </a:cubicBezTo>
                  <a:cubicBezTo>
                    <a:pt x="1253" y="239"/>
                    <a:pt x="284" y="1208"/>
                    <a:pt x="184" y="2444"/>
                  </a:cubicBezTo>
                  <a:cubicBezTo>
                    <a:pt x="117" y="3380"/>
                    <a:pt x="167" y="4466"/>
                    <a:pt x="167" y="6304"/>
                  </a:cubicBezTo>
                  <a:lnTo>
                    <a:pt x="0" y="12904"/>
                  </a:lnTo>
                  <a:lnTo>
                    <a:pt x="7202" y="12904"/>
                  </a:lnTo>
                  <a:lnTo>
                    <a:pt x="6934" y="7072"/>
                  </a:lnTo>
                  <a:cubicBezTo>
                    <a:pt x="6884" y="5920"/>
                    <a:pt x="6884" y="5786"/>
                    <a:pt x="6868" y="4733"/>
                  </a:cubicBezTo>
                  <a:lnTo>
                    <a:pt x="6868" y="4733"/>
                  </a:lnTo>
                  <a:cubicBezTo>
                    <a:pt x="6868" y="4734"/>
                    <a:pt x="7937" y="6037"/>
                    <a:pt x="8789" y="6939"/>
                  </a:cubicBezTo>
                  <a:cubicBezTo>
                    <a:pt x="9116" y="7299"/>
                    <a:pt x="9578" y="7495"/>
                    <a:pt x="10051" y="7495"/>
                  </a:cubicBezTo>
                  <a:cubicBezTo>
                    <a:pt x="10302" y="7495"/>
                    <a:pt x="10556" y="7439"/>
                    <a:pt x="10794" y="7323"/>
                  </a:cubicBezTo>
                  <a:lnTo>
                    <a:pt x="15222" y="4232"/>
                  </a:lnTo>
                  <a:lnTo>
                    <a:pt x="14386" y="2110"/>
                  </a:lnTo>
                  <a:lnTo>
                    <a:pt x="10360" y="4583"/>
                  </a:lnTo>
                  <a:cubicBezTo>
                    <a:pt x="10176" y="4466"/>
                    <a:pt x="8605" y="2227"/>
                    <a:pt x="7519" y="1141"/>
                  </a:cubicBezTo>
                  <a:cubicBezTo>
                    <a:pt x="6834" y="439"/>
                    <a:pt x="5898" y="38"/>
                    <a:pt x="4913" y="5"/>
                  </a:cubicBezTo>
                  <a:cubicBezTo>
                    <a:pt x="4776" y="2"/>
                    <a:pt x="4640" y="1"/>
                    <a:pt x="4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716;p60">
              <a:extLst>
                <a:ext uri="{FF2B5EF4-FFF2-40B4-BE49-F238E27FC236}">
                  <a16:creationId xmlns:a16="http://schemas.microsoft.com/office/drawing/2014/main" id="{6D8F3DD4-CBF3-425B-918B-69FB4F674D82}"/>
                </a:ext>
              </a:extLst>
            </p:cNvPr>
            <p:cNvSpPr/>
            <p:nvPr/>
          </p:nvSpPr>
          <p:spPr>
            <a:xfrm>
              <a:off x="6831134" y="1513816"/>
              <a:ext cx="123393" cy="252490"/>
            </a:xfrm>
            <a:custGeom>
              <a:avLst/>
              <a:gdLst/>
              <a:ahLst/>
              <a:cxnLst/>
              <a:rect l="l" t="t" r="r" b="b"/>
              <a:pathLst>
                <a:path w="3850" h="7878" extrusionOk="0">
                  <a:moveTo>
                    <a:pt x="3849" y="1"/>
                  </a:moveTo>
                  <a:lnTo>
                    <a:pt x="3849" y="1"/>
                  </a:lnTo>
                  <a:cubicBezTo>
                    <a:pt x="3164" y="301"/>
                    <a:pt x="324" y="3944"/>
                    <a:pt x="123" y="6300"/>
                  </a:cubicBezTo>
                  <a:cubicBezTo>
                    <a:pt x="1" y="7744"/>
                    <a:pt x="2266" y="7877"/>
                    <a:pt x="3107" y="7877"/>
                  </a:cubicBezTo>
                  <a:cubicBezTo>
                    <a:pt x="3297" y="7877"/>
                    <a:pt x="3415" y="7870"/>
                    <a:pt x="3415" y="7870"/>
                  </a:cubicBezTo>
                  <a:cubicBezTo>
                    <a:pt x="3415" y="7870"/>
                    <a:pt x="3646" y="752"/>
                    <a:pt x="3534" y="752"/>
                  </a:cubicBezTo>
                  <a:lnTo>
                    <a:pt x="3534" y="752"/>
                  </a:lnTo>
                  <a:cubicBezTo>
                    <a:pt x="3533" y="752"/>
                    <a:pt x="3533" y="752"/>
                    <a:pt x="3532" y="753"/>
                  </a:cubicBezTo>
                  <a:lnTo>
                    <a:pt x="38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717;p60">
              <a:extLst>
                <a:ext uri="{FF2B5EF4-FFF2-40B4-BE49-F238E27FC236}">
                  <a16:creationId xmlns:a16="http://schemas.microsoft.com/office/drawing/2014/main" id="{C8FEE8E1-841B-458C-BE31-88535A3344DA}"/>
                </a:ext>
              </a:extLst>
            </p:cNvPr>
            <p:cNvSpPr/>
            <p:nvPr/>
          </p:nvSpPr>
          <p:spPr>
            <a:xfrm>
              <a:off x="6921291" y="1536315"/>
              <a:ext cx="10737" cy="233516"/>
            </a:xfrm>
            <a:custGeom>
              <a:avLst/>
              <a:gdLst/>
              <a:ahLst/>
              <a:cxnLst/>
              <a:rect l="l" t="t" r="r" b="b"/>
              <a:pathLst>
                <a:path w="335" h="7286" extrusionOk="0">
                  <a:moveTo>
                    <a:pt x="334" y="1"/>
                  </a:moveTo>
                  <a:cubicBezTo>
                    <a:pt x="334" y="51"/>
                    <a:pt x="318" y="117"/>
                    <a:pt x="318" y="201"/>
                  </a:cubicBezTo>
                  <a:cubicBezTo>
                    <a:pt x="334" y="117"/>
                    <a:pt x="334" y="51"/>
                    <a:pt x="334" y="1"/>
                  </a:cubicBezTo>
                  <a:close/>
                  <a:moveTo>
                    <a:pt x="318" y="201"/>
                  </a:moveTo>
                  <a:cubicBezTo>
                    <a:pt x="284" y="401"/>
                    <a:pt x="268" y="669"/>
                    <a:pt x="251" y="1003"/>
                  </a:cubicBezTo>
                  <a:cubicBezTo>
                    <a:pt x="201" y="1671"/>
                    <a:pt x="167" y="2607"/>
                    <a:pt x="134" y="3643"/>
                  </a:cubicBezTo>
                  <a:cubicBezTo>
                    <a:pt x="101" y="4662"/>
                    <a:pt x="84" y="5598"/>
                    <a:pt x="50" y="6266"/>
                  </a:cubicBezTo>
                  <a:cubicBezTo>
                    <a:pt x="34" y="6600"/>
                    <a:pt x="17" y="6868"/>
                    <a:pt x="17" y="7068"/>
                  </a:cubicBezTo>
                  <a:cubicBezTo>
                    <a:pt x="34" y="6884"/>
                    <a:pt x="50" y="6600"/>
                    <a:pt x="67" y="6266"/>
                  </a:cubicBezTo>
                  <a:cubicBezTo>
                    <a:pt x="101" y="5598"/>
                    <a:pt x="134" y="4662"/>
                    <a:pt x="167" y="3643"/>
                  </a:cubicBezTo>
                  <a:cubicBezTo>
                    <a:pt x="201" y="2607"/>
                    <a:pt x="234" y="1671"/>
                    <a:pt x="268" y="1003"/>
                  </a:cubicBezTo>
                  <a:cubicBezTo>
                    <a:pt x="284" y="669"/>
                    <a:pt x="301" y="401"/>
                    <a:pt x="318" y="201"/>
                  </a:cubicBezTo>
                  <a:close/>
                  <a:moveTo>
                    <a:pt x="17" y="7068"/>
                  </a:moveTo>
                  <a:lnTo>
                    <a:pt x="17" y="7068"/>
                  </a:lnTo>
                  <a:cubicBezTo>
                    <a:pt x="0" y="7152"/>
                    <a:pt x="0" y="7219"/>
                    <a:pt x="0" y="7285"/>
                  </a:cubicBezTo>
                  <a:cubicBezTo>
                    <a:pt x="17" y="7219"/>
                    <a:pt x="17" y="7152"/>
                    <a:pt x="17" y="706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718;p60">
              <a:extLst>
                <a:ext uri="{FF2B5EF4-FFF2-40B4-BE49-F238E27FC236}">
                  <a16:creationId xmlns:a16="http://schemas.microsoft.com/office/drawing/2014/main" id="{6F88D85F-23A4-4974-B7C8-A9957E05F039}"/>
                </a:ext>
              </a:extLst>
            </p:cNvPr>
            <p:cNvSpPr/>
            <p:nvPr/>
          </p:nvSpPr>
          <p:spPr>
            <a:xfrm>
              <a:off x="6898792" y="1682495"/>
              <a:ext cx="24679" cy="26826"/>
            </a:xfrm>
            <a:custGeom>
              <a:avLst/>
              <a:gdLst/>
              <a:ahLst/>
              <a:cxnLst/>
              <a:rect l="l" t="t" r="r" b="b"/>
              <a:pathLst>
                <a:path w="770" h="837" extrusionOk="0">
                  <a:moveTo>
                    <a:pt x="769" y="1"/>
                  </a:moveTo>
                  <a:lnTo>
                    <a:pt x="769" y="1"/>
                  </a:lnTo>
                  <a:cubicBezTo>
                    <a:pt x="719" y="34"/>
                    <a:pt x="686" y="68"/>
                    <a:pt x="652" y="118"/>
                  </a:cubicBezTo>
                  <a:cubicBezTo>
                    <a:pt x="585" y="201"/>
                    <a:pt x="502" y="302"/>
                    <a:pt x="385" y="419"/>
                  </a:cubicBezTo>
                  <a:cubicBezTo>
                    <a:pt x="285" y="536"/>
                    <a:pt x="184" y="636"/>
                    <a:pt x="118" y="719"/>
                  </a:cubicBezTo>
                  <a:cubicBezTo>
                    <a:pt x="67" y="753"/>
                    <a:pt x="34" y="786"/>
                    <a:pt x="1" y="836"/>
                  </a:cubicBezTo>
                  <a:cubicBezTo>
                    <a:pt x="51" y="803"/>
                    <a:pt x="84" y="769"/>
                    <a:pt x="134" y="719"/>
                  </a:cubicBezTo>
                  <a:cubicBezTo>
                    <a:pt x="201" y="653"/>
                    <a:pt x="301" y="552"/>
                    <a:pt x="402" y="435"/>
                  </a:cubicBezTo>
                  <a:cubicBezTo>
                    <a:pt x="519" y="318"/>
                    <a:pt x="602" y="218"/>
                    <a:pt x="669" y="135"/>
                  </a:cubicBezTo>
                  <a:cubicBezTo>
                    <a:pt x="702" y="84"/>
                    <a:pt x="736" y="34"/>
                    <a:pt x="7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719;p60">
              <a:extLst>
                <a:ext uri="{FF2B5EF4-FFF2-40B4-BE49-F238E27FC236}">
                  <a16:creationId xmlns:a16="http://schemas.microsoft.com/office/drawing/2014/main" id="{3E4F3A14-108F-405F-8A72-9D7CE2402302}"/>
                </a:ext>
              </a:extLst>
            </p:cNvPr>
            <p:cNvSpPr/>
            <p:nvPr/>
          </p:nvSpPr>
          <p:spPr>
            <a:xfrm>
              <a:off x="7244195" y="1640734"/>
              <a:ext cx="5384" cy="22531"/>
            </a:xfrm>
            <a:custGeom>
              <a:avLst/>
              <a:gdLst/>
              <a:ahLst/>
              <a:cxnLst/>
              <a:rect l="l" t="t" r="r" b="b"/>
              <a:pathLst>
                <a:path w="168" h="703" extrusionOk="0">
                  <a:moveTo>
                    <a:pt x="168" y="1"/>
                  </a:moveTo>
                  <a:lnTo>
                    <a:pt x="168" y="1"/>
                  </a:lnTo>
                  <a:cubicBezTo>
                    <a:pt x="151" y="34"/>
                    <a:pt x="134" y="67"/>
                    <a:pt x="134" y="101"/>
                  </a:cubicBezTo>
                  <a:cubicBezTo>
                    <a:pt x="118" y="168"/>
                    <a:pt x="101" y="251"/>
                    <a:pt x="67" y="351"/>
                  </a:cubicBezTo>
                  <a:cubicBezTo>
                    <a:pt x="51" y="435"/>
                    <a:pt x="34" y="535"/>
                    <a:pt x="17" y="602"/>
                  </a:cubicBezTo>
                  <a:cubicBezTo>
                    <a:pt x="17" y="636"/>
                    <a:pt x="1" y="669"/>
                    <a:pt x="1" y="702"/>
                  </a:cubicBezTo>
                  <a:cubicBezTo>
                    <a:pt x="17" y="669"/>
                    <a:pt x="34" y="636"/>
                    <a:pt x="34" y="602"/>
                  </a:cubicBezTo>
                  <a:cubicBezTo>
                    <a:pt x="51" y="535"/>
                    <a:pt x="84" y="452"/>
                    <a:pt x="101" y="351"/>
                  </a:cubicBezTo>
                  <a:cubicBezTo>
                    <a:pt x="118" y="251"/>
                    <a:pt x="134" y="168"/>
                    <a:pt x="151" y="101"/>
                  </a:cubicBezTo>
                  <a:cubicBezTo>
                    <a:pt x="168" y="67"/>
                    <a:pt x="168" y="34"/>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720;p60">
              <a:extLst>
                <a:ext uri="{FF2B5EF4-FFF2-40B4-BE49-F238E27FC236}">
                  <a16:creationId xmlns:a16="http://schemas.microsoft.com/office/drawing/2014/main" id="{6370CDF1-3989-4321-A313-5904509730C8}"/>
                </a:ext>
              </a:extLst>
            </p:cNvPr>
            <p:cNvSpPr/>
            <p:nvPr/>
          </p:nvSpPr>
          <p:spPr>
            <a:xfrm>
              <a:off x="7251149" y="1639676"/>
              <a:ext cx="5929" cy="25736"/>
            </a:xfrm>
            <a:custGeom>
              <a:avLst/>
              <a:gdLst/>
              <a:ahLst/>
              <a:cxnLst/>
              <a:rect l="l" t="t" r="r" b="b"/>
              <a:pathLst>
                <a:path w="185" h="803" extrusionOk="0">
                  <a:moveTo>
                    <a:pt x="1" y="0"/>
                  </a:moveTo>
                  <a:lnTo>
                    <a:pt x="1" y="0"/>
                  </a:lnTo>
                  <a:cubicBezTo>
                    <a:pt x="51" y="268"/>
                    <a:pt x="118" y="535"/>
                    <a:pt x="185" y="802"/>
                  </a:cubicBezTo>
                  <a:cubicBezTo>
                    <a:pt x="151" y="518"/>
                    <a:pt x="84" y="2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721;p60">
              <a:extLst>
                <a:ext uri="{FF2B5EF4-FFF2-40B4-BE49-F238E27FC236}">
                  <a16:creationId xmlns:a16="http://schemas.microsoft.com/office/drawing/2014/main" id="{CDACB1C7-362F-48D4-B478-C07523B3D178}"/>
                </a:ext>
              </a:extLst>
            </p:cNvPr>
            <p:cNvSpPr/>
            <p:nvPr/>
          </p:nvSpPr>
          <p:spPr>
            <a:xfrm>
              <a:off x="7084618" y="1500964"/>
              <a:ext cx="57337" cy="148904"/>
            </a:xfrm>
            <a:custGeom>
              <a:avLst/>
              <a:gdLst/>
              <a:ahLst/>
              <a:cxnLst/>
              <a:rect l="l" t="t" r="r" b="b"/>
              <a:pathLst>
                <a:path w="1789" h="4646" extrusionOk="0">
                  <a:moveTo>
                    <a:pt x="752" y="1"/>
                  </a:moveTo>
                  <a:cubicBezTo>
                    <a:pt x="752" y="1"/>
                    <a:pt x="736" y="1"/>
                    <a:pt x="702" y="17"/>
                  </a:cubicBezTo>
                  <a:cubicBezTo>
                    <a:pt x="669" y="51"/>
                    <a:pt x="619" y="84"/>
                    <a:pt x="569" y="118"/>
                  </a:cubicBezTo>
                  <a:cubicBezTo>
                    <a:pt x="418" y="235"/>
                    <a:pt x="284" y="385"/>
                    <a:pt x="201" y="569"/>
                  </a:cubicBezTo>
                  <a:cubicBezTo>
                    <a:pt x="84" y="836"/>
                    <a:pt x="17" y="1137"/>
                    <a:pt x="17" y="1421"/>
                  </a:cubicBezTo>
                  <a:cubicBezTo>
                    <a:pt x="0" y="1789"/>
                    <a:pt x="51" y="2156"/>
                    <a:pt x="184" y="2490"/>
                  </a:cubicBezTo>
                  <a:cubicBezTo>
                    <a:pt x="301" y="2824"/>
                    <a:pt x="485" y="3142"/>
                    <a:pt x="702" y="3443"/>
                  </a:cubicBezTo>
                  <a:cubicBezTo>
                    <a:pt x="869" y="3677"/>
                    <a:pt x="1053" y="3894"/>
                    <a:pt x="1254" y="4111"/>
                  </a:cubicBezTo>
                  <a:cubicBezTo>
                    <a:pt x="1437" y="4295"/>
                    <a:pt x="1571" y="4428"/>
                    <a:pt x="1671" y="4529"/>
                  </a:cubicBezTo>
                  <a:lnTo>
                    <a:pt x="1788" y="4646"/>
                  </a:lnTo>
                  <a:lnTo>
                    <a:pt x="1688" y="4529"/>
                  </a:lnTo>
                  <a:cubicBezTo>
                    <a:pt x="1588" y="4428"/>
                    <a:pt x="1437" y="4278"/>
                    <a:pt x="1270" y="4094"/>
                  </a:cubicBezTo>
                  <a:cubicBezTo>
                    <a:pt x="819" y="3626"/>
                    <a:pt x="452" y="3092"/>
                    <a:pt x="201" y="2474"/>
                  </a:cubicBezTo>
                  <a:cubicBezTo>
                    <a:pt x="84" y="2139"/>
                    <a:pt x="17" y="1789"/>
                    <a:pt x="34" y="1421"/>
                  </a:cubicBezTo>
                  <a:cubicBezTo>
                    <a:pt x="34" y="1137"/>
                    <a:pt x="101" y="853"/>
                    <a:pt x="218" y="585"/>
                  </a:cubicBezTo>
                  <a:cubicBezTo>
                    <a:pt x="301" y="402"/>
                    <a:pt x="418" y="235"/>
                    <a:pt x="585" y="118"/>
                  </a:cubicBezTo>
                  <a:cubicBezTo>
                    <a:pt x="685" y="34"/>
                    <a:pt x="769"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722;p60">
              <a:extLst>
                <a:ext uri="{FF2B5EF4-FFF2-40B4-BE49-F238E27FC236}">
                  <a16:creationId xmlns:a16="http://schemas.microsoft.com/office/drawing/2014/main" id="{F26F56FA-1445-48C1-814D-523B35921922}"/>
                </a:ext>
              </a:extLst>
            </p:cNvPr>
            <p:cNvSpPr/>
            <p:nvPr/>
          </p:nvSpPr>
          <p:spPr>
            <a:xfrm>
              <a:off x="6936803" y="1531507"/>
              <a:ext cx="223356" cy="1635"/>
            </a:xfrm>
            <a:custGeom>
              <a:avLst/>
              <a:gdLst/>
              <a:ahLst/>
              <a:cxnLst/>
              <a:rect l="l" t="t" r="r" b="b"/>
              <a:pathLst>
                <a:path w="6969" h="51" extrusionOk="0">
                  <a:moveTo>
                    <a:pt x="3476" y="0"/>
                  </a:moveTo>
                  <a:cubicBezTo>
                    <a:pt x="1555" y="0"/>
                    <a:pt x="1" y="0"/>
                    <a:pt x="1" y="33"/>
                  </a:cubicBezTo>
                  <a:cubicBezTo>
                    <a:pt x="1" y="50"/>
                    <a:pt x="1555" y="50"/>
                    <a:pt x="3476" y="50"/>
                  </a:cubicBezTo>
                  <a:cubicBezTo>
                    <a:pt x="5398" y="50"/>
                    <a:pt x="6968" y="50"/>
                    <a:pt x="6968" y="33"/>
                  </a:cubicBezTo>
                  <a:cubicBezTo>
                    <a:pt x="6968" y="0"/>
                    <a:pt x="5398" y="0"/>
                    <a:pt x="34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723;p60">
              <a:extLst>
                <a:ext uri="{FF2B5EF4-FFF2-40B4-BE49-F238E27FC236}">
                  <a16:creationId xmlns:a16="http://schemas.microsoft.com/office/drawing/2014/main" id="{C0EE3632-7A70-48B4-A0C7-82E4E9F51560}"/>
                </a:ext>
              </a:extLst>
            </p:cNvPr>
            <p:cNvSpPr/>
            <p:nvPr/>
          </p:nvSpPr>
          <p:spPr>
            <a:xfrm>
              <a:off x="6910041" y="1563622"/>
              <a:ext cx="277425" cy="2179"/>
            </a:xfrm>
            <a:custGeom>
              <a:avLst/>
              <a:gdLst/>
              <a:ahLst/>
              <a:cxnLst/>
              <a:rect l="l" t="t" r="r" b="b"/>
              <a:pathLst>
                <a:path w="8656" h="68" extrusionOk="0">
                  <a:moveTo>
                    <a:pt x="4328" y="1"/>
                  </a:moveTo>
                  <a:cubicBezTo>
                    <a:pt x="1939" y="1"/>
                    <a:pt x="0" y="17"/>
                    <a:pt x="0" y="34"/>
                  </a:cubicBezTo>
                  <a:cubicBezTo>
                    <a:pt x="0" y="51"/>
                    <a:pt x="1939" y="67"/>
                    <a:pt x="4328" y="67"/>
                  </a:cubicBezTo>
                  <a:cubicBezTo>
                    <a:pt x="6717" y="67"/>
                    <a:pt x="8655" y="51"/>
                    <a:pt x="8655" y="34"/>
                  </a:cubicBezTo>
                  <a:cubicBezTo>
                    <a:pt x="8655" y="17"/>
                    <a:pt x="6717" y="1"/>
                    <a:pt x="4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724;p60">
              <a:extLst>
                <a:ext uri="{FF2B5EF4-FFF2-40B4-BE49-F238E27FC236}">
                  <a16:creationId xmlns:a16="http://schemas.microsoft.com/office/drawing/2014/main" id="{02FC6097-A73E-4E2E-9924-5C133F7E3760}"/>
                </a:ext>
              </a:extLst>
            </p:cNvPr>
            <p:cNvSpPr/>
            <p:nvPr/>
          </p:nvSpPr>
          <p:spPr>
            <a:xfrm>
              <a:off x="6887542" y="1597370"/>
              <a:ext cx="333673" cy="1635"/>
            </a:xfrm>
            <a:custGeom>
              <a:avLst/>
              <a:gdLst/>
              <a:ahLst/>
              <a:cxnLst/>
              <a:rect l="l" t="t" r="r" b="b"/>
              <a:pathLst>
                <a:path w="10411" h="51" extrusionOk="0">
                  <a:moveTo>
                    <a:pt x="5214" y="0"/>
                  </a:moveTo>
                  <a:cubicBezTo>
                    <a:pt x="2340" y="0"/>
                    <a:pt x="1" y="0"/>
                    <a:pt x="1" y="17"/>
                  </a:cubicBezTo>
                  <a:cubicBezTo>
                    <a:pt x="1" y="50"/>
                    <a:pt x="2340" y="50"/>
                    <a:pt x="5214" y="50"/>
                  </a:cubicBezTo>
                  <a:cubicBezTo>
                    <a:pt x="8088" y="50"/>
                    <a:pt x="10410" y="50"/>
                    <a:pt x="10410" y="17"/>
                  </a:cubicBezTo>
                  <a:cubicBezTo>
                    <a:pt x="10410" y="0"/>
                    <a:pt x="8088" y="0"/>
                    <a:pt x="5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725;p60">
              <a:extLst>
                <a:ext uri="{FF2B5EF4-FFF2-40B4-BE49-F238E27FC236}">
                  <a16:creationId xmlns:a16="http://schemas.microsoft.com/office/drawing/2014/main" id="{1BDEEF58-BC3B-42E3-859A-A662720FA45A}"/>
                </a:ext>
              </a:extLst>
            </p:cNvPr>
            <p:cNvSpPr/>
            <p:nvPr/>
          </p:nvSpPr>
          <p:spPr>
            <a:xfrm>
              <a:off x="6862928" y="1632689"/>
              <a:ext cx="381844" cy="2179"/>
            </a:xfrm>
            <a:custGeom>
              <a:avLst/>
              <a:gdLst/>
              <a:ahLst/>
              <a:cxnLst/>
              <a:rect l="l" t="t" r="r" b="b"/>
              <a:pathLst>
                <a:path w="11914" h="68" extrusionOk="0">
                  <a:moveTo>
                    <a:pt x="5965" y="1"/>
                  </a:moveTo>
                  <a:cubicBezTo>
                    <a:pt x="2673" y="1"/>
                    <a:pt x="0" y="18"/>
                    <a:pt x="0" y="34"/>
                  </a:cubicBezTo>
                  <a:cubicBezTo>
                    <a:pt x="0" y="51"/>
                    <a:pt x="2673" y="68"/>
                    <a:pt x="5965" y="68"/>
                  </a:cubicBezTo>
                  <a:cubicBezTo>
                    <a:pt x="9257" y="68"/>
                    <a:pt x="11913" y="51"/>
                    <a:pt x="11913" y="34"/>
                  </a:cubicBezTo>
                  <a:cubicBezTo>
                    <a:pt x="11913" y="18"/>
                    <a:pt x="9257" y="1"/>
                    <a:pt x="59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726;p60">
              <a:extLst>
                <a:ext uri="{FF2B5EF4-FFF2-40B4-BE49-F238E27FC236}">
                  <a16:creationId xmlns:a16="http://schemas.microsoft.com/office/drawing/2014/main" id="{494C4DC1-931E-4B4F-A27C-BB5EAC5A3446}"/>
                </a:ext>
              </a:extLst>
            </p:cNvPr>
            <p:cNvSpPr/>
            <p:nvPr/>
          </p:nvSpPr>
          <p:spPr>
            <a:xfrm>
              <a:off x="6844178" y="1673938"/>
              <a:ext cx="294027" cy="2179"/>
            </a:xfrm>
            <a:custGeom>
              <a:avLst/>
              <a:gdLst/>
              <a:ahLst/>
              <a:cxnLst/>
              <a:rect l="l" t="t" r="r" b="b"/>
              <a:pathLst>
                <a:path w="9174" h="68" extrusionOk="0">
                  <a:moveTo>
                    <a:pt x="4578" y="1"/>
                  </a:moveTo>
                  <a:lnTo>
                    <a:pt x="1337" y="17"/>
                  </a:lnTo>
                  <a:lnTo>
                    <a:pt x="351" y="34"/>
                  </a:lnTo>
                  <a:lnTo>
                    <a:pt x="0" y="34"/>
                  </a:lnTo>
                  <a:cubicBezTo>
                    <a:pt x="34" y="51"/>
                    <a:pt x="67" y="51"/>
                    <a:pt x="101" y="51"/>
                  </a:cubicBezTo>
                  <a:lnTo>
                    <a:pt x="351" y="51"/>
                  </a:lnTo>
                  <a:lnTo>
                    <a:pt x="1337" y="67"/>
                  </a:lnTo>
                  <a:lnTo>
                    <a:pt x="7837" y="67"/>
                  </a:lnTo>
                  <a:lnTo>
                    <a:pt x="8806" y="51"/>
                  </a:lnTo>
                  <a:lnTo>
                    <a:pt x="9073" y="51"/>
                  </a:lnTo>
                  <a:cubicBezTo>
                    <a:pt x="9106" y="51"/>
                    <a:pt x="9140" y="51"/>
                    <a:pt x="9173" y="34"/>
                  </a:cubicBezTo>
                  <a:lnTo>
                    <a:pt x="8806" y="34"/>
                  </a:lnTo>
                  <a:lnTo>
                    <a:pt x="7837" y="17"/>
                  </a:lnTo>
                  <a:lnTo>
                    <a:pt x="4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727;p60">
              <a:extLst>
                <a:ext uri="{FF2B5EF4-FFF2-40B4-BE49-F238E27FC236}">
                  <a16:creationId xmlns:a16="http://schemas.microsoft.com/office/drawing/2014/main" id="{10185D72-808A-493E-8FB4-373E4F8D6086}"/>
                </a:ext>
              </a:extLst>
            </p:cNvPr>
            <p:cNvSpPr/>
            <p:nvPr/>
          </p:nvSpPr>
          <p:spPr>
            <a:xfrm>
              <a:off x="7163332" y="1676630"/>
              <a:ext cx="176211" cy="1635"/>
            </a:xfrm>
            <a:custGeom>
              <a:avLst/>
              <a:gdLst/>
              <a:ahLst/>
              <a:cxnLst/>
              <a:rect l="l" t="t" r="r" b="b"/>
              <a:pathLst>
                <a:path w="5498" h="51" extrusionOk="0">
                  <a:moveTo>
                    <a:pt x="2757" y="0"/>
                  </a:moveTo>
                  <a:cubicBezTo>
                    <a:pt x="1237" y="0"/>
                    <a:pt x="1" y="0"/>
                    <a:pt x="1" y="17"/>
                  </a:cubicBezTo>
                  <a:cubicBezTo>
                    <a:pt x="1" y="50"/>
                    <a:pt x="1237" y="50"/>
                    <a:pt x="2757" y="50"/>
                  </a:cubicBezTo>
                  <a:cubicBezTo>
                    <a:pt x="4278" y="50"/>
                    <a:pt x="5498" y="50"/>
                    <a:pt x="5498" y="17"/>
                  </a:cubicBezTo>
                  <a:cubicBezTo>
                    <a:pt x="5498" y="0"/>
                    <a:pt x="4278" y="0"/>
                    <a:pt x="2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728;p60">
              <a:extLst>
                <a:ext uri="{FF2B5EF4-FFF2-40B4-BE49-F238E27FC236}">
                  <a16:creationId xmlns:a16="http://schemas.microsoft.com/office/drawing/2014/main" id="{D2E25524-BB95-4F3B-9868-43733C9FDFB9}"/>
                </a:ext>
              </a:extLst>
            </p:cNvPr>
            <p:cNvSpPr/>
            <p:nvPr/>
          </p:nvSpPr>
          <p:spPr>
            <a:xfrm>
              <a:off x="7198139" y="1713039"/>
              <a:ext cx="85189" cy="2179"/>
            </a:xfrm>
            <a:custGeom>
              <a:avLst/>
              <a:gdLst/>
              <a:ahLst/>
              <a:cxnLst/>
              <a:rect l="l" t="t" r="r" b="b"/>
              <a:pathLst>
                <a:path w="2658" h="68" extrusionOk="0">
                  <a:moveTo>
                    <a:pt x="1321" y="0"/>
                  </a:moveTo>
                  <a:cubicBezTo>
                    <a:pt x="585" y="0"/>
                    <a:pt x="1" y="17"/>
                    <a:pt x="1" y="34"/>
                  </a:cubicBezTo>
                  <a:cubicBezTo>
                    <a:pt x="1" y="50"/>
                    <a:pt x="585" y="67"/>
                    <a:pt x="1321" y="67"/>
                  </a:cubicBezTo>
                  <a:cubicBezTo>
                    <a:pt x="2072" y="67"/>
                    <a:pt x="2657" y="50"/>
                    <a:pt x="2657" y="34"/>
                  </a:cubicBezTo>
                  <a:cubicBezTo>
                    <a:pt x="2657" y="17"/>
                    <a:pt x="2072" y="0"/>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729;p60">
              <a:extLst>
                <a:ext uri="{FF2B5EF4-FFF2-40B4-BE49-F238E27FC236}">
                  <a16:creationId xmlns:a16="http://schemas.microsoft.com/office/drawing/2014/main" id="{A26831E8-A931-4D32-93DE-60D47B9B1C99}"/>
                </a:ext>
              </a:extLst>
            </p:cNvPr>
            <p:cNvSpPr/>
            <p:nvPr/>
          </p:nvSpPr>
          <p:spPr>
            <a:xfrm>
              <a:off x="7262944" y="1635926"/>
              <a:ext cx="130155" cy="2179"/>
            </a:xfrm>
            <a:custGeom>
              <a:avLst/>
              <a:gdLst/>
              <a:ahLst/>
              <a:cxnLst/>
              <a:rect l="l" t="t" r="r" b="b"/>
              <a:pathLst>
                <a:path w="4061" h="68" extrusionOk="0">
                  <a:moveTo>
                    <a:pt x="2039" y="0"/>
                  </a:moveTo>
                  <a:cubicBezTo>
                    <a:pt x="903" y="0"/>
                    <a:pt x="0" y="17"/>
                    <a:pt x="0" y="34"/>
                  </a:cubicBezTo>
                  <a:cubicBezTo>
                    <a:pt x="0" y="50"/>
                    <a:pt x="903" y="67"/>
                    <a:pt x="2039" y="67"/>
                  </a:cubicBezTo>
                  <a:cubicBezTo>
                    <a:pt x="3158" y="67"/>
                    <a:pt x="4061" y="50"/>
                    <a:pt x="4061" y="34"/>
                  </a:cubicBezTo>
                  <a:cubicBezTo>
                    <a:pt x="4061" y="17"/>
                    <a:pt x="3158"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730;p60">
              <a:extLst>
                <a:ext uri="{FF2B5EF4-FFF2-40B4-BE49-F238E27FC236}">
                  <a16:creationId xmlns:a16="http://schemas.microsoft.com/office/drawing/2014/main" id="{5F68CBB9-2D7A-47B3-8BD6-DDDB01B97721}"/>
                </a:ext>
              </a:extLst>
            </p:cNvPr>
            <p:cNvSpPr/>
            <p:nvPr/>
          </p:nvSpPr>
          <p:spPr>
            <a:xfrm>
              <a:off x="6833474" y="1717301"/>
              <a:ext cx="307392" cy="2179"/>
            </a:xfrm>
            <a:custGeom>
              <a:avLst/>
              <a:gdLst/>
              <a:ahLst/>
              <a:cxnLst/>
              <a:rect l="l" t="t" r="r" b="b"/>
              <a:pathLst>
                <a:path w="9591" h="68" extrusionOk="0">
                  <a:moveTo>
                    <a:pt x="4795" y="1"/>
                  </a:moveTo>
                  <a:cubicBezTo>
                    <a:pt x="2156" y="1"/>
                    <a:pt x="0" y="18"/>
                    <a:pt x="0" y="34"/>
                  </a:cubicBezTo>
                  <a:cubicBezTo>
                    <a:pt x="0" y="51"/>
                    <a:pt x="2156" y="68"/>
                    <a:pt x="4795" y="68"/>
                  </a:cubicBezTo>
                  <a:cubicBezTo>
                    <a:pt x="7452" y="68"/>
                    <a:pt x="9591" y="51"/>
                    <a:pt x="9591" y="34"/>
                  </a:cubicBezTo>
                  <a:cubicBezTo>
                    <a:pt x="9591" y="18"/>
                    <a:pt x="7452" y="1"/>
                    <a:pt x="47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731;p60">
              <a:extLst>
                <a:ext uri="{FF2B5EF4-FFF2-40B4-BE49-F238E27FC236}">
                  <a16:creationId xmlns:a16="http://schemas.microsoft.com/office/drawing/2014/main" id="{D7A04DBF-7E2D-417B-8930-3876C983FCFF}"/>
                </a:ext>
              </a:extLst>
            </p:cNvPr>
            <p:cNvSpPr/>
            <p:nvPr/>
          </p:nvSpPr>
          <p:spPr>
            <a:xfrm>
              <a:off x="6919143" y="1765505"/>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732;p60">
              <a:extLst>
                <a:ext uri="{FF2B5EF4-FFF2-40B4-BE49-F238E27FC236}">
                  <a16:creationId xmlns:a16="http://schemas.microsoft.com/office/drawing/2014/main" id="{F442EA91-8990-42B8-A2A1-8D816063BE2D}"/>
                </a:ext>
              </a:extLst>
            </p:cNvPr>
            <p:cNvSpPr/>
            <p:nvPr/>
          </p:nvSpPr>
          <p:spPr>
            <a:xfrm>
              <a:off x="6919143" y="1804061"/>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733;p60">
              <a:extLst>
                <a:ext uri="{FF2B5EF4-FFF2-40B4-BE49-F238E27FC236}">
                  <a16:creationId xmlns:a16="http://schemas.microsoft.com/office/drawing/2014/main" id="{7B476A8E-A40E-4956-B3D1-BC2F42D66EC8}"/>
                </a:ext>
              </a:extLst>
            </p:cNvPr>
            <p:cNvSpPr/>
            <p:nvPr/>
          </p:nvSpPr>
          <p:spPr>
            <a:xfrm>
              <a:off x="6919143" y="1848514"/>
              <a:ext cx="224414" cy="2179"/>
            </a:xfrm>
            <a:custGeom>
              <a:avLst/>
              <a:gdLst/>
              <a:ahLst/>
              <a:cxnLst/>
              <a:rect l="l" t="t" r="r" b="b"/>
              <a:pathLst>
                <a:path w="7002" h="68" extrusionOk="0">
                  <a:moveTo>
                    <a:pt x="3509" y="1"/>
                  </a:moveTo>
                  <a:cubicBezTo>
                    <a:pt x="1571" y="1"/>
                    <a:pt x="0" y="17"/>
                    <a:pt x="0" y="34"/>
                  </a:cubicBezTo>
                  <a:cubicBezTo>
                    <a:pt x="0" y="51"/>
                    <a:pt x="1571" y="67"/>
                    <a:pt x="3509" y="67"/>
                  </a:cubicBezTo>
                  <a:cubicBezTo>
                    <a:pt x="5431" y="67"/>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734;p60">
              <a:extLst>
                <a:ext uri="{FF2B5EF4-FFF2-40B4-BE49-F238E27FC236}">
                  <a16:creationId xmlns:a16="http://schemas.microsoft.com/office/drawing/2014/main" id="{56C4F017-C065-4F9A-B4CA-6F19968697B5}"/>
                </a:ext>
              </a:extLst>
            </p:cNvPr>
            <p:cNvSpPr/>
            <p:nvPr/>
          </p:nvSpPr>
          <p:spPr>
            <a:xfrm>
              <a:off x="7302558" y="1608620"/>
              <a:ext cx="91086" cy="1635"/>
            </a:xfrm>
            <a:custGeom>
              <a:avLst/>
              <a:gdLst/>
              <a:ahLst/>
              <a:cxnLst/>
              <a:rect l="l" t="t" r="r" b="b"/>
              <a:pathLst>
                <a:path w="2842" h="51" extrusionOk="0">
                  <a:moveTo>
                    <a:pt x="1421" y="0"/>
                  </a:moveTo>
                  <a:cubicBezTo>
                    <a:pt x="636" y="0"/>
                    <a:pt x="1" y="0"/>
                    <a:pt x="1" y="34"/>
                  </a:cubicBezTo>
                  <a:cubicBezTo>
                    <a:pt x="1" y="50"/>
                    <a:pt x="636" y="50"/>
                    <a:pt x="1421" y="50"/>
                  </a:cubicBezTo>
                  <a:cubicBezTo>
                    <a:pt x="2206" y="50"/>
                    <a:pt x="2841" y="50"/>
                    <a:pt x="2841" y="34"/>
                  </a:cubicBezTo>
                  <a:cubicBezTo>
                    <a:pt x="2841" y="0"/>
                    <a:pt x="2206" y="0"/>
                    <a:pt x="14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735;p60">
              <a:extLst>
                <a:ext uri="{FF2B5EF4-FFF2-40B4-BE49-F238E27FC236}">
                  <a16:creationId xmlns:a16="http://schemas.microsoft.com/office/drawing/2014/main" id="{97D666F7-D981-4DCC-A637-E8E8A5069AAD}"/>
                </a:ext>
              </a:extLst>
            </p:cNvPr>
            <p:cNvSpPr/>
            <p:nvPr/>
          </p:nvSpPr>
          <p:spPr>
            <a:xfrm>
              <a:off x="6822224" y="2561819"/>
              <a:ext cx="71792" cy="48235"/>
            </a:xfrm>
            <a:custGeom>
              <a:avLst/>
              <a:gdLst/>
              <a:ahLst/>
              <a:cxnLst/>
              <a:rect l="l" t="t" r="r" b="b"/>
              <a:pathLst>
                <a:path w="2240" h="1505" extrusionOk="0">
                  <a:moveTo>
                    <a:pt x="318" y="0"/>
                  </a:moveTo>
                  <a:lnTo>
                    <a:pt x="0" y="1253"/>
                  </a:lnTo>
                  <a:lnTo>
                    <a:pt x="2156" y="1504"/>
                  </a:lnTo>
                  <a:lnTo>
                    <a:pt x="2239" y="251"/>
                  </a:lnTo>
                  <a:lnTo>
                    <a:pt x="31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736;p60">
              <a:extLst>
                <a:ext uri="{FF2B5EF4-FFF2-40B4-BE49-F238E27FC236}">
                  <a16:creationId xmlns:a16="http://schemas.microsoft.com/office/drawing/2014/main" id="{F0EE0A27-5BB0-42F4-8E58-AEE4A116096D}"/>
                </a:ext>
              </a:extLst>
            </p:cNvPr>
            <p:cNvSpPr/>
            <p:nvPr/>
          </p:nvSpPr>
          <p:spPr>
            <a:xfrm>
              <a:off x="6857031" y="2563421"/>
              <a:ext cx="6442" cy="36986"/>
            </a:xfrm>
            <a:custGeom>
              <a:avLst/>
              <a:gdLst/>
              <a:ahLst/>
              <a:cxnLst/>
              <a:rect l="l" t="t" r="r" b="b"/>
              <a:pathLst>
                <a:path w="201" h="1154" extrusionOk="0">
                  <a:moveTo>
                    <a:pt x="201" y="0"/>
                  </a:moveTo>
                  <a:lnTo>
                    <a:pt x="201" y="0"/>
                  </a:lnTo>
                  <a:cubicBezTo>
                    <a:pt x="84" y="385"/>
                    <a:pt x="17" y="769"/>
                    <a:pt x="0" y="1153"/>
                  </a:cubicBezTo>
                  <a:cubicBezTo>
                    <a:pt x="67" y="969"/>
                    <a:pt x="101" y="786"/>
                    <a:pt x="134" y="585"/>
                  </a:cubicBezTo>
                  <a:cubicBezTo>
                    <a:pt x="167" y="401"/>
                    <a:pt x="201" y="201"/>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737;p60">
              <a:extLst>
                <a:ext uri="{FF2B5EF4-FFF2-40B4-BE49-F238E27FC236}">
                  <a16:creationId xmlns:a16="http://schemas.microsoft.com/office/drawing/2014/main" id="{77C3A2F2-CF9D-49DA-9559-82F93A46DC3F}"/>
                </a:ext>
              </a:extLst>
            </p:cNvPr>
            <p:cNvSpPr/>
            <p:nvPr/>
          </p:nvSpPr>
          <p:spPr>
            <a:xfrm>
              <a:off x="6823827" y="2594478"/>
              <a:ext cx="67497" cy="11282"/>
            </a:xfrm>
            <a:custGeom>
              <a:avLst/>
              <a:gdLst/>
              <a:ahLst/>
              <a:cxnLst/>
              <a:rect l="l" t="t" r="r" b="b"/>
              <a:pathLst>
                <a:path w="2106" h="352" extrusionOk="0">
                  <a:moveTo>
                    <a:pt x="0" y="0"/>
                  </a:moveTo>
                  <a:cubicBezTo>
                    <a:pt x="101" y="34"/>
                    <a:pt x="201" y="51"/>
                    <a:pt x="301" y="67"/>
                  </a:cubicBezTo>
                  <a:cubicBezTo>
                    <a:pt x="502" y="117"/>
                    <a:pt x="752" y="151"/>
                    <a:pt x="1053" y="201"/>
                  </a:cubicBezTo>
                  <a:lnTo>
                    <a:pt x="1805" y="318"/>
                  </a:lnTo>
                  <a:cubicBezTo>
                    <a:pt x="1905" y="335"/>
                    <a:pt x="2005" y="335"/>
                    <a:pt x="2106" y="351"/>
                  </a:cubicBezTo>
                  <a:cubicBezTo>
                    <a:pt x="2022" y="301"/>
                    <a:pt x="1922" y="285"/>
                    <a:pt x="1805" y="268"/>
                  </a:cubicBezTo>
                  <a:cubicBezTo>
                    <a:pt x="1621" y="234"/>
                    <a:pt x="1354" y="184"/>
                    <a:pt x="1070" y="134"/>
                  </a:cubicBezTo>
                  <a:lnTo>
                    <a:pt x="318" y="34"/>
                  </a:lnTo>
                  <a:cubicBezTo>
                    <a:pt x="218" y="17"/>
                    <a:pt x="10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738;p60">
              <a:extLst>
                <a:ext uri="{FF2B5EF4-FFF2-40B4-BE49-F238E27FC236}">
                  <a16:creationId xmlns:a16="http://schemas.microsoft.com/office/drawing/2014/main" id="{180C17AF-3C28-4F69-BB19-1653670D138F}"/>
                </a:ext>
              </a:extLst>
            </p:cNvPr>
            <p:cNvSpPr/>
            <p:nvPr/>
          </p:nvSpPr>
          <p:spPr>
            <a:xfrm>
              <a:off x="7072823" y="2571466"/>
              <a:ext cx="139289" cy="29133"/>
            </a:xfrm>
            <a:custGeom>
              <a:avLst/>
              <a:gdLst/>
              <a:ahLst/>
              <a:cxnLst/>
              <a:rect l="l" t="t" r="r" b="b"/>
              <a:pathLst>
                <a:path w="4346" h="909" extrusionOk="0">
                  <a:moveTo>
                    <a:pt x="2340" y="0"/>
                  </a:moveTo>
                  <a:lnTo>
                    <a:pt x="1" y="67"/>
                  </a:lnTo>
                  <a:lnTo>
                    <a:pt x="18" y="886"/>
                  </a:lnTo>
                  <a:lnTo>
                    <a:pt x="151" y="886"/>
                  </a:lnTo>
                  <a:cubicBezTo>
                    <a:pt x="458" y="893"/>
                    <a:pt x="1206" y="909"/>
                    <a:pt x="1957" y="909"/>
                  </a:cubicBezTo>
                  <a:cubicBezTo>
                    <a:pt x="2800" y="909"/>
                    <a:pt x="3647" y="889"/>
                    <a:pt x="3877" y="819"/>
                  </a:cubicBezTo>
                  <a:cubicBezTo>
                    <a:pt x="4345" y="652"/>
                    <a:pt x="2357" y="251"/>
                    <a:pt x="2357" y="251"/>
                  </a:cubicBezTo>
                  <a:lnTo>
                    <a:pt x="234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739;p60">
              <a:extLst>
                <a:ext uri="{FF2B5EF4-FFF2-40B4-BE49-F238E27FC236}">
                  <a16:creationId xmlns:a16="http://schemas.microsoft.com/office/drawing/2014/main" id="{F3E68069-3660-4E64-95AD-58A8727A29C5}"/>
                </a:ext>
              </a:extLst>
            </p:cNvPr>
            <p:cNvSpPr/>
            <p:nvPr/>
          </p:nvSpPr>
          <p:spPr>
            <a:xfrm>
              <a:off x="7072823" y="2577780"/>
              <a:ext cx="27339" cy="21025"/>
            </a:xfrm>
            <a:custGeom>
              <a:avLst/>
              <a:gdLst/>
              <a:ahLst/>
              <a:cxnLst/>
              <a:rect l="l" t="t" r="r" b="b"/>
              <a:pathLst>
                <a:path w="853" h="656" extrusionOk="0">
                  <a:moveTo>
                    <a:pt x="75" y="0"/>
                  </a:moveTo>
                  <a:cubicBezTo>
                    <a:pt x="51" y="0"/>
                    <a:pt x="26" y="1"/>
                    <a:pt x="1" y="4"/>
                  </a:cubicBezTo>
                  <a:lnTo>
                    <a:pt x="18" y="655"/>
                  </a:lnTo>
                  <a:lnTo>
                    <a:pt x="853" y="655"/>
                  </a:lnTo>
                  <a:cubicBezTo>
                    <a:pt x="820" y="455"/>
                    <a:pt x="703" y="271"/>
                    <a:pt x="552" y="154"/>
                  </a:cubicBezTo>
                  <a:cubicBezTo>
                    <a:pt x="406" y="52"/>
                    <a:pt x="247" y="0"/>
                    <a:pt x="7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740;p60">
              <a:extLst>
                <a:ext uri="{FF2B5EF4-FFF2-40B4-BE49-F238E27FC236}">
                  <a16:creationId xmlns:a16="http://schemas.microsoft.com/office/drawing/2014/main" id="{745AD466-055D-4793-9999-B128D3268742}"/>
                </a:ext>
              </a:extLst>
            </p:cNvPr>
            <p:cNvSpPr/>
            <p:nvPr/>
          </p:nvSpPr>
          <p:spPr>
            <a:xfrm>
              <a:off x="7073368" y="2586978"/>
              <a:ext cx="128553" cy="14070"/>
            </a:xfrm>
            <a:custGeom>
              <a:avLst/>
              <a:gdLst/>
              <a:ahLst/>
              <a:cxnLst/>
              <a:rect l="l" t="t" r="r" b="b"/>
              <a:pathLst>
                <a:path w="4011" h="439" extrusionOk="0">
                  <a:moveTo>
                    <a:pt x="3309" y="1"/>
                  </a:moveTo>
                  <a:cubicBezTo>
                    <a:pt x="3175" y="1"/>
                    <a:pt x="3108" y="301"/>
                    <a:pt x="3108" y="301"/>
                  </a:cubicBezTo>
                  <a:lnTo>
                    <a:pt x="1" y="351"/>
                  </a:lnTo>
                  <a:lnTo>
                    <a:pt x="1" y="402"/>
                  </a:lnTo>
                  <a:cubicBezTo>
                    <a:pt x="363" y="427"/>
                    <a:pt x="869" y="439"/>
                    <a:pt x="1399" y="439"/>
                  </a:cubicBezTo>
                  <a:cubicBezTo>
                    <a:pt x="2578" y="439"/>
                    <a:pt x="3869" y="382"/>
                    <a:pt x="3927" y="301"/>
                  </a:cubicBezTo>
                  <a:cubicBezTo>
                    <a:pt x="4011" y="184"/>
                    <a:pt x="3309" y="1"/>
                    <a:pt x="330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741;p60">
              <a:extLst>
                <a:ext uri="{FF2B5EF4-FFF2-40B4-BE49-F238E27FC236}">
                  <a16:creationId xmlns:a16="http://schemas.microsoft.com/office/drawing/2014/main" id="{FC498D1A-2C26-46BA-854D-0AADA29130AE}"/>
                </a:ext>
              </a:extLst>
            </p:cNvPr>
            <p:cNvSpPr/>
            <p:nvPr/>
          </p:nvSpPr>
          <p:spPr>
            <a:xfrm>
              <a:off x="7077118" y="2595535"/>
              <a:ext cx="121053" cy="3269"/>
            </a:xfrm>
            <a:custGeom>
              <a:avLst/>
              <a:gdLst/>
              <a:ahLst/>
              <a:cxnLst/>
              <a:rect l="l" t="t" r="r" b="b"/>
              <a:pathLst>
                <a:path w="3777" h="102" extrusionOk="0">
                  <a:moveTo>
                    <a:pt x="3660" y="1"/>
                  </a:moveTo>
                  <a:lnTo>
                    <a:pt x="3225" y="18"/>
                  </a:lnTo>
                  <a:cubicBezTo>
                    <a:pt x="2874" y="34"/>
                    <a:pt x="2373" y="51"/>
                    <a:pt x="1822" y="68"/>
                  </a:cubicBezTo>
                  <a:cubicBezTo>
                    <a:pt x="1287" y="68"/>
                    <a:pt x="786" y="84"/>
                    <a:pt x="418" y="84"/>
                  </a:cubicBezTo>
                  <a:lnTo>
                    <a:pt x="0" y="84"/>
                  </a:lnTo>
                  <a:lnTo>
                    <a:pt x="418" y="101"/>
                  </a:lnTo>
                  <a:cubicBezTo>
                    <a:pt x="786" y="101"/>
                    <a:pt x="1287" y="101"/>
                    <a:pt x="1822" y="84"/>
                  </a:cubicBezTo>
                  <a:cubicBezTo>
                    <a:pt x="2373" y="84"/>
                    <a:pt x="2874" y="51"/>
                    <a:pt x="3225" y="34"/>
                  </a:cubicBezTo>
                  <a:lnTo>
                    <a:pt x="3660" y="18"/>
                  </a:lnTo>
                  <a:lnTo>
                    <a:pt x="3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742;p60">
              <a:extLst>
                <a:ext uri="{FF2B5EF4-FFF2-40B4-BE49-F238E27FC236}">
                  <a16:creationId xmlns:a16="http://schemas.microsoft.com/office/drawing/2014/main" id="{04E8F9DB-4518-46F9-A6FB-645702BCD30C}"/>
                </a:ext>
              </a:extLst>
            </p:cNvPr>
            <p:cNvSpPr/>
            <p:nvPr/>
          </p:nvSpPr>
          <p:spPr>
            <a:xfrm>
              <a:off x="7172979" y="2585920"/>
              <a:ext cx="6987" cy="11794"/>
            </a:xfrm>
            <a:custGeom>
              <a:avLst/>
              <a:gdLst/>
              <a:ahLst/>
              <a:cxnLst/>
              <a:rect l="l" t="t" r="r" b="b"/>
              <a:pathLst>
                <a:path w="218" h="368" extrusionOk="0">
                  <a:moveTo>
                    <a:pt x="218" y="0"/>
                  </a:moveTo>
                  <a:lnTo>
                    <a:pt x="218" y="0"/>
                  </a:lnTo>
                  <a:cubicBezTo>
                    <a:pt x="84" y="67"/>
                    <a:pt x="0" y="217"/>
                    <a:pt x="0" y="368"/>
                  </a:cubicBezTo>
                  <a:cubicBezTo>
                    <a:pt x="34" y="234"/>
                    <a:pt x="101" y="10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743;p60">
              <a:extLst>
                <a:ext uri="{FF2B5EF4-FFF2-40B4-BE49-F238E27FC236}">
                  <a16:creationId xmlns:a16="http://schemas.microsoft.com/office/drawing/2014/main" id="{E7E582D0-2BBA-4CAB-9947-40BD810C0FC9}"/>
                </a:ext>
              </a:extLst>
            </p:cNvPr>
            <p:cNvSpPr/>
            <p:nvPr/>
          </p:nvSpPr>
          <p:spPr>
            <a:xfrm>
              <a:off x="7150480" y="2580985"/>
              <a:ext cx="4327" cy="6122"/>
            </a:xfrm>
            <a:custGeom>
              <a:avLst/>
              <a:gdLst/>
              <a:ahLst/>
              <a:cxnLst/>
              <a:rect l="l" t="t" r="r" b="b"/>
              <a:pathLst>
                <a:path w="135" h="191" extrusionOk="0">
                  <a:moveTo>
                    <a:pt x="127" y="0"/>
                  </a:moveTo>
                  <a:cubicBezTo>
                    <a:pt x="109" y="0"/>
                    <a:pt x="80" y="44"/>
                    <a:pt x="51" y="87"/>
                  </a:cubicBezTo>
                  <a:cubicBezTo>
                    <a:pt x="17" y="137"/>
                    <a:pt x="1" y="188"/>
                    <a:pt x="1" y="188"/>
                  </a:cubicBezTo>
                  <a:cubicBezTo>
                    <a:pt x="3" y="190"/>
                    <a:pt x="5" y="191"/>
                    <a:pt x="8" y="191"/>
                  </a:cubicBezTo>
                  <a:cubicBezTo>
                    <a:pt x="26" y="191"/>
                    <a:pt x="55" y="147"/>
                    <a:pt x="84" y="104"/>
                  </a:cubicBezTo>
                  <a:cubicBezTo>
                    <a:pt x="118" y="54"/>
                    <a:pt x="134" y="4"/>
                    <a:pt x="134" y="4"/>
                  </a:cubicBezTo>
                  <a:cubicBezTo>
                    <a:pt x="132" y="2"/>
                    <a:pt x="129"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744;p60">
              <a:extLst>
                <a:ext uri="{FF2B5EF4-FFF2-40B4-BE49-F238E27FC236}">
                  <a16:creationId xmlns:a16="http://schemas.microsoft.com/office/drawing/2014/main" id="{97EDBD01-E632-4430-A3F4-8A9AAFFA9242}"/>
                </a:ext>
              </a:extLst>
            </p:cNvPr>
            <p:cNvSpPr/>
            <p:nvPr/>
          </p:nvSpPr>
          <p:spPr>
            <a:xfrm>
              <a:off x="7144583" y="2579863"/>
              <a:ext cx="4872" cy="4487"/>
            </a:xfrm>
            <a:custGeom>
              <a:avLst/>
              <a:gdLst/>
              <a:ahLst/>
              <a:cxnLst/>
              <a:rect l="l" t="t" r="r" b="b"/>
              <a:pathLst>
                <a:path w="152" h="140" extrusionOk="0">
                  <a:moveTo>
                    <a:pt x="140" y="1"/>
                  </a:moveTo>
                  <a:cubicBezTo>
                    <a:pt x="122" y="1"/>
                    <a:pt x="95" y="28"/>
                    <a:pt x="68" y="55"/>
                  </a:cubicBezTo>
                  <a:cubicBezTo>
                    <a:pt x="17" y="89"/>
                    <a:pt x="1" y="122"/>
                    <a:pt x="1" y="139"/>
                  </a:cubicBezTo>
                  <a:cubicBezTo>
                    <a:pt x="1" y="139"/>
                    <a:pt x="34" y="106"/>
                    <a:pt x="84" y="72"/>
                  </a:cubicBezTo>
                  <a:cubicBezTo>
                    <a:pt x="118" y="39"/>
                    <a:pt x="151" y="5"/>
                    <a:pt x="151" y="5"/>
                  </a:cubicBezTo>
                  <a:cubicBezTo>
                    <a:pt x="148" y="2"/>
                    <a:pt x="144" y="1"/>
                    <a:pt x="1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745;p60">
              <a:extLst>
                <a:ext uri="{FF2B5EF4-FFF2-40B4-BE49-F238E27FC236}">
                  <a16:creationId xmlns:a16="http://schemas.microsoft.com/office/drawing/2014/main" id="{B4B0AA37-CCBF-494C-BC0A-05C071E53362}"/>
                </a:ext>
              </a:extLst>
            </p:cNvPr>
            <p:cNvSpPr/>
            <p:nvPr/>
          </p:nvSpPr>
          <p:spPr>
            <a:xfrm>
              <a:off x="7140833" y="2576562"/>
              <a:ext cx="7532" cy="1058"/>
            </a:xfrm>
            <a:custGeom>
              <a:avLst/>
              <a:gdLst/>
              <a:ahLst/>
              <a:cxnLst/>
              <a:rect l="l" t="t" r="r" b="b"/>
              <a:pathLst>
                <a:path w="235" h="33" extrusionOk="0">
                  <a:moveTo>
                    <a:pt x="156" y="1"/>
                  </a:moveTo>
                  <a:cubicBezTo>
                    <a:pt x="142" y="1"/>
                    <a:pt x="129" y="3"/>
                    <a:pt x="118" y="8"/>
                  </a:cubicBezTo>
                  <a:cubicBezTo>
                    <a:pt x="103" y="3"/>
                    <a:pt x="90" y="1"/>
                    <a:pt x="78" y="1"/>
                  </a:cubicBezTo>
                  <a:cubicBezTo>
                    <a:pt x="48" y="1"/>
                    <a:pt x="24" y="13"/>
                    <a:pt x="1" y="25"/>
                  </a:cubicBezTo>
                  <a:cubicBezTo>
                    <a:pt x="23" y="25"/>
                    <a:pt x="45" y="32"/>
                    <a:pt x="73" y="32"/>
                  </a:cubicBezTo>
                  <a:cubicBezTo>
                    <a:pt x="86" y="32"/>
                    <a:pt x="101" y="30"/>
                    <a:pt x="118" y="25"/>
                  </a:cubicBezTo>
                  <a:cubicBezTo>
                    <a:pt x="128" y="30"/>
                    <a:pt x="139" y="32"/>
                    <a:pt x="151" y="32"/>
                  </a:cubicBezTo>
                  <a:cubicBezTo>
                    <a:pt x="179" y="32"/>
                    <a:pt x="211" y="20"/>
                    <a:pt x="235" y="8"/>
                  </a:cubicBezTo>
                  <a:cubicBezTo>
                    <a:pt x="212" y="8"/>
                    <a:pt x="183"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746;p60">
              <a:extLst>
                <a:ext uri="{FF2B5EF4-FFF2-40B4-BE49-F238E27FC236}">
                  <a16:creationId xmlns:a16="http://schemas.microsoft.com/office/drawing/2014/main" id="{520A1B18-2F5D-4D11-9848-40E8B8EC1796}"/>
                </a:ext>
              </a:extLst>
            </p:cNvPr>
            <p:cNvSpPr/>
            <p:nvPr/>
          </p:nvSpPr>
          <p:spPr>
            <a:xfrm>
              <a:off x="7139231" y="2571979"/>
              <a:ext cx="8621" cy="1314"/>
            </a:xfrm>
            <a:custGeom>
              <a:avLst/>
              <a:gdLst/>
              <a:ahLst/>
              <a:cxnLst/>
              <a:rect l="l" t="t" r="r" b="b"/>
              <a:pathLst>
                <a:path w="269" h="41" extrusionOk="0">
                  <a:moveTo>
                    <a:pt x="1" y="1"/>
                  </a:moveTo>
                  <a:cubicBezTo>
                    <a:pt x="47" y="28"/>
                    <a:pt x="98" y="41"/>
                    <a:pt x="148" y="41"/>
                  </a:cubicBezTo>
                  <a:cubicBezTo>
                    <a:pt x="190" y="41"/>
                    <a:pt x="230" y="32"/>
                    <a:pt x="268" y="17"/>
                  </a:cubicBezTo>
                  <a:lnTo>
                    <a:pt x="134" y="17"/>
                  </a:lnTo>
                  <a:cubicBezTo>
                    <a:pt x="84" y="1"/>
                    <a:pt x="5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747;p60">
              <a:extLst>
                <a:ext uri="{FF2B5EF4-FFF2-40B4-BE49-F238E27FC236}">
                  <a16:creationId xmlns:a16="http://schemas.microsoft.com/office/drawing/2014/main" id="{3B9E7EC2-A7A7-4107-9782-5F8502982202}"/>
                </a:ext>
              </a:extLst>
            </p:cNvPr>
            <p:cNvSpPr/>
            <p:nvPr/>
          </p:nvSpPr>
          <p:spPr>
            <a:xfrm>
              <a:off x="7153173" y="2573677"/>
              <a:ext cx="13942" cy="7980"/>
            </a:xfrm>
            <a:custGeom>
              <a:avLst/>
              <a:gdLst/>
              <a:ahLst/>
              <a:cxnLst/>
              <a:rect l="l" t="t" r="r" b="b"/>
              <a:pathLst>
                <a:path w="435" h="249" extrusionOk="0">
                  <a:moveTo>
                    <a:pt x="287" y="20"/>
                  </a:moveTo>
                  <a:cubicBezTo>
                    <a:pt x="323" y="20"/>
                    <a:pt x="362" y="28"/>
                    <a:pt x="401" y="48"/>
                  </a:cubicBezTo>
                  <a:cubicBezTo>
                    <a:pt x="418" y="65"/>
                    <a:pt x="418" y="98"/>
                    <a:pt x="384" y="115"/>
                  </a:cubicBezTo>
                  <a:cubicBezTo>
                    <a:pt x="351" y="132"/>
                    <a:pt x="334" y="132"/>
                    <a:pt x="301" y="148"/>
                  </a:cubicBezTo>
                  <a:cubicBezTo>
                    <a:pt x="251" y="165"/>
                    <a:pt x="201" y="182"/>
                    <a:pt x="150" y="198"/>
                  </a:cubicBezTo>
                  <a:cubicBezTo>
                    <a:pt x="100" y="207"/>
                    <a:pt x="62" y="211"/>
                    <a:pt x="36" y="213"/>
                  </a:cubicBezTo>
                  <a:lnTo>
                    <a:pt x="36" y="213"/>
                  </a:lnTo>
                  <a:cubicBezTo>
                    <a:pt x="53" y="185"/>
                    <a:pt x="72" y="154"/>
                    <a:pt x="84" y="132"/>
                  </a:cubicBezTo>
                  <a:cubicBezTo>
                    <a:pt x="117" y="81"/>
                    <a:pt x="167" y="48"/>
                    <a:pt x="217" y="31"/>
                  </a:cubicBezTo>
                  <a:cubicBezTo>
                    <a:pt x="238" y="24"/>
                    <a:pt x="262" y="20"/>
                    <a:pt x="287" y="20"/>
                  </a:cubicBezTo>
                  <a:close/>
                  <a:moveTo>
                    <a:pt x="294" y="1"/>
                  </a:moveTo>
                  <a:cubicBezTo>
                    <a:pt x="205" y="1"/>
                    <a:pt x="124" y="46"/>
                    <a:pt x="67" y="115"/>
                  </a:cubicBezTo>
                  <a:cubicBezTo>
                    <a:pt x="51" y="148"/>
                    <a:pt x="34" y="180"/>
                    <a:pt x="34" y="213"/>
                  </a:cubicBezTo>
                  <a:lnTo>
                    <a:pt x="34" y="213"/>
                  </a:lnTo>
                  <a:cubicBezTo>
                    <a:pt x="11" y="215"/>
                    <a:pt x="0" y="215"/>
                    <a:pt x="0" y="215"/>
                  </a:cubicBezTo>
                  <a:lnTo>
                    <a:pt x="34" y="215"/>
                  </a:lnTo>
                  <a:cubicBezTo>
                    <a:pt x="17" y="232"/>
                    <a:pt x="17" y="248"/>
                    <a:pt x="17" y="248"/>
                  </a:cubicBezTo>
                  <a:cubicBezTo>
                    <a:pt x="22" y="239"/>
                    <a:pt x="28" y="227"/>
                    <a:pt x="35" y="215"/>
                  </a:cubicBezTo>
                  <a:lnTo>
                    <a:pt x="150" y="215"/>
                  </a:lnTo>
                  <a:cubicBezTo>
                    <a:pt x="201" y="198"/>
                    <a:pt x="251" y="182"/>
                    <a:pt x="301" y="165"/>
                  </a:cubicBezTo>
                  <a:cubicBezTo>
                    <a:pt x="334" y="165"/>
                    <a:pt x="368" y="148"/>
                    <a:pt x="401" y="132"/>
                  </a:cubicBezTo>
                  <a:cubicBezTo>
                    <a:pt x="418" y="115"/>
                    <a:pt x="435" y="98"/>
                    <a:pt x="435" y="81"/>
                  </a:cubicBezTo>
                  <a:cubicBezTo>
                    <a:pt x="435" y="65"/>
                    <a:pt x="435" y="31"/>
                    <a:pt x="418" y="31"/>
                  </a:cubicBezTo>
                  <a:cubicBezTo>
                    <a:pt x="376" y="10"/>
                    <a:pt x="334" y="1"/>
                    <a:pt x="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748;p60">
              <a:extLst>
                <a:ext uri="{FF2B5EF4-FFF2-40B4-BE49-F238E27FC236}">
                  <a16:creationId xmlns:a16="http://schemas.microsoft.com/office/drawing/2014/main" id="{5365E9C3-12A4-420B-A87D-8C7F6295FCB2}"/>
                </a:ext>
              </a:extLst>
            </p:cNvPr>
            <p:cNvSpPr/>
            <p:nvPr/>
          </p:nvSpPr>
          <p:spPr>
            <a:xfrm>
              <a:off x="7147820" y="2571466"/>
              <a:ext cx="7500" cy="9134"/>
            </a:xfrm>
            <a:custGeom>
              <a:avLst/>
              <a:gdLst/>
              <a:ahLst/>
              <a:cxnLst/>
              <a:rect l="l" t="t" r="r" b="b"/>
              <a:pathLst>
                <a:path w="234" h="285" extrusionOk="0">
                  <a:moveTo>
                    <a:pt x="50" y="0"/>
                  </a:moveTo>
                  <a:cubicBezTo>
                    <a:pt x="17" y="17"/>
                    <a:pt x="0" y="50"/>
                    <a:pt x="0" y="67"/>
                  </a:cubicBezTo>
                  <a:cubicBezTo>
                    <a:pt x="17" y="100"/>
                    <a:pt x="17" y="117"/>
                    <a:pt x="33" y="134"/>
                  </a:cubicBezTo>
                  <a:cubicBezTo>
                    <a:pt x="50" y="167"/>
                    <a:pt x="84" y="201"/>
                    <a:pt x="100" y="234"/>
                  </a:cubicBezTo>
                  <a:cubicBezTo>
                    <a:pt x="134" y="251"/>
                    <a:pt x="167" y="284"/>
                    <a:pt x="201" y="284"/>
                  </a:cubicBezTo>
                  <a:cubicBezTo>
                    <a:pt x="201" y="284"/>
                    <a:pt x="167" y="267"/>
                    <a:pt x="117" y="217"/>
                  </a:cubicBezTo>
                  <a:cubicBezTo>
                    <a:pt x="100" y="184"/>
                    <a:pt x="67" y="167"/>
                    <a:pt x="50" y="134"/>
                  </a:cubicBezTo>
                  <a:cubicBezTo>
                    <a:pt x="33" y="100"/>
                    <a:pt x="17" y="33"/>
                    <a:pt x="50" y="33"/>
                  </a:cubicBezTo>
                  <a:cubicBezTo>
                    <a:pt x="100" y="33"/>
                    <a:pt x="134" y="67"/>
                    <a:pt x="150" y="100"/>
                  </a:cubicBezTo>
                  <a:cubicBezTo>
                    <a:pt x="184" y="117"/>
                    <a:pt x="184" y="150"/>
                    <a:pt x="201" y="184"/>
                  </a:cubicBezTo>
                  <a:cubicBezTo>
                    <a:pt x="201" y="213"/>
                    <a:pt x="201" y="243"/>
                    <a:pt x="201" y="284"/>
                  </a:cubicBezTo>
                  <a:cubicBezTo>
                    <a:pt x="217" y="267"/>
                    <a:pt x="234" y="217"/>
                    <a:pt x="217" y="184"/>
                  </a:cubicBezTo>
                  <a:cubicBezTo>
                    <a:pt x="217" y="150"/>
                    <a:pt x="201" y="117"/>
                    <a:pt x="184" y="84"/>
                  </a:cubicBezTo>
                  <a:cubicBezTo>
                    <a:pt x="150" y="33"/>
                    <a:pt x="100"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749;p60">
              <a:extLst>
                <a:ext uri="{FF2B5EF4-FFF2-40B4-BE49-F238E27FC236}">
                  <a16:creationId xmlns:a16="http://schemas.microsoft.com/office/drawing/2014/main" id="{A36724BE-9137-4490-9E4A-BA9782FC4F49}"/>
                </a:ext>
              </a:extLst>
            </p:cNvPr>
            <p:cNvSpPr/>
            <p:nvPr/>
          </p:nvSpPr>
          <p:spPr>
            <a:xfrm>
              <a:off x="7073368" y="2576818"/>
              <a:ext cx="26794" cy="21441"/>
            </a:xfrm>
            <a:custGeom>
              <a:avLst/>
              <a:gdLst/>
              <a:ahLst/>
              <a:cxnLst/>
              <a:rect l="l" t="t" r="r" b="b"/>
              <a:pathLst>
                <a:path w="836" h="669" extrusionOk="0">
                  <a:moveTo>
                    <a:pt x="168" y="0"/>
                  </a:moveTo>
                  <a:cubicBezTo>
                    <a:pt x="117" y="0"/>
                    <a:pt x="84" y="0"/>
                    <a:pt x="34" y="17"/>
                  </a:cubicBezTo>
                  <a:lnTo>
                    <a:pt x="1" y="17"/>
                  </a:lnTo>
                  <a:cubicBezTo>
                    <a:pt x="1" y="22"/>
                    <a:pt x="8" y="24"/>
                    <a:pt x="22" y="24"/>
                  </a:cubicBezTo>
                  <a:cubicBezTo>
                    <a:pt x="49" y="24"/>
                    <a:pt x="101" y="17"/>
                    <a:pt x="168" y="17"/>
                  </a:cubicBezTo>
                  <a:cubicBezTo>
                    <a:pt x="452" y="50"/>
                    <a:pt x="686" y="234"/>
                    <a:pt x="786" y="501"/>
                  </a:cubicBezTo>
                  <a:cubicBezTo>
                    <a:pt x="819" y="602"/>
                    <a:pt x="836" y="668"/>
                    <a:pt x="836" y="668"/>
                  </a:cubicBezTo>
                  <a:cubicBezTo>
                    <a:pt x="836" y="652"/>
                    <a:pt x="836" y="635"/>
                    <a:pt x="836" y="618"/>
                  </a:cubicBezTo>
                  <a:cubicBezTo>
                    <a:pt x="836" y="568"/>
                    <a:pt x="819" y="535"/>
                    <a:pt x="803" y="501"/>
                  </a:cubicBezTo>
                  <a:cubicBezTo>
                    <a:pt x="719" y="217"/>
                    <a:pt x="468"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750;p60">
              <a:extLst>
                <a:ext uri="{FF2B5EF4-FFF2-40B4-BE49-F238E27FC236}">
                  <a16:creationId xmlns:a16="http://schemas.microsoft.com/office/drawing/2014/main" id="{631E68EC-A918-45C1-97CC-32D8EB09BB1F}"/>
                </a:ext>
              </a:extLst>
            </p:cNvPr>
            <p:cNvSpPr/>
            <p:nvPr/>
          </p:nvSpPr>
          <p:spPr>
            <a:xfrm>
              <a:off x="7109777" y="2590728"/>
              <a:ext cx="21986" cy="1314"/>
            </a:xfrm>
            <a:custGeom>
              <a:avLst/>
              <a:gdLst/>
              <a:ahLst/>
              <a:cxnLst/>
              <a:rect l="l" t="t" r="r" b="b"/>
              <a:pathLst>
                <a:path w="686" h="41" extrusionOk="0">
                  <a:moveTo>
                    <a:pt x="335" y="1"/>
                  </a:moveTo>
                  <a:cubicBezTo>
                    <a:pt x="243" y="9"/>
                    <a:pt x="159" y="9"/>
                    <a:pt x="99" y="9"/>
                  </a:cubicBezTo>
                  <a:cubicBezTo>
                    <a:pt x="38" y="9"/>
                    <a:pt x="1" y="9"/>
                    <a:pt x="1" y="17"/>
                  </a:cubicBezTo>
                  <a:cubicBezTo>
                    <a:pt x="98" y="32"/>
                    <a:pt x="199" y="41"/>
                    <a:pt x="302" y="41"/>
                  </a:cubicBezTo>
                  <a:cubicBezTo>
                    <a:pt x="428" y="41"/>
                    <a:pt x="557" y="2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751;p60">
              <a:extLst>
                <a:ext uri="{FF2B5EF4-FFF2-40B4-BE49-F238E27FC236}">
                  <a16:creationId xmlns:a16="http://schemas.microsoft.com/office/drawing/2014/main" id="{124699AD-972C-430D-BF86-452EF3E7AD9F}"/>
                </a:ext>
              </a:extLst>
            </p:cNvPr>
            <p:cNvSpPr/>
            <p:nvPr/>
          </p:nvSpPr>
          <p:spPr>
            <a:xfrm>
              <a:off x="7094777" y="2591273"/>
              <a:ext cx="2724" cy="4295"/>
            </a:xfrm>
            <a:custGeom>
              <a:avLst/>
              <a:gdLst/>
              <a:ahLst/>
              <a:cxnLst/>
              <a:rect l="l" t="t" r="r" b="b"/>
              <a:pathLst>
                <a:path w="85" h="134" extrusionOk="0">
                  <a:moveTo>
                    <a:pt x="1" y="0"/>
                  </a:moveTo>
                  <a:cubicBezTo>
                    <a:pt x="1" y="17"/>
                    <a:pt x="18" y="34"/>
                    <a:pt x="34" y="67"/>
                  </a:cubicBezTo>
                  <a:cubicBezTo>
                    <a:pt x="51" y="100"/>
                    <a:pt x="51" y="134"/>
                    <a:pt x="68" y="134"/>
                  </a:cubicBezTo>
                  <a:cubicBezTo>
                    <a:pt x="68" y="134"/>
                    <a:pt x="84" y="100"/>
                    <a:pt x="51" y="50"/>
                  </a:cubicBezTo>
                  <a:cubicBezTo>
                    <a:pt x="34"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752;p60">
              <a:extLst>
                <a:ext uri="{FF2B5EF4-FFF2-40B4-BE49-F238E27FC236}">
                  <a16:creationId xmlns:a16="http://schemas.microsoft.com/office/drawing/2014/main" id="{D08F1DF2-5746-4D5C-9F18-BBEC7638388F}"/>
                </a:ext>
              </a:extLst>
            </p:cNvPr>
            <p:cNvSpPr/>
            <p:nvPr/>
          </p:nvSpPr>
          <p:spPr>
            <a:xfrm>
              <a:off x="7088912" y="2584318"/>
              <a:ext cx="3237" cy="3237"/>
            </a:xfrm>
            <a:custGeom>
              <a:avLst/>
              <a:gdLst/>
              <a:ahLst/>
              <a:cxnLst/>
              <a:rect l="l" t="t" r="r" b="b"/>
              <a:pathLst>
                <a:path w="101" h="101" extrusionOk="0">
                  <a:moveTo>
                    <a:pt x="17" y="0"/>
                  </a:moveTo>
                  <a:lnTo>
                    <a:pt x="17" y="17"/>
                  </a:lnTo>
                  <a:cubicBezTo>
                    <a:pt x="0" y="17"/>
                    <a:pt x="17" y="33"/>
                    <a:pt x="50" y="67"/>
                  </a:cubicBezTo>
                  <a:cubicBezTo>
                    <a:pt x="67" y="84"/>
                    <a:pt x="100" y="100"/>
                    <a:pt x="100" y="100"/>
                  </a:cubicBezTo>
                  <a:cubicBezTo>
                    <a:pt x="100" y="84"/>
                    <a:pt x="84" y="67"/>
                    <a:pt x="67" y="33"/>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753;p60">
              <a:extLst>
                <a:ext uri="{FF2B5EF4-FFF2-40B4-BE49-F238E27FC236}">
                  <a16:creationId xmlns:a16="http://schemas.microsoft.com/office/drawing/2014/main" id="{0E81EA52-D3A4-451C-8FAB-76B89252A908}"/>
                </a:ext>
              </a:extLst>
            </p:cNvPr>
            <p:cNvSpPr/>
            <p:nvPr/>
          </p:nvSpPr>
          <p:spPr>
            <a:xfrm>
              <a:off x="7080868" y="2581081"/>
              <a:ext cx="4840" cy="1859"/>
            </a:xfrm>
            <a:custGeom>
              <a:avLst/>
              <a:gdLst/>
              <a:ahLst/>
              <a:cxnLst/>
              <a:rect l="l" t="t" r="r" b="b"/>
              <a:pathLst>
                <a:path w="151" h="58" extrusionOk="0">
                  <a:moveTo>
                    <a:pt x="84" y="1"/>
                  </a:moveTo>
                  <a:cubicBezTo>
                    <a:pt x="51" y="1"/>
                    <a:pt x="0" y="17"/>
                    <a:pt x="17" y="17"/>
                  </a:cubicBezTo>
                  <a:cubicBezTo>
                    <a:pt x="17" y="17"/>
                    <a:pt x="51" y="17"/>
                    <a:pt x="84" y="34"/>
                  </a:cubicBezTo>
                  <a:cubicBezTo>
                    <a:pt x="108" y="46"/>
                    <a:pt x="123" y="58"/>
                    <a:pt x="136" y="58"/>
                  </a:cubicBezTo>
                  <a:cubicBezTo>
                    <a:pt x="141" y="58"/>
                    <a:pt x="146" y="56"/>
                    <a:pt x="151" y="51"/>
                  </a:cubicBezTo>
                  <a:cubicBezTo>
                    <a:pt x="151" y="51"/>
                    <a:pt x="13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754;p60">
              <a:extLst>
                <a:ext uri="{FF2B5EF4-FFF2-40B4-BE49-F238E27FC236}">
                  <a16:creationId xmlns:a16="http://schemas.microsoft.com/office/drawing/2014/main" id="{0310E6BB-AF88-44D4-A909-CAE1DCD03006}"/>
                </a:ext>
              </a:extLst>
            </p:cNvPr>
            <p:cNvSpPr/>
            <p:nvPr/>
          </p:nvSpPr>
          <p:spPr>
            <a:xfrm>
              <a:off x="7075515" y="2580023"/>
              <a:ext cx="2179" cy="1090"/>
            </a:xfrm>
            <a:custGeom>
              <a:avLst/>
              <a:gdLst/>
              <a:ahLst/>
              <a:cxnLst/>
              <a:rect l="l" t="t" r="r" b="b"/>
              <a:pathLst>
                <a:path w="68" h="34" extrusionOk="0">
                  <a:moveTo>
                    <a:pt x="0" y="0"/>
                  </a:moveTo>
                  <a:cubicBezTo>
                    <a:pt x="0" y="17"/>
                    <a:pt x="17" y="34"/>
                    <a:pt x="34" y="34"/>
                  </a:cubicBezTo>
                  <a:lnTo>
                    <a:pt x="67" y="34"/>
                  </a:lnTo>
                  <a:cubicBezTo>
                    <a:pt x="67" y="34"/>
                    <a:pt x="67"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TextBox 217">
            <a:extLst>
              <a:ext uri="{FF2B5EF4-FFF2-40B4-BE49-F238E27FC236}">
                <a16:creationId xmlns:a16="http://schemas.microsoft.com/office/drawing/2014/main" id="{2CC095E7-1E78-4EB5-861D-799160E4B3ED}"/>
              </a:ext>
            </a:extLst>
          </p:cNvPr>
          <p:cNvSpPr txBox="1"/>
          <p:nvPr/>
        </p:nvSpPr>
        <p:spPr>
          <a:xfrm>
            <a:off x="8724900" y="4790933"/>
            <a:ext cx="373309" cy="261610"/>
          </a:xfrm>
          <a:prstGeom prst="rect">
            <a:avLst/>
          </a:prstGeom>
          <a:noFill/>
        </p:spPr>
        <p:txBody>
          <a:bodyPr wrap="square" rtlCol="0">
            <a:spAutoFit/>
          </a:bodyPr>
          <a:lstStyle/>
          <a:p>
            <a:r>
              <a:rPr lang="en-US" sz="1100" dirty="0">
                <a:solidFill>
                  <a:schemeClr val="dk2"/>
                </a:solidFill>
                <a:latin typeface="Josefin Sans"/>
                <a:sym typeface="Josefin Sans"/>
              </a:rPr>
              <a:t>8</a:t>
            </a:r>
            <a:endParaRPr lang="es-ES" sz="1100" dirty="0">
              <a:solidFill>
                <a:schemeClr val="dk2"/>
              </a:solidFill>
              <a:latin typeface="Josefin Sans"/>
              <a:sym typeface="Josefin Sans"/>
            </a:endParaRPr>
          </a:p>
        </p:txBody>
      </p:sp>
      <mc:AlternateContent xmlns:mc="http://schemas.openxmlformats.org/markup-compatibility/2006" xmlns:a14="http://schemas.microsoft.com/office/drawing/2010/main">
        <mc:Choice Requires="a14">
          <p:sp>
            <p:nvSpPr>
              <p:cNvPr id="219" name="Marcador de contenido 2">
                <a:extLst>
                  <a:ext uri="{FF2B5EF4-FFF2-40B4-BE49-F238E27FC236}">
                    <a16:creationId xmlns:a16="http://schemas.microsoft.com/office/drawing/2014/main" id="{0D718702-7A21-4270-8FFD-18964CF6FDC9}"/>
                  </a:ext>
                </a:extLst>
              </p:cNvPr>
              <p:cNvSpPr txBox="1">
                <a:spLocks/>
              </p:cNvSpPr>
              <p:nvPr/>
            </p:nvSpPr>
            <p:spPr>
              <a:xfrm>
                <a:off x="3242428" y="1759690"/>
                <a:ext cx="5633863" cy="29207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s-ES" dirty="0">
                    <a:solidFill>
                      <a:schemeClr val="bg2"/>
                    </a:solidFill>
                    <a:latin typeface="Josefin Sans" panose="020B0604020202020204" charset="0"/>
                  </a:rPr>
                  <a:t>Sea </a:t>
                </a:r>
                <a14:m>
                  <m:oMath xmlns:m="http://schemas.openxmlformats.org/officeDocument/2006/math">
                    <m:r>
                      <a:rPr lang="es-ES" b="1" i="1" dirty="0" smtClean="0">
                        <a:solidFill>
                          <a:schemeClr val="bg2"/>
                        </a:solidFill>
                        <a:latin typeface="Cambria Math" panose="02040503050406030204" pitchFamily="18" charset="0"/>
                      </a:rPr>
                      <m:t>𝒏</m:t>
                    </m:r>
                  </m:oMath>
                </a14:m>
                <a:r>
                  <a:rPr lang="es-ES" dirty="0">
                    <a:solidFill>
                      <a:schemeClr val="bg2"/>
                    </a:solidFill>
                    <a:latin typeface="Josefin Sans" panose="020B0604020202020204" charset="0"/>
                  </a:rPr>
                  <a:t> la cantidad total de términos indexados en el SRI y </a:t>
                </a:r>
                <a14:m>
                  <m:oMath xmlns:m="http://schemas.openxmlformats.org/officeDocument/2006/math">
                    <m:sSub>
                      <m:sSubPr>
                        <m:ctrlPr>
                          <a:rPr lang="es-ES" b="1" i="1" dirty="0" smtClean="0">
                            <a:solidFill>
                              <a:schemeClr val="bg2"/>
                            </a:solidFill>
                            <a:latin typeface="Cambria Math" panose="02040503050406030204" pitchFamily="18" charset="0"/>
                          </a:rPr>
                        </m:ctrlPr>
                      </m:sSubPr>
                      <m:e>
                        <m:r>
                          <a:rPr lang="es-419" b="1" i="1" dirty="0" smtClean="0">
                            <a:solidFill>
                              <a:schemeClr val="bg2"/>
                            </a:solidFill>
                            <a:latin typeface="Cambria Math" panose="02040503050406030204" pitchFamily="18" charset="0"/>
                          </a:rPr>
                          <m:t>𝒕</m:t>
                        </m:r>
                      </m:e>
                      <m:sub>
                        <m:r>
                          <a:rPr lang="es-419" b="1" i="1" dirty="0" smtClean="0">
                            <a:solidFill>
                              <a:schemeClr val="bg2"/>
                            </a:solidFill>
                            <a:latin typeface="Cambria Math" panose="02040503050406030204" pitchFamily="18" charset="0"/>
                          </a:rPr>
                          <m:t>𝒊</m:t>
                        </m:r>
                      </m:sub>
                    </m:sSub>
                  </m:oMath>
                </a14:m>
                <a:r>
                  <a:rPr lang="es-ES" b="1" dirty="0">
                    <a:solidFill>
                      <a:schemeClr val="bg2"/>
                    </a:solidFill>
                    <a:latin typeface="Josefin Sans" panose="020B0604020202020204" charset="0"/>
                  </a:rPr>
                  <a:t> </a:t>
                </a:r>
                <a:r>
                  <a:rPr lang="es-ES" dirty="0">
                    <a:solidFill>
                      <a:schemeClr val="bg2"/>
                    </a:solidFill>
                    <a:latin typeface="Josefin Sans" panose="020B0604020202020204" charset="0"/>
                  </a:rPr>
                  <a:t>un término indexado cualquiera. </a:t>
                </a:r>
                <a14:m>
                  <m:oMath xmlns:m="http://schemas.openxmlformats.org/officeDocument/2006/math">
                    <m:r>
                      <m:rPr>
                        <m:sty m:val="p"/>
                      </m:rPr>
                      <a:rPr lang="es-419" dirty="0" smtClean="0">
                        <a:solidFill>
                          <a:schemeClr val="bg2"/>
                        </a:solidFill>
                        <a:latin typeface="Cambria Math" panose="02040503050406030204" pitchFamily="18" charset="0"/>
                      </a:rPr>
                      <m:t>T</m:t>
                    </m:r>
                    <m:r>
                      <a:rPr lang="es-ES" b="1" i="1" dirty="0" smtClean="0">
                        <a:solidFill>
                          <a:schemeClr val="bg2"/>
                        </a:solidFill>
                        <a:latin typeface="Cambria Math" panose="02040503050406030204" pitchFamily="18" charset="0"/>
                      </a:rPr>
                      <m:t> </m:t>
                    </m:r>
                    <m:r>
                      <a:rPr lang="es-ES" b="1" i="1" dirty="0">
                        <a:solidFill>
                          <a:schemeClr val="bg2"/>
                        </a:solidFill>
                        <a:latin typeface="Cambria Math" panose="02040503050406030204" pitchFamily="18" charset="0"/>
                      </a:rPr>
                      <m:t>= {</m:t>
                    </m:r>
                    <m:sSub>
                      <m:sSubPr>
                        <m:ctrlPr>
                          <a:rPr lang="es-ES" b="1" i="1" dirty="0" smtClean="0">
                            <a:solidFill>
                              <a:schemeClr val="bg2"/>
                            </a:solidFill>
                            <a:latin typeface="Cambria Math" panose="02040503050406030204" pitchFamily="18" charset="0"/>
                          </a:rPr>
                        </m:ctrlPr>
                      </m:sSubPr>
                      <m:e>
                        <m:r>
                          <a:rPr lang="es-419" b="1" i="1" dirty="0" smtClean="0">
                            <a:solidFill>
                              <a:schemeClr val="bg2"/>
                            </a:solidFill>
                            <a:latin typeface="Cambria Math" panose="02040503050406030204" pitchFamily="18" charset="0"/>
                          </a:rPr>
                          <m:t>𝒕</m:t>
                        </m:r>
                      </m:e>
                      <m:sub>
                        <m:r>
                          <a:rPr lang="es-419" b="1" i="1" dirty="0" smtClean="0">
                            <a:solidFill>
                              <a:schemeClr val="bg2"/>
                            </a:solidFill>
                            <a:latin typeface="Cambria Math" panose="02040503050406030204" pitchFamily="18" charset="0"/>
                          </a:rPr>
                          <m:t>𝟏</m:t>
                        </m:r>
                      </m:sub>
                    </m:sSub>
                    <m:r>
                      <a:rPr lang="es-419" b="1" i="1" dirty="0" smtClean="0">
                        <a:solidFill>
                          <a:schemeClr val="bg2"/>
                        </a:solidFill>
                        <a:latin typeface="Cambria Math" panose="02040503050406030204" pitchFamily="18" charset="0"/>
                      </a:rPr>
                      <m:t>, </m:t>
                    </m:r>
                    <m:sSub>
                      <m:sSubPr>
                        <m:ctrlPr>
                          <a:rPr lang="es-419" b="1" i="1" dirty="0" smtClean="0">
                            <a:solidFill>
                              <a:schemeClr val="bg2"/>
                            </a:solidFill>
                            <a:latin typeface="Cambria Math" panose="02040503050406030204" pitchFamily="18" charset="0"/>
                          </a:rPr>
                        </m:ctrlPr>
                      </m:sSubPr>
                      <m:e>
                        <m:r>
                          <a:rPr lang="es-419" b="1" i="1" dirty="0" smtClean="0">
                            <a:solidFill>
                              <a:schemeClr val="bg2"/>
                            </a:solidFill>
                            <a:latin typeface="Cambria Math" panose="02040503050406030204" pitchFamily="18" charset="0"/>
                          </a:rPr>
                          <m:t>𝒕</m:t>
                        </m:r>
                      </m:e>
                      <m:sub>
                        <m:r>
                          <a:rPr lang="es-419" b="1" i="1" dirty="0" smtClean="0">
                            <a:solidFill>
                              <a:schemeClr val="bg2"/>
                            </a:solidFill>
                            <a:latin typeface="Cambria Math" panose="02040503050406030204" pitchFamily="18" charset="0"/>
                          </a:rPr>
                          <m:t>𝟐</m:t>
                        </m:r>
                      </m:sub>
                    </m:sSub>
                    <m:r>
                      <a:rPr lang="es-ES" b="1" i="1" dirty="0" smtClean="0">
                        <a:solidFill>
                          <a:schemeClr val="bg2"/>
                        </a:solidFill>
                        <a:latin typeface="Cambria Math" panose="02040503050406030204" pitchFamily="18" charset="0"/>
                      </a:rPr>
                      <m:t>,</m:t>
                    </m:r>
                    <m:r>
                      <a:rPr lang="es-ES" b="1" i="1" dirty="0">
                        <a:solidFill>
                          <a:schemeClr val="bg2"/>
                        </a:solidFill>
                        <a:latin typeface="Cambria Math" panose="02040503050406030204" pitchFamily="18" charset="0"/>
                      </a:rPr>
                      <m:t>  …, </m:t>
                    </m:r>
                    <m:sSub>
                      <m:sSubPr>
                        <m:ctrlPr>
                          <a:rPr lang="es-ES" b="1" i="1" dirty="0" smtClean="0">
                            <a:solidFill>
                              <a:schemeClr val="bg2"/>
                            </a:solidFill>
                            <a:latin typeface="Cambria Math" panose="02040503050406030204" pitchFamily="18" charset="0"/>
                          </a:rPr>
                        </m:ctrlPr>
                      </m:sSubPr>
                      <m:e>
                        <m:r>
                          <a:rPr lang="es-419" b="1" i="1" dirty="0" smtClean="0">
                            <a:solidFill>
                              <a:schemeClr val="bg2"/>
                            </a:solidFill>
                            <a:latin typeface="Cambria Math" panose="02040503050406030204" pitchFamily="18" charset="0"/>
                          </a:rPr>
                          <m:t>𝒕</m:t>
                        </m:r>
                      </m:e>
                      <m:sub>
                        <m:r>
                          <a:rPr lang="es-419" b="1" i="1" dirty="0" smtClean="0">
                            <a:solidFill>
                              <a:schemeClr val="bg2"/>
                            </a:solidFill>
                            <a:latin typeface="Cambria Math" panose="02040503050406030204" pitchFamily="18" charset="0"/>
                          </a:rPr>
                          <m:t>𝒏</m:t>
                        </m:r>
                      </m:sub>
                    </m:sSub>
                    <m:r>
                      <a:rPr lang="es-ES" b="1" i="1" dirty="0">
                        <a:solidFill>
                          <a:schemeClr val="bg2"/>
                        </a:solidFill>
                        <a:latin typeface="Cambria Math" panose="02040503050406030204" pitchFamily="18" charset="0"/>
                      </a:rPr>
                      <m:t>}</m:t>
                    </m:r>
                    <m:r>
                      <a:rPr lang="es-ES" i="1" dirty="0">
                        <a:solidFill>
                          <a:schemeClr val="bg2"/>
                        </a:solidFill>
                        <a:latin typeface="Cambria Math" panose="02040503050406030204" pitchFamily="18" charset="0"/>
                      </a:rPr>
                      <m:t> </m:t>
                    </m:r>
                  </m:oMath>
                </a14:m>
                <a:r>
                  <a:rPr lang="es-ES" dirty="0">
                    <a:solidFill>
                      <a:schemeClr val="bg2"/>
                    </a:solidFill>
                    <a:latin typeface="Josefin Sans" panose="020B0604020202020204" charset="0"/>
                  </a:rPr>
                  <a:t>es el conjunto de todos los términos indexados. Un peso </a:t>
                </a:r>
                <a14:m>
                  <m:oMath xmlns:m="http://schemas.openxmlformats.org/officeDocument/2006/math">
                    <m:sSub>
                      <m:sSubPr>
                        <m:ctrlPr>
                          <a:rPr lang="es-ES" b="1" i="1" smtClean="0">
                            <a:solidFill>
                              <a:schemeClr val="bg2"/>
                            </a:solidFill>
                            <a:latin typeface="Cambria Math" panose="02040503050406030204" pitchFamily="18" charset="0"/>
                          </a:rPr>
                        </m:ctrlPr>
                      </m:sSubPr>
                      <m:e>
                        <m:r>
                          <a:rPr lang="es-419" b="1" i="1" smtClean="0">
                            <a:solidFill>
                              <a:schemeClr val="bg2"/>
                            </a:solidFill>
                            <a:latin typeface="Cambria Math" panose="02040503050406030204" pitchFamily="18" charset="0"/>
                          </a:rPr>
                          <m:t>𝒘</m:t>
                        </m:r>
                      </m:e>
                      <m:sub>
                        <m:r>
                          <a:rPr lang="es-419" b="1" i="1" smtClean="0">
                            <a:solidFill>
                              <a:schemeClr val="bg2"/>
                            </a:solidFill>
                            <a:latin typeface="Cambria Math" panose="02040503050406030204" pitchFamily="18" charset="0"/>
                          </a:rPr>
                          <m:t>𝒊</m:t>
                        </m:r>
                        <m:r>
                          <a:rPr lang="es-419" b="1" i="1" smtClean="0">
                            <a:solidFill>
                              <a:schemeClr val="bg2"/>
                            </a:solidFill>
                            <a:latin typeface="Cambria Math" panose="02040503050406030204" pitchFamily="18" charset="0"/>
                          </a:rPr>
                          <m:t>,</m:t>
                        </m:r>
                        <m:r>
                          <a:rPr lang="es-419" b="1" i="1" smtClean="0">
                            <a:solidFill>
                              <a:schemeClr val="bg2"/>
                            </a:solidFill>
                            <a:latin typeface="Cambria Math" panose="02040503050406030204" pitchFamily="18" charset="0"/>
                          </a:rPr>
                          <m:t>𝒋</m:t>
                        </m:r>
                      </m:sub>
                    </m:sSub>
                    <m:r>
                      <a:rPr lang="es-419" b="1" i="1" smtClean="0">
                        <a:solidFill>
                          <a:schemeClr val="bg2"/>
                        </a:solidFill>
                        <a:latin typeface="Cambria Math" panose="02040503050406030204" pitchFamily="18" charset="0"/>
                        <a:ea typeface="Cambria Math" panose="02040503050406030204" pitchFamily="18" charset="0"/>
                      </a:rPr>
                      <m:t>≥</m:t>
                    </m:r>
                    <m:r>
                      <a:rPr lang="es-419" b="1" i="1" smtClean="0">
                        <a:solidFill>
                          <a:schemeClr val="bg2"/>
                        </a:solidFill>
                        <a:latin typeface="Cambria Math" panose="02040503050406030204" pitchFamily="18" charset="0"/>
                      </a:rPr>
                      <m:t>𝟎</m:t>
                    </m:r>
                  </m:oMath>
                </a14:m>
                <a:r>
                  <a:rPr lang="es-ES" b="1" dirty="0">
                    <a:solidFill>
                      <a:schemeClr val="bg2"/>
                    </a:solidFill>
                    <a:latin typeface="Josefin Sans" panose="020B0604020202020204" charset="0"/>
                  </a:rPr>
                  <a:t> </a:t>
                </a:r>
                <a:r>
                  <a:rPr lang="es-ES" dirty="0">
                    <a:solidFill>
                      <a:schemeClr val="bg2"/>
                    </a:solidFill>
                    <a:latin typeface="Josefin Sans" panose="020B0604020202020204" charset="0"/>
                  </a:rPr>
                  <a:t>es asociado al término indexado </a:t>
                </a:r>
                <a14:m>
                  <m:oMath xmlns:m="http://schemas.openxmlformats.org/officeDocument/2006/math">
                    <m:sSub>
                      <m:sSubPr>
                        <m:ctrlPr>
                          <a:rPr lang="es-ES" i="1" smtClean="0">
                            <a:solidFill>
                              <a:schemeClr val="bg2"/>
                            </a:solidFill>
                            <a:latin typeface="Cambria Math" panose="02040503050406030204" pitchFamily="18" charset="0"/>
                          </a:rPr>
                        </m:ctrlPr>
                      </m:sSubPr>
                      <m:e>
                        <m:r>
                          <a:rPr lang="es-419" i="1" smtClean="0">
                            <a:solidFill>
                              <a:schemeClr val="bg2"/>
                            </a:solidFill>
                            <a:latin typeface="Cambria Math" panose="02040503050406030204" pitchFamily="18" charset="0"/>
                          </a:rPr>
                          <m:t>𝑡</m:t>
                        </m:r>
                      </m:e>
                      <m:sub>
                        <m:r>
                          <a:rPr lang="es-419" i="1" smtClean="0">
                            <a:solidFill>
                              <a:schemeClr val="bg2"/>
                            </a:solidFill>
                            <a:latin typeface="Cambria Math" panose="02040503050406030204" pitchFamily="18" charset="0"/>
                          </a:rPr>
                          <m:t>𝑖</m:t>
                        </m:r>
                      </m:sub>
                    </m:sSub>
                  </m:oMath>
                </a14:m>
                <a:r>
                  <a:rPr lang="es-ES" dirty="0">
                    <a:solidFill>
                      <a:schemeClr val="bg2"/>
                    </a:solidFill>
                    <a:latin typeface="Josefin Sans" panose="020B0604020202020204" charset="0"/>
                  </a:rPr>
                  <a:t> en un documento </a:t>
                </a:r>
                <a14:m>
                  <m:oMath xmlns:m="http://schemas.openxmlformats.org/officeDocument/2006/math">
                    <m:sSub>
                      <m:sSubPr>
                        <m:ctrlPr>
                          <a:rPr lang="es-ES" i="1" smtClean="0">
                            <a:solidFill>
                              <a:schemeClr val="bg2"/>
                            </a:solidFill>
                            <a:latin typeface="Cambria Math" panose="02040503050406030204" pitchFamily="18" charset="0"/>
                          </a:rPr>
                        </m:ctrlPr>
                      </m:sSubPr>
                      <m:e>
                        <m:r>
                          <a:rPr lang="es-419" i="1" smtClean="0">
                            <a:solidFill>
                              <a:schemeClr val="bg2"/>
                            </a:solidFill>
                            <a:latin typeface="Cambria Math" panose="02040503050406030204" pitchFamily="18" charset="0"/>
                          </a:rPr>
                          <m:t>𝑑</m:t>
                        </m:r>
                      </m:e>
                      <m:sub>
                        <m:r>
                          <a:rPr lang="es-419" i="1" smtClean="0">
                            <a:solidFill>
                              <a:schemeClr val="bg2"/>
                            </a:solidFill>
                            <a:latin typeface="Cambria Math" panose="02040503050406030204" pitchFamily="18" charset="0"/>
                          </a:rPr>
                          <m:t>𝑗</m:t>
                        </m:r>
                      </m:sub>
                    </m:sSub>
                    <m:r>
                      <a:rPr lang="es-419" smtClean="0">
                        <a:solidFill>
                          <a:schemeClr val="bg2"/>
                        </a:solidFill>
                        <a:latin typeface="Cambria Math" panose="02040503050406030204" pitchFamily="18" charset="0"/>
                      </a:rPr>
                      <m:t>.</m:t>
                    </m:r>
                  </m:oMath>
                </a14:m>
                <a:endParaRPr lang="es-419" dirty="0">
                  <a:solidFill>
                    <a:schemeClr val="bg2"/>
                  </a:solidFill>
                  <a:latin typeface="Josefin Sans" panose="020B0604020202020204" charset="0"/>
                </a:endParaRPr>
              </a:p>
              <a:p>
                <a:pPr marL="0" indent="0" algn="l"/>
                <a:endParaRPr lang="es-419" dirty="0">
                  <a:solidFill>
                    <a:schemeClr val="bg2"/>
                  </a:solidFill>
                  <a:latin typeface="Josefin Sans" panose="020B0604020202020204" charset="0"/>
                </a:endParaRPr>
              </a:p>
              <a:p>
                <a:pPr marL="901700" lvl="1" indent="-285750" algn="l">
                  <a:buFont typeface="Calibri" panose="020F0502020204030204" pitchFamily="34" charset="0"/>
                  <a:buChar char="‐"/>
                </a:pPr>
                <a:r>
                  <a:rPr lang="es-ES" sz="1600" dirty="0">
                    <a:solidFill>
                      <a:schemeClr val="bg2"/>
                    </a:solidFill>
                    <a:latin typeface="Josefin Sans" panose="020B0604020202020204" charset="0"/>
                  </a:rPr>
                  <a:t>Para un término indexado que no aparece en el documento </a:t>
                </a:r>
                <a14:m>
                  <m:oMath xmlns:m="http://schemas.openxmlformats.org/officeDocument/2006/math">
                    <m:sSub>
                      <m:sSubPr>
                        <m:ctrlPr>
                          <a:rPr lang="es-ES" sz="1600" b="1" i="1">
                            <a:solidFill>
                              <a:schemeClr val="bg2"/>
                            </a:solidFill>
                            <a:latin typeface="Cambria Math" panose="02040503050406030204" pitchFamily="18" charset="0"/>
                          </a:rPr>
                        </m:ctrlPr>
                      </m:sSubPr>
                      <m:e>
                        <m:r>
                          <a:rPr lang="es-419" sz="1600" b="1" i="1">
                            <a:solidFill>
                              <a:schemeClr val="bg2"/>
                            </a:solidFill>
                            <a:latin typeface="Cambria Math" panose="02040503050406030204" pitchFamily="18" charset="0"/>
                          </a:rPr>
                          <m:t>𝒘</m:t>
                        </m:r>
                      </m:e>
                      <m:sub>
                        <m:r>
                          <a:rPr lang="es-419" sz="1600" b="1" i="1">
                            <a:solidFill>
                              <a:schemeClr val="bg2"/>
                            </a:solidFill>
                            <a:latin typeface="Cambria Math" panose="02040503050406030204" pitchFamily="18" charset="0"/>
                          </a:rPr>
                          <m:t>𝒊</m:t>
                        </m:r>
                        <m:r>
                          <a:rPr lang="es-419" sz="1600" b="1" i="1">
                            <a:solidFill>
                              <a:schemeClr val="bg2"/>
                            </a:solidFill>
                            <a:latin typeface="Cambria Math" panose="02040503050406030204" pitchFamily="18" charset="0"/>
                          </a:rPr>
                          <m:t>,</m:t>
                        </m:r>
                        <m:r>
                          <a:rPr lang="es-419" sz="1600" b="1" i="1">
                            <a:solidFill>
                              <a:schemeClr val="bg2"/>
                            </a:solidFill>
                            <a:latin typeface="Cambria Math" panose="02040503050406030204" pitchFamily="18" charset="0"/>
                          </a:rPr>
                          <m:t>𝒋</m:t>
                        </m:r>
                      </m:sub>
                    </m:sSub>
                    <m:r>
                      <a:rPr lang="es-419" sz="1600" b="1" i="1" smtClean="0">
                        <a:solidFill>
                          <a:schemeClr val="bg2"/>
                        </a:solidFill>
                        <a:latin typeface="Cambria Math" panose="02040503050406030204" pitchFamily="18" charset="0"/>
                      </a:rPr>
                      <m:t>=</m:t>
                    </m:r>
                    <m:r>
                      <a:rPr lang="es-419" sz="1600" b="1" i="1">
                        <a:solidFill>
                          <a:schemeClr val="bg2"/>
                        </a:solidFill>
                        <a:latin typeface="Cambria Math" panose="02040503050406030204" pitchFamily="18" charset="0"/>
                      </a:rPr>
                      <m:t>𝟎</m:t>
                    </m:r>
                  </m:oMath>
                </a14:m>
                <a:r>
                  <a:rPr lang="es-ES" sz="1600" b="1" dirty="0">
                    <a:solidFill>
                      <a:schemeClr val="bg2"/>
                    </a:solidFill>
                    <a:latin typeface="Josefin Sans" panose="020B0604020202020204" charset="0"/>
                  </a:rPr>
                  <a:t> </a:t>
                </a:r>
              </a:p>
              <a:p>
                <a:pPr lvl="1" algn="l">
                  <a:buFontTx/>
                  <a:buChar char="-"/>
                </a:pPr>
                <a:r>
                  <a:rPr lang="es-ES" sz="1600" dirty="0">
                    <a:solidFill>
                      <a:schemeClr val="bg2"/>
                    </a:solidFill>
                    <a:latin typeface="Josefin Sans" panose="020B0604020202020204" charset="0"/>
                  </a:rPr>
                  <a:t>A cada documento </a:t>
                </a:r>
                <a14:m>
                  <m:oMath xmlns:m="http://schemas.openxmlformats.org/officeDocument/2006/math">
                    <m:sSub>
                      <m:sSubPr>
                        <m:ctrlPr>
                          <a:rPr lang="es-ES" sz="1600" i="1">
                            <a:solidFill>
                              <a:schemeClr val="bg2"/>
                            </a:solidFill>
                            <a:latin typeface="Cambria Math" panose="02040503050406030204" pitchFamily="18" charset="0"/>
                          </a:rPr>
                        </m:ctrlPr>
                      </m:sSubPr>
                      <m:e>
                        <m:r>
                          <a:rPr lang="es-419" sz="1600" i="1">
                            <a:solidFill>
                              <a:schemeClr val="bg2"/>
                            </a:solidFill>
                            <a:latin typeface="Cambria Math" panose="02040503050406030204" pitchFamily="18" charset="0"/>
                          </a:rPr>
                          <m:t>𝑑</m:t>
                        </m:r>
                      </m:e>
                      <m:sub>
                        <m:r>
                          <a:rPr lang="es-419" sz="1600" i="1">
                            <a:solidFill>
                              <a:schemeClr val="bg2"/>
                            </a:solidFill>
                            <a:latin typeface="Cambria Math" panose="02040503050406030204" pitchFamily="18" charset="0"/>
                          </a:rPr>
                          <m:t>𝑗</m:t>
                        </m:r>
                      </m:sub>
                    </m:sSub>
                  </m:oMath>
                </a14:m>
                <a:r>
                  <a:rPr lang="es-ES" sz="1600" dirty="0">
                    <a:solidFill>
                      <a:schemeClr val="bg2"/>
                    </a:solidFill>
                    <a:latin typeface="Josefin Sans" panose="020B0604020202020204" charset="0"/>
                  </a:rPr>
                  <a:t> se le asocia un vector de términos indexados </a:t>
                </a:r>
                <a14:m>
                  <m:oMath xmlns:m="http://schemas.openxmlformats.org/officeDocument/2006/math">
                    <m:acc>
                      <m:accPr>
                        <m:chr m:val="⃗"/>
                        <m:ctrlPr>
                          <a:rPr lang="es-ES" sz="1600" i="1" smtClean="0">
                            <a:solidFill>
                              <a:schemeClr val="bg2"/>
                            </a:solidFill>
                            <a:latin typeface="Cambria Math" panose="02040503050406030204" pitchFamily="18" charset="0"/>
                          </a:rPr>
                        </m:ctrlPr>
                      </m:accPr>
                      <m:e>
                        <m:sSub>
                          <m:sSubPr>
                            <m:ctrlPr>
                              <a:rPr lang="es-ES" sz="1600" i="1" smtClean="0">
                                <a:solidFill>
                                  <a:schemeClr val="bg2"/>
                                </a:solidFill>
                                <a:latin typeface="Cambria Math" panose="02040503050406030204" pitchFamily="18" charset="0"/>
                              </a:rPr>
                            </m:ctrlPr>
                          </m:sSubPr>
                          <m:e>
                            <m:r>
                              <a:rPr lang="es-419" sz="1600" i="1" smtClean="0">
                                <a:solidFill>
                                  <a:schemeClr val="bg2"/>
                                </a:solidFill>
                                <a:latin typeface="Cambria Math" panose="02040503050406030204" pitchFamily="18" charset="0"/>
                              </a:rPr>
                              <m:t>𝑑</m:t>
                            </m:r>
                          </m:e>
                          <m:sub>
                            <m:r>
                              <a:rPr lang="es-419" sz="1600" i="1" smtClean="0">
                                <a:solidFill>
                                  <a:schemeClr val="bg2"/>
                                </a:solidFill>
                                <a:latin typeface="Cambria Math" panose="02040503050406030204" pitchFamily="18" charset="0"/>
                              </a:rPr>
                              <m:t>𝑗</m:t>
                            </m:r>
                          </m:sub>
                        </m:sSub>
                      </m:e>
                    </m:acc>
                    <m:r>
                      <a:rPr lang="es-419" sz="1600" i="1" smtClean="0">
                        <a:solidFill>
                          <a:schemeClr val="bg2"/>
                        </a:solidFill>
                        <a:latin typeface="Cambria Math" panose="02040503050406030204" pitchFamily="18" charset="0"/>
                      </a:rPr>
                      <m:t>=(</m:t>
                    </m:r>
                    <m:sSub>
                      <m:sSubPr>
                        <m:ctrlPr>
                          <a:rPr lang="es-419" sz="1600" i="1" smtClean="0">
                            <a:solidFill>
                              <a:schemeClr val="bg2"/>
                            </a:solidFill>
                            <a:latin typeface="Cambria Math" panose="02040503050406030204" pitchFamily="18" charset="0"/>
                          </a:rPr>
                        </m:ctrlPr>
                      </m:sSubPr>
                      <m:e>
                        <m:r>
                          <a:rPr lang="es-419" sz="1600" i="1" smtClean="0">
                            <a:solidFill>
                              <a:schemeClr val="bg2"/>
                            </a:solidFill>
                            <a:latin typeface="Cambria Math" panose="02040503050406030204" pitchFamily="18" charset="0"/>
                          </a:rPr>
                          <m:t>𝑤</m:t>
                        </m:r>
                      </m:e>
                      <m:sub>
                        <m:r>
                          <a:rPr lang="es-419" sz="1600" i="1" smtClean="0">
                            <a:solidFill>
                              <a:schemeClr val="bg2"/>
                            </a:solidFill>
                            <a:latin typeface="Cambria Math" panose="02040503050406030204" pitchFamily="18" charset="0"/>
                          </a:rPr>
                          <m:t>1,</m:t>
                        </m:r>
                        <m:r>
                          <a:rPr lang="es-419" sz="1600" i="1" smtClean="0">
                            <a:solidFill>
                              <a:schemeClr val="bg2"/>
                            </a:solidFill>
                            <a:latin typeface="Cambria Math" panose="02040503050406030204" pitchFamily="18" charset="0"/>
                          </a:rPr>
                          <m:t>𝑗</m:t>
                        </m:r>
                      </m:sub>
                    </m:sSub>
                    <m:r>
                      <a:rPr lang="es-419" sz="1600" i="1" smtClean="0">
                        <a:solidFill>
                          <a:schemeClr val="bg2"/>
                        </a:solidFill>
                        <a:latin typeface="Cambria Math" panose="02040503050406030204" pitchFamily="18" charset="0"/>
                      </a:rPr>
                      <m:t>, </m:t>
                    </m:r>
                    <m:sSub>
                      <m:sSubPr>
                        <m:ctrlPr>
                          <a:rPr lang="es-419" sz="1600" i="1" smtClean="0">
                            <a:solidFill>
                              <a:schemeClr val="bg2"/>
                            </a:solidFill>
                            <a:latin typeface="Cambria Math" panose="02040503050406030204" pitchFamily="18" charset="0"/>
                          </a:rPr>
                        </m:ctrlPr>
                      </m:sSubPr>
                      <m:e>
                        <m:r>
                          <a:rPr lang="es-419" sz="1600" i="1" smtClean="0">
                            <a:solidFill>
                              <a:schemeClr val="bg2"/>
                            </a:solidFill>
                            <a:latin typeface="Cambria Math" panose="02040503050406030204" pitchFamily="18" charset="0"/>
                          </a:rPr>
                          <m:t>𝑤</m:t>
                        </m:r>
                      </m:e>
                      <m:sub>
                        <m:r>
                          <a:rPr lang="es-419" sz="1600" i="1" smtClean="0">
                            <a:solidFill>
                              <a:schemeClr val="bg2"/>
                            </a:solidFill>
                            <a:latin typeface="Cambria Math" panose="02040503050406030204" pitchFamily="18" charset="0"/>
                          </a:rPr>
                          <m:t>2,</m:t>
                        </m:r>
                        <m:r>
                          <a:rPr lang="es-419" sz="1600" i="1" smtClean="0">
                            <a:solidFill>
                              <a:schemeClr val="bg2"/>
                            </a:solidFill>
                            <a:latin typeface="Cambria Math" panose="02040503050406030204" pitchFamily="18" charset="0"/>
                          </a:rPr>
                          <m:t>𝑗</m:t>
                        </m:r>
                      </m:sub>
                    </m:sSub>
                    <m:r>
                      <a:rPr lang="es-419" sz="1600" i="1" smtClean="0">
                        <a:solidFill>
                          <a:schemeClr val="bg2"/>
                        </a:solidFill>
                        <a:latin typeface="Cambria Math" panose="02040503050406030204" pitchFamily="18" charset="0"/>
                      </a:rPr>
                      <m:t>, …, </m:t>
                    </m:r>
                    <m:sSub>
                      <m:sSubPr>
                        <m:ctrlPr>
                          <a:rPr lang="es-419" sz="1600" i="1" smtClean="0">
                            <a:solidFill>
                              <a:schemeClr val="bg2"/>
                            </a:solidFill>
                            <a:latin typeface="Cambria Math" panose="02040503050406030204" pitchFamily="18" charset="0"/>
                          </a:rPr>
                        </m:ctrlPr>
                      </m:sSubPr>
                      <m:e>
                        <m:r>
                          <a:rPr lang="es-419" sz="1600" i="1" smtClean="0">
                            <a:solidFill>
                              <a:schemeClr val="bg2"/>
                            </a:solidFill>
                            <a:latin typeface="Cambria Math" panose="02040503050406030204" pitchFamily="18" charset="0"/>
                          </a:rPr>
                          <m:t>𝑤</m:t>
                        </m:r>
                      </m:e>
                      <m:sub>
                        <m:r>
                          <a:rPr lang="es-419" sz="1600" i="1" smtClean="0">
                            <a:solidFill>
                              <a:schemeClr val="bg2"/>
                            </a:solidFill>
                            <a:latin typeface="Cambria Math" panose="02040503050406030204" pitchFamily="18" charset="0"/>
                          </a:rPr>
                          <m:t>𝑛</m:t>
                        </m:r>
                        <m:r>
                          <a:rPr lang="es-419" sz="1600" i="1" smtClean="0">
                            <a:solidFill>
                              <a:schemeClr val="bg2"/>
                            </a:solidFill>
                            <a:latin typeface="Cambria Math" panose="02040503050406030204" pitchFamily="18" charset="0"/>
                          </a:rPr>
                          <m:t>,</m:t>
                        </m:r>
                        <m:r>
                          <a:rPr lang="es-419" sz="1600" i="1" smtClean="0">
                            <a:solidFill>
                              <a:schemeClr val="bg2"/>
                            </a:solidFill>
                            <a:latin typeface="Cambria Math" panose="02040503050406030204" pitchFamily="18" charset="0"/>
                          </a:rPr>
                          <m:t>𝑗</m:t>
                        </m:r>
                      </m:sub>
                    </m:sSub>
                    <m:r>
                      <a:rPr lang="es-419" sz="1600" i="1" smtClean="0">
                        <a:solidFill>
                          <a:schemeClr val="bg2"/>
                        </a:solidFill>
                        <a:latin typeface="Cambria Math" panose="02040503050406030204" pitchFamily="18" charset="0"/>
                      </a:rPr>
                      <m:t>)</m:t>
                    </m:r>
                  </m:oMath>
                </a14:m>
                <a:r>
                  <a:rPr lang="es-ES" sz="1600" dirty="0">
                    <a:solidFill>
                      <a:schemeClr val="bg2"/>
                    </a:solidFill>
                    <a:latin typeface="Josefin Sans" panose="020B0604020202020204" charset="0"/>
                  </a:rPr>
                  <a:t>.</a:t>
                </a:r>
              </a:p>
              <a:p>
                <a:pPr lvl="1" algn="l">
                  <a:buFontTx/>
                  <a:buChar char="-"/>
                </a:pPr>
                <a14:m>
                  <m:oMath xmlns:m="http://schemas.openxmlformats.org/officeDocument/2006/math">
                    <m:sSub>
                      <m:sSubPr>
                        <m:ctrlPr>
                          <a:rPr lang="es-ES" sz="1600" i="1">
                            <a:solidFill>
                              <a:schemeClr val="bg2"/>
                            </a:solidFill>
                            <a:latin typeface="Cambria Math" panose="02040503050406030204" pitchFamily="18" charset="0"/>
                          </a:rPr>
                        </m:ctrlPr>
                      </m:sSubPr>
                      <m:e>
                        <m:r>
                          <a:rPr lang="es-419" sz="1600" i="1">
                            <a:solidFill>
                              <a:schemeClr val="bg2"/>
                            </a:solidFill>
                            <a:latin typeface="Cambria Math" panose="02040503050406030204" pitchFamily="18" charset="0"/>
                          </a:rPr>
                          <m:t>𝑔</m:t>
                        </m:r>
                      </m:e>
                      <m:sub>
                        <m:r>
                          <a:rPr lang="es-419" sz="1600" i="1">
                            <a:solidFill>
                              <a:schemeClr val="bg2"/>
                            </a:solidFill>
                            <a:latin typeface="Cambria Math" panose="02040503050406030204" pitchFamily="18" charset="0"/>
                          </a:rPr>
                          <m:t>𝑖</m:t>
                        </m:r>
                      </m:sub>
                    </m:sSub>
                  </m:oMath>
                </a14:m>
                <a:r>
                  <a:rPr lang="es-ES" sz="1600" dirty="0">
                    <a:solidFill>
                      <a:schemeClr val="bg2"/>
                    </a:solidFill>
                    <a:latin typeface="Josefin Sans" panose="020B0604020202020204" charset="0"/>
                  </a:rPr>
                  <a:t> es la función que retorna el peso asociado al término indexado </a:t>
                </a:r>
                <a14:m>
                  <m:oMath xmlns:m="http://schemas.openxmlformats.org/officeDocument/2006/math">
                    <m:sSub>
                      <m:sSubPr>
                        <m:ctrlPr>
                          <a:rPr lang="es-ES" sz="1600" i="1">
                            <a:solidFill>
                              <a:schemeClr val="bg2"/>
                            </a:solidFill>
                            <a:latin typeface="Cambria Math" panose="02040503050406030204" pitchFamily="18" charset="0"/>
                          </a:rPr>
                        </m:ctrlPr>
                      </m:sSubPr>
                      <m:e>
                        <m:r>
                          <a:rPr lang="es-419" sz="1600" i="1">
                            <a:solidFill>
                              <a:schemeClr val="bg2"/>
                            </a:solidFill>
                            <a:latin typeface="Cambria Math" panose="02040503050406030204" pitchFamily="18" charset="0"/>
                          </a:rPr>
                          <m:t>𝑡</m:t>
                        </m:r>
                      </m:e>
                      <m:sub>
                        <m:r>
                          <a:rPr lang="es-419" sz="1600" i="1">
                            <a:solidFill>
                              <a:schemeClr val="bg2"/>
                            </a:solidFill>
                            <a:latin typeface="Cambria Math" panose="02040503050406030204" pitchFamily="18" charset="0"/>
                          </a:rPr>
                          <m:t>𝑖</m:t>
                        </m:r>
                      </m:sub>
                    </m:sSub>
                  </m:oMath>
                </a14:m>
                <a:r>
                  <a:rPr lang="es-ES" sz="1600" dirty="0">
                    <a:solidFill>
                      <a:schemeClr val="bg2"/>
                    </a:solidFill>
                    <a:latin typeface="Josefin Sans" panose="020B0604020202020204" charset="0"/>
                  </a:rPr>
                  <a:t> en cualquier vector de dimensión </a:t>
                </a:r>
                <a14:m>
                  <m:oMath xmlns:m="http://schemas.openxmlformats.org/officeDocument/2006/math">
                    <m:r>
                      <a:rPr lang="es-ES" sz="1600" i="1" dirty="0">
                        <a:solidFill>
                          <a:schemeClr val="bg2"/>
                        </a:solidFill>
                        <a:latin typeface="Cambria Math" panose="02040503050406030204" pitchFamily="18" charset="0"/>
                      </a:rPr>
                      <m:t>𝑛</m:t>
                    </m:r>
                  </m:oMath>
                </a14:m>
                <a:r>
                  <a:rPr lang="es-ES" sz="1600" dirty="0">
                    <a:solidFill>
                      <a:schemeClr val="bg2"/>
                    </a:solidFill>
                    <a:latin typeface="Josefin Sans" panose="020B0604020202020204" charset="0"/>
                  </a:rPr>
                  <a:t>  </a:t>
                </a:r>
                <a14:m>
                  <m:oMath xmlns:m="http://schemas.openxmlformats.org/officeDocument/2006/math">
                    <m:r>
                      <a:rPr lang="es-419" sz="1600" i="1" dirty="0">
                        <a:solidFill>
                          <a:schemeClr val="bg2"/>
                        </a:solidFill>
                        <a:latin typeface="Cambria Math" panose="02040503050406030204" pitchFamily="18" charset="0"/>
                      </a:rPr>
                      <m:t>(</m:t>
                    </m:r>
                    <m:sSub>
                      <m:sSubPr>
                        <m:ctrlPr>
                          <a:rPr lang="es-419" sz="1600" i="1" dirty="0">
                            <a:solidFill>
                              <a:schemeClr val="bg2"/>
                            </a:solidFill>
                            <a:latin typeface="Cambria Math" panose="02040503050406030204" pitchFamily="18" charset="0"/>
                          </a:rPr>
                        </m:ctrlPr>
                      </m:sSubPr>
                      <m:e>
                        <m:r>
                          <a:rPr lang="es-419" sz="1600" i="1" dirty="0">
                            <a:solidFill>
                              <a:schemeClr val="bg2"/>
                            </a:solidFill>
                            <a:latin typeface="Cambria Math" panose="02040503050406030204" pitchFamily="18" charset="0"/>
                          </a:rPr>
                          <m:t>𝑔</m:t>
                        </m:r>
                      </m:e>
                      <m:sub>
                        <m:r>
                          <a:rPr lang="es-419" sz="1600" i="1" dirty="0">
                            <a:solidFill>
                              <a:schemeClr val="bg2"/>
                            </a:solidFill>
                            <a:latin typeface="Cambria Math" panose="02040503050406030204" pitchFamily="18" charset="0"/>
                          </a:rPr>
                          <m:t>𝑖</m:t>
                        </m:r>
                      </m:sub>
                    </m:sSub>
                    <m:d>
                      <m:dPr>
                        <m:ctrlPr>
                          <a:rPr lang="es-419" sz="1600" i="1" dirty="0">
                            <a:solidFill>
                              <a:schemeClr val="bg2"/>
                            </a:solidFill>
                            <a:latin typeface="Cambria Math" panose="02040503050406030204" pitchFamily="18" charset="0"/>
                          </a:rPr>
                        </m:ctrlPr>
                      </m:dPr>
                      <m:e>
                        <m:acc>
                          <m:accPr>
                            <m:chr m:val="⃗"/>
                            <m:ctrlPr>
                              <a:rPr lang="es-419" sz="1600" i="1" dirty="0">
                                <a:solidFill>
                                  <a:schemeClr val="bg2"/>
                                </a:solidFill>
                                <a:latin typeface="Cambria Math" panose="02040503050406030204" pitchFamily="18" charset="0"/>
                              </a:rPr>
                            </m:ctrlPr>
                          </m:accPr>
                          <m:e>
                            <m:sSub>
                              <m:sSubPr>
                                <m:ctrlPr>
                                  <a:rPr lang="es-419" sz="1600" i="1" dirty="0">
                                    <a:solidFill>
                                      <a:schemeClr val="bg2"/>
                                    </a:solidFill>
                                    <a:latin typeface="Cambria Math" panose="02040503050406030204" pitchFamily="18" charset="0"/>
                                  </a:rPr>
                                </m:ctrlPr>
                              </m:sSubPr>
                              <m:e>
                                <m:r>
                                  <a:rPr lang="es-419" sz="1600" i="1" dirty="0">
                                    <a:solidFill>
                                      <a:schemeClr val="bg2"/>
                                    </a:solidFill>
                                    <a:latin typeface="Cambria Math" panose="02040503050406030204" pitchFamily="18" charset="0"/>
                                  </a:rPr>
                                  <m:t>𝑑</m:t>
                                </m:r>
                              </m:e>
                              <m:sub>
                                <m:r>
                                  <a:rPr lang="es-419" sz="1600" i="1" dirty="0">
                                    <a:solidFill>
                                      <a:schemeClr val="bg2"/>
                                    </a:solidFill>
                                    <a:latin typeface="Cambria Math" panose="02040503050406030204" pitchFamily="18" charset="0"/>
                                  </a:rPr>
                                  <m:t>𝑗</m:t>
                                </m:r>
                              </m:sub>
                            </m:sSub>
                          </m:e>
                        </m:acc>
                      </m:e>
                    </m:d>
                    <m:r>
                      <a:rPr lang="es-419" sz="1600" i="1" dirty="0">
                        <a:solidFill>
                          <a:schemeClr val="bg2"/>
                        </a:solidFill>
                        <a:latin typeface="Cambria Math" panose="02040503050406030204" pitchFamily="18" charset="0"/>
                      </a:rPr>
                      <m:t>=</m:t>
                    </m:r>
                    <m:sSub>
                      <m:sSubPr>
                        <m:ctrlPr>
                          <a:rPr lang="es-ES" sz="1600" i="1">
                            <a:solidFill>
                              <a:schemeClr val="bg2"/>
                            </a:solidFill>
                            <a:latin typeface="Cambria Math" panose="02040503050406030204" pitchFamily="18" charset="0"/>
                          </a:rPr>
                        </m:ctrlPr>
                      </m:sSubPr>
                      <m:e>
                        <m:r>
                          <a:rPr lang="es-419" sz="1600" i="1">
                            <a:solidFill>
                              <a:schemeClr val="bg2"/>
                            </a:solidFill>
                            <a:latin typeface="Cambria Math" panose="02040503050406030204" pitchFamily="18" charset="0"/>
                          </a:rPr>
                          <m:t>𝑤</m:t>
                        </m:r>
                      </m:e>
                      <m:sub>
                        <m:r>
                          <a:rPr lang="es-419" sz="1600" i="1">
                            <a:solidFill>
                              <a:schemeClr val="bg2"/>
                            </a:solidFill>
                            <a:latin typeface="Cambria Math" panose="02040503050406030204" pitchFamily="18" charset="0"/>
                          </a:rPr>
                          <m:t>𝑖</m:t>
                        </m:r>
                        <m:r>
                          <a:rPr lang="es-419" sz="1600" i="1">
                            <a:solidFill>
                              <a:schemeClr val="bg2"/>
                            </a:solidFill>
                            <a:latin typeface="Cambria Math" panose="02040503050406030204" pitchFamily="18" charset="0"/>
                          </a:rPr>
                          <m:t>,</m:t>
                        </m:r>
                        <m:r>
                          <a:rPr lang="es-419" sz="1600" i="1">
                            <a:solidFill>
                              <a:schemeClr val="bg2"/>
                            </a:solidFill>
                            <a:latin typeface="Cambria Math" panose="02040503050406030204" pitchFamily="18" charset="0"/>
                          </a:rPr>
                          <m:t>𝑗</m:t>
                        </m:r>
                      </m:sub>
                    </m:sSub>
                    <m:r>
                      <a:rPr lang="es-419" sz="1600" i="1" dirty="0">
                        <a:solidFill>
                          <a:schemeClr val="bg2"/>
                        </a:solidFill>
                        <a:latin typeface="Cambria Math" panose="02040503050406030204" pitchFamily="18" charset="0"/>
                      </a:rPr>
                      <m:t>)</m:t>
                    </m:r>
                  </m:oMath>
                </a14:m>
                <a:endParaRPr lang="es-ES" sz="1600" dirty="0">
                  <a:solidFill>
                    <a:schemeClr val="bg2"/>
                  </a:solidFill>
                  <a:latin typeface="Josefin Sans" panose="020B0604020202020204" charset="0"/>
                </a:endParaRPr>
              </a:p>
              <a:p>
                <a:pPr lvl="1" algn="l"/>
                <a:br>
                  <a:rPr lang="es-ES" sz="1600" dirty="0">
                    <a:solidFill>
                      <a:schemeClr val="bg2"/>
                    </a:solidFill>
                    <a:latin typeface="Josefin Sans" panose="020B0604020202020204" charset="0"/>
                  </a:rPr>
                </a:br>
                <a:br>
                  <a:rPr lang="es-ES" sz="1600" dirty="0">
                    <a:solidFill>
                      <a:schemeClr val="bg2"/>
                    </a:solidFill>
                    <a:latin typeface="Josefin Sans" panose="020B0604020202020204" charset="0"/>
                  </a:rPr>
                </a:br>
                <a:endParaRPr lang="es-ES" sz="1600" dirty="0">
                  <a:solidFill>
                    <a:schemeClr val="bg2"/>
                  </a:solidFill>
                  <a:latin typeface="Josefin Sans" panose="020B0604020202020204" charset="0"/>
                </a:endParaRPr>
              </a:p>
            </p:txBody>
          </p:sp>
        </mc:Choice>
        <mc:Fallback xmlns="">
          <p:sp>
            <p:nvSpPr>
              <p:cNvPr id="219" name="Marcador de contenido 2">
                <a:extLst>
                  <a:ext uri="{FF2B5EF4-FFF2-40B4-BE49-F238E27FC236}">
                    <a16:creationId xmlns:a16="http://schemas.microsoft.com/office/drawing/2014/main" id="{0D718702-7A21-4270-8FFD-18964CF6FDC9}"/>
                  </a:ext>
                </a:extLst>
              </p:cNvPr>
              <p:cNvSpPr txBox="1">
                <a:spLocks noRot="1" noChangeAspect="1" noMove="1" noResize="1" noEditPoints="1" noAdjustHandles="1" noChangeArrowheads="1" noChangeShapeType="1" noTextEdit="1"/>
              </p:cNvSpPr>
              <p:nvPr/>
            </p:nvSpPr>
            <p:spPr>
              <a:xfrm>
                <a:off x="3242428" y="1759690"/>
                <a:ext cx="5633863" cy="2920748"/>
              </a:xfrm>
              <a:prstGeom prst="rect">
                <a:avLst/>
              </a:prstGeom>
              <a:blipFill>
                <a:blip r:embed="rId3"/>
                <a:stretch>
                  <a:fillRect l="-649" t="-18372"/>
                </a:stretch>
              </a:blipFill>
              <a:ln>
                <a:noFill/>
              </a:ln>
            </p:spPr>
            <p:txBody>
              <a:bodyPr/>
              <a:lstStyle/>
              <a:p>
                <a:r>
                  <a:rPr lang="es-ES">
                    <a:noFill/>
                  </a:rPr>
                  <a:t> </a:t>
                </a:r>
              </a:p>
            </p:txBody>
          </p:sp>
        </mc:Fallback>
      </mc:AlternateContent>
    </p:spTree>
    <p:extLst>
      <p:ext uri="{BB962C8B-B14F-4D97-AF65-F5344CB8AC3E}">
        <p14:creationId xmlns:p14="http://schemas.microsoft.com/office/powerpoint/2010/main" val="74288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1" name="Google Shape;1421;p38"/>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MODELO BOOLEANO</a:t>
            </a:r>
            <a:endParaRPr dirty="0"/>
          </a:p>
        </p:txBody>
      </p:sp>
      <p:sp>
        <p:nvSpPr>
          <p:cNvPr id="6" name="TextBox 5">
            <a:extLst>
              <a:ext uri="{FF2B5EF4-FFF2-40B4-BE49-F238E27FC236}">
                <a16:creationId xmlns:a16="http://schemas.microsoft.com/office/drawing/2014/main" id="{A58E114F-933E-4556-BC43-50A3F1FEA58B}"/>
              </a:ext>
            </a:extLst>
          </p:cNvPr>
          <p:cNvSpPr txBox="1"/>
          <p:nvPr/>
        </p:nvSpPr>
        <p:spPr>
          <a:xfrm>
            <a:off x="8785860" y="4790933"/>
            <a:ext cx="312349" cy="261610"/>
          </a:xfrm>
          <a:prstGeom prst="rect">
            <a:avLst/>
          </a:prstGeom>
          <a:noFill/>
        </p:spPr>
        <p:txBody>
          <a:bodyPr wrap="square" rtlCol="0">
            <a:spAutoFit/>
          </a:bodyPr>
          <a:lstStyle/>
          <a:p>
            <a:r>
              <a:rPr lang="es-ES" sz="1100" dirty="0">
                <a:solidFill>
                  <a:schemeClr val="dk2"/>
                </a:solidFill>
                <a:latin typeface="Josefin Sans"/>
                <a:sym typeface="Josefin Sans"/>
              </a:rPr>
              <a:t>9</a:t>
            </a:r>
          </a:p>
        </p:txBody>
      </p:sp>
      <mc:AlternateContent xmlns:mc="http://schemas.openxmlformats.org/markup-compatibility/2006" xmlns:a14="http://schemas.microsoft.com/office/drawing/2010/main">
        <mc:Choice Requires="a14">
          <p:sp>
            <p:nvSpPr>
              <p:cNvPr id="7" name="Marcador de contenido 2">
                <a:extLst>
                  <a:ext uri="{FF2B5EF4-FFF2-40B4-BE49-F238E27FC236}">
                    <a16:creationId xmlns:a16="http://schemas.microsoft.com/office/drawing/2014/main" id="{CC045FD0-C074-4B43-8D05-05710393570D}"/>
                  </a:ext>
                </a:extLst>
              </p:cNvPr>
              <p:cNvSpPr txBox="1">
                <a:spLocks/>
              </p:cNvSpPr>
              <p:nvPr/>
            </p:nvSpPr>
            <p:spPr>
              <a:xfrm>
                <a:off x="803748" y="1011676"/>
                <a:ext cx="7886700" cy="32647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158750" indent="0" algn="l"/>
                <a:r>
                  <a:rPr lang="es-ES" sz="1800" b="1" dirty="0">
                    <a:solidFill>
                      <a:schemeClr val="bg2"/>
                    </a:solidFill>
                    <a:latin typeface="Josefin Sans" panose="020B0604020202020204" charset="0"/>
                  </a:rPr>
                  <a:t>Características</a:t>
                </a:r>
              </a:p>
              <a:p>
                <a:pPr marL="158750" indent="0" algn="l"/>
                <a:endParaRPr lang="es-ES" sz="1800" b="1" dirty="0">
                  <a:solidFill>
                    <a:schemeClr val="bg2"/>
                  </a:solidFill>
                  <a:latin typeface="Josefin Sans" panose="020B0604020202020204" charset="0"/>
                </a:endParaRPr>
              </a:p>
              <a:p>
                <a:pPr algn="l">
                  <a:buFont typeface="Calibri" panose="020F0502020204030204" pitchFamily="34" charset="0"/>
                  <a:buChar char="‐"/>
                </a:pPr>
                <a:r>
                  <a:rPr lang="es-ES" sz="1800" dirty="0">
                    <a:solidFill>
                      <a:schemeClr val="bg2"/>
                    </a:solidFill>
                    <a:latin typeface="Josefin Sans" panose="020B0604020202020204" charset="0"/>
                  </a:rPr>
                  <a:t>Basado en la teoría de conjuntos y el álgebra booleana.</a:t>
                </a:r>
              </a:p>
              <a:p>
                <a:pPr algn="l">
                  <a:buFont typeface="Calibri" panose="020F0502020204030204" pitchFamily="34" charset="0"/>
                  <a:buChar char="‐"/>
                </a:pPr>
                <a:r>
                  <a:rPr lang="es-ES" sz="1800" dirty="0">
                    <a:solidFill>
                      <a:schemeClr val="bg2"/>
                    </a:solidFill>
                    <a:latin typeface="Josefin Sans" panose="020B0604020202020204" charset="0"/>
                  </a:rPr>
                  <a:t>Solo considera si los términos indexados están presentes o no en un documento.</a:t>
                </a:r>
              </a:p>
              <a:p>
                <a:pPr algn="l">
                  <a:buFont typeface="Calibri" panose="020F0502020204030204" pitchFamily="34" charset="0"/>
                  <a:buChar char="‐"/>
                </a:pPr>
                <a:r>
                  <a:rPr lang="es-ES" sz="1800" dirty="0">
                    <a:solidFill>
                      <a:schemeClr val="bg2"/>
                    </a:solidFill>
                    <a:latin typeface="Josefin Sans" panose="020B0604020202020204" charset="0"/>
                  </a:rPr>
                  <a:t>Los pesos de los términos indexados son binarios </a:t>
                </a:r>
                <a14:m>
                  <m:oMath xmlns:m="http://schemas.openxmlformats.org/officeDocument/2006/math">
                    <m:sSub>
                      <m:sSubPr>
                        <m:ctrlPr>
                          <a:rPr lang="es-ES" sz="1800" i="1">
                            <a:solidFill>
                              <a:schemeClr val="bg2"/>
                            </a:solidFill>
                            <a:latin typeface="Cambria Math" panose="02040503050406030204" pitchFamily="18" charset="0"/>
                          </a:rPr>
                        </m:ctrlPr>
                      </m:sSubPr>
                      <m:e>
                        <m:r>
                          <a:rPr lang="es-419" sz="1800" i="1">
                            <a:solidFill>
                              <a:schemeClr val="bg2"/>
                            </a:solidFill>
                            <a:latin typeface="Cambria Math" panose="02040503050406030204" pitchFamily="18" charset="0"/>
                          </a:rPr>
                          <m:t>𝑤</m:t>
                        </m:r>
                      </m:e>
                      <m:sub>
                        <m:r>
                          <a:rPr lang="es-419" sz="1800" i="1">
                            <a:solidFill>
                              <a:schemeClr val="bg2"/>
                            </a:solidFill>
                            <a:latin typeface="Cambria Math" panose="02040503050406030204" pitchFamily="18" charset="0"/>
                          </a:rPr>
                          <m:t>𝑖</m:t>
                        </m:r>
                        <m:r>
                          <a:rPr lang="es-419" sz="1800" i="1">
                            <a:solidFill>
                              <a:schemeClr val="bg2"/>
                            </a:solidFill>
                            <a:latin typeface="Cambria Math" panose="02040503050406030204" pitchFamily="18" charset="0"/>
                          </a:rPr>
                          <m:t>,</m:t>
                        </m:r>
                        <m:r>
                          <a:rPr lang="es-419" sz="1800" i="1">
                            <a:solidFill>
                              <a:schemeClr val="bg2"/>
                            </a:solidFill>
                            <a:latin typeface="Cambria Math" panose="02040503050406030204" pitchFamily="18" charset="0"/>
                          </a:rPr>
                          <m:t>𝑗</m:t>
                        </m:r>
                      </m:sub>
                    </m:sSub>
                    <m:r>
                      <a:rPr lang="es-419" sz="1800" i="1">
                        <a:solidFill>
                          <a:schemeClr val="bg2"/>
                        </a:solidFill>
                        <a:latin typeface="Cambria Math" panose="02040503050406030204" pitchFamily="18" charset="0"/>
                      </a:rPr>
                      <m:t> </m:t>
                    </m:r>
                    <m:r>
                      <a:rPr lang="el-GR" sz="1800" i="1">
                        <a:solidFill>
                          <a:schemeClr val="bg2"/>
                        </a:solidFill>
                        <a:latin typeface="Cambria Math" panose="02040503050406030204" pitchFamily="18" charset="0"/>
                      </a:rPr>
                      <m:t>𝜖</m:t>
                    </m:r>
                    <m:r>
                      <a:rPr lang="es-419" sz="1800" i="1">
                        <a:solidFill>
                          <a:schemeClr val="bg2"/>
                        </a:solidFill>
                        <a:latin typeface="Cambria Math" panose="02040503050406030204" pitchFamily="18" charset="0"/>
                      </a:rPr>
                      <m:t> </m:t>
                    </m:r>
                    <m:d>
                      <m:dPr>
                        <m:begChr m:val="{"/>
                        <m:endChr m:val="}"/>
                        <m:ctrlPr>
                          <a:rPr lang="es-419" sz="1800" i="1">
                            <a:solidFill>
                              <a:schemeClr val="bg2"/>
                            </a:solidFill>
                            <a:latin typeface="Cambria Math" panose="02040503050406030204" pitchFamily="18" charset="0"/>
                          </a:rPr>
                        </m:ctrlPr>
                      </m:dPr>
                      <m:e>
                        <m:r>
                          <a:rPr lang="es-419" sz="1800" i="1">
                            <a:solidFill>
                              <a:schemeClr val="bg2"/>
                            </a:solidFill>
                            <a:latin typeface="Cambria Math" panose="02040503050406030204" pitchFamily="18" charset="0"/>
                          </a:rPr>
                          <m:t>0,1</m:t>
                        </m:r>
                      </m:e>
                    </m:d>
                    <m:r>
                      <a:rPr lang="es-419" sz="1800" smtClean="0">
                        <a:solidFill>
                          <a:schemeClr val="bg2"/>
                        </a:solidFill>
                        <a:latin typeface="Cambria Math" panose="02040503050406030204" pitchFamily="18" charset="0"/>
                      </a:rPr>
                      <m:t>.</m:t>
                    </m:r>
                  </m:oMath>
                </a14:m>
                <a:endParaRPr lang="es-419" sz="1800" dirty="0">
                  <a:solidFill>
                    <a:schemeClr val="bg2"/>
                  </a:solidFill>
                  <a:latin typeface="Josefin Sans" panose="020B0604020202020204" charset="0"/>
                </a:endParaRPr>
              </a:p>
              <a:p>
                <a:pPr algn="l">
                  <a:buFont typeface="Calibri" panose="020F0502020204030204" pitchFamily="34" charset="0"/>
                  <a:buChar char="‐"/>
                </a:pPr>
                <a:r>
                  <a:rPr lang="es-ES" sz="1800" dirty="0">
                    <a:solidFill>
                      <a:schemeClr val="bg2"/>
                    </a:solidFill>
                    <a:latin typeface="Josefin Sans" panose="020B0604020202020204" charset="0"/>
                  </a:rPr>
                  <a:t>Una consulta está formada por términos indexados relacionados por tres conectores: </a:t>
                </a:r>
                <a14:m>
                  <m:oMath xmlns:m="http://schemas.openxmlformats.org/officeDocument/2006/math">
                    <m:r>
                      <a:rPr lang="es-ES" sz="1800" i="1" dirty="0" smtClean="0">
                        <a:solidFill>
                          <a:schemeClr val="bg2"/>
                        </a:solidFill>
                        <a:latin typeface="Cambria Math" panose="02040503050406030204" pitchFamily="18" charset="0"/>
                      </a:rPr>
                      <m:t>𝑛𝑜𝑡</m:t>
                    </m:r>
                  </m:oMath>
                </a14:m>
                <a:r>
                  <a:rPr lang="es-ES" sz="1800" dirty="0">
                    <a:solidFill>
                      <a:schemeClr val="bg2"/>
                    </a:solidFill>
                    <a:latin typeface="Josefin Sans" panose="020B0604020202020204" charset="0"/>
                  </a:rPr>
                  <a:t>, </a:t>
                </a:r>
                <a14:m>
                  <m:oMath xmlns:m="http://schemas.openxmlformats.org/officeDocument/2006/math">
                    <m:r>
                      <a:rPr lang="es-ES" sz="1800" i="1" dirty="0" smtClean="0">
                        <a:solidFill>
                          <a:schemeClr val="bg2"/>
                        </a:solidFill>
                        <a:latin typeface="Cambria Math" panose="02040503050406030204" pitchFamily="18" charset="0"/>
                      </a:rPr>
                      <m:t>𝑎𝑛𝑑</m:t>
                    </m:r>
                  </m:oMath>
                </a14:m>
                <a:r>
                  <a:rPr lang="es-ES" sz="1800" dirty="0">
                    <a:solidFill>
                      <a:schemeClr val="bg2"/>
                    </a:solidFill>
                    <a:latin typeface="Josefin Sans" panose="020B0604020202020204" charset="0"/>
                  </a:rPr>
                  <a:t>, </a:t>
                </a:r>
                <a14:m>
                  <m:oMath xmlns:m="http://schemas.openxmlformats.org/officeDocument/2006/math">
                    <m:r>
                      <a:rPr lang="es-ES" sz="1800" i="1" dirty="0" smtClean="0">
                        <a:solidFill>
                          <a:schemeClr val="bg2"/>
                        </a:solidFill>
                        <a:latin typeface="Cambria Math" panose="02040503050406030204" pitchFamily="18" charset="0"/>
                      </a:rPr>
                      <m:t>𝑜𝑟</m:t>
                    </m:r>
                  </m:oMath>
                </a14:m>
                <a:r>
                  <a:rPr lang="es-ES" sz="1800" dirty="0">
                    <a:solidFill>
                      <a:schemeClr val="bg2"/>
                    </a:solidFill>
                    <a:latin typeface="Josefin Sans" panose="020B0604020202020204" charset="0"/>
                  </a:rPr>
                  <a:t>.</a:t>
                </a:r>
              </a:p>
              <a:p>
                <a:pPr lvl="1" algn="l">
                  <a:buFont typeface="Calibri" panose="020F0502020204030204" pitchFamily="34" charset="0"/>
                  <a:buChar char="‐"/>
                </a:pPr>
                <a:r>
                  <a:rPr lang="es-ES" sz="1800" dirty="0">
                    <a:solidFill>
                      <a:schemeClr val="bg2"/>
                    </a:solidFill>
                    <a:latin typeface="Josefin Sans" panose="020B0604020202020204" charset="0"/>
                  </a:rPr>
                  <a:t>Pueden ser expresadas como una disyunción de conjunciones (Forma Normal Disyuntiva).</a:t>
                </a:r>
              </a:p>
            </p:txBody>
          </p:sp>
        </mc:Choice>
        <mc:Fallback xmlns="">
          <p:sp>
            <p:nvSpPr>
              <p:cNvPr id="7" name="Marcador de contenido 2">
                <a:extLst>
                  <a:ext uri="{FF2B5EF4-FFF2-40B4-BE49-F238E27FC236}">
                    <a16:creationId xmlns:a16="http://schemas.microsoft.com/office/drawing/2014/main" id="{CC045FD0-C074-4B43-8D05-05710393570D}"/>
                  </a:ext>
                </a:extLst>
              </p:cNvPr>
              <p:cNvSpPr txBox="1">
                <a:spLocks noRot="1" noChangeAspect="1" noMove="1" noResize="1" noEditPoints="1" noAdjustHandles="1" noChangeArrowheads="1" noChangeShapeType="1" noTextEdit="1"/>
              </p:cNvSpPr>
              <p:nvPr/>
            </p:nvSpPr>
            <p:spPr>
              <a:xfrm>
                <a:off x="803748" y="1011676"/>
                <a:ext cx="7886700" cy="3264758"/>
              </a:xfrm>
              <a:prstGeom prst="rect">
                <a:avLst/>
              </a:prstGeom>
              <a:blipFill>
                <a:blip r:embed="rId3"/>
                <a:stretch>
                  <a:fillRect/>
                </a:stretch>
              </a:blipFill>
              <a:ln>
                <a:noFill/>
              </a:ln>
            </p:spPr>
            <p:txBody>
              <a:bodyPr/>
              <a:lstStyle/>
              <a:p>
                <a:r>
                  <a:rPr lang="es-ES">
                    <a:noFill/>
                  </a:rPr>
                  <a:t> </a:t>
                </a:r>
              </a:p>
            </p:txBody>
          </p:sp>
        </mc:Fallback>
      </mc:AlternateContent>
    </p:spTree>
    <p:extLst>
      <p:ext uri="{BB962C8B-B14F-4D97-AF65-F5344CB8AC3E}">
        <p14:creationId xmlns:p14="http://schemas.microsoft.com/office/powerpoint/2010/main" val="3762816722"/>
      </p:ext>
    </p:extLst>
  </p:cSld>
  <p:clrMapOvr>
    <a:masterClrMapping/>
  </p:clrMapOvr>
</p:sld>
</file>

<file path=ppt/theme/theme1.xml><?xml version="1.0" encoding="utf-8"?>
<a:theme xmlns:a="http://schemas.openxmlformats.org/drawingml/2006/main" name="Project research">
  <a:themeElements>
    <a:clrScheme name="Simple Light">
      <a:dk1>
        <a:srgbClr val="045A68"/>
      </a:dk1>
      <a:lt1>
        <a:srgbClr val="FFFFFF"/>
      </a:lt1>
      <a:dk2>
        <a:srgbClr val="263238"/>
      </a:dk2>
      <a:lt2>
        <a:srgbClr val="F5F5F5"/>
      </a:lt2>
      <a:accent1>
        <a:srgbClr val="045A68"/>
      </a:accent1>
      <a:accent2>
        <a:srgbClr val="19B5B1"/>
      </a:accent2>
      <a:accent3>
        <a:srgbClr val="263238"/>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sz="1100" dirty="0">
            <a:solidFill>
              <a:schemeClr val="dk2"/>
            </a:solidFill>
            <a:latin typeface="Josefin Sans"/>
            <a:sym typeface="Josefin Sans"/>
          </a:defRPr>
        </a:defP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2062</TotalTime>
  <Words>3867</Words>
  <Application>Microsoft Office PowerPoint</Application>
  <PresentationFormat>Presentación en pantalla (16:9)</PresentationFormat>
  <Paragraphs>392</Paragraphs>
  <Slides>30</Slides>
  <Notes>30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Cambria Math</vt:lpstr>
      <vt:lpstr>Josefin Sans</vt:lpstr>
      <vt:lpstr>Arial</vt:lpstr>
      <vt:lpstr>Wingdings</vt:lpstr>
      <vt:lpstr>Lilita One</vt:lpstr>
      <vt:lpstr>Calibri</vt:lpstr>
      <vt:lpstr>Project research</vt:lpstr>
      <vt:lpstr>SISTEMAS DE INFORMACIÓN  C2: MODELOS DE RECUPERACIÓN DE INFORMACIÓN: BOOLEANO Y VECTORIAL  5to Año Licenciatura en Ciencia de la Computación Departamento De Programación Facultad De Matemática Y Computación Universidad De La Habana, 2021-2022 </vt:lpstr>
      <vt:lpstr>BIBLIOGRAFÍA DE LA CLASE</vt:lpstr>
      <vt:lpstr>MODELO CLÁSICO DE BÚSQUEDA</vt:lpstr>
      <vt:lpstr>DEFINICIÓN FORMAL DE MODELO DE RECUPERACIÓN DE INFORMACIÓN (MRI)</vt:lpstr>
      <vt:lpstr>MODELOS DE RECUPERACIÓN DE INFORMACIÓN (MRI)</vt:lpstr>
      <vt:lpstr>OBJETIVOS</vt:lpstr>
      <vt:lpstr>REPRESENTACIÓN DE DOCUMENTOS</vt:lpstr>
      <vt:lpstr>ESQUEMA DE PONDERACIÓN (PESO)</vt:lpstr>
      <vt:lpstr>MODELO BOOLEANO</vt:lpstr>
      <vt:lpstr>DEFINICIÓN DE PESO (MODELO BOOLEANO)</vt:lpstr>
      <vt:lpstr>EJEMPLO</vt:lpstr>
      <vt:lpstr>DEFINICIÓN FORMAL  MODELO BOOLEANO</vt:lpstr>
      <vt:lpstr>VENTAJAS</vt:lpstr>
      <vt:lpstr>MODELO VECTORIAL</vt:lpstr>
      <vt:lpstr>DEFINICIÓN DE PESO (MODELO VECTORIAL)</vt:lpstr>
      <vt:lpstr>FUNCIÓN DE RANKING</vt:lpstr>
      <vt:lpstr>IDEA GENERAL PARA LA PONDERACIÓN DE TÉRMINOS</vt:lpstr>
      <vt:lpstr>IDEA GENERAL PARA LA PONDERACIÓN DE TÉRMINOS</vt:lpstr>
      <vt:lpstr>CÁLCULO DE PESOS EN LOS DOCUMENTOS</vt:lpstr>
      <vt:lpstr>CÁLCULO DE PESOS EN LOS DOCUMENTOS</vt:lpstr>
      <vt:lpstr>CÁLCULO DE PESOS EN LA CONSULTA</vt:lpstr>
      <vt:lpstr>EJEMPLO</vt:lpstr>
      <vt:lpstr>CONSIDERACIONES DEL MODELO VECTORIAL</vt:lpstr>
      <vt:lpstr>DEFINICIÓN FORMAL  MODELO VECTORIAL</vt:lpstr>
      <vt:lpstr>VENTAJAS</vt:lpstr>
      <vt:lpstr>MODELO BOOLEANO VS. VECTORIAL</vt:lpstr>
      <vt:lpstr>CONCLUSIONES</vt:lpstr>
      <vt:lpstr>ESTUDIO INDIVIDUAL</vt:lpstr>
      <vt:lpstr>GRACIAS POR LA ATENCIÓN</vt:lpstr>
      <vt:lpstr>SISTEMAS DE INFORMACIÓN  C2: MODELOS DE RECUPERACIÓN DE INFORMACIÓN: BOOLEANO Y VECTORIAL  5to Año Licenciatura en Ciencia de la Computación Departamento De Programación Facultad De Matemática Y Computación Universidad De La Habana, 2021-2022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INFORMACIÓN  C1: INTRODUCCIÓN A LOS SISTEMAS DE RECUPERACIÓN DE INFORMACIÓN (SRI) 5to Año Licenciatura en Ciencia de la Computación  Departamento De Programación Facultad De Matemática Y Computación Universidad De La Habana, 2021</dc:title>
  <dc:creator>Carlos Fleitas</dc:creator>
  <cp:lastModifiedBy>Marcel</cp:lastModifiedBy>
  <cp:revision>138</cp:revision>
  <dcterms:modified xsi:type="dcterms:W3CDTF">2022-03-16T15:52:06Z</dcterms:modified>
</cp:coreProperties>
</file>