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83568" y="1196752"/>
            <a:ext cx="6696744" cy="43204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139952" y="2204864"/>
          <a:ext cx="1944216" cy="29667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48072"/>
                <a:gridCol w="1296144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00B050"/>
                          </a:solidFill>
                        </a:rPr>
                        <a:t>byte[] </a:t>
                      </a:r>
                      <a:r>
                        <a:rPr lang="en-US" altLang="zh-CN" b="0" dirty="0" smtClean="0">
                          <a:solidFill>
                            <a:srgbClr val="FF0000"/>
                          </a:solidFill>
                        </a:rPr>
                        <a:t>bytes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值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683568" y="1196752"/>
            <a:ext cx="6696744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dk1"/>
                </a:solidFill>
              </a:rPr>
              <a:t>bytebuffer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7624" y="2780928"/>
            <a:ext cx="252028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>
                <a:solidFill>
                  <a:srgbClr val="00B050"/>
                </a:solidFill>
              </a:rPr>
              <a:t>int</a:t>
            </a:r>
            <a:r>
              <a:rPr lang="en-US" altLang="zh-CN" sz="2400" dirty="0" smtClean="0">
                <a:solidFill>
                  <a:srgbClr val="00B05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capacity</a:t>
            </a:r>
            <a:r>
              <a:rPr lang="en-US" altLang="zh-CN" sz="2400" dirty="0" smtClean="0">
                <a:solidFill>
                  <a:srgbClr val="00B050"/>
                </a:solidFill>
              </a:rPr>
              <a:t> = 6</a:t>
            </a:r>
            <a:endParaRPr lang="zh-CN" altLang="en-US" sz="2400" dirty="0" smtClean="0">
              <a:solidFill>
                <a:srgbClr val="00B05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87624" y="3501008"/>
            <a:ext cx="252028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>
                <a:solidFill>
                  <a:srgbClr val="00B050"/>
                </a:solidFill>
              </a:rPr>
              <a:t>int</a:t>
            </a:r>
            <a:r>
              <a:rPr lang="en-US" altLang="zh-CN" sz="2400" dirty="0" smtClean="0">
                <a:solidFill>
                  <a:srgbClr val="00B050"/>
                </a:solidFill>
              </a:rPr>
              <a:t> 0&lt;=</a:t>
            </a:r>
            <a:r>
              <a:rPr lang="en-US" altLang="zh-CN" sz="2400" dirty="0" smtClean="0">
                <a:solidFill>
                  <a:srgbClr val="FF0000"/>
                </a:solidFill>
              </a:rPr>
              <a:t>limit</a:t>
            </a:r>
            <a:r>
              <a:rPr lang="en-US" altLang="zh-CN" sz="2400" dirty="0" smtClean="0">
                <a:solidFill>
                  <a:srgbClr val="00B050"/>
                </a:solidFill>
              </a:rPr>
              <a:t>&lt;=6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187624" y="4149080"/>
            <a:ext cx="252028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>
                <a:solidFill>
                  <a:srgbClr val="00B050"/>
                </a:solidFill>
              </a:rPr>
              <a:t>int</a:t>
            </a:r>
            <a:r>
              <a:rPr lang="en-US" altLang="zh-CN" sz="2400" dirty="0" smtClean="0">
                <a:solidFill>
                  <a:srgbClr val="00B050"/>
                </a:solidFill>
              </a:rPr>
              <a:t> 0&lt;=</a:t>
            </a:r>
            <a:r>
              <a:rPr lang="en-US" altLang="zh-CN" sz="2400" dirty="0" smtClean="0">
                <a:solidFill>
                  <a:srgbClr val="FF0000"/>
                </a:solidFill>
              </a:rPr>
              <a:t>position</a:t>
            </a:r>
            <a:r>
              <a:rPr lang="en-US" altLang="zh-CN" sz="2400" dirty="0" smtClean="0">
                <a:solidFill>
                  <a:srgbClr val="00B050"/>
                </a:solidFill>
              </a:rPr>
              <a:t>&lt;=6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275856" y="2564904"/>
            <a:ext cx="5904656" cy="43204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948264" y="3573016"/>
          <a:ext cx="1944216" cy="29667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48072"/>
                <a:gridCol w="1296144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00B050"/>
                          </a:solidFill>
                        </a:rPr>
                        <a:t>byte[] </a:t>
                      </a:r>
                      <a:r>
                        <a:rPr lang="en-US" altLang="zh-CN" b="0" dirty="0" smtClean="0">
                          <a:solidFill>
                            <a:srgbClr val="FF0000"/>
                          </a:solidFill>
                        </a:rPr>
                        <a:t>bytes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值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3275856" y="2564904"/>
            <a:ext cx="5904656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dk1"/>
                </a:solidFill>
              </a:rPr>
              <a:t>bytebuffer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63888" y="4149080"/>
            <a:ext cx="252028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</a:rPr>
              <a:t>capacity==6</a:t>
            </a:r>
            <a:endParaRPr lang="zh-CN" altLang="en-US" sz="2400" dirty="0" smtClean="0">
              <a:solidFill>
                <a:srgbClr val="00B05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63888" y="4869160"/>
            <a:ext cx="252028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</a:rPr>
              <a:t>limit==6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63888" y="5517232"/>
            <a:ext cx="252028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</a:rPr>
              <a:t>position==0</a:t>
            </a:r>
            <a:endParaRPr lang="en-US" altLang="zh-CN" sz="2400" dirty="0" smtClean="0">
              <a:solidFill>
                <a:srgbClr val="00B050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5940152" y="5805264"/>
            <a:ext cx="1008112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868144" y="4437112"/>
            <a:ext cx="1152128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5940152" y="4581128"/>
            <a:ext cx="108012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-171400"/>
            <a:ext cx="7675563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275856" y="2564904"/>
            <a:ext cx="5904656" cy="43204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948264" y="3573016"/>
          <a:ext cx="1944216" cy="29667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48072"/>
                <a:gridCol w="1296144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00B050"/>
                          </a:solidFill>
                        </a:rPr>
                        <a:t>byte[] </a:t>
                      </a:r>
                      <a:r>
                        <a:rPr lang="en-US" altLang="zh-CN" b="0" dirty="0" smtClean="0">
                          <a:solidFill>
                            <a:srgbClr val="FF0000"/>
                          </a:solidFill>
                        </a:rPr>
                        <a:t>bytes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值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3275856" y="2564904"/>
            <a:ext cx="5904656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dk1"/>
                </a:solidFill>
              </a:rPr>
              <a:t>bytebuffer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63888" y="4149080"/>
            <a:ext cx="252028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</a:rPr>
              <a:t>capacity==6</a:t>
            </a:r>
            <a:endParaRPr lang="zh-CN" altLang="en-US" sz="2400" dirty="0" smtClean="0">
              <a:solidFill>
                <a:srgbClr val="00B05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63888" y="4869160"/>
            <a:ext cx="252028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</a:rPr>
              <a:t>limit==6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63888" y="5517232"/>
            <a:ext cx="252028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00B050"/>
                </a:solidFill>
              </a:rPr>
              <a:t>position==1</a:t>
            </a:r>
            <a:endParaRPr lang="en-US" altLang="zh-CN" sz="2400" dirty="0" smtClean="0">
              <a:solidFill>
                <a:srgbClr val="00B050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5940152" y="5805264"/>
            <a:ext cx="100811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868144" y="4437112"/>
            <a:ext cx="1152128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5940152" y="4581128"/>
            <a:ext cx="108012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646987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275856" y="2564904"/>
            <a:ext cx="5904656" cy="43204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948264" y="3573016"/>
          <a:ext cx="1944216" cy="29667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48072"/>
                <a:gridCol w="1296144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00B050"/>
                          </a:solidFill>
                        </a:rPr>
                        <a:t>byte[] </a:t>
                      </a:r>
                      <a:r>
                        <a:rPr lang="en-US" altLang="zh-CN" b="0" dirty="0" smtClean="0">
                          <a:solidFill>
                            <a:srgbClr val="FF0000"/>
                          </a:solidFill>
                        </a:rPr>
                        <a:t>bytes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值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3275856" y="2564904"/>
            <a:ext cx="5904656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dk1"/>
                </a:solidFill>
              </a:rPr>
              <a:t>bytebuffer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63888" y="4149080"/>
            <a:ext cx="252028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</a:rPr>
              <a:t>capacity==6</a:t>
            </a:r>
            <a:endParaRPr lang="zh-CN" altLang="en-US" sz="2400" dirty="0" smtClean="0">
              <a:solidFill>
                <a:srgbClr val="00B05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63888" y="4869160"/>
            <a:ext cx="252028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00B050"/>
                </a:solidFill>
              </a:rPr>
              <a:t>limit==1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63888" y="5517232"/>
            <a:ext cx="252028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00B050"/>
                </a:solidFill>
              </a:rPr>
              <a:t>position==0</a:t>
            </a:r>
            <a:endParaRPr lang="en-US" altLang="zh-CN" sz="2400" dirty="0" smtClean="0">
              <a:solidFill>
                <a:srgbClr val="00B050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5940152" y="5805264"/>
            <a:ext cx="100811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868144" y="4437112"/>
            <a:ext cx="1152128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5940152" y="5157192"/>
            <a:ext cx="100811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43408"/>
            <a:ext cx="7542213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275856" y="2564904"/>
            <a:ext cx="5904656" cy="43204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948264" y="3573016"/>
          <a:ext cx="1944216" cy="29667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48072"/>
                <a:gridCol w="1296144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00B050"/>
                          </a:solidFill>
                        </a:rPr>
                        <a:t>byte[] </a:t>
                      </a:r>
                      <a:r>
                        <a:rPr lang="en-US" altLang="zh-CN" b="0" dirty="0" smtClean="0">
                          <a:solidFill>
                            <a:srgbClr val="FF0000"/>
                          </a:solidFill>
                        </a:rPr>
                        <a:t>bytes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值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3275856" y="2564904"/>
            <a:ext cx="5904656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dk1"/>
                </a:solidFill>
              </a:rPr>
              <a:t>bytebuffer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63888" y="4149080"/>
            <a:ext cx="252028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</a:rPr>
              <a:t>capacity==6</a:t>
            </a:r>
            <a:endParaRPr lang="zh-CN" altLang="en-US" sz="2400" dirty="0" smtClean="0">
              <a:solidFill>
                <a:srgbClr val="00B05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63888" y="4869160"/>
            <a:ext cx="252028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00B050"/>
                </a:solidFill>
              </a:rPr>
              <a:t>limit==1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63888" y="5517232"/>
            <a:ext cx="252028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00B050"/>
                </a:solidFill>
              </a:rPr>
              <a:t>position==1</a:t>
            </a:r>
            <a:endParaRPr lang="en-US" altLang="zh-CN" sz="2400" dirty="0" smtClean="0">
              <a:solidFill>
                <a:srgbClr val="00B050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5940152" y="5805264"/>
            <a:ext cx="100811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868144" y="4437112"/>
            <a:ext cx="1152128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5940152" y="5157192"/>
            <a:ext cx="100811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15416"/>
            <a:ext cx="7532687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145</Words>
  <Application>Microsoft Office PowerPoint</Application>
  <PresentationFormat>全屏显示(4:3)</PresentationFormat>
  <Paragraphs>93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幻灯片 1</vt:lpstr>
      <vt:lpstr>幻灯片 2</vt:lpstr>
      <vt:lpstr>幻灯片 3</vt:lpstr>
      <vt:lpstr>幻灯片 4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35</cp:revision>
  <dcterms:modified xsi:type="dcterms:W3CDTF">2017-05-01T02:59:45Z</dcterms:modified>
</cp:coreProperties>
</file>