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1196752"/>
            <a:ext cx="6696744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39952" y="2204864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</a:t>
                      </a:r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83568" y="1196752"/>
            <a:ext cx="669674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78092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capacity</a:t>
            </a:r>
            <a:r>
              <a:rPr lang="en-US" altLang="zh-CN" sz="2400" dirty="0" smtClean="0">
                <a:solidFill>
                  <a:srgbClr val="00B050"/>
                </a:solidFill>
              </a:rPr>
              <a:t> = 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50100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</a:t>
            </a:r>
            <a:r>
              <a:rPr lang="en-US" altLang="zh-CN" sz="2400" dirty="0" smtClean="0">
                <a:solidFill>
                  <a:srgbClr val="FF0000"/>
                </a:solidFill>
              </a:rPr>
              <a:t>limit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624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</a:t>
            </a:r>
            <a:r>
              <a:rPr lang="en-US" altLang="zh-CN" sz="2400" dirty="0" smtClean="0">
                <a:solidFill>
                  <a:srgbClr val="FF0000"/>
                </a:solidFill>
              </a:rPr>
              <a:t>position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14</cp:revision>
  <dcterms:modified xsi:type="dcterms:W3CDTF">2017-04-23T02:40:08Z</dcterms:modified>
</cp:coreProperties>
</file>