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3568" y="1196752"/>
            <a:ext cx="6696744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39952" y="2204864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byte[]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83568" y="1196752"/>
            <a:ext cx="6696744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924944"/>
            <a:ext cx="223224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capacity=6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3573016"/>
            <a:ext cx="223224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0&lt;=limit&lt;=6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7624" y="4149080"/>
            <a:ext cx="223224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0&lt;=position&lt;=6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11</cp:revision>
  <dcterms:modified xsi:type="dcterms:W3CDTF">2017-04-23T02:23:44Z</dcterms:modified>
</cp:coreProperties>
</file>