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2.xml" ContentType="application/vnd.openxmlformats-officedocument.presentationml.notesSlide+xml"/>
  <Override PartName="/ppt/tags/tag66.xml" ContentType="application/vnd.openxmlformats-officedocument.presentationml.tags+xml"/>
  <Override PartName="/ppt/notesSlides/notesSlide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4.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5.xml" ContentType="application/vnd.openxmlformats-officedocument.presentationml.notesSlide+xml"/>
  <Override PartName="/ppt/tags/tag78.xml" ContentType="application/vnd.openxmlformats-officedocument.presentationml.tags+xml"/>
  <Override PartName="/ppt/notesSlides/notesSlide6.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7.xml" ContentType="application/vnd.openxmlformats-officedocument.presentationml.notesSlide+xml"/>
  <Override PartName="/ppt/tags/tag92.xml" ContentType="application/vnd.openxmlformats-officedocument.presentationml.tags+xml"/>
  <Override PartName="/ppt/notesSlides/notesSlide8.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9.xml" ContentType="application/vnd.openxmlformats-officedocument.presentationml.notesSlide+xml"/>
  <Override PartName="/ppt/tags/tag110.xml" ContentType="application/vnd.openxmlformats-officedocument.presentationml.tags+xml"/>
  <Override PartName="/ppt/notesSlides/notesSlide10.xml" ContentType="application/vnd.openxmlformats-officedocument.presentationml.notesSlide+xml"/>
  <Override PartName="/ppt/tags/tag111.xml" ContentType="application/vnd.openxmlformats-officedocument.presentationml.tags+xml"/>
  <Override PartName="/ppt/notesSlides/notesSlide11.xml" ContentType="application/vnd.openxmlformats-officedocument.presentationml.notesSlide+xml"/>
  <Override PartName="/ppt/tags/tag112.xml" ContentType="application/vnd.openxmlformats-officedocument.presentationml.tags+xml"/>
  <Override PartName="/ppt/notesSlides/notesSlide12.xml" ContentType="application/vnd.openxmlformats-officedocument.presentationml.notesSlide+xml"/>
  <Override PartName="/ppt/tags/tag113.xml" ContentType="application/vnd.openxmlformats-officedocument.presentationml.tags+xml"/>
  <Override PartName="/ppt/notesSlides/notesSlide13.xml" ContentType="application/vnd.openxmlformats-officedocument.presentationml.notesSlide+xml"/>
  <Override PartName="/ppt/tags/tag114.xml" ContentType="application/vnd.openxmlformats-officedocument.presentationml.tags+xml"/>
  <Override PartName="/ppt/notesSlides/notesSlide14.xml" ContentType="application/vnd.openxmlformats-officedocument.presentationml.notesSlide+xml"/>
  <Override PartName="/ppt/tags/tag115.xml" ContentType="application/vnd.openxmlformats-officedocument.presentationml.tags+xml"/>
  <Override PartName="/ppt/notesSlides/notesSlide15.xml" ContentType="application/vnd.openxmlformats-officedocument.presentationml.notesSlide+xml"/>
  <Override PartName="/ppt/tags/tag116.xml" ContentType="application/vnd.openxmlformats-officedocument.presentationml.tags+xml"/>
  <Override PartName="/ppt/notesSlides/notesSlide16.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7.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506" r:id="rId2"/>
    <p:sldId id="562" r:id="rId3"/>
    <p:sldId id="481" r:id="rId4"/>
    <p:sldId id="482" r:id="rId5"/>
    <p:sldId id="529" r:id="rId6"/>
    <p:sldId id="532" r:id="rId7"/>
    <p:sldId id="530" r:id="rId8"/>
    <p:sldId id="548" r:id="rId9"/>
    <p:sldId id="639" r:id="rId10"/>
    <p:sldId id="676" r:id="rId11"/>
    <p:sldId id="677" r:id="rId12"/>
    <p:sldId id="716" r:id="rId13"/>
    <p:sldId id="678" r:id="rId14"/>
    <p:sldId id="693" r:id="rId15"/>
    <p:sldId id="320" r:id="rId16"/>
    <p:sldId id="321" r:id="rId17"/>
    <p:sldId id="317" r:id="rId18"/>
    <p:sldId id="355" r:id="rId19"/>
    <p:sldId id="348" r:id="rId20"/>
    <p:sldId id="300" r:id="rId21"/>
    <p:sldId id="350" r:id="rId22"/>
    <p:sldId id="351" r:id="rId23"/>
    <p:sldId id="694" r:id="rId24"/>
    <p:sldId id="695" r:id="rId25"/>
    <p:sldId id="587" r:id="rId26"/>
    <p:sldId id="588" r:id="rId27"/>
    <p:sldId id="652" r:id="rId28"/>
    <p:sldId id="655" r:id="rId29"/>
    <p:sldId id="656" r:id="rId30"/>
    <p:sldId id="707" r:id="rId31"/>
    <p:sldId id="708" r:id="rId32"/>
    <p:sldId id="709" r:id="rId33"/>
    <p:sldId id="710" r:id="rId34"/>
    <p:sldId id="711" r:id="rId35"/>
    <p:sldId id="712" r:id="rId36"/>
    <p:sldId id="713" r:id="rId37"/>
    <p:sldId id="714" r:id="rId38"/>
    <p:sldId id="715" r:id="rId39"/>
    <p:sldId id="666" r:id="rId40"/>
    <p:sldId id="673" r:id="rId41"/>
    <p:sldId id="542" r:id="rId42"/>
    <p:sldId id="543" r:id="rId43"/>
    <p:sldId id="544" r:id="rId44"/>
    <p:sldId id="546"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7">
          <p15:clr>
            <a:srgbClr val="A4A3A4"/>
          </p15:clr>
        </p15:guide>
        <p15:guide id="2" pos="87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xuan Zeng" initials="xZ"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D74EB"/>
    <a:srgbClr val="7EA6F2"/>
    <a:srgbClr val="80A6F2"/>
    <a:srgbClr val="96BAF6"/>
    <a:srgbClr val="3B64DA"/>
    <a:srgbClr val="2D3A4A"/>
    <a:srgbClr val="C7D9FA"/>
    <a:srgbClr val="7FA6F2"/>
    <a:srgbClr val="7C92B0"/>
    <a:srgbClr val="3C4D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46" d="100"/>
          <a:sy n="146" d="100"/>
        </p:scale>
        <p:origin x="630" y="108"/>
      </p:cViewPr>
      <p:guideLst>
        <p:guide orient="horz" pos="2237"/>
        <p:guide pos="8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黑体" panose="02010609060101010101" charset="-122"/>
              <a:ea typeface="黑体" panose="02010609060101010101" charset="-122"/>
              <a:cs typeface="黑体" panose="0201060906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黑体" panose="02010609060101010101" charset="-122"/>
              </a:rPr>
              <a:t>2022/3/14</a:t>
            </a:fld>
            <a:endParaRPr lang="zh-CN" altLang="en-US">
              <a:cs typeface="黑体" panose="0201060906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黑体" panose="02010609060101010101" charset="-122"/>
              <a:ea typeface="黑体" panose="02010609060101010101" charset="-122"/>
              <a:cs typeface="黑体" panose="0201060906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黑体" panose="02010609060101010101" charset="-122"/>
              </a:rPr>
              <a:t>‹#›</a:t>
            </a:fld>
            <a:endParaRPr lang="zh-CN" altLang="en-US">
              <a:cs typeface="黑体" panose="02010609060101010101"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黑体" panose="02010609060101010101" charset="-122"/>
                <a:ea typeface="黑体" panose="02010609060101010101" charset="-122"/>
                <a:cs typeface="黑体" panose="0201060906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黑体" panose="02010609060101010101" charset="-122"/>
                <a:ea typeface="黑体" panose="02010609060101010101" charset="-122"/>
                <a:cs typeface="黑体" panose="02010609060101010101" charset="-122"/>
              </a:defRPr>
            </a:lvl1pPr>
          </a:lstStyle>
          <a:p>
            <a:fld id="{D2A48B96-639E-45A3-A0BA-2464DFDB1FAA}" type="datetimeFigureOut">
              <a:rPr lang="zh-CN" altLang="en-US" smtClean="0"/>
              <a:t>2022/3/14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黑体" panose="02010609060101010101" charset="-122"/>
                <a:ea typeface="黑体" panose="02010609060101010101" charset="-122"/>
                <a:cs typeface="黑体" panose="0201060906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黑体" panose="02010609060101010101" charset="-122"/>
                <a:ea typeface="黑体" panose="02010609060101010101" charset="-122"/>
                <a:cs typeface="黑体" panose="02010609060101010101"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1pPr>
    <a:lvl2pPr marL="45720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2pPr>
    <a:lvl3pPr marL="91440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3pPr>
    <a:lvl4pPr marL="137160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4pPr>
    <a:lvl5pPr marL="182880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54038" y="674688"/>
            <a:ext cx="5994400" cy="33718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C2A138-DA30-4B07-BAE0-B1EADC4F0E9F}" type="slidenum">
              <a:rPr lang="zh-CN" altLang="en-US" smtClean="0"/>
              <a:t>15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54038" y="674688"/>
            <a:ext cx="5994400" cy="337185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3DC2A138-DA30-4B07-BAE0-B1EADC4F0E9F}" type="slidenum">
              <a:rPr lang="zh-CN" altLang="en-US" smtClean="0"/>
              <a:t>16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54038" y="674688"/>
            <a:ext cx="5994400" cy="33718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322C1F-5397-46AD-AC72-8D0BD274355E}" type="slidenum">
              <a:rPr lang="zh-CN" altLang="en-US" smtClean="0"/>
              <a:t>19</a:t>
            </a:fld>
            <a:endParaRPr lang="zh-CN" altLang="en-US"/>
          </a:p>
        </p:txBody>
      </p:sp>
    </p:spTree>
    <p:extLst>
      <p:ext uri="{BB962C8B-B14F-4D97-AF65-F5344CB8AC3E}">
        <p14:creationId xmlns:p14="http://schemas.microsoft.com/office/powerpoint/2010/main" val="1029500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75248" y="235208"/>
            <a:ext cx="4882703" cy="489230"/>
          </a:xfrm>
        </p:spPr>
        <p:txBody>
          <a:bodyPr>
            <a:normAutofit/>
          </a:bodyPr>
          <a:lstStyle>
            <a:lvl1pPr>
              <a:defRPr sz="1800">
                <a:solidFill>
                  <a:srgbClr val="1353A2"/>
                </a:solidFill>
                <a:latin typeface="微软雅黑" panose="020B0503020204020204" charset="-122"/>
                <a:ea typeface="微软雅黑" panose="020B0503020204020204" charset="-122"/>
              </a:defRPr>
            </a:lvl1p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二级</a:t>
            </a:r>
          </a:p>
          <a:p>
            <a:pPr lvl="2" fontAlgn="auto"/>
            <a:r>
              <a:rPr lang="zh-CN" altLang="en-US" strike="noStrike" noProof="1"/>
              <a:t>三级</a:t>
            </a:r>
          </a:p>
          <a:p>
            <a:pPr lvl="3" fontAlgn="auto"/>
            <a:r>
              <a:rPr lang="zh-CN" altLang="en-US" strike="noStrike" noProof="1"/>
              <a:t>四级</a:t>
            </a:r>
          </a:p>
          <a:p>
            <a:pPr lvl="4" fontAlgn="auto"/>
            <a:r>
              <a:rPr lang="zh-CN" altLang="en-US" strike="noStrike" noProof="1"/>
              <a:t>五级</a:t>
            </a:r>
          </a:p>
        </p:txBody>
      </p:sp>
      <p:sp>
        <p:nvSpPr>
          <p:cNvPr id="4" name="日期占位符 3"/>
          <p:cNvSpPr>
            <a:spLocks noGrp="1"/>
          </p:cNvSpPr>
          <p:nvPr>
            <p:ph type="dt" sz="half" idx="10"/>
          </p:nvPr>
        </p:nvSpPr>
        <p:spPr>
          <a:xfrm>
            <a:off x="628650" y="4767264"/>
            <a:ext cx="2057400" cy="273844"/>
          </a:xfrm>
          <a:prstGeom prst="rect">
            <a:avLst/>
          </a:prstGeom>
        </p:spPr>
        <p:txBody>
          <a:bodyPr vert="horz" lIns="91440" tIns="45720" rIns="91440" bIns="45720" rtlCol="0" anchor="ctr"/>
          <a:lstStyle/>
          <a:p>
            <a:pPr>
              <a:defRPr/>
            </a:pPr>
            <a:endParaRPr lang="en-US" altLang="zh-CN"/>
          </a:p>
        </p:txBody>
      </p:sp>
      <p:sp>
        <p:nvSpPr>
          <p:cNvPr id="5" name="页脚占位符 4"/>
          <p:cNvSpPr>
            <a:spLocks noGrp="1"/>
          </p:cNvSpPr>
          <p:nvPr>
            <p:ph type="ftr" sz="quarter" idx="11"/>
          </p:nvPr>
        </p:nvSpPr>
        <p:spPr>
          <a:xfrm>
            <a:off x="3028950" y="4767264"/>
            <a:ext cx="3086100" cy="273844"/>
          </a:xfrm>
          <a:prstGeom prst="rect">
            <a:avLst/>
          </a:prstGeom>
        </p:spPr>
        <p:txBody>
          <a:bodyPr vert="horz" lIns="91440" tIns="45720" rIns="91440" bIns="45720" rtlCol="0" anchor="ctr"/>
          <a:lstStyle/>
          <a:p>
            <a:endParaRPr lang="zh-CN" altLang="en-US"/>
          </a:p>
        </p:txBody>
      </p:sp>
      <p:sp>
        <p:nvSpPr>
          <p:cNvPr id="6" name="灯片编号占位符 5"/>
          <p:cNvSpPr>
            <a:spLocks noGrp="1"/>
          </p:cNvSpPr>
          <p:nvPr>
            <p:ph type="sldNum" sz="quarter" idx="12"/>
          </p:nvPr>
        </p:nvSpPr>
        <p:spPr>
          <a:xfrm>
            <a:off x="6457950" y="4767264"/>
            <a:ext cx="2057400" cy="273844"/>
          </a:xfrm>
          <a:prstGeom prst="rect">
            <a:avLst/>
          </a:prstGeom>
        </p:spPr>
        <p:txBody>
          <a:bodyPr vert="horz" lIns="91440" tIns="45720" rIns="91440" bIns="45720" rtlCol="0" anchor="ctr"/>
          <a:lstStyle/>
          <a:p>
            <a:pPr>
              <a:defRPr/>
            </a:pPr>
            <a:fld id="{716150E2-C21E-4AD4-9F60-093BE0707213}" type="slidenum">
              <a:rPr lang="en-US" altLang="zh-CN" smtClean="0"/>
              <a:t>‹#›</a:t>
            </a:fld>
            <a:endParaRPr lang="en-US" altLang="zh-CN"/>
          </a:p>
        </p:txBody>
      </p:sp>
    </p:spTree>
    <p:extLst>
      <p:ext uri="{BB962C8B-B14F-4D97-AF65-F5344CB8AC3E}">
        <p14:creationId xmlns:p14="http://schemas.microsoft.com/office/powerpoint/2010/main" val="665779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6" name="标题 1"/>
          <p:cNvSpPr>
            <a:spLocks noGrp="1"/>
          </p:cNvSpPr>
          <p:nvPr>
            <p:ph type="title"/>
          </p:nvPr>
        </p:nvSpPr>
        <p:spPr>
          <a:xfrm>
            <a:off x="1575248" y="235208"/>
            <a:ext cx="4882703" cy="489230"/>
          </a:xfrm>
        </p:spPr>
        <p:txBody>
          <a:bodyPr>
            <a:normAutofit/>
          </a:bodyPr>
          <a:lstStyle>
            <a:lvl1pPr>
              <a:defRPr sz="1800">
                <a:latin typeface="微软雅黑" panose="020B0503020204020204" charset="-122"/>
                <a:ea typeface="微软雅黑" panose="020B0503020204020204" charset="-122"/>
              </a:defRPr>
            </a:lvl1pPr>
          </a:lstStyle>
          <a:p>
            <a:pPr fontAlgn="auto"/>
            <a:r>
              <a:rPr lang="zh-CN" altLang="en-US" strike="noStrike" noProof="1"/>
              <a:t>单击此处编辑母版标题样式</a:t>
            </a:r>
          </a:p>
        </p:txBody>
      </p:sp>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325065011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Picture Placeholder 7"/>
          <p:cNvSpPr>
            <a:spLocks noGrp="1"/>
          </p:cNvSpPr>
          <p:nvPr>
            <p:ph type="pic" sz="quarter" idx="14"/>
          </p:nvPr>
        </p:nvSpPr>
        <p:spPr>
          <a:xfrm>
            <a:off x="392406" y="1281723"/>
            <a:ext cx="1440000" cy="14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2" name="Picture Placeholder 7"/>
          <p:cNvSpPr>
            <a:spLocks noGrp="1"/>
          </p:cNvSpPr>
          <p:nvPr>
            <p:ph type="pic" sz="quarter" idx="15"/>
          </p:nvPr>
        </p:nvSpPr>
        <p:spPr>
          <a:xfrm>
            <a:off x="1966373" y="2848195"/>
            <a:ext cx="1440000" cy="14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1" name="Picture Placeholder 7"/>
          <p:cNvSpPr>
            <a:spLocks noGrp="1"/>
          </p:cNvSpPr>
          <p:nvPr>
            <p:ph type="pic" sz="quarter" idx="16"/>
          </p:nvPr>
        </p:nvSpPr>
        <p:spPr>
          <a:xfrm>
            <a:off x="3540340" y="1306945"/>
            <a:ext cx="5211254" cy="2981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 name="矩形 1"/>
          <p:cNvSpPr/>
          <p:nvPr userDrawn="1"/>
        </p:nvSpPr>
        <p:spPr>
          <a:xfrm>
            <a:off x="1966373" y="1306945"/>
            <a:ext cx="1440000" cy="14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3" name="矩形 12"/>
          <p:cNvSpPr/>
          <p:nvPr userDrawn="1"/>
        </p:nvSpPr>
        <p:spPr>
          <a:xfrm>
            <a:off x="392406" y="2848195"/>
            <a:ext cx="1440000" cy="14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grpSp>
        <p:nvGrpSpPr>
          <p:cNvPr id="11" name="组合 10"/>
          <p:cNvGrpSpPr/>
          <p:nvPr userDrawn="1"/>
        </p:nvGrpSpPr>
        <p:grpSpPr>
          <a:xfrm>
            <a:off x="0" y="-147138"/>
            <a:ext cx="2064677" cy="1842774"/>
            <a:chOff x="-5645" y="-259647"/>
            <a:chExt cx="3623733" cy="3234269"/>
          </a:xfrm>
        </p:grpSpPr>
        <p:sp>
          <p:nvSpPr>
            <p:cNvPr id="12" name="直角三角形 11"/>
            <p:cNvSpPr/>
            <p:nvPr userDrawn="1"/>
          </p:nvSpPr>
          <p:spPr>
            <a:xfrm rot="5400000">
              <a:off x="-1" y="-1"/>
              <a:ext cx="2449689" cy="244968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cxnSp>
          <p:nvCxnSpPr>
            <p:cNvPr id="13" name="直接连接符 12"/>
            <p:cNvCxnSpPr/>
            <p:nvPr userDrawn="1"/>
          </p:nvCxnSpPr>
          <p:spPr>
            <a:xfrm flipH="1">
              <a:off x="-5645" y="5643"/>
              <a:ext cx="2946400" cy="2968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1646351" y="-259647"/>
              <a:ext cx="1971737" cy="1986847"/>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5" name="组合 14"/>
          <p:cNvGrpSpPr/>
          <p:nvPr userDrawn="1"/>
        </p:nvGrpSpPr>
        <p:grpSpPr>
          <a:xfrm>
            <a:off x="7043426" y="3445370"/>
            <a:ext cx="2100574" cy="1821870"/>
            <a:chOff x="5462910" y="2187220"/>
            <a:chExt cx="3686736" cy="3197580"/>
          </a:xfrm>
        </p:grpSpPr>
        <p:sp>
          <p:nvSpPr>
            <p:cNvPr id="16" name="直角三角形 15"/>
            <p:cNvSpPr/>
            <p:nvPr userDrawn="1"/>
          </p:nvSpPr>
          <p:spPr>
            <a:xfrm rot="16200000">
              <a:off x="6694311" y="2693811"/>
              <a:ext cx="2449689" cy="244968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cxnSp>
          <p:nvCxnSpPr>
            <p:cNvPr id="17" name="直接连接符 16"/>
            <p:cNvCxnSpPr/>
            <p:nvPr userDrawn="1"/>
          </p:nvCxnSpPr>
          <p:spPr>
            <a:xfrm flipH="1">
              <a:off x="6203246" y="2187220"/>
              <a:ext cx="2946400" cy="2968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flipH="1">
              <a:off x="5462910" y="3397953"/>
              <a:ext cx="1971737" cy="1986847"/>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 name="Picture Placeholder 7"/>
          <p:cNvSpPr>
            <a:spLocks noGrp="1"/>
          </p:cNvSpPr>
          <p:nvPr>
            <p:ph type="pic" sz="quarter" idx="14"/>
          </p:nvPr>
        </p:nvSpPr>
        <p:spPr>
          <a:xfrm>
            <a:off x="415853" y="1018395"/>
            <a:ext cx="2011680" cy="201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 name="Picture Placeholder 7"/>
          <p:cNvSpPr>
            <a:spLocks noGrp="1"/>
          </p:cNvSpPr>
          <p:nvPr>
            <p:ph type="pic" sz="quarter" idx="15"/>
          </p:nvPr>
        </p:nvSpPr>
        <p:spPr>
          <a:xfrm>
            <a:off x="2524808" y="3073917"/>
            <a:ext cx="2011680" cy="201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4" name="Picture Placeholder 7"/>
          <p:cNvSpPr>
            <a:spLocks noGrp="1"/>
          </p:cNvSpPr>
          <p:nvPr>
            <p:ph type="pic" sz="quarter" idx="16"/>
          </p:nvPr>
        </p:nvSpPr>
        <p:spPr>
          <a:xfrm>
            <a:off x="4633763" y="1018395"/>
            <a:ext cx="2011680" cy="201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5" name="Picture Placeholder 7"/>
          <p:cNvSpPr>
            <a:spLocks noGrp="1"/>
          </p:cNvSpPr>
          <p:nvPr>
            <p:ph type="pic" sz="quarter" idx="17"/>
          </p:nvPr>
        </p:nvSpPr>
        <p:spPr>
          <a:xfrm>
            <a:off x="6742718" y="3073917"/>
            <a:ext cx="2011680" cy="201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7" name="矩形 6"/>
          <p:cNvSpPr/>
          <p:nvPr userDrawn="1"/>
        </p:nvSpPr>
        <p:spPr>
          <a:xfrm>
            <a:off x="415853" y="3073917"/>
            <a:ext cx="2011680" cy="201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8" name="矩形 7"/>
          <p:cNvSpPr/>
          <p:nvPr userDrawn="1"/>
        </p:nvSpPr>
        <p:spPr>
          <a:xfrm>
            <a:off x="2524808" y="1018395"/>
            <a:ext cx="2011680" cy="201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9" name="矩形 8"/>
          <p:cNvSpPr/>
          <p:nvPr userDrawn="1"/>
        </p:nvSpPr>
        <p:spPr>
          <a:xfrm>
            <a:off x="4633763" y="3073917"/>
            <a:ext cx="2011680" cy="201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0" name="矩形 9"/>
          <p:cNvSpPr/>
          <p:nvPr userDrawn="1"/>
        </p:nvSpPr>
        <p:spPr>
          <a:xfrm>
            <a:off x="6742718" y="1018395"/>
            <a:ext cx="2011680" cy="201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Picture Placeholder 7"/>
          <p:cNvSpPr>
            <a:spLocks noGrp="1"/>
          </p:cNvSpPr>
          <p:nvPr>
            <p:ph type="pic" sz="quarter" idx="14"/>
          </p:nvPr>
        </p:nvSpPr>
        <p:spPr>
          <a:xfrm>
            <a:off x="258619" y="1245581"/>
            <a:ext cx="2050714" cy="166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 name="Picture Placeholder 7"/>
          <p:cNvSpPr>
            <a:spLocks noGrp="1"/>
          </p:cNvSpPr>
          <p:nvPr>
            <p:ph type="pic" sz="quarter" idx="15"/>
          </p:nvPr>
        </p:nvSpPr>
        <p:spPr>
          <a:xfrm>
            <a:off x="2449189" y="1245581"/>
            <a:ext cx="2050714" cy="166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4" name="Picture Placeholder 7"/>
          <p:cNvSpPr>
            <a:spLocks noGrp="1"/>
          </p:cNvSpPr>
          <p:nvPr>
            <p:ph type="pic" sz="quarter" idx="16"/>
          </p:nvPr>
        </p:nvSpPr>
        <p:spPr>
          <a:xfrm>
            <a:off x="4639759" y="1245581"/>
            <a:ext cx="2050714" cy="166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5" name="Picture Placeholder 7"/>
          <p:cNvSpPr>
            <a:spLocks noGrp="1"/>
          </p:cNvSpPr>
          <p:nvPr>
            <p:ph type="pic" sz="quarter" idx="17"/>
          </p:nvPr>
        </p:nvSpPr>
        <p:spPr>
          <a:xfrm>
            <a:off x="6830330" y="1245581"/>
            <a:ext cx="2050714" cy="166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 name="矩形 9"/>
          <p:cNvSpPr/>
          <p:nvPr userDrawn="1"/>
        </p:nvSpPr>
        <p:spPr>
          <a:xfrm>
            <a:off x="259983" y="2909455"/>
            <a:ext cx="2075266" cy="133944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a:cs typeface="黑体" panose="02010609060101010101" charset="-122"/>
            </a:endParaRPr>
          </a:p>
        </p:txBody>
      </p:sp>
      <p:sp>
        <p:nvSpPr>
          <p:cNvPr id="11" name="矩形 10"/>
          <p:cNvSpPr/>
          <p:nvPr userDrawn="1"/>
        </p:nvSpPr>
        <p:spPr>
          <a:xfrm>
            <a:off x="2450553" y="2909455"/>
            <a:ext cx="2075266" cy="133944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a:cs typeface="黑体" panose="02010609060101010101" charset="-122"/>
            </a:endParaRPr>
          </a:p>
        </p:txBody>
      </p:sp>
      <p:sp>
        <p:nvSpPr>
          <p:cNvPr id="12" name="矩形 11"/>
          <p:cNvSpPr/>
          <p:nvPr userDrawn="1"/>
        </p:nvSpPr>
        <p:spPr>
          <a:xfrm>
            <a:off x="4641123" y="2909455"/>
            <a:ext cx="2075266" cy="133944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a:cs typeface="黑体" panose="02010609060101010101" charset="-122"/>
            </a:endParaRPr>
          </a:p>
        </p:txBody>
      </p:sp>
      <p:sp>
        <p:nvSpPr>
          <p:cNvPr id="13" name="矩形 12"/>
          <p:cNvSpPr/>
          <p:nvPr userDrawn="1"/>
        </p:nvSpPr>
        <p:spPr>
          <a:xfrm>
            <a:off x="6831693" y="2909455"/>
            <a:ext cx="2075266" cy="133944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2022/3/14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2022/3/14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2022/3/14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黑体" panose="02010609060101010101" charset="-122"/>
                <a:ea typeface="黑体" panose="02010609060101010101" charset="-122"/>
                <a:cs typeface="黑体" panose="02010609060101010101" charset="-122"/>
              </a:defRPr>
            </a:lvl1pPr>
          </a:lstStyle>
          <a:p>
            <a:fld id="{D669989D-4831-4E99-B76E-9A53CB0F3A88}" type="datetimeFigureOut">
              <a:rPr lang="zh-CN" altLang="en-US" smtClean="0"/>
              <a:t>2022/3/14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黑体" panose="02010609060101010101" charset="-122"/>
                <a:ea typeface="黑体" panose="02010609060101010101" charset="-122"/>
                <a:cs typeface="黑体" panose="02010609060101010101"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黑体" panose="02010609060101010101" charset="-122"/>
                <a:ea typeface="黑体" panose="02010609060101010101" charset="-122"/>
                <a:cs typeface="黑体" panose="02010609060101010101" charset="-122"/>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1500"/>
    </mc:Choice>
    <mc:Fallback xmlns="">
      <p:transition spd="slow"/>
    </mc:Fallback>
  </mc:AlternateContent>
  <p:txStyles>
    <p:titleStyle>
      <a:lvl1pPr algn="l" defTabSz="685800" rtl="0" eaLnBrk="1" latinLnBrk="0" hangingPunct="1">
        <a:lnSpc>
          <a:spcPct val="90000"/>
        </a:lnSpc>
        <a:spcBef>
          <a:spcPct val="0"/>
        </a:spcBef>
        <a:buNone/>
        <a:defRPr sz="3300" kern="1200">
          <a:solidFill>
            <a:schemeClr val="tx1"/>
          </a:solidFill>
          <a:latin typeface="黑体" panose="02010609060101010101" charset="-122"/>
          <a:ea typeface="黑体" panose="02010609060101010101" charset="-122"/>
          <a:cs typeface="黑体" panose="02010609060101010101" charset="-122"/>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黑体" panose="02010609060101010101" charset="-122"/>
          <a:ea typeface="黑体" panose="02010609060101010101" charset="-122"/>
          <a:cs typeface="黑体" panose="02010609060101010101"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黑体" panose="02010609060101010101" charset="-122"/>
          <a:ea typeface="黑体" panose="02010609060101010101" charset="-122"/>
          <a:cs typeface="黑体" panose="02010609060101010101"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黑体" panose="02010609060101010101" charset="-122"/>
          <a:ea typeface="黑体" panose="02010609060101010101" charset="-122"/>
          <a:cs typeface="黑体" panose="02010609060101010101"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charset="-122"/>
          <a:ea typeface="黑体" panose="02010609060101010101" charset="-122"/>
          <a:cs typeface="黑体" panose="02010609060101010101"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charset="-122"/>
          <a:ea typeface="黑体" panose="02010609060101010101" charset="-122"/>
          <a:cs typeface="黑体" panose="02010609060101010101"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1.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18" Type="http://schemas.openxmlformats.org/officeDocument/2006/relationships/tags" Target="../tags/tag58.xml"/><Relationship Id="rId3" Type="http://schemas.openxmlformats.org/officeDocument/2006/relationships/tags" Target="../tags/tag43.xml"/><Relationship Id="rId21" Type="http://schemas.openxmlformats.org/officeDocument/2006/relationships/tags" Target="../tags/tag61.xml"/><Relationship Id="rId7" Type="http://schemas.openxmlformats.org/officeDocument/2006/relationships/tags" Target="../tags/tag47.xml"/><Relationship Id="rId12" Type="http://schemas.openxmlformats.org/officeDocument/2006/relationships/tags" Target="../tags/tag52.xml"/><Relationship Id="rId17" Type="http://schemas.openxmlformats.org/officeDocument/2006/relationships/tags" Target="../tags/tag57.xml"/><Relationship Id="rId2" Type="http://schemas.openxmlformats.org/officeDocument/2006/relationships/tags" Target="../tags/tag42.xml"/><Relationship Id="rId16" Type="http://schemas.openxmlformats.org/officeDocument/2006/relationships/tags" Target="../tags/tag56.xml"/><Relationship Id="rId20" Type="http://schemas.openxmlformats.org/officeDocument/2006/relationships/tags" Target="../tags/tag60.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5" Type="http://schemas.openxmlformats.org/officeDocument/2006/relationships/tags" Target="../tags/tag45.xml"/><Relationship Id="rId15" Type="http://schemas.openxmlformats.org/officeDocument/2006/relationships/tags" Target="../tags/tag55.xml"/><Relationship Id="rId10" Type="http://schemas.openxmlformats.org/officeDocument/2006/relationships/tags" Target="../tags/tag50.xml"/><Relationship Id="rId19" Type="http://schemas.openxmlformats.org/officeDocument/2006/relationships/tags" Target="../tags/tag59.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tags" Target="../tags/tag54.xml"/><Relationship Id="rId2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6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69.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xml"/><Relationship Id="rId7"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7.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8.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tags" Target="../tags/tag90.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notesSlide" Target="../notesSlides/notesSlide7.xml"/><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18" Type="http://schemas.openxmlformats.org/officeDocument/2006/relationships/slideLayout" Target="../slideLayouts/slideLayout2.xml"/><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tags" Target="../tags/tag104.xml"/><Relationship Id="rId17" Type="http://schemas.openxmlformats.org/officeDocument/2006/relationships/tags" Target="../tags/tag109.xml"/><Relationship Id="rId2" Type="http://schemas.openxmlformats.org/officeDocument/2006/relationships/tags" Target="../tags/tag94.xml"/><Relationship Id="rId16" Type="http://schemas.openxmlformats.org/officeDocument/2006/relationships/tags" Target="../tags/tag108.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tags" Target="../tags/tag103.xml"/><Relationship Id="rId5" Type="http://schemas.openxmlformats.org/officeDocument/2006/relationships/tags" Target="../tags/tag97.xml"/><Relationship Id="rId15" Type="http://schemas.openxmlformats.org/officeDocument/2006/relationships/tags" Target="../tags/tag107.xml"/><Relationship Id="rId10" Type="http://schemas.openxmlformats.org/officeDocument/2006/relationships/tags" Target="../tags/tag102.xml"/><Relationship Id="rId19" Type="http://schemas.openxmlformats.org/officeDocument/2006/relationships/notesSlide" Target="../notesSlides/notesSlide9.xml"/><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tags" Target="../tags/tag10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0.xml"/><Relationship Id="rId5" Type="http://schemas.openxmlformats.org/officeDocument/2006/relationships/image" Target="../media/image14.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1.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1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16.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8.xml"/><Relationship Id="rId1" Type="http://schemas.openxmlformats.org/officeDocument/2006/relationships/tags" Target="../tags/tag11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notesSlide" Target="../notesSlides/notesSlide17.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121.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jpeg"/><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6.png"/><Relationship Id="rId4"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28.xml"/><Relationship Id="rId7"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s>
</file>

<file path=ppt/slides/_rels/slide9.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9"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rot="2700000">
            <a:off x="2146432" y="1265382"/>
            <a:ext cx="1639165" cy="1639165"/>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4" name="矩形 13"/>
          <p:cNvSpPr/>
          <p:nvPr/>
        </p:nvSpPr>
        <p:spPr>
          <a:xfrm rot="2700000">
            <a:off x="283642" y="-78311"/>
            <a:ext cx="1216800" cy="1216800"/>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8" name="PA_矩形 7"/>
          <p:cNvSpPr/>
          <p:nvPr>
            <p:custDataLst>
              <p:tags r:id="rId2"/>
            </p:custDataLst>
          </p:nvPr>
        </p:nvSpPr>
        <p:spPr>
          <a:xfrm>
            <a:off x="3884295" y="1596390"/>
            <a:ext cx="5066030" cy="2306955"/>
          </a:xfrm>
          <a:prstGeom prst="rect">
            <a:avLst/>
          </a:prstGeom>
        </p:spPr>
        <p:txBody>
          <a:bodyPr wrap="square">
            <a:spAutoFit/>
          </a:bodyPr>
          <a:lstStyle/>
          <a:p>
            <a:pPr marL="0" marR="0" lvl="0" indent="0" algn="ctr" defTabSz="685800" rtl="0" fontAlgn="auto">
              <a:lnSpc>
                <a:spcPct val="12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rPr>
              <a:t>模块一</a:t>
            </a:r>
          </a:p>
          <a:p>
            <a:pPr marL="0" marR="0" lvl="0" indent="0" algn="ctr" defTabSz="685800" rtl="0" fontAlgn="auto">
              <a:lnSpc>
                <a:spcPct val="12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rPr>
              <a:t>电商网站结构搭建与基础区块制作</a:t>
            </a:r>
          </a:p>
        </p:txBody>
      </p:sp>
      <p:sp>
        <p:nvSpPr>
          <p:cNvPr id="2" name="直角三角形 1"/>
          <p:cNvSpPr/>
          <p:nvPr/>
        </p:nvSpPr>
        <p:spPr>
          <a:xfrm>
            <a:off x="0" y="1"/>
            <a:ext cx="5143500" cy="5143500"/>
          </a:xfrm>
          <a:prstGeom prst="rtTriangle">
            <a:avLst/>
          </a:prstGeom>
          <a:solidFill>
            <a:srgbClr val="7F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20" name="直角三角形 19"/>
          <p:cNvSpPr/>
          <p:nvPr/>
        </p:nvSpPr>
        <p:spPr>
          <a:xfrm rot="13500000">
            <a:off x="-1322540" y="1944458"/>
            <a:ext cx="2645081" cy="2645081"/>
          </a:xfrm>
          <a:prstGeom prst="rtTriangle">
            <a:avLst/>
          </a:prstGeom>
          <a:solidFill>
            <a:srgbClr val="3B64DA"/>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矩形 4"/>
          <p:cNvSpPr/>
          <p:nvPr/>
        </p:nvSpPr>
        <p:spPr>
          <a:xfrm rot="2700000">
            <a:off x="780606" y="2341779"/>
            <a:ext cx="1619549" cy="1619549"/>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7" name="菱形 16"/>
          <p:cNvSpPr>
            <a:spLocks noChangeAspect="1"/>
          </p:cNvSpPr>
          <p:nvPr/>
        </p:nvSpPr>
        <p:spPr>
          <a:xfrm>
            <a:off x="508635" y="2078355"/>
            <a:ext cx="2158365" cy="2138045"/>
          </a:xfrm>
          <a:prstGeom prst="diamond">
            <a:avLst/>
          </a:prstGeom>
          <a:blipFill rotWithShape="1">
            <a:blip r:embed="rId4"/>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3" name="矩形 12"/>
          <p:cNvSpPr/>
          <p:nvPr/>
        </p:nvSpPr>
        <p:spPr>
          <a:xfrm rot="2700000">
            <a:off x="753279" y="1584773"/>
            <a:ext cx="1182276" cy="1182276"/>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 name="直角三角形 2"/>
          <p:cNvSpPr/>
          <p:nvPr/>
        </p:nvSpPr>
        <p:spPr>
          <a:xfrm rot="13500000">
            <a:off x="-1221833" y="-203998"/>
            <a:ext cx="2411591" cy="2411591"/>
          </a:xfrm>
          <a:prstGeom prst="rtTriangle">
            <a:avLst/>
          </a:prstGeom>
          <a:solidFill>
            <a:srgbClr val="80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1" name="矩形 20"/>
          <p:cNvSpPr/>
          <p:nvPr/>
        </p:nvSpPr>
        <p:spPr>
          <a:xfrm rot="2700000">
            <a:off x="2710609" y="3018784"/>
            <a:ext cx="1201831" cy="1201831"/>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2" name="矩形 21"/>
          <p:cNvSpPr/>
          <p:nvPr/>
        </p:nvSpPr>
        <p:spPr>
          <a:xfrm rot="2700000">
            <a:off x="1369060" y="1175385"/>
            <a:ext cx="1957070" cy="1957070"/>
          </a:xfrm>
          <a:prstGeom prst="rect">
            <a:avLst/>
          </a:prstGeom>
          <a:solidFill>
            <a:srgbClr val="7FA6F2"/>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1" name="菱形 10"/>
          <p:cNvSpPr>
            <a:spLocks noChangeAspect="1"/>
          </p:cNvSpPr>
          <p:nvPr/>
        </p:nvSpPr>
        <p:spPr>
          <a:xfrm>
            <a:off x="2519045" y="2825750"/>
            <a:ext cx="1606550" cy="1588135"/>
          </a:xfrm>
          <a:prstGeom prst="diamond">
            <a:avLst/>
          </a:prstGeom>
          <a:blipFill rotWithShape="1">
            <a:blip r:embed="rId5"/>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9" name="文本框 8"/>
          <p:cNvSpPr txBox="1"/>
          <p:nvPr/>
        </p:nvSpPr>
        <p:spPr>
          <a:xfrm>
            <a:off x="6871970" y="243205"/>
            <a:ext cx="2159635" cy="337185"/>
          </a:xfrm>
          <a:prstGeom prst="rect">
            <a:avLst/>
          </a:prstGeom>
          <a:noFill/>
        </p:spPr>
        <p:txBody>
          <a:bodyPr wrap="square" rtlCol="0">
            <a:spAutoFit/>
          </a:bodyPr>
          <a:lstStyle/>
          <a:p>
            <a:r>
              <a:rPr lang="zh-CN" altLang="en-US" sz="1600" b="1">
                <a:solidFill>
                  <a:schemeClr val="bg1">
                    <a:lumMod val="50000"/>
                  </a:schemeClr>
                </a:solidFill>
                <a:latin typeface="黑体" panose="02010609060101010101" charset="-122"/>
                <a:ea typeface="黑体" panose="02010609060101010101" charset="-122"/>
                <a:cs typeface="黑体" panose="02010609060101010101" charset="-122"/>
              </a:rPr>
              <a:t>《</a:t>
            </a:r>
            <a:r>
              <a:rPr lang="en-US" altLang="zh-CN" sz="1600" b="1">
                <a:solidFill>
                  <a:schemeClr val="bg1">
                    <a:lumMod val="50000"/>
                  </a:schemeClr>
                </a:solidFill>
                <a:latin typeface="黑体" panose="02010609060101010101" charset="-122"/>
                <a:ea typeface="黑体" panose="02010609060101010101" charset="-122"/>
                <a:cs typeface="黑体" panose="02010609060101010101" charset="-122"/>
              </a:rPr>
              <a:t>web</a:t>
            </a:r>
            <a:r>
              <a:rPr lang="zh-CN" altLang="en-US" sz="1600" b="1">
                <a:solidFill>
                  <a:schemeClr val="bg1">
                    <a:lumMod val="50000"/>
                  </a:schemeClr>
                </a:solidFill>
                <a:latin typeface="黑体" panose="02010609060101010101" charset="-122"/>
                <a:ea typeface="黑体" panose="02010609060101010101" charset="-122"/>
                <a:cs typeface="黑体" panose="02010609060101010101" charset="-122"/>
              </a:rPr>
              <a:t>前端基础》</a:t>
            </a:r>
          </a:p>
        </p:txBody>
      </p:sp>
      <p:pic>
        <p:nvPicPr>
          <p:cNvPr id="23" name="图片 22" descr="20210312163356_657703"/>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4269740" y="167005"/>
            <a:ext cx="2526665" cy="518795"/>
          </a:xfrm>
          <a:prstGeom prst="rect">
            <a:avLst/>
          </a:prstGeom>
        </p:spPr>
      </p:pic>
      <p:sp>
        <p:nvSpPr>
          <p:cNvPr id="25" name="流程图: 过程 24"/>
          <p:cNvSpPr/>
          <p:nvPr/>
        </p:nvSpPr>
        <p:spPr>
          <a:xfrm>
            <a:off x="6880225" y="304165"/>
            <a:ext cx="36000" cy="216000"/>
          </a:xfrm>
          <a:prstGeom prst="flowChartProcess">
            <a:avLst/>
          </a:prstGeom>
          <a:solidFill>
            <a:srgbClr val="BA4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pic>
        <p:nvPicPr>
          <p:cNvPr id="4" name="图片 3" descr="8c3b413800f64c245bf708982ae5c944"/>
          <p:cNvPicPr>
            <a:picLocks noChangeAspect="1"/>
          </p:cNvPicPr>
          <p:nvPr/>
        </p:nvPicPr>
        <p:blipFill>
          <a:blip r:embed="rId7"/>
          <a:stretch>
            <a:fillRect/>
          </a:stretch>
        </p:blipFill>
        <p:spPr>
          <a:xfrm>
            <a:off x="1017270" y="819150"/>
            <a:ext cx="2656205" cy="2657475"/>
          </a:xfrm>
          <a:prstGeom prst="diamond">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cxnSp>
        <p:nvCxnSpPr>
          <p:cNvPr id="9" name="直接连接符 8"/>
          <p:cNvCxnSpPr/>
          <p:nvPr/>
        </p:nvCxnSpPr>
        <p:spPr>
          <a:xfrm>
            <a:off x="807720" y="1899920"/>
            <a:ext cx="0" cy="2441575"/>
          </a:xfrm>
          <a:prstGeom prst="line">
            <a:avLst/>
          </a:prstGeom>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941070" y="1899920"/>
            <a:ext cx="1313180" cy="368300"/>
          </a:xfrm>
          <a:prstGeom prst="rect">
            <a:avLst/>
          </a:prstGeom>
          <a:noFill/>
          <a:ln w="9525">
            <a:noFill/>
          </a:ln>
        </p:spPr>
        <p:txBody>
          <a:bodyPr wrap="square">
            <a:spAutoFit/>
          </a:bodyPr>
          <a:lstStyle/>
          <a:p>
            <a:pPr indent="0"/>
            <a:r>
              <a:rPr lang="zh-CN" b="1">
                <a:ea typeface="黑体" panose="02010609060101010101" charset="-122"/>
                <a:cs typeface="黑体" panose="02010609060101010101" charset="-122"/>
              </a:rPr>
              <a:t>语法格式</a:t>
            </a:r>
            <a:endParaRPr lang="zh-CN" altLang="en-US" b="1">
              <a:ea typeface="黑体" panose="02010609060101010101" charset="-122"/>
              <a:cs typeface="黑体" panose="02010609060101010101" charset="-122"/>
            </a:endParaRPr>
          </a:p>
        </p:txBody>
      </p:sp>
      <p:pic>
        <p:nvPicPr>
          <p:cNvPr id="10" name="图片 9"/>
          <p:cNvPicPr>
            <a:picLocks noChangeAspect="1"/>
          </p:cNvPicPr>
          <p:nvPr/>
        </p:nvPicPr>
        <p:blipFill>
          <a:blip r:embed="rId3"/>
          <a:stretch>
            <a:fillRect/>
          </a:stretch>
        </p:blipFill>
        <p:spPr>
          <a:xfrm>
            <a:off x="1062990" y="2283460"/>
            <a:ext cx="2287905" cy="2009775"/>
          </a:xfrm>
          <a:prstGeom prst="rect">
            <a:avLst/>
          </a:prstGeom>
          <a:effectLst>
            <a:outerShdw blurRad="50800" dist="38100" dir="2700000" algn="tl" rotWithShape="0">
              <a:prstClr val="black">
                <a:alpha val="40000"/>
              </a:prstClr>
            </a:outerShdw>
          </a:effectLst>
        </p:spPr>
      </p:pic>
      <p:sp>
        <p:nvSpPr>
          <p:cNvPr id="11" name="线形标注 3 10"/>
          <p:cNvSpPr/>
          <p:nvPr/>
        </p:nvSpPr>
        <p:spPr>
          <a:xfrm>
            <a:off x="4397375" y="1428750"/>
            <a:ext cx="3969385" cy="751840"/>
          </a:xfrm>
          <a:prstGeom prst="borderCallout3">
            <a:avLst>
              <a:gd name="adj1" fmla="val 18769"/>
              <a:gd name="adj2" fmla="val -2431"/>
              <a:gd name="adj3" fmla="val 18750"/>
              <a:gd name="adj4" fmla="val -16667"/>
              <a:gd name="adj5" fmla="val 19423"/>
              <a:gd name="adj6" fmla="val -47640"/>
              <a:gd name="adj7" fmla="val 161317"/>
              <a:gd name="adj8" fmla="val -633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选择器指的是以什么方式选中需要改变样式的HTML元素</a:t>
            </a:r>
          </a:p>
        </p:txBody>
      </p:sp>
      <p:cxnSp>
        <p:nvCxnSpPr>
          <p:cNvPr id="13" name="直接连接符 12"/>
          <p:cNvCxnSpPr/>
          <p:nvPr/>
        </p:nvCxnSpPr>
        <p:spPr>
          <a:xfrm>
            <a:off x="1647825" y="3019425"/>
            <a:ext cx="360000" cy="0"/>
          </a:xfrm>
          <a:prstGeom prst="line">
            <a:avLst/>
          </a:prstGeom>
          <a:ln>
            <a:solidFill>
              <a:srgbClr val="3D74EB"/>
            </a:solidFill>
          </a:ln>
        </p:spPr>
        <p:style>
          <a:lnRef idx="1">
            <a:schemeClr val="accent5"/>
          </a:lnRef>
          <a:fillRef idx="0">
            <a:schemeClr val="accent5"/>
          </a:fillRef>
          <a:effectRef idx="0">
            <a:schemeClr val="accent5"/>
          </a:effectRef>
          <a:fontRef idx="minor">
            <a:schemeClr val="tx1"/>
          </a:fontRef>
        </p:style>
      </p:cxnSp>
      <p:sp>
        <p:nvSpPr>
          <p:cNvPr id="14" name="线形标注 3 13"/>
          <p:cNvSpPr/>
          <p:nvPr/>
        </p:nvSpPr>
        <p:spPr>
          <a:xfrm>
            <a:off x="4397375" y="2342515"/>
            <a:ext cx="3969385" cy="453390"/>
          </a:xfrm>
          <a:prstGeom prst="borderCallout3">
            <a:avLst>
              <a:gd name="adj1" fmla="val 18769"/>
              <a:gd name="adj2" fmla="val -2431"/>
              <a:gd name="adj3" fmla="val 18750"/>
              <a:gd name="adj4" fmla="val -16667"/>
              <a:gd name="adj5" fmla="val 19423"/>
              <a:gd name="adj6" fmla="val -47640"/>
              <a:gd name="adj7" fmla="val 148739"/>
              <a:gd name="adj8" fmla="val -60438"/>
            </a:avLst>
          </a:prstGeom>
          <a:solidFill>
            <a:srgbClr val="3D74EB"/>
          </a:solidFill>
          <a:ln>
            <a:solidFill>
              <a:srgbClr val="3D7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属性指的是希望设置的样式属性</a:t>
            </a:r>
          </a:p>
        </p:txBody>
      </p:sp>
      <p:sp>
        <p:nvSpPr>
          <p:cNvPr id="16" name="矩形 15"/>
          <p:cNvSpPr/>
          <p:nvPr/>
        </p:nvSpPr>
        <p:spPr>
          <a:xfrm>
            <a:off x="1598930" y="2738755"/>
            <a:ext cx="1414780" cy="1002030"/>
          </a:xfrm>
          <a:prstGeom prst="rect">
            <a:avLst/>
          </a:prstGeom>
          <a:solidFill>
            <a:srgbClr val="96BAF6">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9" name="线形标注 3 18"/>
          <p:cNvSpPr/>
          <p:nvPr/>
        </p:nvSpPr>
        <p:spPr>
          <a:xfrm>
            <a:off x="4397375" y="3061335"/>
            <a:ext cx="3969385" cy="1568450"/>
          </a:xfrm>
          <a:prstGeom prst="borderCallout3">
            <a:avLst>
              <a:gd name="adj1" fmla="val 70850"/>
              <a:gd name="adj2" fmla="val -1215"/>
              <a:gd name="adj3" fmla="val 70809"/>
              <a:gd name="adj4" fmla="val -18285"/>
              <a:gd name="adj5" fmla="val 71295"/>
              <a:gd name="adj6" fmla="val -31322"/>
              <a:gd name="adj7" fmla="val 44291"/>
              <a:gd name="adj8" fmla="val -41673"/>
            </a:avLst>
          </a:prstGeom>
          <a:solidFill>
            <a:srgbClr val="7EA6F2"/>
          </a:solidFill>
          <a:ln>
            <a:solidFill>
              <a:srgbClr val="7EA6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每一个属性都有一个值，属性和属性值用冒号隔开，如果定义的属性不止一个，各个属性值的声明规则之间需要用分号，最后一条声明规则不需要加分号</a:t>
            </a:r>
          </a:p>
        </p:txBody>
      </p:sp>
      <p:cxnSp>
        <p:nvCxnSpPr>
          <p:cNvPr id="20" name="直接连接符 19"/>
          <p:cNvCxnSpPr/>
          <p:nvPr/>
        </p:nvCxnSpPr>
        <p:spPr>
          <a:xfrm flipV="1">
            <a:off x="1278255" y="2643505"/>
            <a:ext cx="61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cxnSp>
        <p:nvCxnSpPr>
          <p:cNvPr id="29" name="MH_Other_2"/>
          <p:cNvCxnSpPr/>
          <p:nvPr>
            <p:custDataLst>
              <p:tags r:id="rId2"/>
            </p:custDataLst>
          </p:nvPr>
        </p:nvCxnSpPr>
        <p:spPr>
          <a:xfrm flipH="1">
            <a:off x="2899728" y="1471930"/>
            <a:ext cx="0" cy="681038"/>
          </a:xfrm>
          <a:prstGeom prst="line">
            <a:avLst/>
          </a:prstGeom>
          <a:ln>
            <a:solidFill>
              <a:srgbClr val="96BAF6"/>
            </a:solidFill>
            <a:prstDash val="dash"/>
          </a:ln>
        </p:spPr>
        <p:style>
          <a:lnRef idx="1">
            <a:schemeClr val="accent1"/>
          </a:lnRef>
          <a:fillRef idx="0">
            <a:schemeClr val="accent1"/>
          </a:fillRef>
          <a:effectRef idx="0">
            <a:schemeClr val="accent1"/>
          </a:effectRef>
          <a:fontRef idx="minor">
            <a:schemeClr val="tx1"/>
          </a:fontRef>
        </p:style>
      </p:cxnSp>
      <p:sp>
        <p:nvSpPr>
          <p:cNvPr id="6" name="MH_Other_3"/>
          <p:cNvSpPr/>
          <p:nvPr>
            <p:custDataLst>
              <p:tags r:id="rId3"/>
            </p:custDataLst>
          </p:nvPr>
        </p:nvSpPr>
        <p:spPr bwMode="gray">
          <a:xfrm>
            <a:off x="3280728" y="1719580"/>
            <a:ext cx="1296988" cy="1344613"/>
          </a:xfrm>
          <a:custGeom>
            <a:avLst/>
            <a:gdLst>
              <a:gd name="T0" fmla="*/ 0 w 846"/>
              <a:gd name="T1" fmla="*/ 2354 h 875"/>
              <a:gd name="T2" fmla="*/ 1 w 846"/>
              <a:gd name="T3" fmla="*/ 2433 h 875"/>
              <a:gd name="T4" fmla="*/ 828 w 846"/>
              <a:gd name="T5" fmla="*/ 2433 h 875"/>
              <a:gd name="T6" fmla="*/ 2331 w 846"/>
              <a:gd name="T7" fmla="*/ 783 h 875"/>
              <a:gd name="T8" fmla="*/ 2331 w 846"/>
              <a:gd name="T9" fmla="*/ 0 h 875"/>
              <a:gd name="T10" fmla="*/ 0 w 846"/>
              <a:gd name="T11" fmla="*/ 2354 h 875"/>
              <a:gd name="T12" fmla="*/ 0 60000 65536"/>
              <a:gd name="T13" fmla="*/ 0 60000 65536"/>
              <a:gd name="T14" fmla="*/ 0 60000 65536"/>
              <a:gd name="T15" fmla="*/ 0 60000 65536"/>
              <a:gd name="T16" fmla="*/ 0 60000 65536"/>
              <a:gd name="T17" fmla="*/ 0 60000 65536"/>
              <a:gd name="T18" fmla="*/ 0 w 846"/>
              <a:gd name="T19" fmla="*/ 0 h 875"/>
              <a:gd name="T20" fmla="*/ 846 w 846"/>
              <a:gd name="T21" fmla="*/ 875 h 875"/>
            </a:gdLst>
            <a:ahLst/>
            <a:cxnLst>
              <a:cxn ang="T12">
                <a:pos x="T0" y="T1"/>
              </a:cxn>
              <a:cxn ang="T13">
                <a:pos x="T2" y="T3"/>
              </a:cxn>
              <a:cxn ang="T14">
                <a:pos x="T4" y="T5"/>
              </a:cxn>
              <a:cxn ang="T15">
                <a:pos x="T6" y="T7"/>
              </a:cxn>
              <a:cxn ang="T16">
                <a:pos x="T8" y="T9"/>
              </a:cxn>
              <a:cxn ang="T17">
                <a:pos x="T10" y="T11"/>
              </a:cxn>
            </a:cxnLst>
            <a:rect l="T18" t="T19" r="T20" b="T21"/>
            <a:pathLst>
              <a:path w="846" h="875">
                <a:moveTo>
                  <a:pt x="0" y="846"/>
                </a:moveTo>
                <a:cubicBezTo>
                  <a:pt x="0" y="855"/>
                  <a:pt x="0" y="865"/>
                  <a:pt x="1" y="875"/>
                </a:cubicBezTo>
                <a:cubicBezTo>
                  <a:pt x="300" y="875"/>
                  <a:pt x="300" y="875"/>
                  <a:pt x="300" y="875"/>
                </a:cubicBezTo>
                <a:cubicBezTo>
                  <a:pt x="317" y="269"/>
                  <a:pt x="846" y="281"/>
                  <a:pt x="846" y="281"/>
                </a:cubicBezTo>
                <a:cubicBezTo>
                  <a:pt x="846" y="0"/>
                  <a:pt x="846" y="0"/>
                  <a:pt x="846" y="0"/>
                </a:cubicBezTo>
                <a:cubicBezTo>
                  <a:pt x="379" y="0"/>
                  <a:pt x="0" y="378"/>
                  <a:pt x="0" y="846"/>
                </a:cubicBezTo>
                <a:close/>
              </a:path>
            </a:pathLst>
          </a:custGeom>
          <a:solidFill>
            <a:srgbClr val="D9D9D9"/>
          </a:solidFill>
          <a:ln w="1270" cap="flat" cmpd="sng">
            <a:noFill/>
            <a:prstDash val="solid"/>
            <a:miter lim="800000"/>
            <a:headEnd type="none" w="med" len="med"/>
            <a:tailEnd type="none" w="med" len="med"/>
          </a:ln>
        </p:spPr>
        <p:txBody>
          <a:bodyPr/>
          <a:lstStyle/>
          <a:p>
            <a:pPr fontAlgn="base"/>
            <a:endParaRPr lang="zh-CN" altLang="en-US" sz="1350" strike="noStrike" noProof="1">
              <a:solidFill>
                <a:prstClr val="black"/>
              </a:solidFill>
              <a:latin typeface="黑体" panose="02010609060101010101" charset="-122"/>
              <a:ea typeface="黑体" panose="02010609060101010101" charset="-122"/>
              <a:cs typeface="黑体" panose="02010609060101010101" charset="-122"/>
            </a:endParaRPr>
          </a:p>
        </p:txBody>
      </p:sp>
      <p:sp>
        <p:nvSpPr>
          <p:cNvPr id="17" name="MH_Other_4"/>
          <p:cNvSpPr/>
          <p:nvPr>
            <p:custDataLst>
              <p:tags r:id="rId4"/>
            </p:custDataLst>
          </p:nvPr>
        </p:nvSpPr>
        <p:spPr bwMode="gray">
          <a:xfrm rot="5235986" flipH="1">
            <a:off x="2995771" y="1674336"/>
            <a:ext cx="388938" cy="542925"/>
          </a:xfrm>
          <a:custGeom>
            <a:avLst/>
            <a:gdLst>
              <a:gd name="T0" fmla="*/ 0 w 618"/>
              <a:gd name="T1" fmla="*/ 0 h 654"/>
              <a:gd name="T2" fmla="*/ 2147483647 w 618"/>
              <a:gd name="T3" fmla="*/ 2147483647 h 654"/>
              <a:gd name="T4" fmla="*/ 0 60000 65536"/>
              <a:gd name="T5" fmla="*/ 0 60000 65536"/>
              <a:gd name="T6" fmla="*/ 0 w 618"/>
              <a:gd name="T7" fmla="*/ 0 h 654"/>
              <a:gd name="T8" fmla="*/ 618 w 618"/>
              <a:gd name="T9" fmla="*/ 654 h 654"/>
            </a:gdLst>
            <a:ahLst/>
            <a:cxnLst>
              <a:cxn ang="T4">
                <a:pos x="T0" y="T1"/>
              </a:cxn>
              <a:cxn ang="T5">
                <a:pos x="T2" y="T3"/>
              </a:cxn>
            </a:cxnLst>
            <a:rect l="T6" t="T7" r="T8" b="T9"/>
            <a:pathLst>
              <a:path w="618" h="654">
                <a:moveTo>
                  <a:pt x="0" y="0"/>
                </a:moveTo>
                <a:cubicBezTo>
                  <a:pt x="0" y="0"/>
                  <a:pt x="486" y="192"/>
                  <a:pt x="618" y="654"/>
                </a:cubicBezTo>
              </a:path>
            </a:pathLst>
          </a:custGeom>
          <a:noFill/>
          <a:ln w="25400" cap="flat">
            <a:solidFill>
              <a:srgbClr val="96BAF6"/>
            </a:solidFill>
            <a:prstDash val="solid"/>
            <a:miter lim="800000"/>
            <a:tailEnd type="triangle" w="med" len="lg"/>
          </a:ln>
          <a:extLst>
            <a:ext uri="{909E8E84-426E-40DD-AFC4-6F175D3DCCD1}">
              <a14:hiddenFill xmlns:a14="http://schemas.microsoft.com/office/drawing/2010/main">
                <a:solidFill>
                  <a:srgbClr val="FFFFFF"/>
                </a:solidFill>
              </a14:hiddenFill>
            </a:ext>
          </a:extLst>
        </p:spPr>
        <p:txBody>
          <a:bodyPr/>
          <a:lstStyle/>
          <a:p>
            <a:pPr fontAlgn="base"/>
            <a:endParaRPr lang="zh-CN" altLang="en-US" sz="1350" strike="noStrike" noProof="1">
              <a:solidFill>
                <a:prstClr val="black"/>
              </a:solidFill>
              <a:latin typeface="黑体" panose="02010609060101010101" charset="-122"/>
              <a:ea typeface="黑体" panose="02010609060101010101" charset="-122"/>
              <a:cs typeface="黑体" panose="02010609060101010101" charset="-122"/>
            </a:endParaRPr>
          </a:p>
        </p:txBody>
      </p:sp>
      <p:sp>
        <p:nvSpPr>
          <p:cNvPr id="5" name="MH_Other_5"/>
          <p:cNvSpPr/>
          <p:nvPr>
            <p:custDataLst>
              <p:tags r:id="rId5"/>
            </p:custDataLst>
          </p:nvPr>
        </p:nvSpPr>
        <p:spPr bwMode="gray">
          <a:xfrm>
            <a:off x="4585653" y="1719580"/>
            <a:ext cx="1301750" cy="1344613"/>
          </a:xfrm>
          <a:custGeom>
            <a:avLst/>
            <a:gdLst>
              <a:gd name="T0" fmla="*/ 0 w 845"/>
              <a:gd name="T1" fmla="*/ 0 h 875"/>
              <a:gd name="T2" fmla="*/ 0 w 845"/>
              <a:gd name="T3" fmla="*/ 783 h 875"/>
              <a:gd name="T4" fmla="*/ 1611 w 845"/>
              <a:gd name="T5" fmla="*/ 2433 h 875"/>
              <a:gd name="T6" fmla="*/ 2373 w 845"/>
              <a:gd name="T7" fmla="*/ 2433 h 875"/>
              <a:gd name="T8" fmla="*/ 2373 w 845"/>
              <a:gd name="T9" fmla="*/ 2354 h 875"/>
              <a:gd name="T10" fmla="*/ 0 w 845"/>
              <a:gd name="T11" fmla="*/ 0 h 875"/>
              <a:gd name="T12" fmla="*/ 0 60000 65536"/>
              <a:gd name="T13" fmla="*/ 0 60000 65536"/>
              <a:gd name="T14" fmla="*/ 0 60000 65536"/>
              <a:gd name="T15" fmla="*/ 0 60000 65536"/>
              <a:gd name="T16" fmla="*/ 0 60000 65536"/>
              <a:gd name="T17" fmla="*/ 0 60000 65536"/>
              <a:gd name="T18" fmla="*/ 0 w 845"/>
              <a:gd name="T19" fmla="*/ 0 h 875"/>
              <a:gd name="T20" fmla="*/ 845 w 845"/>
              <a:gd name="T21" fmla="*/ 875 h 875"/>
            </a:gdLst>
            <a:ahLst/>
            <a:cxnLst>
              <a:cxn ang="T12">
                <a:pos x="T0" y="T1"/>
              </a:cxn>
              <a:cxn ang="T13">
                <a:pos x="T2" y="T3"/>
              </a:cxn>
              <a:cxn ang="T14">
                <a:pos x="T4" y="T5"/>
              </a:cxn>
              <a:cxn ang="T15">
                <a:pos x="T6" y="T7"/>
              </a:cxn>
              <a:cxn ang="T16">
                <a:pos x="T8" y="T9"/>
              </a:cxn>
              <a:cxn ang="T17">
                <a:pos x="T10" y="T11"/>
              </a:cxn>
            </a:cxnLst>
            <a:rect l="T18" t="T19" r="T20" b="T21"/>
            <a:pathLst>
              <a:path w="845" h="875">
                <a:moveTo>
                  <a:pt x="0" y="0"/>
                </a:moveTo>
                <a:cubicBezTo>
                  <a:pt x="0" y="281"/>
                  <a:pt x="0" y="281"/>
                  <a:pt x="0" y="281"/>
                </a:cubicBezTo>
                <a:cubicBezTo>
                  <a:pt x="605" y="336"/>
                  <a:pt x="573" y="875"/>
                  <a:pt x="573" y="875"/>
                </a:cubicBezTo>
                <a:cubicBezTo>
                  <a:pt x="845" y="875"/>
                  <a:pt x="845" y="875"/>
                  <a:pt x="845" y="875"/>
                </a:cubicBezTo>
                <a:cubicBezTo>
                  <a:pt x="845" y="865"/>
                  <a:pt x="845" y="856"/>
                  <a:pt x="845" y="846"/>
                </a:cubicBezTo>
                <a:cubicBezTo>
                  <a:pt x="845" y="379"/>
                  <a:pt x="467" y="0"/>
                  <a:pt x="0" y="0"/>
                </a:cubicBezTo>
                <a:close/>
              </a:path>
            </a:pathLst>
          </a:custGeom>
          <a:solidFill>
            <a:srgbClr val="80A6F2"/>
          </a:solidFill>
          <a:ln w="1270" cap="flat">
            <a:noFill/>
            <a:prstDash val="solid"/>
            <a:miter lim="800000"/>
          </a:ln>
        </p:spPr>
        <p:txBody>
          <a:bodyPr/>
          <a:lstStyle/>
          <a:p>
            <a:pPr fontAlgn="base"/>
            <a:endParaRPr lang="zh-CN" altLang="en-US" sz="1350" strike="noStrike" noProof="1">
              <a:solidFill>
                <a:prstClr val="black"/>
              </a:solidFill>
              <a:latin typeface="黑体" panose="02010609060101010101" charset="-122"/>
              <a:ea typeface="黑体" panose="02010609060101010101" charset="-122"/>
              <a:cs typeface="黑体" panose="02010609060101010101" charset="-122"/>
            </a:endParaRPr>
          </a:p>
        </p:txBody>
      </p:sp>
      <p:sp>
        <p:nvSpPr>
          <p:cNvPr id="18" name="MH_Other_6"/>
          <p:cNvSpPr/>
          <p:nvPr>
            <p:custDataLst>
              <p:tags r:id="rId6"/>
            </p:custDataLst>
          </p:nvPr>
        </p:nvSpPr>
        <p:spPr bwMode="gray">
          <a:xfrm rot="16364014">
            <a:off x="5815171" y="1674336"/>
            <a:ext cx="388938" cy="542925"/>
          </a:xfrm>
          <a:custGeom>
            <a:avLst/>
            <a:gdLst>
              <a:gd name="T0" fmla="*/ 0 w 618"/>
              <a:gd name="T1" fmla="*/ 0 h 654"/>
              <a:gd name="T2" fmla="*/ 2147483647 w 618"/>
              <a:gd name="T3" fmla="*/ 2147483647 h 654"/>
              <a:gd name="T4" fmla="*/ 0 60000 65536"/>
              <a:gd name="T5" fmla="*/ 0 60000 65536"/>
              <a:gd name="T6" fmla="*/ 0 w 618"/>
              <a:gd name="T7" fmla="*/ 0 h 654"/>
              <a:gd name="T8" fmla="*/ 618 w 618"/>
              <a:gd name="T9" fmla="*/ 654 h 654"/>
            </a:gdLst>
            <a:ahLst/>
            <a:cxnLst>
              <a:cxn ang="T4">
                <a:pos x="T0" y="T1"/>
              </a:cxn>
              <a:cxn ang="T5">
                <a:pos x="T2" y="T3"/>
              </a:cxn>
            </a:cxnLst>
            <a:rect l="T6" t="T7" r="T8" b="T9"/>
            <a:pathLst>
              <a:path w="618" h="654">
                <a:moveTo>
                  <a:pt x="0" y="0"/>
                </a:moveTo>
                <a:cubicBezTo>
                  <a:pt x="0" y="0"/>
                  <a:pt x="486" y="192"/>
                  <a:pt x="618" y="654"/>
                </a:cubicBezTo>
              </a:path>
            </a:pathLst>
          </a:custGeom>
          <a:noFill/>
          <a:ln w="25400" cap="flat">
            <a:solidFill>
              <a:srgbClr val="DBDBDB"/>
            </a:solidFill>
            <a:prstDash val="solid"/>
            <a:miter lim="800000"/>
            <a:tailEnd type="triangle" w="med" len="lg"/>
          </a:ln>
          <a:extLst>
            <a:ext uri="{909E8E84-426E-40DD-AFC4-6F175D3DCCD1}">
              <a14:hiddenFill xmlns:a14="http://schemas.microsoft.com/office/drawing/2010/main">
                <a:solidFill>
                  <a:srgbClr val="FFFFFF"/>
                </a:solidFill>
              </a14:hiddenFill>
            </a:ext>
          </a:extLst>
        </p:spPr>
        <p:txBody>
          <a:bodyPr/>
          <a:lstStyle/>
          <a:p>
            <a:pPr fontAlgn="base"/>
            <a:endParaRPr lang="zh-CN" altLang="en-US" sz="1350" strike="noStrike" noProof="1">
              <a:solidFill>
                <a:prstClr val="black"/>
              </a:solidFill>
              <a:latin typeface="黑体" panose="02010609060101010101" charset="-122"/>
              <a:ea typeface="黑体" panose="02010609060101010101" charset="-122"/>
              <a:cs typeface="黑体" panose="02010609060101010101" charset="-122"/>
            </a:endParaRPr>
          </a:p>
        </p:txBody>
      </p:sp>
      <p:sp>
        <p:nvSpPr>
          <p:cNvPr id="2" name="MH_Other_7"/>
          <p:cNvSpPr/>
          <p:nvPr>
            <p:custDataLst>
              <p:tags r:id="rId7"/>
            </p:custDataLst>
          </p:nvPr>
        </p:nvSpPr>
        <p:spPr bwMode="gray">
          <a:xfrm>
            <a:off x="3280728" y="3068955"/>
            <a:ext cx="1301750" cy="1257300"/>
          </a:xfrm>
          <a:custGeom>
            <a:avLst/>
            <a:gdLst>
              <a:gd name="T0" fmla="*/ 833 w 846"/>
              <a:gd name="T1" fmla="*/ 0 h 817"/>
              <a:gd name="T2" fmla="*/ 0 w 846"/>
              <a:gd name="T3" fmla="*/ 0 h 817"/>
              <a:gd name="T4" fmla="*/ 2357 w 846"/>
              <a:gd name="T5" fmla="*/ 2280 h 817"/>
              <a:gd name="T6" fmla="*/ 2357 w 846"/>
              <a:gd name="T7" fmla="*/ 1479 h 817"/>
              <a:gd name="T8" fmla="*/ 833 w 846"/>
              <a:gd name="T9" fmla="*/ 0 h 817"/>
              <a:gd name="T10" fmla="*/ 0 60000 65536"/>
              <a:gd name="T11" fmla="*/ 0 60000 65536"/>
              <a:gd name="T12" fmla="*/ 0 60000 65536"/>
              <a:gd name="T13" fmla="*/ 0 60000 65536"/>
              <a:gd name="T14" fmla="*/ 0 60000 65536"/>
              <a:gd name="T15" fmla="*/ 0 w 846"/>
              <a:gd name="T16" fmla="*/ 0 h 817"/>
              <a:gd name="T17" fmla="*/ 846 w 846"/>
              <a:gd name="T18" fmla="*/ 817 h 817"/>
            </a:gdLst>
            <a:ahLst/>
            <a:cxnLst>
              <a:cxn ang="T10">
                <a:pos x="T0" y="T1"/>
              </a:cxn>
              <a:cxn ang="T11">
                <a:pos x="T2" y="T3"/>
              </a:cxn>
              <a:cxn ang="T12">
                <a:pos x="T4" y="T5"/>
              </a:cxn>
              <a:cxn ang="T13">
                <a:pos x="T6" y="T7"/>
              </a:cxn>
              <a:cxn ang="T14">
                <a:pos x="T8" y="T9"/>
              </a:cxn>
            </a:cxnLst>
            <a:rect l="T15" t="T16" r="T17" b="T18"/>
            <a:pathLst>
              <a:path w="846" h="817">
                <a:moveTo>
                  <a:pt x="299" y="0"/>
                </a:moveTo>
                <a:cubicBezTo>
                  <a:pt x="0" y="0"/>
                  <a:pt x="0" y="0"/>
                  <a:pt x="0" y="0"/>
                </a:cubicBezTo>
                <a:cubicBezTo>
                  <a:pt x="16" y="454"/>
                  <a:pt x="388" y="817"/>
                  <a:pt x="846" y="817"/>
                </a:cubicBezTo>
                <a:cubicBezTo>
                  <a:pt x="846" y="530"/>
                  <a:pt x="846" y="530"/>
                  <a:pt x="846" y="530"/>
                </a:cubicBezTo>
                <a:cubicBezTo>
                  <a:pt x="310" y="476"/>
                  <a:pt x="299" y="0"/>
                  <a:pt x="299" y="0"/>
                </a:cubicBezTo>
                <a:close/>
              </a:path>
            </a:pathLst>
          </a:custGeom>
          <a:solidFill>
            <a:srgbClr val="80A6F2"/>
          </a:solidFill>
          <a:ln w="1270" cap="flat" cmpd="sng">
            <a:noFill/>
            <a:prstDash val="solid"/>
            <a:miter lim="800000"/>
            <a:headEnd type="none" w="med" len="med"/>
            <a:tailEnd type="none" w="med" len="med"/>
          </a:ln>
        </p:spPr>
        <p:txBody>
          <a:bodyPr/>
          <a:lstStyle/>
          <a:p>
            <a:pPr fontAlgn="base"/>
            <a:endParaRPr lang="zh-CN" altLang="en-US" sz="2000" strike="noStrike" noProof="1">
              <a:solidFill>
                <a:prstClr val="black"/>
              </a:solidFill>
              <a:latin typeface="黑体" panose="02010609060101010101" charset="-122"/>
              <a:ea typeface="黑体" panose="02010609060101010101" charset="-122"/>
              <a:cs typeface="黑体" panose="02010609060101010101" charset="-122"/>
            </a:endParaRPr>
          </a:p>
        </p:txBody>
      </p:sp>
      <p:sp>
        <p:nvSpPr>
          <p:cNvPr id="19" name="MH_Other_8"/>
          <p:cNvSpPr/>
          <p:nvPr>
            <p:custDataLst>
              <p:tags r:id="rId8"/>
            </p:custDataLst>
          </p:nvPr>
        </p:nvSpPr>
        <p:spPr bwMode="gray">
          <a:xfrm rot="16364014" flipH="1" flipV="1">
            <a:off x="2995771" y="3758724"/>
            <a:ext cx="388938" cy="542925"/>
          </a:xfrm>
          <a:custGeom>
            <a:avLst/>
            <a:gdLst>
              <a:gd name="T0" fmla="*/ 0 w 618"/>
              <a:gd name="T1" fmla="*/ 0 h 654"/>
              <a:gd name="T2" fmla="*/ 2147483647 w 618"/>
              <a:gd name="T3" fmla="*/ 2147483647 h 654"/>
              <a:gd name="T4" fmla="*/ 0 60000 65536"/>
              <a:gd name="T5" fmla="*/ 0 60000 65536"/>
              <a:gd name="T6" fmla="*/ 0 w 618"/>
              <a:gd name="T7" fmla="*/ 0 h 654"/>
              <a:gd name="T8" fmla="*/ 618 w 618"/>
              <a:gd name="T9" fmla="*/ 654 h 654"/>
            </a:gdLst>
            <a:ahLst/>
            <a:cxnLst>
              <a:cxn ang="T4">
                <a:pos x="T0" y="T1"/>
              </a:cxn>
              <a:cxn ang="T5">
                <a:pos x="T2" y="T3"/>
              </a:cxn>
            </a:cxnLst>
            <a:rect l="T6" t="T7" r="T8" b="T9"/>
            <a:pathLst>
              <a:path w="618" h="654">
                <a:moveTo>
                  <a:pt x="0" y="0"/>
                </a:moveTo>
                <a:cubicBezTo>
                  <a:pt x="0" y="0"/>
                  <a:pt x="486" y="192"/>
                  <a:pt x="618" y="654"/>
                </a:cubicBezTo>
              </a:path>
            </a:pathLst>
          </a:custGeom>
          <a:noFill/>
          <a:ln w="25400" cap="flat">
            <a:solidFill>
              <a:srgbClr val="DBDBDB"/>
            </a:solidFill>
            <a:prstDash val="solid"/>
            <a:miter lim="800000"/>
            <a:tailEnd type="triangle" w="med" len="lg"/>
          </a:ln>
          <a:extLst>
            <a:ext uri="{909E8E84-426E-40DD-AFC4-6F175D3DCCD1}">
              <a14:hiddenFill xmlns:a14="http://schemas.microsoft.com/office/drawing/2010/main">
                <a:solidFill>
                  <a:srgbClr val="FFFFFF"/>
                </a:solidFill>
              </a14:hiddenFill>
            </a:ext>
          </a:extLst>
        </p:spPr>
        <p:txBody>
          <a:bodyPr/>
          <a:lstStyle/>
          <a:p>
            <a:pPr fontAlgn="base"/>
            <a:endParaRPr lang="zh-CN" altLang="en-US" sz="1350" strike="noStrike" noProof="1">
              <a:solidFill>
                <a:prstClr val="black"/>
              </a:solidFill>
              <a:latin typeface="黑体" panose="02010609060101010101" charset="-122"/>
              <a:ea typeface="黑体" panose="02010609060101010101" charset="-122"/>
              <a:cs typeface="黑体" panose="02010609060101010101" charset="-122"/>
            </a:endParaRPr>
          </a:p>
        </p:txBody>
      </p:sp>
      <p:sp>
        <p:nvSpPr>
          <p:cNvPr id="15" name="MH_Other_9"/>
          <p:cNvSpPr/>
          <p:nvPr>
            <p:custDataLst>
              <p:tags r:id="rId9"/>
            </p:custDataLst>
          </p:nvPr>
        </p:nvSpPr>
        <p:spPr bwMode="gray">
          <a:xfrm>
            <a:off x="4587240" y="3068955"/>
            <a:ext cx="1300163" cy="1257300"/>
          </a:xfrm>
          <a:custGeom>
            <a:avLst/>
            <a:gdLst>
              <a:gd name="T0" fmla="*/ 1595 w 845"/>
              <a:gd name="T1" fmla="*/ 0 h 817"/>
              <a:gd name="T2" fmla="*/ 0 w 845"/>
              <a:gd name="T3" fmla="*/ 1479 h 817"/>
              <a:gd name="T4" fmla="*/ 0 w 845"/>
              <a:gd name="T5" fmla="*/ 2280 h 817"/>
              <a:gd name="T6" fmla="*/ 2356 w 845"/>
              <a:gd name="T7" fmla="*/ 0 h 817"/>
              <a:gd name="T8" fmla="*/ 1595 w 845"/>
              <a:gd name="T9" fmla="*/ 0 h 817"/>
              <a:gd name="T10" fmla="*/ 0 60000 65536"/>
              <a:gd name="T11" fmla="*/ 0 60000 65536"/>
              <a:gd name="T12" fmla="*/ 0 60000 65536"/>
              <a:gd name="T13" fmla="*/ 0 60000 65536"/>
              <a:gd name="T14" fmla="*/ 0 60000 65536"/>
              <a:gd name="T15" fmla="*/ 0 w 845"/>
              <a:gd name="T16" fmla="*/ 0 h 817"/>
              <a:gd name="T17" fmla="*/ 845 w 845"/>
              <a:gd name="T18" fmla="*/ 817 h 817"/>
            </a:gdLst>
            <a:ahLst/>
            <a:cxnLst>
              <a:cxn ang="T10">
                <a:pos x="T0" y="T1"/>
              </a:cxn>
              <a:cxn ang="T11">
                <a:pos x="T2" y="T3"/>
              </a:cxn>
              <a:cxn ang="T12">
                <a:pos x="T4" y="T5"/>
              </a:cxn>
              <a:cxn ang="T13">
                <a:pos x="T6" y="T7"/>
              </a:cxn>
              <a:cxn ang="T14">
                <a:pos x="T8" y="T9"/>
              </a:cxn>
            </a:cxnLst>
            <a:rect l="T15" t="T16" r="T17" b="T18"/>
            <a:pathLst>
              <a:path w="845" h="817">
                <a:moveTo>
                  <a:pt x="572" y="0"/>
                </a:moveTo>
                <a:cubicBezTo>
                  <a:pt x="517" y="536"/>
                  <a:pt x="0" y="530"/>
                  <a:pt x="0" y="530"/>
                </a:cubicBezTo>
                <a:cubicBezTo>
                  <a:pt x="0" y="817"/>
                  <a:pt x="0" y="817"/>
                  <a:pt x="0" y="817"/>
                </a:cubicBezTo>
                <a:cubicBezTo>
                  <a:pt x="457" y="817"/>
                  <a:pt x="830" y="454"/>
                  <a:pt x="845" y="0"/>
                </a:cubicBezTo>
                <a:lnTo>
                  <a:pt x="572" y="0"/>
                </a:lnTo>
                <a:close/>
              </a:path>
            </a:pathLst>
          </a:custGeom>
          <a:solidFill>
            <a:srgbClr val="D9D9D9"/>
          </a:solidFill>
          <a:ln w="1270" cap="flat" cmpd="sng">
            <a:noFill/>
            <a:prstDash val="solid"/>
            <a:miter lim="800000"/>
            <a:headEnd type="none" w="med" len="med"/>
            <a:tailEnd type="none" w="med" len="med"/>
          </a:ln>
          <a:effectLst/>
        </p:spPr>
        <p:txBody>
          <a:bodyPr/>
          <a:lstStyle/>
          <a:p>
            <a:pPr fontAlgn="base"/>
            <a:endParaRPr lang="zh-CN" altLang="en-US" sz="1350" strike="noStrike" noProof="1">
              <a:solidFill>
                <a:prstClr val="black"/>
              </a:solidFill>
              <a:latin typeface="黑体" panose="02010609060101010101" charset="-122"/>
              <a:ea typeface="黑体" panose="02010609060101010101" charset="-122"/>
              <a:cs typeface="黑体" panose="02010609060101010101" charset="-122"/>
            </a:endParaRPr>
          </a:p>
        </p:txBody>
      </p:sp>
      <p:sp>
        <p:nvSpPr>
          <p:cNvPr id="20" name="MH_Other_10"/>
          <p:cNvSpPr/>
          <p:nvPr>
            <p:custDataLst>
              <p:tags r:id="rId10"/>
            </p:custDataLst>
          </p:nvPr>
        </p:nvSpPr>
        <p:spPr bwMode="gray">
          <a:xfrm rot="5235986" flipV="1">
            <a:off x="5804059" y="3758724"/>
            <a:ext cx="388938" cy="542925"/>
          </a:xfrm>
          <a:custGeom>
            <a:avLst/>
            <a:gdLst>
              <a:gd name="T0" fmla="*/ 0 w 618"/>
              <a:gd name="T1" fmla="*/ 0 h 654"/>
              <a:gd name="T2" fmla="*/ 2147483647 w 618"/>
              <a:gd name="T3" fmla="*/ 2147483647 h 654"/>
              <a:gd name="T4" fmla="*/ 0 60000 65536"/>
              <a:gd name="T5" fmla="*/ 0 60000 65536"/>
              <a:gd name="T6" fmla="*/ 0 w 618"/>
              <a:gd name="T7" fmla="*/ 0 h 654"/>
              <a:gd name="T8" fmla="*/ 618 w 618"/>
              <a:gd name="T9" fmla="*/ 654 h 654"/>
            </a:gdLst>
            <a:ahLst/>
            <a:cxnLst>
              <a:cxn ang="T4">
                <a:pos x="T0" y="T1"/>
              </a:cxn>
              <a:cxn ang="T5">
                <a:pos x="T2" y="T3"/>
              </a:cxn>
            </a:cxnLst>
            <a:rect l="T6" t="T7" r="T8" b="T9"/>
            <a:pathLst>
              <a:path w="618" h="654">
                <a:moveTo>
                  <a:pt x="0" y="0"/>
                </a:moveTo>
                <a:cubicBezTo>
                  <a:pt x="0" y="0"/>
                  <a:pt x="486" y="192"/>
                  <a:pt x="618" y="654"/>
                </a:cubicBezTo>
              </a:path>
            </a:pathLst>
          </a:custGeom>
          <a:noFill/>
          <a:ln w="25400" cap="flat">
            <a:solidFill>
              <a:srgbClr val="96BAF6"/>
            </a:solidFill>
            <a:prstDash val="solid"/>
            <a:miter lim="800000"/>
            <a:tailEnd type="triangle" w="med" len="lg"/>
          </a:ln>
          <a:extLst>
            <a:ext uri="{909E8E84-426E-40DD-AFC4-6F175D3DCCD1}">
              <a14:hiddenFill xmlns:a14="http://schemas.microsoft.com/office/drawing/2010/main">
                <a:solidFill>
                  <a:srgbClr val="FFFFFF"/>
                </a:solidFill>
              </a14:hiddenFill>
            </a:ext>
          </a:extLst>
        </p:spPr>
        <p:txBody>
          <a:bodyPr/>
          <a:lstStyle/>
          <a:p>
            <a:pPr fontAlgn="base"/>
            <a:endParaRPr lang="zh-CN" altLang="en-US" sz="1350" strike="noStrike" noProof="1">
              <a:solidFill>
                <a:prstClr val="black"/>
              </a:solidFill>
              <a:latin typeface="黑体" panose="02010609060101010101" charset="-122"/>
              <a:ea typeface="黑体" panose="02010609060101010101" charset="-122"/>
              <a:cs typeface="黑体" panose="02010609060101010101" charset="-122"/>
            </a:endParaRPr>
          </a:p>
        </p:txBody>
      </p:sp>
      <p:sp>
        <p:nvSpPr>
          <p:cNvPr id="409611" name="MH_Text_3"/>
          <p:cNvSpPr txBox="1"/>
          <p:nvPr>
            <p:custDataLst>
              <p:tags r:id="rId11"/>
            </p:custDataLst>
          </p:nvPr>
        </p:nvSpPr>
        <p:spPr>
          <a:xfrm>
            <a:off x="6405245" y="3956685"/>
            <a:ext cx="2000250" cy="680720"/>
          </a:xfrm>
          <a:prstGeom prst="rect">
            <a:avLst/>
          </a:prstGeom>
          <a:noFill/>
          <a:ln w="9525">
            <a:noFill/>
          </a:ln>
        </p:spPr>
        <p:txBody>
          <a:bodyPr wrap="square" lIns="0" tIns="0" rIns="0" bIns="0" anchor="ctr"/>
          <a:lstStyle/>
          <a:p>
            <a:pPr>
              <a:lnSpc>
                <a:spcPct val="110000"/>
              </a:lnSpc>
              <a:spcAft>
                <a:spcPct val="40000"/>
              </a:spcAft>
            </a:pPr>
            <a:r>
              <a:rPr lang="en-US" altLang="zh-CN" sz="1200">
                <a:latin typeface="黑体" panose="02010609060101010101" charset="-122"/>
                <a:ea typeface="黑体" panose="02010609060101010101" charset="-122"/>
                <a:cs typeface="黑体" panose="02010609060101010101" charset="-122"/>
              </a:rPr>
              <a:t>将样式表以单独的文件存放，让网站的所有网页都能够通过&lt;link&gt;标记引用这个样式文件。一般，&lt;link&gt;标记放到页面的&lt;head&gt;区域内</a:t>
            </a:r>
          </a:p>
        </p:txBody>
      </p:sp>
      <p:sp>
        <p:nvSpPr>
          <p:cNvPr id="409612" name="MH_Text_1"/>
          <p:cNvSpPr txBox="1"/>
          <p:nvPr>
            <p:custDataLst>
              <p:tags r:id="rId12"/>
            </p:custDataLst>
          </p:nvPr>
        </p:nvSpPr>
        <p:spPr>
          <a:xfrm>
            <a:off x="586105" y="1471930"/>
            <a:ext cx="2207260" cy="681355"/>
          </a:xfrm>
          <a:prstGeom prst="rect">
            <a:avLst/>
          </a:prstGeom>
          <a:noFill/>
          <a:ln w="9525">
            <a:noFill/>
          </a:ln>
        </p:spPr>
        <p:txBody>
          <a:bodyPr wrap="square" lIns="0" tIns="0" rIns="0" bIns="0" anchor="ctr"/>
          <a:lstStyle/>
          <a:p>
            <a:pPr algn="r">
              <a:lnSpc>
                <a:spcPct val="110000"/>
              </a:lnSpc>
              <a:spcAft>
                <a:spcPct val="40000"/>
              </a:spcAft>
            </a:pPr>
            <a:r>
              <a:rPr lang="en-US" altLang="zh-CN" sz="1400">
                <a:latin typeface="黑体" panose="02010609060101010101" charset="-122"/>
                <a:ea typeface="黑体" panose="02010609060101010101" charset="-122"/>
                <a:cs typeface="黑体" panose="02010609060101010101" charset="-122"/>
              </a:rPr>
              <a:t>只对其所在的标记发挥作用，其他的同类标记不受影响</a:t>
            </a:r>
          </a:p>
        </p:txBody>
      </p:sp>
      <p:sp>
        <p:nvSpPr>
          <p:cNvPr id="409613" name="MH_Text_2"/>
          <p:cNvSpPr txBox="1"/>
          <p:nvPr>
            <p:custDataLst>
              <p:tags r:id="rId13"/>
            </p:custDataLst>
          </p:nvPr>
        </p:nvSpPr>
        <p:spPr>
          <a:xfrm>
            <a:off x="6405245" y="1454785"/>
            <a:ext cx="2000250" cy="680720"/>
          </a:xfrm>
          <a:prstGeom prst="rect">
            <a:avLst/>
          </a:prstGeom>
          <a:noFill/>
          <a:ln w="9525">
            <a:noFill/>
          </a:ln>
        </p:spPr>
        <p:txBody>
          <a:bodyPr wrap="square" lIns="0" tIns="0" rIns="0" bIns="0" anchor="ctr"/>
          <a:lstStyle/>
          <a:p>
            <a:pPr>
              <a:lnSpc>
                <a:spcPct val="110000"/>
              </a:lnSpc>
              <a:spcAft>
                <a:spcPct val="40000"/>
              </a:spcAft>
            </a:pPr>
            <a:r>
              <a:rPr lang="en-US" altLang="zh-CN" sz="1400">
                <a:latin typeface="黑体" panose="02010609060101010101" charset="-122"/>
                <a:ea typeface="黑体" panose="02010609060101010101" charset="-122"/>
                <a:cs typeface="黑体" panose="02010609060101010101" charset="-122"/>
              </a:rPr>
              <a:t>只能定义某一个标记的样式，一般是在&lt;head&gt;标记中使用&lt;style&gt;标记进行定义</a:t>
            </a:r>
          </a:p>
        </p:txBody>
      </p:sp>
      <p:sp>
        <p:nvSpPr>
          <p:cNvPr id="409614" name="MH_Text_4"/>
          <p:cNvSpPr txBox="1"/>
          <p:nvPr>
            <p:custDataLst>
              <p:tags r:id="rId14"/>
            </p:custDataLst>
          </p:nvPr>
        </p:nvSpPr>
        <p:spPr>
          <a:xfrm>
            <a:off x="712470" y="3973830"/>
            <a:ext cx="2080895" cy="681355"/>
          </a:xfrm>
          <a:prstGeom prst="rect">
            <a:avLst/>
          </a:prstGeom>
          <a:noFill/>
          <a:ln w="9525">
            <a:noFill/>
          </a:ln>
        </p:spPr>
        <p:txBody>
          <a:bodyPr wrap="square" lIns="0" tIns="0" rIns="0" bIns="0" anchor="ctr"/>
          <a:lstStyle/>
          <a:p>
            <a:pPr algn="r">
              <a:lnSpc>
                <a:spcPct val="110000"/>
              </a:lnSpc>
              <a:spcAft>
                <a:spcPct val="40000"/>
              </a:spcAft>
            </a:pPr>
            <a:r>
              <a:rPr lang="en-US" altLang="zh-CN" sz="1400">
                <a:latin typeface="黑体" panose="02010609060101010101" charset="-122"/>
                <a:ea typeface="黑体" panose="02010609060101010101" charset="-122"/>
                <a:cs typeface="黑体" panose="02010609060101010101" charset="-122"/>
              </a:rPr>
              <a:t>@import只能放在&lt;style&gt;标记内使用，而且必须放在其他CSS样式之前</a:t>
            </a:r>
          </a:p>
        </p:txBody>
      </p:sp>
      <p:sp>
        <p:nvSpPr>
          <p:cNvPr id="21" name="MH_SubTitle_3"/>
          <p:cNvSpPr txBox="1">
            <a:spLocks noChangeArrowheads="1"/>
          </p:cNvSpPr>
          <p:nvPr>
            <p:custDataLst>
              <p:tags r:id="rId15"/>
            </p:custDataLst>
          </p:nvPr>
        </p:nvSpPr>
        <p:spPr bwMode="gray">
          <a:xfrm rot="8317307">
            <a:off x="4100420" y="2469274"/>
            <a:ext cx="1440000" cy="14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AEAEAE"/>
                </a:solidFill>
                <a:miter lim="800000"/>
                <a:headEnd/>
                <a:tailEnd/>
              </a14:hiddenLine>
            </a:ext>
          </a:extLst>
        </p:spPr>
        <p:txBody>
          <a:bodyPr spcFirstLastPara="1" wrap="square" lIns="0" tIns="0" rIns="0" bIns="0" numCol="1">
            <a:prstTxWarp prst="textArchUp">
              <a:avLst/>
            </a:prstTxWarp>
            <a:normAutofit/>
          </a:bodyPr>
          <a:lstStyle>
            <a:defPPr>
              <a:defRPr lang="zh-CN"/>
            </a:defPPr>
            <a:lvl1pPr algn="ctr" defTabSz="802005">
              <a:spcAft>
                <a:spcPct val="40000"/>
              </a:spcAft>
              <a:defRPr b="1">
                <a:solidFill>
                  <a:schemeClr val="bg1">
                    <a:lumMod val="50000"/>
                  </a:schemeClr>
                </a:solidFill>
                <a:latin typeface="微软雅黑" panose="020B0503020204020204" charset="-122"/>
                <a:ea typeface="微软雅黑" panose="020B0503020204020204" charset="-122"/>
                <a:cs typeface="Arial" panose="020B0604020202020204" pitchFamily="34" charset="0"/>
              </a:defRPr>
            </a:lvl1pPr>
            <a:lvl2pPr marL="742950" indent="-285750" defTabSz="802005">
              <a:defRPr>
                <a:latin typeface="Arial" panose="020B0604020202020204" pitchFamily="34" charset="0"/>
              </a:defRPr>
            </a:lvl2pPr>
            <a:lvl3pPr marL="1143000" indent="-228600" defTabSz="802005">
              <a:defRPr>
                <a:latin typeface="Arial" panose="020B0604020202020204" pitchFamily="34" charset="0"/>
              </a:defRPr>
            </a:lvl3pPr>
            <a:lvl4pPr marL="1600200" indent="-228600" defTabSz="802005">
              <a:defRPr>
                <a:latin typeface="Arial" panose="020B0604020202020204" pitchFamily="34" charset="0"/>
              </a:defRPr>
            </a:lvl4pPr>
            <a:lvl5pPr marL="2057400" indent="-228600" defTabSz="802005">
              <a:defRPr>
                <a:latin typeface="Arial" panose="020B0604020202020204" pitchFamily="34" charset="0"/>
              </a:defRPr>
            </a:lvl5pPr>
            <a:lvl6pPr marL="2514600" indent="-228600" defTabSz="802005" fontAlgn="base">
              <a:spcBef>
                <a:spcPct val="0"/>
              </a:spcBef>
              <a:spcAft>
                <a:spcPct val="0"/>
              </a:spcAft>
              <a:defRPr>
                <a:latin typeface="Arial" panose="020B0604020202020204" pitchFamily="34" charset="0"/>
              </a:defRPr>
            </a:lvl6pPr>
            <a:lvl7pPr marL="2971800" indent="-228600" defTabSz="802005" fontAlgn="base">
              <a:spcBef>
                <a:spcPct val="0"/>
              </a:spcBef>
              <a:spcAft>
                <a:spcPct val="0"/>
              </a:spcAft>
              <a:defRPr>
                <a:latin typeface="Arial" panose="020B0604020202020204" pitchFamily="34" charset="0"/>
              </a:defRPr>
            </a:lvl7pPr>
            <a:lvl8pPr marL="3429000" indent="-228600" defTabSz="802005" fontAlgn="base">
              <a:spcBef>
                <a:spcPct val="0"/>
              </a:spcBef>
              <a:spcAft>
                <a:spcPct val="0"/>
              </a:spcAft>
              <a:defRPr>
                <a:latin typeface="Arial" panose="020B0604020202020204" pitchFamily="34" charset="0"/>
              </a:defRPr>
            </a:lvl8pPr>
            <a:lvl9pPr marL="3886200" indent="-228600" defTabSz="802005" fontAlgn="base">
              <a:spcBef>
                <a:spcPct val="0"/>
              </a:spcBef>
              <a:spcAft>
                <a:spcPct val="0"/>
              </a:spcAft>
              <a:defRPr>
                <a:latin typeface="Arial" panose="020B0604020202020204" pitchFamily="34" charset="0"/>
              </a:defRPr>
            </a:lvl9pPr>
          </a:lstStyle>
          <a:p>
            <a:pPr fontAlgn="base"/>
            <a:r>
              <a:rPr lang="en-US" altLang="zh-CN" sz="1400" strike="noStrike" noProof="1">
                <a:solidFill>
                  <a:prstClr val="black">
                    <a:lumMod val="65000"/>
                    <a:lumOff val="35000"/>
                  </a:prstClr>
                </a:solidFill>
                <a:latin typeface="黑体" panose="02010609060101010101" charset="-122"/>
                <a:ea typeface="黑体" panose="02010609060101010101" charset="-122"/>
                <a:cs typeface="Arial" panose="020B0604020202020204" pitchFamily="34" charset="0"/>
              </a:rPr>
              <a:t>外部样式</a:t>
            </a:r>
            <a:endParaRPr lang="en-US" altLang="zh-CN" sz="1400" strike="noStrike" noProof="1">
              <a:solidFill>
                <a:prstClr val="black">
                  <a:lumMod val="65000"/>
                  <a:lumOff val="35000"/>
                </a:prstClr>
              </a:solidFill>
              <a:latin typeface="黑体" panose="02010609060101010101" charset="-122"/>
              <a:ea typeface="黑体" panose="02010609060101010101" charset="-122"/>
            </a:endParaRPr>
          </a:p>
        </p:txBody>
      </p:sp>
      <p:sp>
        <p:nvSpPr>
          <p:cNvPr id="31" name="MH_SubTitle_1"/>
          <p:cNvSpPr txBox="1">
            <a:spLocks noChangeArrowheads="1"/>
          </p:cNvSpPr>
          <p:nvPr>
            <p:custDataLst>
              <p:tags r:id="rId16"/>
            </p:custDataLst>
          </p:nvPr>
        </p:nvSpPr>
        <p:spPr bwMode="gray">
          <a:xfrm rot="18722312">
            <a:off x="3692323" y="2127908"/>
            <a:ext cx="1440000" cy="14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AEAEAE"/>
                </a:solidFill>
                <a:miter lim="800000"/>
                <a:headEnd/>
                <a:tailEnd/>
              </a14:hiddenLine>
            </a:ext>
          </a:extLst>
        </p:spPr>
        <p:txBody>
          <a:bodyPr spcFirstLastPara="1" wrap="square" lIns="0" tIns="0" rIns="0" bIns="0" numCol="1">
            <a:prstTxWarp prst="textArchUp">
              <a:avLst/>
            </a:prstTxWarp>
            <a:normAutofit/>
          </a:bodyPr>
          <a:lstStyle>
            <a:lvl1pPr defTabSz="802005">
              <a:defRPr>
                <a:solidFill>
                  <a:schemeClr val="tx1"/>
                </a:solidFill>
                <a:latin typeface="Arial" panose="020B0604020202020204" pitchFamily="34" charset="0"/>
              </a:defRPr>
            </a:lvl1pPr>
            <a:lvl2pPr marL="742950" indent="-285750" defTabSz="802005">
              <a:defRPr>
                <a:solidFill>
                  <a:schemeClr val="tx1"/>
                </a:solidFill>
                <a:latin typeface="Arial" panose="020B0604020202020204" pitchFamily="34" charset="0"/>
              </a:defRPr>
            </a:lvl2pPr>
            <a:lvl3pPr marL="1143000" indent="-228600" defTabSz="802005">
              <a:defRPr>
                <a:solidFill>
                  <a:schemeClr val="tx1"/>
                </a:solidFill>
                <a:latin typeface="Arial" panose="020B0604020202020204" pitchFamily="34" charset="0"/>
              </a:defRPr>
            </a:lvl3pPr>
            <a:lvl4pPr marL="1600200" indent="-228600" defTabSz="802005">
              <a:defRPr>
                <a:solidFill>
                  <a:schemeClr val="tx1"/>
                </a:solidFill>
                <a:latin typeface="Arial" panose="020B0604020202020204" pitchFamily="34" charset="0"/>
              </a:defRPr>
            </a:lvl4pPr>
            <a:lvl5pPr marL="2057400" indent="-228600" defTabSz="802005">
              <a:defRPr>
                <a:solidFill>
                  <a:schemeClr val="tx1"/>
                </a:solidFill>
                <a:latin typeface="Arial" panose="020B0604020202020204" pitchFamily="34" charset="0"/>
              </a:defRPr>
            </a:lvl5pPr>
            <a:lvl6pPr marL="2514600" indent="-228600" defTabSz="802005" fontAlgn="base">
              <a:spcBef>
                <a:spcPct val="0"/>
              </a:spcBef>
              <a:spcAft>
                <a:spcPct val="0"/>
              </a:spcAft>
              <a:defRPr>
                <a:solidFill>
                  <a:schemeClr val="tx1"/>
                </a:solidFill>
                <a:latin typeface="Arial" panose="020B0604020202020204" pitchFamily="34" charset="0"/>
              </a:defRPr>
            </a:lvl6pPr>
            <a:lvl7pPr marL="2971800" indent="-228600" defTabSz="802005" fontAlgn="base">
              <a:spcBef>
                <a:spcPct val="0"/>
              </a:spcBef>
              <a:spcAft>
                <a:spcPct val="0"/>
              </a:spcAft>
              <a:defRPr>
                <a:solidFill>
                  <a:schemeClr val="tx1"/>
                </a:solidFill>
                <a:latin typeface="Arial" panose="020B0604020202020204" pitchFamily="34" charset="0"/>
              </a:defRPr>
            </a:lvl7pPr>
            <a:lvl8pPr marL="3429000" indent="-228600" defTabSz="802005" fontAlgn="base">
              <a:spcBef>
                <a:spcPct val="0"/>
              </a:spcBef>
              <a:spcAft>
                <a:spcPct val="0"/>
              </a:spcAft>
              <a:defRPr>
                <a:solidFill>
                  <a:schemeClr val="tx1"/>
                </a:solidFill>
                <a:latin typeface="Arial" panose="020B0604020202020204" pitchFamily="34" charset="0"/>
              </a:defRPr>
            </a:lvl8pPr>
            <a:lvl9pPr marL="3886200" indent="-228600" defTabSz="802005" fontAlgn="base">
              <a:spcBef>
                <a:spcPct val="0"/>
              </a:spcBef>
              <a:spcAft>
                <a:spcPct val="0"/>
              </a:spcAft>
              <a:defRPr>
                <a:solidFill>
                  <a:schemeClr val="tx1"/>
                </a:solidFill>
                <a:latin typeface="Arial" panose="020B0604020202020204" pitchFamily="34" charset="0"/>
              </a:defRPr>
            </a:lvl9pPr>
          </a:lstStyle>
          <a:p>
            <a:pPr algn="ctr" fontAlgn="base">
              <a:spcAft>
                <a:spcPct val="40000"/>
              </a:spcAft>
            </a:pPr>
            <a:r>
              <a:rPr lang="en-US" altLang="zh-CN" sz="1400" b="1" strike="noStrike" noProof="1">
                <a:solidFill>
                  <a:prstClr val="black">
                    <a:lumMod val="65000"/>
                    <a:lumOff val="35000"/>
                  </a:prstClr>
                </a:solidFill>
                <a:latin typeface="黑体" panose="02010609060101010101" charset="-122"/>
                <a:ea typeface="黑体" panose="02010609060101010101" charset="-122"/>
                <a:cs typeface="Arial" panose="020B0604020202020204" pitchFamily="34" charset="0"/>
              </a:rPr>
              <a:t>内嵌样式</a:t>
            </a:r>
          </a:p>
        </p:txBody>
      </p:sp>
      <p:sp>
        <p:nvSpPr>
          <p:cNvPr id="32" name="MH_SubTitle_4"/>
          <p:cNvSpPr txBox="1">
            <a:spLocks noChangeArrowheads="1"/>
          </p:cNvSpPr>
          <p:nvPr>
            <p:custDataLst>
              <p:tags r:id="rId17"/>
            </p:custDataLst>
          </p:nvPr>
        </p:nvSpPr>
        <p:spPr bwMode="gray">
          <a:xfrm rot="13416646">
            <a:off x="3659442" y="2609204"/>
            <a:ext cx="1440000" cy="12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AEAEAE"/>
                </a:solidFill>
                <a:miter lim="800000"/>
                <a:headEnd/>
                <a:tailEnd/>
              </a14:hiddenLine>
            </a:ext>
          </a:extLst>
        </p:spPr>
        <p:txBody>
          <a:bodyPr spcFirstLastPara="1" wrap="square" lIns="0" tIns="0" rIns="0" bIns="0" numCol="1">
            <a:prstTxWarp prst="textArchUp">
              <a:avLst/>
            </a:prstTxWarp>
            <a:normAutofit/>
          </a:bodyPr>
          <a:lstStyle>
            <a:lvl1pPr defTabSz="802005">
              <a:defRPr>
                <a:solidFill>
                  <a:schemeClr val="tx1"/>
                </a:solidFill>
                <a:latin typeface="Arial" panose="020B0604020202020204" pitchFamily="34" charset="0"/>
              </a:defRPr>
            </a:lvl1pPr>
            <a:lvl2pPr marL="742950" indent="-285750" defTabSz="802005">
              <a:defRPr>
                <a:solidFill>
                  <a:schemeClr val="tx1"/>
                </a:solidFill>
                <a:latin typeface="Arial" panose="020B0604020202020204" pitchFamily="34" charset="0"/>
              </a:defRPr>
            </a:lvl2pPr>
            <a:lvl3pPr marL="1143000" indent="-228600" defTabSz="802005">
              <a:defRPr>
                <a:solidFill>
                  <a:schemeClr val="tx1"/>
                </a:solidFill>
                <a:latin typeface="Arial" panose="020B0604020202020204" pitchFamily="34" charset="0"/>
              </a:defRPr>
            </a:lvl3pPr>
            <a:lvl4pPr marL="1600200" indent="-228600" defTabSz="802005">
              <a:defRPr>
                <a:solidFill>
                  <a:schemeClr val="tx1"/>
                </a:solidFill>
                <a:latin typeface="Arial" panose="020B0604020202020204" pitchFamily="34" charset="0"/>
              </a:defRPr>
            </a:lvl4pPr>
            <a:lvl5pPr marL="2057400" indent="-228600" defTabSz="802005">
              <a:defRPr>
                <a:solidFill>
                  <a:schemeClr val="tx1"/>
                </a:solidFill>
                <a:latin typeface="Arial" panose="020B0604020202020204" pitchFamily="34" charset="0"/>
              </a:defRPr>
            </a:lvl5pPr>
            <a:lvl6pPr marL="2514600" indent="-228600" defTabSz="802005" fontAlgn="base">
              <a:spcBef>
                <a:spcPct val="0"/>
              </a:spcBef>
              <a:spcAft>
                <a:spcPct val="0"/>
              </a:spcAft>
              <a:defRPr>
                <a:solidFill>
                  <a:schemeClr val="tx1"/>
                </a:solidFill>
                <a:latin typeface="Arial" panose="020B0604020202020204" pitchFamily="34" charset="0"/>
              </a:defRPr>
            </a:lvl6pPr>
            <a:lvl7pPr marL="2971800" indent="-228600" defTabSz="802005" fontAlgn="base">
              <a:spcBef>
                <a:spcPct val="0"/>
              </a:spcBef>
              <a:spcAft>
                <a:spcPct val="0"/>
              </a:spcAft>
              <a:defRPr>
                <a:solidFill>
                  <a:schemeClr val="tx1"/>
                </a:solidFill>
                <a:latin typeface="Arial" panose="020B0604020202020204" pitchFamily="34" charset="0"/>
              </a:defRPr>
            </a:lvl7pPr>
            <a:lvl8pPr marL="3429000" indent="-228600" defTabSz="802005" fontAlgn="base">
              <a:spcBef>
                <a:spcPct val="0"/>
              </a:spcBef>
              <a:spcAft>
                <a:spcPct val="0"/>
              </a:spcAft>
              <a:defRPr>
                <a:solidFill>
                  <a:schemeClr val="tx1"/>
                </a:solidFill>
                <a:latin typeface="Arial" panose="020B0604020202020204" pitchFamily="34" charset="0"/>
              </a:defRPr>
            </a:lvl8pPr>
            <a:lvl9pPr marL="3886200" indent="-228600" defTabSz="802005" fontAlgn="base">
              <a:spcBef>
                <a:spcPct val="0"/>
              </a:spcBef>
              <a:spcAft>
                <a:spcPct val="0"/>
              </a:spcAft>
              <a:defRPr>
                <a:solidFill>
                  <a:schemeClr val="tx1"/>
                </a:solidFill>
                <a:latin typeface="Arial" panose="020B0604020202020204" pitchFamily="34" charset="0"/>
              </a:defRPr>
            </a:lvl9pPr>
          </a:lstStyle>
          <a:p>
            <a:pPr algn="ctr" fontAlgn="base">
              <a:spcAft>
                <a:spcPct val="40000"/>
              </a:spcAft>
            </a:pPr>
            <a:r>
              <a:rPr lang="en-US" altLang="zh-CN" sz="1200" b="1" strike="noStrike" noProof="1">
                <a:solidFill>
                  <a:prstClr val="white"/>
                </a:solidFill>
                <a:latin typeface="黑体" panose="02010609060101010101" charset="-122"/>
                <a:ea typeface="黑体" panose="02010609060101010101" charset="-122"/>
                <a:cs typeface="Arial" panose="020B0604020202020204" pitchFamily="34" charset="0"/>
              </a:rPr>
              <a:t>使用@import引入</a:t>
            </a:r>
          </a:p>
          <a:p>
            <a:pPr algn="ctr" fontAlgn="base">
              <a:spcAft>
                <a:spcPct val="40000"/>
              </a:spcAft>
            </a:pPr>
            <a:r>
              <a:rPr lang="en-US" altLang="zh-CN" sz="1200" b="1" strike="noStrike" noProof="1">
                <a:solidFill>
                  <a:prstClr val="white"/>
                </a:solidFill>
                <a:latin typeface="黑体" panose="02010609060101010101" charset="-122"/>
                <a:ea typeface="黑体" panose="02010609060101010101" charset="-122"/>
                <a:cs typeface="Arial" panose="020B0604020202020204" pitchFamily="34" charset="0"/>
              </a:rPr>
              <a:t>外部样式文件</a:t>
            </a:r>
          </a:p>
        </p:txBody>
      </p:sp>
      <p:sp>
        <p:nvSpPr>
          <p:cNvPr id="33" name="MH_SubTitle_2"/>
          <p:cNvSpPr txBox="1">
            <a:spLocks noChangeArrowheads="1"/>
          </p:cNvSpPr>
          <p:nvPr>
            <p:custDataLst>
              <p:tags r:id="rId18"/>
            </p:custDataLst>
          </p:nvPr>
        </p:nvSpPr>
        <p:spPr bwMode="gray">
          <a:xfrm rot="2760811">
            <a:off x="4078074" y="2111167"/>
            <a:ext cx="1440000" cy="14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AEAEAE"/>
                </a:solidFill>
                <a:miter lim="800000"/>
                <a:headEnd/>
                <a:tailEnd/>
              </a14:hiddenLine>
            </a:ext>
          </a:extLst>
        </p:spPr>
        <p:txBody>
          <a:bodyPr spcFirstLastPara="1" wrap="square" lIns="0" tIns="0" rIns="0" bIns="0" numCol="1">
            <a:prstTxWarp prst="textArchUp">
              <a:avLst/>
            </a:prstTxWarp>
            <a:normAutofit/>
          </a:bodyPr>
          <a:lstStyle>
            <a:lvl1pPr defTabSz="802005">
              <a:defRPr>
                <a:solidFill>
                  <a:schemeClr val="tx1"/>
                </a:solidFill>
                <a:latin typeface="Arial" panose="020B0604020202020204" pitchFamily="34" charset="0"/>
              </a:defRPr>
            </a:lvl1pPr>
            <a:lvl2pPr marL="742950" indent="-285750" defTabSz="802005">
              <a:defRPr>
                <a:solidFill>
                  <a:schemeClr val="tx1"/>
                </a:solidFill>
                <a:latin typeface="Arial" panose="020B0604020202020204" pitchFamily="34" charset="0"/>
              </a:defRPr>
            </a:lvl2pPr>
            <a:lvl3pPr marL="1143000" indent="-228600" defTabSz="802005">
              <a:defRPr>
                <a:solidFill>
                  <a:schemeClr val="tx1"/>
                </a:solidFill>
                <a:latin typeface="Arial" panose="020B0604020202020204" pitchFamily="34" charset="0"/>
              </a:defRPr>
            </a:lvl3pPr>
            <a:lvl4pPr marL="1600200" indent="-228600" defTabSz="802005">
              <a:defRPr>
                <a:solidFill>
                  <a:schemeClr val="tx1"/>
                </a:solidFill>
                <a:latin typeface="Arial" panose="020B0604020202020204" pitchFamily="34" charset="0"/>
              </a:defRPr>
            </a:lvl4pPr>
            <a:lvl5pPr marL="2057400" indent="-228600" defTabSz="802005">
              <a:defRPr>
                <a:solidFill>
                  <a:schemeClr val="tx1"/>
                </a:solidFill>
                <a:latin typeface="Arial" panose="020B0604020202020204" pitchFamily="34" charset="0"/>
              </a:defRPr>
            </a:lvl5pPr>
            <a:lvl6pPr marL="2514600" indent="-228600" defTabSz="802005" fontAlgn="base">
              <a:spcBef>
                <a:spcPct val="0"/>
              </a:spcBef>
              <a:spcAft>
                <a:spcPct val="0"/>
              </a:spcAft>
              <a:defRPr>
                <a:solidFill>
                  <a:schemeClr val="tx1"/>
                </a:solidFill>
                <a:latin typeface="Arial" panose="020B0604020202020204" pitchFamily="34" charset="0"/>
              </a:defRPr>
            </a:lvl6pPr>
            <a:lvl7pPr marL="2971800" indent="-228600" defTabSz="802005" fontAlgn="base">
              <a:spcBef>
                <a:spcPct val="0"/>
              </a:spcBef>
              <a:spcAft>
                <a:spcPct val="0"/>
              </a:spcAft>
              <a:defRPr>
                <a:solidFill>
                  <a:schemeClr val="tx1"/>
                </a:solidFill>
                <a:latin typeface="Arial" panose="020B0604020202020204" pitchFamily="34" charset="0"/>
              </a:defRPr>
            </a:lvl7pPr>
            <a:lvl8pPr marL="3429000" indent="-228600" defTabSz="802005" fontAlgn="base">
              <a:spcBef>
                <a:spcPct val="0"/>
              </a:spcBef>
              <a:spcAft>
                <a:spcPct val="0"/>
              </a:spcAft>
              <a:defRPr>
                <a:solidFill>
                  <a:schemeClr val="tx1"/>
                </a:solidFill>
                <a:latin typeface="Arial" panose="020B0604020202020204" pitchFamily="34" charset="0"/>
              </a:defRPr>
            </a:lvl8pPr>
            <a:lvl9pPr marL="3886200" indent="-228600" defTabSz="802005" fontAlgn="base">
              <a:spcBef>
                <a:spcPct val="0"/>
              </a:spcBef>
              <a:spcAft>
                <a:spcPct val="0"/>
              </a:spcAft>
              <a:defRPr>
                <a:solidFill>
                  <a:schemeClr val="tx1"/>
                </a:solidFill>
                <a:latin typeface="Arial" panose="020B0604020202020204" pitchFamily="34" charset="0"/>
              </a:defRPr>
            </a:lvl9pPr>
          </a:lstStyle>
          <a:p>
            <a:pPr algn="ctr" fontAlgn="base">
              <a:spcAft>
                <a:spcPct val="40000"/>
              </a:spcAft>
            </a:pPr>
            <a:r>
              <a:rPr lang="en-US" altLang="zh-CN" sz="1400" b="1" strike="noStrike" noProof="1">
                <a:solidFill>
                  <a:prstClr val="white"/>
                </a:solidFill>
                <a:latin typeface="黑体" panose="02010609060101010101" charset="-122"/>
                <a:ea typeface="黑体" panose="02010609060101010101" charset="-122"/>
                <a:cs typeface="Arial" panose="020B0604020202020204" pitchFamily="34" charset="0"/>
              </a:rPr>
              <a:t>内部样式</a:t>
            </a:r>
          </a:p>
        </p:txBody>
      </p:sp>
      <p:cxnSp>
        <p:nvCxnSpPr>
          <p:cNvPr id="22" name="MH_Other_2"/>
          <p:cNvCxnSpPr/>
          <p:nvPr>
            <p:custDataLst>
              <p:tags r:id="rId19"/>
            </p:custDataLst>
          </p:nvPr>
        </p:nvCxnSpPr>
        <p:spPr>
          <a:xfrm flipH="1">
            <a:off x="2899728" y="3903980"/>
            <a:ext cx="0" cy="681038"/>
          </a:xfrm>
          <a:prstGeom prst="line">
            <a:avLst/>
          </a:prstGeom>
          <a:ln>
            <a:solidFill>
              <a:srgbClr val="DBDBDB"/>
            </a:solidFill>
            <a:prstDash val="dash"/>
          </a:ln>
        </p:spPr>
        <p:style>
          <a:lnRef idx="1">
            <a:schemeClr val="accent1"/>
          </a:lnRef>
          <a:fillRef idx="0">
            <a:schemeClr val="accent1"/>
          </a:fillRef>
          <a:effectRef idx="0">
            <a:schemeClr val="accent1"/>
          </a:effectRef>
          <a:fontRef idx="minor">
            <a:schemeClr val="tx1"/>
          </a:fontRef>
        </p:style>
      </p:cxnSp>
      <p:cxnSp>
        <p:nvCxnSpPr>
          <p:cNvPr id="16" name="MH_Other_2"/>
          <p:cNvCxnSpPr/>
          <p:nvPr>
            <p:custDataLst>
              <p:tags r:id="rId20"/>
            </p:custDataLst>
          </p:nvPr>
        </p:nvCxnSpPr>
        <p:spPr>
          <a:xfrm flipH="1">
            <a:off x="6277928" y="1471930"/>
            <a:ext cx="1588" cy="681038"/>
          </a:xfrm>
          <a:prstGeom prst="line">
            <a:avLst/>
          </a:prstGeom>
          <a:ln>
            <a:solidFill>
              <a:srgbClr val="DBDBDB"/>
            </a:solidFill>
            <a:prstDash val="dash"/>
          </a:ln>
        </p:spPr>
        <p:style>
          <a:lnRef idx="1">
            <a:schemeClr val="accent1"/>
          </a:lnRef>
          <a:fillRef idx="0">
            <a:schemeClr val="accent1"/>
          </a:fillRef>
          <a:effectRef idx="0">
            <a:schemeClr val="accent1"/>
          </a:effectRef>
          <a:fontRef idx="minor">
            <a:schemeClr val="tx1"/>
          </a:fontRef>
        </p:style>
      </p:cxnSp>
      <p:cxnSp>
        <p:nvCxnSpPr>
          <p:cNvPr id="26" name="MH_Other_2"/>
          <p:cNvCxnSpPr/>
          <p:nvPr>
            <p:custDataLst>
              <p:tags r:id="rId21"/>
            </p:custDataLst>
          </p:nvPr>
        </p:nvCxnSpPr>
        <p:spPr>
          <a:xfrm flipH="1">
            <a:off x="6276340" y="3903980"/>
            <a:ext cx="1588" cy="681038"/>
          </a:xfrm>
          <a:prstGeom prst="line">
            <a:avLst/>
          </a:prstGeom>
          <a:ln>
            <a:solidFill>
              <a:srgbClr val="96BAF6"/>
            </a:solidFill>
            <a:prstDash val="dash"/>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4004945" y="2620010"/>
            <a:ext cx="1249045" cy="922020"/>
          </a:xfrm>
          <a:prstGeom prst="rect">
            <a:avLst/>
          </a:prstGeom>
          <a:noFill/>
          <a:ln w="9525">
            <a:noFill/>
          </a:ln>
        </p:spPr>
        <p:txBody>
          <a:bodyPr wrap="square">
            <a:spAutoFit/>
          </a:bodyPr>
          <a:lstStyle/>
          <a:p>
            <a:pPr indent="0" algn="ctr"/>
            <a:r>
              <a:rPr lang="zh-CN" b="1">
                <a:solidFill>
                  <a:srgbClr val="3B64DA"/>
                </a:solidFill>
                <a:ea typeface="黑体" panose="02010609060101010101" charset="-122"/>
                <a:cs typeface="黑体" panose="02010609060101010101" charset="-122"/>
              </a:rPr>
              <a:t>HTML页面中使用的CSS</a:t>
            </a:r>
            <a:endParaRPr lang="zh-CN" altLang="en-US" b="1">
              <a:solidFill>
                <a:srgbClr val="3B64DA"/>
              </a:solidFill>
              <a:ea typeface="黑体" panose="02010609060101010101" charset="-122"/>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graphicFrame>
        <p:nvGraphicFramePr>
          <p:cNvPr id="14" name="Group 83">
            <a:extLst>
              <a:ext uri="{FF2B5EF4-FFF2-40B4-BE49-F238E27FC236}">
                <a16:creationId xmlns:a16="http://schemas.microsoft.com/office/drawing/2014/main" id="{C2D85545-AD63-4AAA-8E06-938BD3E071A0}"/>
              </a:ext>
            </a:extLst>
          </p:cNvPr>
          <p:cNvGraphicFramePr>
            <a:graphicFrameLocks/>
          </p:cNvGraphicFramePr>
          <p:nvPr>
            <p:extLst>
              <p:ext uri="{D42A27DB-BD31-4B8C-83A1-F6EECF244321}">
                <p14:modId xmlns:p14="http://schemas.microsoft.com/office/powerpoint/2010/main" val="1904690144"/>
              </p:ext>
            </p:extLst>
          </p:nvPr>
        </p:nvGraphicFramePr>
        <p:xfrm>
          <a:off x="1496851" y="712259"/>
          <a:ext cx="7151254" cy="4372199"/>
        </p:xfrm>
        <a:graphic>
          <a:graphicData uri="http://schemas.openxmlformats.org/drawingml/2006/table">
            <a:tbl>
              <a:tblPr/>
              <a:tblGrid>
                <a:gridCol w="1623003">
                  <a:extLst>
                    <a:ext uri="{9D8B030D-6E8A-4147-A177-3AD203B41FA5}">
                      <a16:colId xmlns:a16="http://schemas.microsoft.com/office/drawing/2014/main" val="20000"/>
                    </a:ext>
                  </a:extLst>
                </a:gridCol>
                <a:gridCol w="3575918">
                  <a:extLst>
                    <a:ext uri="{9D8B030D-6E8A-4147-A177-3AD203B41FA5}">
                      <a16:colId xmlns:a16="http://schemas.microsoft.com/office/drawing/2014/main" val="20001"/>
                    </a:ext>
                  </a:extLst>
                </a:gridCol>
                <a:gridCol w="1952333">
                  <a:extLst>
                    <a:ext uri="{9D8B030D-6E8A-4147-A177-3AD203B41FA5}">
                      <a16:colId xmlns:a16="http://schemas.microsoft.com/office/drawing/2014/main" val="20002"/>
                    </a:ext>
                  </a:extLst>
                </a:gridCol>
              </a:tblGrid>
              <a:tr h="268735">
                <a:tc>
                  <a:txBody>
                    <a:bodyPr/>
                    <a:lstStyle/>
                    <a:p>
                      <a:pPr marL="0" marR="0" lvl="0" indent="0" algn="ctr" defTabSz="1056005" rtl="0" eaLnBrk="1" fontAlgn="base" latinLnBrk="0" hangingPunct="1">
                        <a:lnSpc>
                          <a:spcPct val="100000"/>
                        </a:lnSpc>
                        <a:spcBef>
                          <a:spcPct val="20000"/>
                        </a:spcBef>
                        <a:spcAft>
                          <a:spcPct val="0"/>
                        </a:spcAft>
                        <a:buClr>
                          <a:srgbClr val="003366"/>
                        </a:buClr>
                        <a:buSzTx/>
                        <a:buFontTx/>
                        <a:buNone/>
                      </a:pPr>
                      <a:r>
                        <a:rPr kumimoji="0" lang="zh-CN" altLang="en-US" sz="14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rPr>
                        <a:t>设置方式</a:t>
                      </a:r>
                    </a:p>
                  </a:txBody>
                  <a:tcPr marL="58783" marR="58783" marT="39191" marB="3919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1056005" rtl="0" eaLnBrk="1" fontAlgn="base" latinLnBrk="0" hangingPunct="1">
                        <a:lnSpc>
                          <a:spcPct val="100000"/>
                        </a:lnSpc>
                        <a:spcBef>
                          <a:spcPct val="20000"/>
                        </a:spcBef>
                        <a:spcAft>
                          <a:spcPct val="0"/>
                        </a:spcAft>
                        <a:buClr>
                          <a:srgbClr val="003366"/>
                        </a:buClr>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举     例</a:t>
                      </a:r>
                    </a:p>
                  </a:txBody>
                  <a:tcPr marL="58783" marR="58783" marT="39191" marB="3919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1056005" rtl="0" eaLnBrk="1" fontAlgn="base" latinLnBrk="0" hangingPunct="1">
                        <a:lnSpc>
                          <a:spcPct val="100000"/>
                        </a:lnSpc>
                        <a:spcBef>
                          <a:spcPct val="20000"/>
                        </a:spcBef>
                        <a:spcAft>
                          <a:spcPct val="0"/>
                        </a:spcAft>
                        <a:buClr>
                          <a:srgbClr val="003366"/>
                        </a:buClr>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特   点</a:t>
                      </a:r>
                    </a:p>
                  </a:txBody>
                  <a:tcPr marL="58783" marR="58783" marT="39191" marB="3919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14956">
                <a:tc>
                  <a:txBody>
                    <a:bodyPr/>
                    <a:lstStyle/>
                    <a:p>
                      <a:pPr marL="0" marR="0" lvl="0" indent="0" algn="ctr" defTabSz="1056005" rtl="0" eaLnBrk="1" fontAlgn="base" latinLnBrk="0" hangingPunct="1">
                        <a:lnSpc>
                          <a:spcPct val="100000"/>
                        </a:lnSpc>
                        <a:spcBef>
                          <a:spcPct val="20000"/>
                        </a:spcBef>
                        <a:spcAft>
                          <a:spcPct val="0"/>
                        </a:spcAft>
                        <a:buClr>
                          <a:srgbClr val="003366"/>
                        </a:buClr>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内联样式</a:t>
                      </a:r>
                    </a:p>
                  </a:txBody>
                  <a:tcPr marL="58783" marR="58783" marT="39191" marB="3919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056005" rtl="0" eaLnBrk="1" fontAlgn="base" latinLnBrk="0" hangingPunct="1">
                        <a:lnSpc>
                          <a:spcPct val="100000"/>
                        </a:lnSpc>
                        <a:spcBef>
                          <a:spcPct val="20000"/>
                        </a:spcBef>
                        <a:spcAft>
                          <a:spcPct val="0"/>
                        </a:spcAft>
                        <a:buClr>
                          <a:srgbClr val="003366"/>
                        </a:buClr>
                        <a:buSzTx/>
                        <a:buFontTx/>
                        <a:buNone/>
                      </a:pPr>
                      <a:r>
                        <a:rPr kumimoji="0" lang="en-US" altLang="zh-CN"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&lt;body&gt;</a:t>
                      </a:r>
                    </a:p>
                    <a:p>
                      <a:pPr marL="0" marR="0" lvl="0" indent="0" algn="l" defTabSz="1056005" rtl="0" eaLnBrk="1" fontAlgn="base" latinLnBrk="0" hangingPunct="1">
                        <a:lnSpc>
                          <a:spcPct val="100000"/>
                        </a:lnSpc>
                        <a:spcBef>
                          <a:spcPct val="20000"/>
                        </a:spcBef>
                        <a:spcAft>
                          <a:spcPct val="0"/>
                        </a:spcAft>
                        <a:buClr>
                          <a:srgbClr val="003366"/>
                        </a:buClr>
                        <a:buSzTx/>
                        <a:buFontTx/>
                        <a:buNone/>
                      </a:pPr>
                      <a:r>
                        <a:rPr kumimoji="0" lang="en-US" altLang="zh-CN"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&lt;h1</a:t>
                      </a:r>
                      <a:r>
                        <a:rPr kumimoji="0" lang="en-US" altLang="zh-CN" sz="1050" b="1" i="0" u="none" strike="noStrike" cap="none" normalizeH="0" baseline="0" dirty="0">
                          <a:ln>
                            <a:noFill/>
                          </a:ln>
                          <a:solidFill>
                            <a:schemeClr val="folHlink"/>
                          </a:solidFill>
                          <a:effectLst/>
                          <a:latin typeface="Courier New" panose="02070309020205020404" pitchFamily="49" charset="0"/>
                          <a:ea typeface="宋体" panose="02010600030101010101" pitchFamily="2" charset="-122"/>
                        </a:rPr>
                        <a:t> </a:t>
                      </a:r>
                      <a:r>
                        <a:rPr kumimoji="0" lang="en-US" altLang="zh-CN" sz="1050" b="1" i="0" u="none" strike="noStrike" cap="none" normalizeH="0" baseline="0" dirty="0">
                          <a:ln>
                            <a:noFill/>
                          </a:ln>
                          <a:solidFill>
                            <a:srgbClr val="0000FF"/>
                          </a:solidFill>
                          <a:effectLst/>
                          <a:latin typeface="Courier New" panose="02070309020205020404" pitchFamily="49" charset="0"/>
                          <a:ea typeface="宋体" panose="02010600030101010101" pitchFamily="2" charset="-122"/>
                        </a:rPr>
                        <a:t>style="font-family:</a:t>
                      </a:r>
                      <a:r>
                        <a:rPr kumimoji="0" lang="zh-CN" altLang="en-US" sz="1050" b="1" i="0" u="none" strike="noStrike" cap="none" normalizeH="0" baseline="0" dirty="0">
                          <a:ln>
                            <a:noFill/>
                          </a:ln>
                          <a:solidFill>
                            <a:srgbClr val="0000FF"/>
                          </a:solidFill>
                          <a:effectLst/>
                          <a:latin typeface="Courier New" panose="02070309020205020404" pitchFamily="49" charset="0"/>
                          <a:ea typeface="宋体" panose="02010600030101010101" pitchFamily="2" charset="-122"/>
                        </a:rPr>
                        <a:t>宋体</a:t>
                      </a:r>
                      <a:r>
                        <a:rPr kumimoji="0" lang="en-US" altLang="zh-CN" sz="1050" b="1" i="0" u="none" strike="noStrike" cap="none" normalizeH="0" baseline="0" dirty="0">
                          <a:ln>
                            <a:noFill/>
                          </a:ln>
                          <a:solidFill>
                            <a:srgbClr val="0000FF"/>
                          </a:solidFill>
                          <a:effectLst/>
                          <a:latin typeface="Courier New" panose="02070309020205020404" pitchFamily="49" charset="0"/>
                          <a:ea typeface="宋体" panose="02010600030101010101" pitchFamily="2" charset="-122"/>
                        </a:rPr>
                        <a:t>;font-size:12px;color:blue"</a:t>
                      </a:r>
                      <a:r>
                        <a:rPr kumimoji="0" lang="en-US" altLang="zh-CN"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a:t>
                      </a:r>
                      <a:r>
                        <a:rPr kumimoji="0" lang="zh-CN" altLang="en-US"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在这里使用了</a:t>
                      </a:r>
                      <a:r>
                        <a:rPr kumimoji="0" lang="en-US" altLang="zh-CN"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H1</a:t>
                      </a:r>
                      <a:r>
                        <a:rPr kumimoji="0" lang="zh-CN" altLang="en-US"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标记</a:t>
                      </a:r>
                      <a:r>
                        <a:rPr kumimoji="0" lang="en-US" altLang="zh-CN"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&lt;/h1&gt;</a:t>
                      </a:r>
                    </a:p>
                    <a:p>
                      <a:pPr marL="0" marR="0" lvl="0" indent="0" algn="l" defTabSz="1056005" rtl="0" eaLnBrk="1" fontAlgn="base" latinLnBrk="0" hangingPunct="1">
                        <a:lnSpc>
                          <a:spcPct val="100000"/>
                        </a:lnSpc>
                        <a:spcBef>
                          <a:spcPct val="20000"/>
                        </a:spcBef>
                        <a:spcAft>
                          <a:spcPct val="0"/>
                        </a:spcAft>
                        <a:buClr>
                          <a:srgbClr val="003366"/>
                        </a:buClr>
                        <a:buSzTx/>
                        <a:buFontTx/>
                        <a:buNone/>
                      </a:pPr>
                      <a:r>
                        <a:rPr kumimoji="0" lang="en-US" altLang="zh-CN"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&lt;/body&gt;</a:t>
                      </a:r>
                      <a:endParaRPr kumimoji="0" lang="zh-CN" altLang="en-US"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endParaRPr>
                    </a:p>
                  </a:txBody>
                  <a:tcPr marL="58783" marR="58783" marT="39191" marB="39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056005" rtl="0" eaLnBrk="1" fontAlgn="base" latinLnBrk="0" hangingPunct="1">
                        <a:lnSpc>
                          <a:spcPct val="100000"/>
                        </a:lnSpc>
                        <a:spcBef>
                          <a:spcPct val="20000"/>
                        </a:spcBef>
                        <a:spcAft>
                          <a:spcPct val="0"/>
                        </a:spcAft>
                        <a:buClr>
                          <a:srgbClr val="003366"/>
                        </a:buClr>
                        <a:buSzTx/>
                        <a:buFontTx/>
                        <a:buNone/>
                      </a:pPr>
                      <a:r>
                        <a:rPr kumimoji="0" lang="zh-CN" altLang="en-US" sz="1100" b="1" i="0" u="none" strike="noStrike" cap="none" normalizeH="0" baseline="0">
                          <a:ln>
                            <a:noFill/>
                          </a:ln>
                          <a:solidFill>
                            <a:schemeClr val="tx1"/>
                          </a:solidFill>
                          <a:effectLst/>
                          <a:latin typeface="楷体_GB2312" pitchFamily="49" charset="-122"/>
                          <a:ea typeface="楷体_GB2312" pitchFamily="49" charset="-122"/>
                        </a:rPr>
                        <a:t>灵活，简单方便。</a:t>
                      </a:r>
                    </a:p>
                  </a:txBody>
                  <a:tcPr marL="58783" marR="58783" marT="39191" marB="391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603370">
                <a:tc>
                  <a:txBody>
                    <a:bodyPr/>
                    <a:lstStyle/>
                    <a:p>
                      <a:pPr marL="0" marR="0" lvl="0" indent="0" algn="ctr" defTabSz="1056005" rtl="0" eaLnBrk="1" fontAlgn="base" latinLnBrk="0" hangingPunct="1">
                        <a:lnSpc>
                          <a:spcPct val="100000"/>
                        </a:lnSpc>
                        <a:spcBef>
                          <a:spcPct val="20000"/>
                        </a:spcBef>
                        <a:spcAft>
                          <a:spcPct val="0"/>
                        </a:spcAft>
                        <a:buClr>
                          <a:srgbClr val="003366"/>
                        </a:buClr>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嵌入样式</a:t>
                      </a:r>
                      <a:endPar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1056005" rtl="0" eaLnBrk="1" fontAlgn="base" latinLnBrk="0" hangingPunct="1">
                        <a:lnSpc>
                          <a:spcPct val="100000"/>
                        </a:lnSpc>
                        <a:spcBef>
                          <a:spcPct val="20000"/>
                        </a:spcBef>
                        <a:spcAft>
                          <a:spcPct val="0"/>
                        </a:spcAft>
                        <a:buClr>
                          <a:srgbClr val="003366"/>
                        </a:buClr>
                        <a:buSzTx/>
                        <a:buFontTx/>
                        <a:buNone/>
                      </a:pPr>
                      <a:endParaRPr kumimoji="0" lang="zh-CN" altLang="en-US"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58783" marR="58783" marT="39191" marB="3919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056005" rtl="0" eaLnBrk="1" fontAlgn="base" latinLnBrk="0" hangingPunct="1">
                        <a:lnSpc>
                          <a:spcPct val="100000"/>
                        </a:lnSpc>
                        <a:spcBef>
                          <a:spcPct val="20000"/>
                        </a:spcBef>
                        <a:spcAft>
                          <a:spcPct val="0"/>
                        </a:spcAft>
                        <a:buClr>
                          <a:srgbClr val="003366"/>
                        </a:buClr>
                        <a:buSzTx/>
                        <a:buFontTx/>
                        <a:buNone/>
                      </a:pPr>
                      <a:r>
                        <a:rPr kumimoji="0" lang="en-US" altLang="zh-CN"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&lt;head&gt;</a:t>
                      </a:r>
                    </a:p>
                    <a:p>
                      <a:pPr marL="0" marR="0" lvl="0" indent="0" algn="l" defTabSz="1056005" rtl="0" eaLnBrk="1" fontAlgn="base" latinLnBrk="0" hangingPunct="1">
                        <a:lnSpc>
                          <a:spcPct val="100000"/>
                        </a:lnSpc>
                        <a:spcBef>
                          <a:spcPct val="20000"/>
                        </a:spcBef>
                        <a:spcAft>
                          <a:spcPct val="0"/>
                        </a:spcAft>
                        <a:buClr>
                          <a:srgbClr val="003366"/>
                        </a:buClr>
                        <a:buSzTx/>
                        <a:buFontTx/>
                        <a:buNone/>
                      </a:pPr>
                      <a:r>
                        <a:rPr kumimoji="0" lang="en-US" altLang="zh-CN" sz="1050" b="1" i="0" u="none" strike="noStrike" cap="none" normalizeH="0" baseline="0" dirty="0">
                          <a:ln>
                            <a:noFill/>
                          </a:ln>
                          <a:solidFill>
                            <a:srgbClr val="0000FF"/>
                          </a:solidFill>
                          <a:effectLst/>
                          <a:latin typeface="Courier New" panose="02070309020205020404" pitchFamily="49" charset="0"/>
                          <a:ea typeface="宋体" panose="02010600030101010101" pitchFamily="2" charset="-122"/>
                        </a:rPr>
                        <a:t>&lt;style type="text/</a:t>
                      </a:r>
                      <a:r>
                        <a:rPr kumimoji="0" lang="en-US" altLang="zh-CN" sz="1050" b="1" i="0" u="none" strike="noStrike" cap="none" normalizeH="0" baseline="0" dirty="0" err="1">
                          <a:ln>
                            <a:noFill/>
                          </a:ln>
                          <a:solidFill>
                            <a:srgbClr val="0000FF"/>
                          </a:solidFill>
                          <a:effectLst/>
                          <a:latin typeface="Courier New" panose="02070309020205020404" pitchFamily="49" charset="0"/>
                          <a:ea typeface="宋体" panose="02010600030101010101" pitchFamily="2" charset="-122"/>
                        </a:rPr>
                        <a:t>css</a:t>
                      </a:r>
                      <a:r>
                        <a:rPr kumimoji="0" lang="en-US" altLang="zh-CN" sz="1050" b="1" i="0" u="none" strike="noStrike" cap="none" normalizeH="0" baseline="0" dirty="0">
                          <a:ln>
                            <a:noFill/>
                          </a:ln>
                          <a:solidFill>
                            <a:srgbClr val="0000FF"/>
                          </a:solidFill>
                          <a:effectLst/>
                          <a:latin typeface="Courier New" panose="02070309020205020404" pitchFamily="49" charset="0"/>
                          <a:ea typeface="宋体" panose="02010600030101010101" pitchFamily="2" charset="-122"/>
                        </a:rPr>
                        <a:t>"&gt;</a:t>
                      </a:r>
                    </a:p>
                    <a:p>
                      <a:pPr marL="0" marR="0" lvl="0" indent="0" algn="l" defTabSz="1056005" rtl="0" eaLnBrk="1" fontAlgn="base" latinLnBrk="0" hangingPunct="1">
                        <a:lnSpc>
                          <a:spcPct val="100000"/>
                        </a:lnSpc>
                        <a:spcBef>
                          <a:spcPct val="20000"/>
                        </a:spcBef>
                        <a:spcAft>
                          <a:spcPct val="0"/>
                        </a:spcAft>
                        <a:buClr>
                          <a:srgbClr val="003366"/>
                        </a:buClr>
                        <a:buSzTx/>
                        <a:buFontTx/>
                        <a:buNone/>
                      </a:pPr>
                      <a:r>
                        <a:rPr kumimoji="0" lang="en-US" altLang="zh-CN" sz="1050" b="1" i="0" u="none" strike="noStrike" cap="none" normalizeH="0" baseline="0" dirty="0">
                          <a:ln>
                            <a:noFill/>
                          </a:ln>
                          <a:solidFill>
                            <a:srgbClr val="0000FF"/>
                          </a:solidFill>
                          <a:effectLst/>
                          <a:latin typeface="Courier New" panose="02070309020205020404" pitchFamily="49" charset="0"/>
                          <a:ea typeface="宋体" panose="02010600030101010101" pitchFamily="2" charset="-122"/>
                        </a:rPr>
                        <a:t>h1 {font-family:</a:t>
                      </a:r>
                      <a:r>
                        <a:rPr kumimoji="0" lang="zh-CN" altLang="en-US" sz="1050" b="1" i="0" u="none" strike="noStrike" cap="none" normalizeH="0" baseline="0" dirty="0">
                          <a:ln>
                            <a:noFill/>
                          </a:ln>
                          <a:solidFill>
                            <a:srgbClr val="0000FF"/>
                          </a:solidFill>
                          <a:effectLst/>
                          <a:latin typeface="Courier New" panose="02070309020205020404" pitchFamily="49" charset="0"/>
                          <a:ea typeface="宋体" panose="02010600030101010101" pitchFamily="2" charset="-122"/>
                        </a:rPr>
                        <a:t>宋体</a:t>
                      </a:r>
                      <a:r>
                        <a:rPr kumimoji="0" lang="en-US" altLang="zh-CN" sz="1050" b="1" i="0" u="none" strike="noStrike" cap="none" normalizeH="0" baseline="0" dirty="0">
                          <a:ln>
                            <a:noFill/>
                          </a:ln>
                          <a:solidFill>
                            <a:srgbClr val="0000FF"/>
                          </a:solidFill>
                          <a:effectLst/>
                          <a:latin typeface="Courier New" panose="02070309020205020404" pitchFamily="49" charset="0"/>
                          <a:ea typeface="宋体" panose="02010600030101010101" pitchFamily="2" charset="-122"/>
                        </a:rPr>
                        <a:t>;font-size:12px;</a:t>
                      </a:r>
                    </a:p>
                    <a:p>
                      <a:pPr marL="0" marR="0" lvl="0" indent="0" algn="l" defTabSz="1056005" rtl="0" eaLnBrk="1" fontAlgn="base" latinLnBrk="0" hangingPunct="1">
                        <a:lnSpc>
                          <a:spcPct val="100000"/>
                        </a:lnSpc>
                        <a:spcBef>
                          <a:spcPct val="20000"/>
                        </a:spcBef>
                        <a:spcAft>
                          <a:spcPct val="0"/>
                        </a:spcAft>
                        <a:buClr>
                          <a:srgbClr val="003366"/>
                        </a:buClr>
                        <a:buSzTx/>
                        <a:buFontTx/>
                        <a:buNone/>
                      </a:pPr>
                      <a:r>
                        <a:rPr kumimoji="0" lang="en-US" altLang="zh-CN" sz="1050" b="1" i="0" u="none" strike="noStrike" cap="none" normalizeH="0" baseline="0" dirty="0" err="1">
                          <a:ln>
                            <a:noFill/>
                          </a:ln>
                          <a:solidFill>
                            <a:srgbClr val="0000FF"/>
                          </a:solidFill>
                          <a:effectLst/>
                          <a:latin typeface="Courier New" panose="02070309020205020404" pitchFamily="49" charset="0"/>
                          <a:ea typeface="宋体" panose="02010600030101010101" pitchFamily="2" charset="-122"/>
                        </a:rPr>
                        <a:t>color:blue</a:t>
                      </a:r>
                      <a:r>
                        <a:rPr kumimoji="0" lang="en-US" altLang="zh-CN" sz="1050" b="1" i="0" u="none" strike="noStrike" cap="none" normalizeH="0" baseline="0" dirty="0">
                          <a:ln>
                            <a:noFill/>
                          </a:ln>
                          <a:solidFill>
                            <a:srgbClr val="0000FF"/>
                          </a:solidFill>
                          <a:effectLst/>
                          <a:latin typeface="Courier New" panose="02070309020205020404" pitchFamily="49" charset="0"/>
                          <a:ea typeface="宋体" panose="02010600030101010101" pitchFamily="2" charset="-122"/>
                        </a:rPr>
                        <a:t>}</a:t>
                      </a:r>
                    </a:p>
                    <a:p>
                      <a:pPr marL="0" marR="0" lvl="0" indent="0" algn="l" defTabSz="1056005" rtl="0" eaLnBrk="1" fontAlgn="base" latinLnBrk="0" hangingPunct="1">
                        <a:lnSpc>
                          <a:spcPct val="100000"/>
                        </a:lnSpc>
                        <a:spcBef>
                          <a:spcPct val="20000"/>
                        </a:spcBef>
                        <a:spcAft>
                          <a:spcPct val="0"/>
                        </a:spcAft>
                        <a:buClr>
                          <a:srgbClr val="003366"/>
                        </a:buClr>
                        <a:buSzTx/>
                        <a:buFontTx/>
                        <a:buNone/>
                      </a:pPr>
                      <a:r>
                        <a:rPr kumimoji="0" lang="en-US" altLang="zh-CN" sz="1050" b="1" i="0" u="none" strike="noStrike" cap="none" normalizeH="0" baseline="0" dirty="0">
                          <a:ln>
                            <a:noFill/>
                          </a:ln>
                          <a:solidFill>
                            <a:srgbClr val="0000FF"/>
                          </a:solidFill>
                          <a:effectLst/>
                          <a:latin typeface="Courier New" panose="02070309020205020404" pitchFamily="49" charset="0"/>
                          <a:ea typeface="宋体" panose="02010600030101010101" pitchFamily="2" charset="-122"/>
                        </a:rPr>
                        <a:t>&lt;/style&gt;</a:t>
                      </a:r>
                    </a:p>
                    <a:p>
                      <a:pPr marL="0" marR="0" lvl="0" indent="0" algn="l" defTabSz="1056005" rtl="0" eaLnBrk="1" fontAlgn="base" latinLnBrk="0" hangingPunct="1">
                        <a:lnSpc>
                          <a:spcPct val="100000"/>
                        </a:lnSpc>
                        <a:spcBef>
                          <a:spcPct val="20000"/>
                        </a:spcBef>
                        <a:spcAft>
                          <a:spcPct val="0"/>
                        </a:spcAft>
                        <a:buClr>
                          <a:srgbClr val="003366"/>
                        </a:buClr>
                        <a:buSzTx/>
                        <a:buFontTx/>
                        <a:buNone/>
                      </a:pPr>
                      <a:r>
                        <a:rPr kumimoji="0" lang="en-US" altLang="zh-CN"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&lt;/head&gt;</a:t>
                      </a:r>
                    </a:p>
                    <a:p>
                      <a:pPr marL="0" marR="0" lvl="0" indent="0" algn="l" defTabSz="1056005" rtl="0" eaLnBrk="1" fontAlgn="base" latinLnBrk="0" hangingPunct="1">
                        <a:lnSpc>
                          <a:spcPct val="100000"/>
                        </a:lnSpc>
                        <a:spcBef>
                          <a:spcPct val="20000"/>
                        </a:spcBef>
                        <a:spcAft>
                          <a:spcPct val="0"/>
                        </a:spcAft>
                        <a:buClr>
                          <a:srgbClr val="003366"/>
                        </a:buClr>
                        <a:buSzTx/>
                        <a:buFontTx/>
                        <a:buNone/>
                      </a:pPr>
                      <a:r>
                        <a:rPr kumimoji="0" lang="en-US" altLang="zh-CN"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&lt;body&gt;</a:t>
                      </a:r>
                    </a:p>
                    <a:p>
                      <a:pPr marL="0" marR="0" lvl="0" indent="0" algn="l" defTabSz="1056005" rtl="0" eaLnBrk="1" fontAlgn="base" latinLnBrk="0" hangingPunct="1">
                        <a:lnSpc>
                          <a:spcPct val="100000"/>
                        </a:lnSpc>
                        <a:spcBef>
                          <a:spcPct val="20000"/>
                        </a:spcBef>
                        <a:spcAft>
                          <a:spcPct val="0"/>
                        </a:spcAft>
                        <a:buClr>
                          <a:srgbClr val="003366"/>
                        </a:buClr>
                        <a:buSzTx/>
                        <a:buFontTx/>
                        <a:buNone/>
                      </a:pPr>
                      <a:r>
                        <a:rPr kumimoji="0" lang="en-US" altLang="zh-CN"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&lt;h1&gt;</a:t>
                      </a:r>
                      <a:r>
                        <a:rPr kumimoji="0" lang="zh-CN" altLang="en-US"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在这里使用了</a:t>
                      </a:r>
                      <a:r>
                        <a:rPr kumimoji="0" lang="en-US" altLang="zh-CN"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H1</a:t>
                      </a:r>
                      <a:r>
                        <a:rPr kumimoji="0" lang="zh-CN" altLang="en-US"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标记</a:t>
                      </a:r>
                      <a:r>
                        <a:rPr kumimoji="0" lang="en-US" altLang="zh-CN"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&lt;/h1&gt;</a:t>
                      </a:r>
                    </a:p>
                    <a:p>
                      <a:pPr marL="0" marR="0" lvl="0" indent="0" algn="l" defTabSz="1056005" rtl="0" eaLnBrk="1" fontAlgn="base" latinLnBrk="0" hangingPunct="1">
                        <a:lnSpc>
                          <a:spcPct val="100000"/>
                        </a:lnSpc>
                        <a:spcBef>
                          <a:spcPct val="20000"/>
                        </a:spcBef>
                        <a:spcAft>
                          <a:spcPct val="0"/>
                        </a:spcAft>
                        <a:buClr>
                          <a:srgbClr val="003366"/>
                        </a:buClr>
                        <a:buSzTx/>
                        <a:buFontTx/>
                        <a:buNone/>
                      </a:pPr>
                      <a:r>
                        <a:rPr kumimoji="0" lang="en-US" altLang="zh-CN"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&lt;/body&gt;</a:t>
                      </a:r>
                      <a:endParaRPr kumimoji="0" lang="zh-CN" altLang="en-US"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endParaRPr>
                    </a:p>
                  </a:txBody>
                  <a:tcPr marL="58783" marR="58783" marT="39191" marB="39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056005" rtl="0" eaLnBrk="1" fontAlgn="base" latinLnBrk="0" hangingPunct="1">
                        <a:lnSpc>
                          <a:spcPct val="100000"/>
                        </a:lnSpc>
                        <a:spcBef>
                          <a:spcPct val="20000"/>
                        </a:spcBef>
                        <a:spcAft>
                          <a:spcPct val="0"/>
                        </a:spcAft>
                        <a:buClr>
                          <a:srgbClr val="003366"/>
                        </a:buClr>
                        <a:buSzTx/>
                        <a:buFontTx/>
                        <a:buNone/>
                      </a:pPr>
                      <a:r>
                        <a:rPr kumimoji="0" lang="zh-CN" altLang="en-US" sz="1100" b="1" i="0" u="none" strike="noStrike" cap="none" normalizeH="0" baseline="0">
                          <a:ln>
                            <a:noFill/>
                          </a:ln>
                          <a:solidFill>
                            <a:schemeClr val="tx1"/>
                          </a:solidFill>
                          <a:effectLst/>
                          <a:latin typeface="楷体_GB2312" pitchFamily="49" charset="-122"/>
                          <a:ea typeface="楷体_GB2312" pitchFamily="49" charset="-122"/>
                        </a:rPr>
                        <a:t>一个样式可以在一个页面多次应用。</a:t>
                      </a:r>
                    </a:p>
                  </a:txBody>
                  <a:tcPr marL="58783" marR="58783" marT="39191" marB="391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23393">
                <a:tc>
                  <a:txBody>
                    <a:bodyPr/>
                    <a:lstStyle/>
                    <a:p>
                      <a:pPr marL="0" marR="0" lvl="0" indent="0" algn="ctr" defTabSz="1056005" rtl="0" eaLnBrk="1" fontAlgn="base" latinLnBrk="0" hangingPunct="1">
                        <a:lnSpc>
                          <a:spcPct val="100000"/>
                        </a:lnSpc>
                        <a:spcBef>
                          <a:spcPct val="20000"/>
                        </a:spcBef>
                        <a:spcAft>
                          <a:spcPct val="0"/>
                        </a:spcAft>
                        <a:buClr>
                          <a:srgbClr val="003366"/>
                        </a:buClr>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外部样式</a:t>
                      </a:r>
                    </a:p>
                  </a:txBody>
                  <a:tcPr marL="58783" marR="58783" marT="39191" marB="3919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056005" rtl="0" eaLnBrk="1" fontAlgn="base" latinLnBrk="0" hangingPunct="1">
                        <a:lnSpc>
                          <a:spcPct val="100000"/>
                        </a:lnSpc>
                        <a:spcBef>
                          <a:spcPct val="20000"/>
                        </a:spcBef>
                        <a:spcAft>
                          <a:spcPct val="0"/>
                        </a:spcAft>
                        <a:buClr>
                          <a:srgbClr val="003366"/>
                        </a:buClr>
                        <a:buSzTx/>
                        <a:buFontTx/>
                        <a:buNone/>
                      </a:pPr>
                      <a:r>
                        <a:rPr kumimoji="0" lang="en-US" altLang="zh-CN"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&lt;head&gt;</a:t>
                      </a:r>
                    </a:p>
                    <a:p>
                      <a:pPr marL="0" marR="0" lvl="0" indent="0" algn="l" defTabSz="1056005" rtl="0" eaLnBrk="1" fontAlgn="base" latinLnBrk="0" hangingPunct="1">
                        <a:lnSpc>
                          <a:spcPct val="100000"/>
                        </a:lnSpc>
                        <a:spcBef>
                          <a:spcPct val="20000"/>
                        </a:spcBef>
                        <a:spcAft>
                          <a:spcPct val="0"/>
                        </a:spcAft>
                        <a:buClr>
                          <a:srgbClr val="003366"/>
                        </a:buClr>
                        <a:buSzTx/>
                        <a:buFontTx/>
                        <a:buNone/>
                      </a:pPr>
                      <a:r>
                        <a:rPr kumimoji="0" lang="en-US" altLang="zh-CN" sz="1050" b="1" i="0" u="none" strike="noStrike" cap="none" normalizeH="0" baseline="0" dirty="0">
                          <a:ln>
                            <a:noFill/>
                          </a:ln>
                          <a:solidFill>
                            <a:srgbClr val="0000FF"/>
                          </a:solidFill>
                          <a:effectLst/>
                          <a:latin typeface="Courier New" panose="02070309020205020404" pitchFamily="49" charset="0"/>
                          <a:ea typeface="宋体" panose="02010600030101010101" pitchFamily="2" charset="-122"/>
                        </a:rPr>
                        <a:t>&lt;link </a:t>
                      </a:r>
                      <a:r>
                        <a:rPr kumimoji="0" lang="en-US" altLang="zh-CN" sz="1050" b="1" i="0" u="none" strike="noStrike" cap="none" normalizeH="0" baseline="0" dirty="0" err="1">
                          <a:ln>
                            <a:noFill/>
                          </a:ln>
                          <a:solidFill>
                            <a:srgbClr val="0000FF"/>
                          </a:solidFill>
                          <a:effectLst/>
                          <a:latin typeface="Courier New" panose="02070309020205020404" pitchFamily="49" charset="0"/>
                          <a:ea typeface="宋体" panose="02010600030101010101" pitchFamily="2" charset="-122"/>
                        </a:rPr>
                        <a:t>rel</a:t>
                      </a:r>
                      <a:r>
                        <a:rPr kumimoji="0" lang="en-US" altLang="zh-CN" sz="1050" b="1" i="0" u="none" strike="noStrike" cap="none" normalizeH="0" baseline="0" dirty="0">
                          <a:ln>
                            <a:noFill/>
                          </a:ln>
                          <a:solidFill>
                            <a:srgbClr val="0000FF"/>
                          </a:solidFill>
                          <a:effectLst/>
                          <a:latin typeface="Courier New" panose="02070309020205020404" pitchFamily="49" charset="0"/>
                          <a:ea typeface="宋体" panose="02010600030101010101" pitchFamily="2" charset="-122"/>
                        </a:rPr>
                        <a:t>="stylesheet" </a:t>
                      </a:r>
                      <a:r>
                        <a:rPr kumimoji="0" lang="en-US" altLang="zh-CN" sz="1050" b="1" i="0" u="none" strike="noStrike" cap="none" normalizeH="0" baseline="0" dirty="0" err="1">
                          <a:ln>
                            <a:noFill/>
                          </a:ln>
                          <a:solidFill>
                            <a:srgbClr val="0000FF"/>
                          </a:solidFill>
                          <a:effectLst/>
                          <a:latin typeface="Courier New" panose="02070309020205020404" pitchFamily="49" charset="0"/>
                          <a:ea typeface="宋体" panose="02010600030101010101" pitchFamily="2" charset="-122"/>
                        </a:rPr>
                        <a:t>href</a:t>
                      </a:r>
                      <a:r>
                        <a:rPr kumimoji="0" lang="en-US" altLang="zh-CN" sz="1050" b="1" i="0" u="none" strike="noStrike" cap="none" normalizeH="0" baseline="0" dirty="0">
                          <a:ln>
                            <a:noFill/>
                          </a:ln>
                          <a:solidFill>
                            <a:srgbClr val="0000FF"/>
                          </a:solidFill>
                          <a:effectLst/>
                          <a:latin typeface="Courier New" panose="02070309020205020404" pitchFamily="49" charset="0"/>
                          <a:ea typeface="宋体" panose="02010600030101010101" pitchFamily="2" charset="-122"/>
                        </a:rPr>
                        <a:t>=“</a:t>
                      </a:r>
                      <a:r>
                        <a:rPr kumimoji="0" lang="en-US" altLang="zh-CN" sz="1050" b="1" i="0" u="none" strike="noStrike" cap="none" normalizeH="0" baseline="0" dirty="0" err="1">
                          <a:ln>
                            <a:noFill/>
                          </a:ln>
                          <a:solidFill>
                            <a:srgbClr val="0000FF"/>
                          </a:solidFill>
                          <a:effectLst/>
                          <a:latin typeface="Courier New" panose="02070309020205020404" pitchFamily="49" charset="0"/>
                          <a:ea typeface="宋体" panose="02010600030101010101" pitchFamily="2" charset="-122"/>
                        </a:rPr>
                        <a:t>css</a:t>
                      </a:r>
                      <a:r>
                        <a:rPr kumimoji="0" lang="en-US" altLang="zh-CN" sz="1050" b="1" i="0" u="none" strike="noStrike" cap="none" normalizeH="0" baseline="0" dirty="0">
                          <a:ln>
                            <a:noFill/>
                          </a:ln>
                          <a:solidFill>
                            <a:srgbClr val="0000FF"/>
                          </a:solidFill>
                          <a:effectLst/>
                          <a:latin typeface="Courier New" panose="02070309020205020404" pitchFamily="49" charset="0"/>
                          <a:ea typeface="宋体" panose="02010600030101010101" pitchFamily="2" charset="-122"/>
                        </a:rPr>
                        <a:t>/index.css" type="text/</a:t>
                      </a:r>
                      <a:r>
                        <a:rPr kumimoji="0" lang="en-US" altLang="zh-CN" sz="1050" b="1" i="0" u="none" strike="noStrike" cap="none" normalizeH="0" baseline="0" dirty="0" err="1">
                          <a:ln>
                            <a:noFill/>
                          </a:ln>
                          <a:solidFill>
                            <a:srgbClr val="0000FF"/>
                          </a:solidFill>
                          <a:effectLst/>
                          <a:latin typeface="Courier New" panose="02070309020205020404" pitchFamily="49" charset="0"/>
                          <a:ea typeface="宋体" panose="02010600030101010101" pitchFamily="2" charset="-122"/>
                        </a:rPr>
                        <a:t>css</a:t>
                      </a:r>
                      <a:r>
                        <a:rPr kumimoji="0" lang="en-US" altLang="zh-CN" sz="1050" b="1" i="0" u="none" strike="noStrike" cap="none" normalizeH="0" baseline="0" dirty="0">
                          <a:ln>
                            <a:noFill/>
                          </a:ln>
                          <a:solidFill>
                            <a:srgbClr val="0000FF"/>
                          </a:solidFill>
                          <a:effectLst/>
                          <a:latin typeface="Courier New" panose="02070309020205020404" pitchFamily="49" charset="0"/>
                          <a:ea typeface="宋体" panose="02010600030101010101" pitchFamily="2" charset="-122"/>
                        </a:rPr>
                        <a:t>"&gt;</a:t>
                      </a:r>
                    </a:p>
                    <a:p>
                      <a:pPr marL="0" marR="0" lvl="0" indent="0" algn="l" defTabSz="1056005" rtl="0" eaLnBrk="1" fontAlgn="base" latinLnBrk="0" hangingPunct="1">
                        <a:lnSpc>
                          <a:spcPct val="100000"/>
                        </a:lnSpc>
                        <a:spcBef>
                          <a:spcPct val="20000"/>
                        </a:spcBef>
                        <a:spcAft>
                          <a:spcPct val="0"/>
                        </a:spcAft>
                        <a:buClr>
                          <a:srgbClr val="003366"/>
                        </a:buClr>
                        <a:buSzTx/>
                        <a:buFontTx/>
                        <a:buNone/>
                      </a:pPr>
                      <a:r>
                        <a:rPr kumimoji="0" lang="en-US" altLang="zh-CN"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&lt;/head&gt;</a:t>
                      </a:r>
                    </a:p>
                    <a:p>
                      <a:pPr marL="0" marR="0" lvl="0" indent="0" algn="l" defTabSz="1056005" rtl="0" eaLnBrk="1" fontAlgn="base" latinLnBrk="0" hangingPunct="1">
                        <a:lnSpc>
                          <a:spcPct val="100000"/>
                        </a:lnSpc>
                        <a:spcBef>
                          <a:spcPct val="20000"/>
                        </a:spcBef>
                        <a:spcAft>
                          <a:spcPct val="0"/>
                        </a:spcAft>
                        <a:buClr>
                          <a:srgbClr val="003366"/>
                        </a:buClr>
                        <a:buSzTx/>
                        <a:buFontTx/>
                        <a:buNone/>
                      </a:pPr>
                      <a:r>
                        <a:rPr kumimoji="0" lang="en-US" altLang="zh-CN"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&lt;body&gt;&lt;h1&gt;</a:t>
                      </a:r>
                      <a:r>
                        <a:rPr kumimoji="0" lang="zh-CN" altLang="en-US"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在这里使用了</a:t>
                      </a:r>
                      <a:r>
                        <a:rPr kumimoji="0" lang="en-US" altLang="zh-CN"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H1</a:t>
                      </a:r>
                      <a:r>
                        <a:rPr kumimoji="0" lang="zh-CN" altLang="en-US"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标记</a:t>
                      </a:r>
                      <a:r>
                        <a:rPr kumimoji="0" lang="en-US" altLang="zh-CN" sz="105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&lt;/h1&gt;&lt;/body&gt;</a:t>
                      </a:r>
                    </a:p>
                    <a:p>
                      <a:pPr marL="0" marR="0" lvl="0" indent="0" algn="l" defTabSz="1056005" rtl="0" eaLnBrk="1" fontAlgn="base" latinLnBrk="0" hangingPunct="1">
                        <a:lnSpc>
                          <a:spcPct val="100000"/>
                        </a:lnSpc>
                        <a:spcBef>
                          <a:spcPct val="20000"/>
                        </a:spcBef>
                        <a:spcAft>
                          <a:spcPct val="0"/>
                        </a:spcAft>
                        <a:buClr>
                          <a:srgbClr val="003366"/>
                        </a:buClr>
                        <a:buSzTx/>
                        <a:buFontTx/>
                        <a:buNone/>
                      </a:pPr>
                      <a:r>
                        <a:rPr kumimoji="0" lang="en-US" altLang="zh-CN" sz="1050" b="1" i="0" u="none" strike="noStrike" cap="none" normalizeH="0" baseline="0" dirty="0">
                          <a:ln>
                            <a:noFill/>
                          </a:ln>
                          <a:solidFill>
                            <a:schemeClr val="hlink"/>
                          </a:solidFill>
                          <a:effectLst/>
                          <a:latin typeface="Courier New" panose="02070309020205020404" pitchFamily="49" charset="0"/>
                          <a:ea typeface="宋体" panose="02010600030101010101" pitchFamily="2" charset="-122"/>
                        </a:rPr>
                        <a:t>index.css</a:t>
                      </a:r>
                    </a:p>
                    <a:p>
                      <a:pPr marL="0" marR="0" lvl="0" indent="0" algn="l" defTabSz="1056005" rtl="0" eaLnBrk="1" fontAlgn="base" latinLnBrk="0" hangingPunct="1">
                        <a:lnSpc>
                          <a:spcPct val="100000"/>
                        </a:lnSpc>
                        <a:spcBef>
                          <a:spcPct val="20000"/>
                        </a:spcBef>
                        <a:spcAft>
                          <a:spcPct val="0"/>
                        </a:spcAft>
                        <a:buClr>
                          <a:srgbClr val="003366"/>
                        </a:buClr>
                        <a:buSzTx/>
                        <a:buFontTx/>
                        <a:buNone/>
                      </a:pPr>
                      <a:r>
                        <a:rPr kumimoji="0" lang="en-US" altLang="zh-CN" sz="1050" b="1" i="0" u="none" strike="noStrike" cap="none" normalizeH="0" baseline="0" dirty="0">
                          <a:ln>
                            <a:noFill/>
                          </a:ln>
                          <a:solidFill>
                            <a:schemeClr val="hlink"/>
                          </a:solidFill>
                          <a:effectLst/>
                          <a:latin typeface="Courier New" panose="02070309020205020404" pitchFamily="49" charset="0"/>
                          <a:ea typeface="宋体" panose="02010600030101010101" pitchFamily="2" charset="-122"/>
                        </a:rPr>
                        <a:t>h1 {font-family:</a:t>
                      </a:r>
                      <a:r>
                        <a:rPr kumimoji="0" lang="zh-CN" altLang="en-US" sz="1050" b="1" i="0" u="none" strike="noStrike" cap="none" normalizeH="0" baseline="0" dirty="0">
                          <a:ln>
                            <a:noFill/>
                          </a:ln>
                          <a:solidFill>
                            <a:schemeClr val="hlink"/>
                          </a:solidFill>
                          <a:effectLst/>
                          <a:latin typeface="Courier New" panose="02070309020205020404" pitchFamily="49" charset="0"/>
                          <a:ea typeface="宋体" panose="02010600030101010101" pitchFamily="2" charset="-122"/>
                        </a:rPr>
                        <a:t>宋体</a:t>
                      </a:r>
                      <a:r>
                        <a:rPr kumimoji="0" lang="en-US" altLang="zh-CN" sz="1050" b="1" i="0" u="none" strike="noStrike" cap="none" normalizeH="0" baseline="0" dirty="0">
                          <a:ln>
                            <a:noFill/>
                          </a:ln>
                          <a:solidFill>
                            <a:schemeClr val="hlink"/>
                          </a:solidFill>
                          <a:effectLst/>
                          <a:latin typeface="Courier New" panose="02070309020205020404" pitchFamily="49" charset="0"/>
                          <a:ea typeface="宋体" panose="02010600030101010101" pitchFamily="2" charset="-122"/>
                        </a:rPr>
                        <a:t>;font-size:12px;color:blue}</a:t>
                      </a:r>
                      <a:endParaRPr kumimoji="0" lang="zh-CN" altLang="en-US" sz="1050" b="1" i="0" u="none" strike="noStrike" cap="none" normalizeH="0" baseline="0" dirty="0">
                        <a:ln>
                          <a:noFill/>
                        </a:ln>
                        <a:solidFill>
                          <a:schemeClr val="hlink"/>
                        </a:solidFill>
                        <a:effectLst/>
                        <a:latin typeface="Courier New" panose="02070309020205020404" pitchFamily="49" charset="0"/>
                        <a:ea typeface="宋体" panose="02010600030101010101" pitchFamily="2" charset="-122"/>
                      </a:endParaRPr>
                    </a:p>
                  </a:txBody>
                  <a:tcPr marL="58783" marR="58783" marT="39191" marB="391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056005" rtl="0" eaLnBrk="1" fontAlgn="base" latinLnBrk="0" hangingPunct="1">
                        <a:lnSpc>
                          <a:spcPct val="100000"/>
                        </a:lnSpc>
                        <a:spcBef>
                          <a:spcPct val="20000"/>
                        </a:spcBef>
                        <a:spcAft>
                          <a:spcPct val="0"/>
                        </a:spcAft>
                        <a:buClr>
                          <a:srgbClr val="003366"/>
                        </a:buClr>
                        <a:buSzTx/>
                        <a:buFontTx/>
                        <a:buNone/>
                      </a:pPr>
                      <a:r>
                        <a:rPr kumimoji="0" lang="zh-CN" altLang="en-US" sz="1100" b="1" i="0" u="none" strike="noStrike" cap="none" normalizeH="0" baseline="0" dirty="0">
                          <a:ln>
                            <a:noFill/>
                          </a:ln>
                          <a:solidFill>
                            <a:schemeClr val="tx1"/>
                          </a:solidFill>
                          <a:effectLst/>
                          <a:latin typeface="楷体_GB2312" pitchFamily="49" charset="-122"/>
                          <a:ea typeface="楷体_GB2312" pitchFamily="49" charset="-122"/>
                        </a:rPr>
                        <a:t>需要有一个外部的样式表文件</a:t>
                      </a:r>
                      <a:r>
                        <a:rPr kumimoji="0" lang="en-US" altLang="zh-CN" sz="1100" b="1" i="0" u="none" strike="noStrike" cap="none" normalizeH="0" baseline="0" dirty="0">
                          <a:ln>
                            <a:noFill/>
                          </a:ln>
                          <a:solidFill>
                            <a:schemeClr val="tx1"/>
                          </a:solidFill>
                          <a:effectLst/>
                          <a:latin typeface="楷体_GB2312" pitchFamily="49" charset="-122"/>
                          <a:ea typeface="楷体_GB2312" pitchFamily="49" charset="-122"/>
                        </a:rPr>
                        <a:t>(.</a:t>
                      </a:r>
                      <a:r>
                        <a:rPr kumimoji="0" lang="en-US" altLang="zh-CN" sz="1100" b="1" i="0" u="none" strike="noStrike" cap="none" normalizeH="0" baseline="0" dirty="0" err="1">
                          <a:ln>
                            <a:noFill/>
                          </a:ln>
                          <a:solidFill>
                            <a:schemeClr val="tx1"/>
                          </a:solidFill>
                          <a:effectLst/>
                          <a:latin typeface="楷体_GB2312" pitchFamily="49" charset="-122"/>
                          <a:ea typeface="楷体_GB2312" pitchFamily="49" charset="-122"/>
                        </a:rPr>
                        <a:t>css</a:t>
                      </a:r>
                      <a:r>
                        <a:rPr kumimoji="0" lang="en-US" altLang="zh-CN" sz="1100" b="1" i="0" u="none" strike="noStrike" cap="none" normalizeH="0" baseline="0" dirty="0">
                          <a:ln>
                            <a:noFill/>
                          </a:ln>
                          <a:solidFill>
                            <a:schemeClr val="tx1"/>
                          </a:solidFill>
                          <a:effectLst/>
                          <a:latin typeface="楷体_GB2312" pitchFamily="49" charset="-122"/>
                          <a:ea typeface="楷体_GB2312" pitchFamily="49" charset="-122"/>
                        </a:rPr>
                        <a:t>)</a:t>
                      </a:r>
                      <a:r>
                        <a:rPr kumimoji="0" lang="zh-CN" altLang="en-US" sz="1100" b="1" i="0" u="none" strike="noStrike" cap="none" normalizeH="0" baseline="0" dirty="0">
                          <a:ln>
                            <a:noFill/>
                          </a:ln>
                          <a:solidFill>
                            <a:schemeClr val="tx1"/>
                          </a:solidFill>
                          <a:effectLst/>
                          <a:latin typeface="楷体_GB2312" pitchFamily="49" charset="-122"/>
                          <a:ea typeface="楷体_GB2312" pitchFamily="49" charset="-122"/>
                        </a:rPr>
                        <a:t>，可以为多个网页所共同引用，即减少代码，又可以做到统一页面风格。</a:t>
                      </a:r>
                    </a:p>
                  </a:txBody>
                  <a:tcPr marL="58783" marR="58783" marT="39191" marB="391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12714837"/>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矩形 4"/>
          <p:cNvSpPr/>
          <p:nvPr/>
        </p:nvSpPr>
        <p:spPr>
          <a:xfrm>
            <a:off x="539750" y="1252855"/>
            <a:ext cx="8200390" cy="13366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bIns="144145" rtlCol="0" anchor="ctr"/>
          <a:lstStyle/>
          <a:p>
            <a:pPr indent="457200" algn="l" fontAlgn="auto">
              <a:lnSpc>
                <a:spcPct val="150000"/>
              </a:lnSpc>
              <a:extLst>
                <a:ext uri="{35155182-B16C-46BC-9424-99874614C6A1}">
                  <wpsdc:indentchars xmlns:wpsdc="http://www.wps.cn/officeDocument/2017/drawingmlCustomData" xmlns="" val="200" checksum="59296752"/>
                </a:ext>
              </a:extLst>
            </a:pPr>
            <a:r>
              <a:rPr lang="zh-CN" altLang="en-US">
                <a:solidFill>
                  <a:schemeClr val="tx1"/>
                </a:solidFill>
                <a:cs typeface="黑体" panose="02010609060101010101" charset="-122"/>
              </a:rPr>
              <a:t>CSS层叠样式表中的层叠指的是样式的优先级，如果一个HTML文件中分别定义了内嵌样式、内部样式、外部样式，那么，浏览器会按照不同的方式来确定样式的优先级，其原则如下：</a:t>
            </a:r>
          </a:p>
        </p:txBody>
      </p:sp>
      <p:sp>
        <p:nvSpPr>
          <p:cNvPr id="3" name="圆角矩形 2"/>
          <p:cNvSpPr/>
          <p:nvPr/>
        </p:nvSpPr>
        <p:spPr>
          <a:xfrm>
            <a:off x="539750" y="3011805"/>
            <a:ext cx="2692400" cy="1867535"/>
          </a:xfrm>
          <a:prstGeom prst="roundRect">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a:cs typeface="黑体" panose="02010609060101010101" charset="-122"/>
              </a:rPr>
              <a:t>按照样式来源不同，其优先级分别是：内嵌样式&gt;内部样式&gt;外部样式&gt;浏览器默认样式；</a:t>
            </a:r>
          </a:p>
        </p:txBody>
      </p:sp>
      <p:sp>
        <p:nvSpPr>
          <p:cNvPr id="7" name="圆角矩形 6"/>
          <p:cNvSpPr/>
          <p:nvPr/>
        </p:nvSpPr>
        <p:spPr>
          <a:xfrm>
            <a:off x="3291205" y="3011805"/>
            <a:ext cx="2692400" cy="1867535"/>
          </a:xfrm>
          <a:prstGeom prst="round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a:cs typeface="黑体" panose="02010609060101010101" charset="-122"/>
              </a:rPr>
              <a:t>按照选择器不同，其优先级分别是：id选择器&gt;class选择器&gt;元素选择器；</a:t>
            </a:r>
          </a:p>
        </p:txBody>
      </p:sp>
      <p:sp>
        <p:nvSpPr>
          <p:cNvPr id="8" name="圆角矩形 7"/>
          <p:cNvSpPr/>
          <p:nvPr/>
        </p:nvSpPr>
        <p:spPr>
          <a:xfrm>
            <a:off x="6048375" y="3011805"/>
            <a:ext cx="2692400" cy="1867535"/>
          </a:xfrm>
          <a:prstGeom prst="roundRect">
            <a:avLst/>
          </a:prstGeom>
          <a:solidFill>
            <a:srgbClr val="80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a:cs typeface="黑体" panose="02010609060101010101" charset="-122"/>
              </a:rPr>
              <a:t>当样式定义的优先级相同时，浏览器会自动选择后面定义的样式为最终显示效果的样式。</a:t>
            </a:r>
          </a:p>
        </p:txBody>
      </p:sp>
      <p:sp>
        <p:nvSpPr>
          <p:cNvPr id="11" name="椭圆 10"/>
          <p:cNvSpPr/>
          <p:nvPr/>
        </p:nvSpPr>
        <p:spPr>
          <a:xfrm>
            <a:off x="539750" y="2729230"/>
            <a:ext cx="540000" cy="54000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cs typeface="黑体" panose="02010609060101010101" charset="-122"/>
              </a:rPr>
              <a:t>1</a:t>
            </a:r>
          </a:p>
        </p:txBody>
      </p:sp>
      <p:sp>
        <p:nvSpPr>
          <p:cNvPr id="12" name="椭圆 11"/>
          <p:cNvSpPr/>
          <p:nvPr/>
        </p:nvSpPr>
        <p:spPr>
          <a:xfrm>
            <a:off x="3291205" y="2729230"/>
            <a:ext cx="540000" cy="54000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cs typeface="黑体" panose="02010609060101010101" charset="-122"/>
              </a:rPr>
              <a:t>2</a:t>
            </a:r>
          </a:p>
        </p:txBody>
      </p:sp>
      <p:sp>
        <p:nvSpPr>
          <p:cNvPr id="13" name="椭圆 12"/>
          <p:cNvSpPr/>
          <p:nvPr/>
        </p:nvSpPr>
        <p:spPr>
          <a:xfrm>
            <a:off x="6048375" y="2729230"/>
            <a:ext cx="540000" cy="54000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cs typeface="黑体" panose="02010609060101010101" charset="-122"/>
              </a:rPr>
              <a:t>3</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9" name="矩形 8"/>
          <p:cNvSpPr/>
          <p:nvPr/>
        </p:nvSpPr>
        <p:spPr>
          <a:xfrm>
            <a:off x="316230" y="1507490"/>
            <a:ext cx="2945765" cy="499745"/>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0" name="矩形 9"/>
          <p:cNvSpPr/>
          <p:nvPr/>
        </p:nvSpPr>
        <p:spPr>
          <a:xfrm>
            <a:off x="0" y="1384300"/>
            <a:ext cx="3178810" cy="527050"/>
          </a:xfrm>
          <a:prstGeom prst="rect">
            <a:avLst/>
          </a:prstGeom>
          <a:solidFill>
            <a:srgbClr val="3B64D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a:latin typeface="黑体" panose="02010609060101010101" charset="-122"/>
                <a:ea typeface="黑体" panose="02010609060101010101" charset="-122"/>
                <a:cs typeface="黑体" panose="02010609060101010101" charset="-122"/>
              </a:rPr>
              <a:t>二、类（class）选择器</a:t>
            </a:r>
          </a:p>
        </p:txBody>
      </p:sp>
      <p:sp>
        <p:nvSpPr>
          <p:cNvPr id="6" name="矩形 5"/>
          <p:cNvSpPr/>
          <p:nvPr/>
        </p:nvSpPr>
        <p:spPr>
          <a:xfrm>
            <a:off x="649605" y="2451735"/>
            <a:ext cx="3885565" cy="2330450"/>
          </a:xfrm>
          <a:prstGeom prst="rect">
            <a:avLst/>
          </a:prstGeom>
          <a:pattFill prst="lgGrid">
            <a:fgClr>
              <a:srgbClr val="7FA6F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5" name="矩形 4"/>
          <p:cNvSpPr/>
          <p:nvPr/>
        </p:nvSpPr>
        <p:spPr>
          <a:xfrm>
            <a:off x="539750" y="2312035"/>
            <a:ext cx="3885565" cy="2330450"/>
          </a:xfrm>
          <a:prstGeom prst="rect">
            <a:avLst/>
          </a:prstGeom>
          <a:solidFill>
            <a:srgbClr val="7EA6F2"/>
          </a:solidFill>
          <a:ln>
            <a:noFill/>
          </a:ln>
        </p:spPr>
        <p:style>
          <a:lnRef idx="2">
            <a:schemeClr val="accent1">
              <a:shade val="50000"/>
            </a:schemeClr>
          </a:lnRef>
          <a:fillRef idx="1">
            <a:schemeClr val="accent1"/>
          </a:fillRef>
          <a:effectRef idx="0">
            <a:schemeClr val="accent1"/>
          </a:effectRef>
          <a:fontRef idx="minor">
            <a:schemeClr val="lt1"/>
          </a:fontRef>
        </p:style>
        <p:txBody>
          <a:bodyPr bIns="144145" rtlCol="0" anchor="ctr"/>
          <a:lstStyle/>
          <a:p>
            <a:pPr indent="457200" algn="l" fontAlgn="auto">
              <a:lnSpc>
                <a:spcPct val="150000"/>
              </a:lnSpc>
              <a:extLst>
                <a:ext uri="{35155182-B16C-46BC-9424-99874614C6A1}">
                  <wpsdc:indentchars xmlns:wpsdc="http://www.wps.cn/officeDocument/2017/drawingmlCustomData" xmlns="" val="200" checksum="59296752"/>
                </a:ext>
              </a:extLst>
            </a:pPr>
            <a:r>
              <a:rPr lang="zh-CN" altLang="en-US">
                <a:cs typeface="黑体" panose="02010609060101010101" charset="-122"/>
              </a:rPr>
              <a:t>类（class）选择器用于描述一组元素的样式，可以在多个元素中使用。类（class）选择器在HTML中以class属性表示,在CSS中，类选择器以一个点"."号显示。</a:t>
            </a:r>
          </a:p>
        </p:txBody>
      </p:sp>
      <p:pic>
        <p:nvPicPr>
          <p:cNvPr id="2" name="图片 1"/>
          <p:cNvPicPr>
            <a:picLocks noChangeAspect="1"/>
          </p:cNvPicPr>
          <p:nvPr/>
        </p:nvPicPr>
        <p:blipFill>
          <a:blip r:embed="rId3"/>
          <a:stretch>
            <a:fillRect/>
          </a:stretch>
        </p:blipFill>
        <p:spPr>
          <a:xfrm>
            <a:off x="4678680" y="2312035"/>
            <a:ext cx="2620645" cy="2470150"/>
          </a:xfrm>
          <a:prstGeom prst="rect">
            <a:avLst/>
          </a:prstGeom>
          <a:effectLst>
            <a:outerShdw blurRad="50800" dist="38100" dir="2700000" algn="tl" rotWithShape="0">
              <a:prstClr val="black">
                <a:alpha val="40000"/>
              </a:prstClr>
            </a:outerShdw>
          </a:effectLst>
        </p:spPr>
      </p:pic>
      <p:sp>
        <p:nvSpPr>
          <p:cNvPr id="3" name="矩形标注 2"/>
          <p:cNvSpPr/>
          <p:nvPr/>
        </p:nvSpPr>
        <p:spPr>
          <a:xfrm>
            <a:off x="7445375" y="2311400"/>
            <a:ext cx="1228725" cy="2470150"/>
          </a:xfrm>
          <a:prstGeom prst="wedgeRectCallout">
            <a:avLst>
              <a:gd name="adj1" fmla="val -59715"/>
              <a:gd name="adj2" fmla="val -4257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cs typeface="黑体" panose="02010609060101010101" charset="-122"/>
              </a:rPr>
              <a:t>类选择器的定义是以英文状态下的原点开头，名称可以随意命名，</a:t>
            </a:r>
            <a:r>
              <a:rPr lang="zh-CN" altLang="en-US" sz="1600" b="1">
                <a:solidFill>
                  <a:srgbClr val="FF0000"/>
                </a:solidFill>
                <a:cs typeface="黑体" panose="02010609060101010101" charset="-122"/>
              </a:rPr>
              <a:t>但不能使用中文</a:t>
            </a:r>
            <a:r>
              <a:rPr lang="zh-CN" altLang="en-US" sz="1600">
                <a:cs typeface="黑体" panose="02010609060101010101" charset="-122"/>
              </a:rPr>
              <a:t>。</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33045" y="879989"/>
            <a:ext cx="4882703" cy="489230"/>
          </a:xfrm>
        </p:spPr>
        <p:txBody>
          <a:bodyPr/>
          <a:lstStyle/>
          <a:p>
            <a:r>
              <a:rPr lang="en-US" altLang="zh-CN" dirty="0"/>
              <a:t>1. </a:t>
            </a:r>
            <a:r>
              <a:rPr lang="zh-CN" altLang="en-US" dirty="0"/>
              <a:t>关联</a:t>
            </a:r>
            <a:r>
              <a:rPr lang="en-US" altLang="zh-CN" dirty="0"/>
              <a:t>class selector</a:t>
            </a:r>
          </a:p>
        </p:txBody>
      </p:sp>
      <p:sp>
        <p:nvSpPr>
          <p:cNvPr id="9" name="内容占位符 4"/>
          <p:cNvSpPr>
            <a:spLocks noGrp="1"/>
          </p:cNvSpPr>
          <p:nvPr>
            <p:ph idx="1"/>
          </p:nvPr>
        </p:nvSpPr>
        <p:spPr/>
        <p:txBody>
          <a:bodyPr>
            <a:noAutofit/>
          </a:bodyPr>
          <a:lstStyle/>
          <a:p>
            <a:pPr marL="0" indent="0">
              <a:lnSpc>
                <a:spcPct val="100000"/>
              </a:lnSpc>
              <a:buNone/>
            </a:pPr>
            <a:r>
              <a:rPr lang="en-US" altLang="zh-CN" sz="1200" dirty="0"/>
              <a:t>&lt;head&gt;</a:t>
            </a:r>
          </a:p>
          <a:p>
            <a:pPr marL="0" indent="0">
              <a:lnSpc>
                <a:spcPct val="100000"/>
              </a:lnSpc>
              <a:buNone/>
            </a:pPr>
            <a:r>
              <a:rPr lang="en-US" altLang="zh-CN" sz="1200" dirty="0"/>
              <a:t>	&lt;style &gt;</a:t>
            </a:r>
          </a:p>
          <a:p>
            <a:pPr marL="0" indent="0">
              <a:lnSpc>
                <a:spcPct val="100000"/>
              </a:lnSpc>
              <a:buNone/>
            </a:pPr>
            <a:r>
              <a:rPr lang="en-US" altLang="zh-CN" sz="1200" dirty="0"/>
              <a:t>		.stop{</a:t>
            </a:r>
            <a:r>
              <a:rPr lang="en-US" altLang="zh-CN" sz="1200" dirty="0" err="1"/>
              <a:t>color:red</a:t>
            </a:r>
            <a:r>
              <a:rPr lang="en-US" altLang="zh-CN" sz="1200" dirty="0"/>
              <a:t>;}</a:t>
            </a:r>
          </a:p>
          <a:p>
            <a:pPr marL="0" indent="0">
              <a:lnSpc>
                <a:spcPct val="100000"/>
              </a:lnSpc>
              <a:buNone/>
            </a:pPr>
            <a:r>
              <a:rPr lang="en-US" altLang="zh-CN" sz="1200" dirty="0"/>
              <a:t>		</a:t>
            </a:r>
            <a:r>
              <a:rPr lang="en-US" altLang="zh-CN" sz="1200" dirty="0" err="1"/>
              <a:t>p.warning</a:t>
            </a:r>
            <a:r>
              <a:rPr lang="en-US" altLang="zh-CN" sz="1200" dirty="0"/>
              <a:t>{</a:t>
            </a:r>
            <a:r>
              <a:rPr lang="en-US" altLang="zh-CN" sz="1200" dirty="0" err="1"/>
              <a:t>color:yellow</a:t>
            </a:r>
            <a:r>
              <a:rPr lang="en-US" altLang="zh-CN" sz="1200" dirty="0"/>
              <a:t>;}</a:t>
            </a:r>
          </a:p>
          <a:p>
            <a:pPr marL="0" indent="0">
              <a:lnSpc>
                <a:spcPct val="100000"/>
              </a:lnSpc>
              <a:buNone/>
            </a:pPr>
            <a:r>
              <a:rPr lang="en-US" altLang="zh-CN" sz="1200" dirty="0"/>
              <a:t>		</a:t>
            </a:r>
            <a:r>
              <a:rPr lang="en-US" altLang="zh-CN" sz="1200" dirty="0" err="1"/>
              <a:t>p.normal</a:t>
            </a:r>
            <a:r>
              <a:rPr lang="en-US" altLang="zh-CN" sz="1200" dirty="0"/>
              <a:t>{</a:t>
            </a:r>
            <a:r>
              <a:rPr lang="en-US" altLang="zh-CN" sz="1200" dirty="0" err="1"/>
              <a:t>color:green</a:t>
            </a:r>
            <a:r>
              <a:rPr lang="en-US" altLang="zh-CN" sz="1200" dirty="0"/>
              <a:t>;}</a:t>
            </a:r>
          </a:p>
          <a:p>
            <a:pPr marL="0" indent="0">
              <a:lnSpc>
                <a:spcPct val="100000"/>
              </a:lnSpc>
              <a:buNone/>
            </a:pPr>
            <a:r>
              <a:rPr lang="en-US" altLang="zh-CN" sz="1200" dirty="0"/>
              <a:t>	&lt;/style&gt;</a:t>
            </a:r>
          </a:p>
          <a:p>
            <a:pPr marL="0" indent="0">
              <a:lnSpc>
                <a:spcPct val="100000"/>
              </a:lnSpc>
              <a:buNone/>
            </a:pPr>
            <a:r>
              <a:rPr lang="en-US" altLang="zh-CN" sz="1200" dirty="0"/>
              <a:t>&lt;/head&gt;</a:t>
            </a:r>
          </a:p>
          <a:p>
            <a:pPr marL="0" indent="0">
              <a:lnSpc>
                <a:spcPct val="100000"/>
              </a:lnSpc>
              <a:buNone/>
            </a:pPr>
            <a:r>
              <a:rPr lang="en-US" altLang="zh-CN" sz="1200" dirty="0"/>
              <a:t>&lt;body&gt;</a:t>
            </a:r>
          </a:p>
          <a:p>
            <a:pPr marL="0" indent="0">
              <a:lnSpc>
                <a:spcPct val="100000"/>
              </a:lnSpc>
              <a:buNone/>
            </a:pPr>
            <a:r>
              <a:rPr lang="en-US" altLang="zh-CN" sz="1200" dirty="0"/>
              <a:t>	&lt;p class="stop"&gt;</a:t>
            </a:r>
            <a:r>
              <a:rPr lang="zh-CN" altLang="en-US" sz="1200" dirty="0"/>
              <a:t>这是</a:t>
            </a:r>
            <a:r>
              <a:rPr lang="en-US" altLang="zh-CN" sz="1200" dirty="0"/>
              <a:t>stop</a:t>
            </a:r>
            <a:r>
              <a:rPr lang="zh-CN" altLang="en-US" sz="1200" dirty="0"/>
              <a:t>的样式</a:t>
            </a:r>
            <a:r>
              <a:rPr lang="en-US" altLang="zh-CN" sz="1200" dirty="0"/>
              <a:t>&lt;/p&gt;</a:t>
            </a:r>
          </a:p>
          <a:p>
            <a:pPr marL="0" indent="0">
              <a:lnSpc>
                <a:spcPct val="100000"/>
              </a:lnSpc>
              <a:buNone/>
            </a:pPr>
            <a:r>
              <a:rPr lang="en-US" altLang="zh-CN" sz="1200" dirty="0"/>
              <a:t>	&lt;p class="warning"&gt;</a:t>
            </a:r>
            <a:r>
              <a:rPr lang="zh-CN" altLang="en-US" sz="1200" dirty="0"/>
              <a:t>这是</a:t>
            </a:r>
            <a:r>
              <a:rPr lang="en-US" altLang="zh-CN" sz="1200" dirty="0"/>
              <a:t>warning</a:t>
            </a:r>
            <a:r>
              <a:rPr lang="zh-CN" altLang="en-US" sz="1200" dirty="0"/>
              <a:t>的样式</a:t>
            </a:r>
            <a:r>
              <a:rPr lang="en-US" altLang="zh-CN" sz="1200" dirty="0"/>
              <a:t>&lt;/p&gt;</a:t>
            </a:r>
          </a:p>
          <a:p>
            <a:pPr marL="0" indent="0">
              <a:lnSpc>
                <a:spcPct val="100000"/>
              </a:lnSpc>
              <a:buNone/>
            </a:pPr>
            <a:r>
              <a:rPr lang="en-US" altLang="zh-CN" sz="1200" dirty="0"/>
              <a:t>	&lt;p class="normal"&gt;</a:t>
            </a:r>
            <a:r>
              <a:rPr lang="zh-CN" altLang="en-US" sz="1200" dirty="0"/>
              <a:t>这是</a:t>
            </a:r>
            <a:r>
              <a:rPr lang="en-US" altLang="zh-CN" sz="1200" dirty="0"/>
              <a:t>normal</a:t>
            </a:r>
            <a:r>
              <a:rPr lang="zh-CN" altLang="en-US" sz="1200" dirty="0"/>
              <a:t>的样式</a:t>
            </a:r>
            <a:r>
              <a:rPr lang="en-US" altLang="zh-CN" sz="1200" dirty="0"/>
              <a:t>&lt;/p&gt;</a:t>
            </a:r>
          </a:p>
          <a:p>
            <a:pPr marL="0" indent="0">
              <a:lnSpc>
                <a:spcPct val="100000"/>
              </a:lnSpc>
              <a:buNone/>
            </a:pPr>
            <a:r>
              <a:rPr lang="en-US" altLang="zh-CN" sz="1200" dirty="0"/>
              <a:t>&lt;/body&gt;</a:t>
            </a:r>
          </a:p>
        </p:txBody>
      </p:sp>
      <p:sp>
        <p:nvSpPr>
          <p:cNvPr id="4" name="PA_矩形 7">
            <a:extLst>
              <a:ext uri="{FF2B5EF4-FFF2-40B4-BE49-F238E27FC236}">
                <a16:creationId xmlns:a16="http://schemas.microsoft.com/office/drawing/2014/main" id="{5857E33E-2A27-4F8B-B204-324EA2CEC898}"/>
              </a:ext>
            </a:extLst>
          </p:cNvPr>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5" name="矩形 4">
            <a:extLst>
              <a:ext uri="{FF2B5EF4-FFF2-40B4-BE49-F238E27FC236}">
                <a16:creationId xmlns:a16="http://schemas.microsoft.com/office/drawing/2014/main" id="{1007BFEA-8C6B-4CD9-877C-1C9AC314DA74}"/>
              </a:ext>
            </a:extLst>
          </p:cNvPr>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6" name="矩形 5">
            <a:extLst>
              <a:ext uri="{FF2B5EF4-FFF2-40B4-BE49-F238E27FC236}">
                <a16:creationId xmlns:a16="http://schemas.microsoft.com/office/drawing/2014/main" id="{998FAB92-64C3-48C9-8F4B-61EBD0140BC0}"/>
              </a:ext>
            </a:extLst>
          </p:cNvPr>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7" name="矩形 6">
            <a:extLst>
              <a:ext uri="{FF2B5EF4-FFF2-40B4-BE49-F238E27FC236}">
                <a16:creationId xmlns:a16="http://schemas.microsoft.com/office/drawing/2014/main" id="{4F4EF5CB-9DC0-46D8-9403-59536D5FEBEB}"/>
              </a:ext>
            </a:extLst>
          </p:cNvPr>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8" name="矩形 7">
            <a:extLst>
              <a:ext uri="{FF2B5EF4-FFF2-40B4-BE49-F238E27FC236}">
                <a16:creationId xmlns:a16="http://schemas.microsoft.com/office/drawing/2014/main" id="{2B00E972-D2C8-4908-889F-D584E9999E05}"/>
              </a:ext>
            </a:extLst>
          </p:cNvPr>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34571" y="762747"/>
            <a:ext cx="4882703" cy="489230"/>
          </a:xfrm>
        </p:spPr>
        <p:txBody>
          <a:bodyPr/>
          <a:lstStyle/>
          <a:p>
            <a:r>
              <a:rPr lang="en-US" altLang="zh-CN"/>
              <a:t>2. </a:t>
            </a:r>
            <a:r>
              <a:rPr lang="zh-CN" altLang="en-US"/>
              <a:t>独立</a:t>
            </a:r>
            <a:r>
              <a:rPr lang="en-US" altLang="zh-CN"/>
              <a:t>class selector</a:t>
            </a:r>
            <a:endParaRPr lang="en-US" altLang="zh-CN" dirty="0"/>
          </a:p>
        </p:txBody>
      </p:sp>
      <p:sp>
        <p:nvSpPr>
          <p:cNvPr id="16" name="内容占位符 4"/>
          <p:cNvSpPr>
            <a:spLocks noGrp="1"/>
          </p:cNvSpPr>
          <p:nvPr>
            <p:ph idx="1"/>
          </p:nvPr>
        </p:nvSpPr>
        <p:spPr/>
        <p:txBody>
          <a:bodyPr>
            <a:noAutofit/>
          </a:bodyPr>
          <a:lstStyle/>
          <a:p>
            <a:pPr marL="0" indent="0">
              <a:lnSpc>
                <a:spcPct val="100000"/>
              </a:lnSpc>
              <a:buNone/>
            </a:pPr>
            <a:r>
              <a:rPr lang="en-US" altLang="zh-CN" sz="1350" dirty="0"/>
              <a:t>&lt;head&gt;</a:t>
            </a:r>
          </a:p>
          <a:p>
            <a:pPr marL="0" indent="0">
              <a:lnSpc>
                <a:spcPct val="100000"/>
              </a:lnSpc>
              <a:buNone/>
            </a:pPr>
            <a:r>
              <a:rPr lang="en-US" altLang="zh-CN" sz="1350" dirty="0"/>
              <a:t>	&lt;style type="text/</a:t>
            </a:r>
            <a:r>
              <a:rPr lang="en-US" altLang="zh-CN" sz="1350" dirty="0" err="1"/>
              <a:t>css</a:t>
            </a:r>
            <a:r>
              <a:rPr lang="en-US" altLang="zh-CN" sz="1350" dirty="0"/>
              <a:t>"&gt;</a:t>
            </a:r>
          </a:p>
          <a:p>
            <a:pPr marL="0" indent="0">
              <a:lnSpc>
                <a:spcPct val="100000"/>
              </a:lnSpc>
              <a:buNone/>
            </a:pPr>
            <a:r>
              <a:rPr lang="en-US" altLang="zh-CN" sz="1350" dirty="0"/>
              <a:t>		.title{</a:t>
            </a:r>
            <a:r>
              <a:rPr lang="en-US" altLang="zh-CN" sz="1350" dirty="0" err="1"/>
              <a:t>text-align:center;color:blue</a:t>
            </a:r>
            <a:r>
              <a:rPr lang="en-US" altLang="zh-CN" sz="1350" dirty="0"/>
              <a:t>;}</a:t>
            </a:r>
          </a:p>
          <a:p>
            <a:pPr marL="0" indent="0">
              <a:lnSpc>
                <a:spcPct val="100000"/>
              </a:lnSpc>
              <a:buNone/>
            </a:pPr>
            <a:r>
              <a:rPr lang="en-US" altLang="zh-CN" sz="1350" dirty="0"/>
              <a:t>	&lt;/style&gt;</a:t>
            </a:r>
          </a:p>
          <a:p>
            <a:pPr marL="0" indent="0">
              <a:lnSpc>
                <a:spcPct val="100000"/>
              </a:lnSpc>
              <a:buNone/>
            </a:pPr>
            <a:r>
              <a:rPr lang="en-US" altLang="zh-CN" sz="1350" dirty="0"/>
              <a:t>&lt;/head&gt;</a:t>
            </a:r>
          </a:p>
          <a:p>
            <a:pPr marL="0" indent="0">
              <a:lnSpc>
                <a:spcPct val="100000"/>
              </a:lnSpc>
              <a:buNone/>
            </a:pPr>
            <a:r>
              <a:rPr lang="en-US" altLang="zh-CN" sz="1350" dirty="0"/>
              <a:t>&lt;body&gt;</a:t>
            </a:r>
          </a:p>
          <a:p>
            <a:pPr marL="0" indent="0">
              <a:lnSpc>
                <a:spcPct val="100000"/>
              </a:lnSpc>
              <a:buNone/>
            </a:pPr>
            <a:r>
              <a:rPr lang="en-US" altLang="zh-CN" sz="1350" dirty="0"/>
              <a:t>	&lt;p class="title"&gt;</a:t>
            </a:r>
            <a:r>
              <a:rPr lang="zh-CN" altLang="en-US" sz="1350" dirty="0"/>
              <a:t>蓝色的段落</a:t>
            </a:r>
            <a:r>
              <a:rPr lang="en-US" altLang="zh-CN" sz="1350" dirty="0"/>
              <a:t>&lt;/p&gt;</a:t>
            </a:r>
          </a:p>
          <a:p>
            <a:pPr marL="0" indent="0">
              <a:lnSpc>
                <a:spcPct val="100000"/>
              </a:lnSpc>
              <a:buNone/>
            </a:pPr>
            <a:r>
              <a:rPr lang="en-US" altLang="zh-CN" sz="1350" dirty="0"/>
              <a:t>	&lt;h1  class="title"&gt;&lt;font color="red" &gt;</a:t>
            </a:r>
            <a:r>
              <a:rPr lang="zh-CN" altLang="en-US" sz="1350" dirty="0"/>
              <a:t>蓝色的标题</a:t>
            </a:r>
            <a:r>
              <a:rPr lang="en-US" altLang="zh-CN" sz="1350" dirty="0"/>
              <a:t>&lt;/font&gt;&lt;/h1&gt;</a:t>
            </a:r>
          </a:p>
          <a:p>
            <a:pPr marL="0" indent="0">
              <a:lnSpc>
                <a:spcPct val="100000"/>
              </a:lnSpc>
              <a:buNone/>
            </a:pPr>
            <a:r>
              <a:rPr lang="en-US" altLang="zh-CN" sz="1350" dirty="0"/>
              <a:t>	&lt;h2 class="title"&gt;</a:t>
            </a:r>
            <a:r>
              <a:rPr lang="zh-CN" altLang="en-US" sz="1350" dirty="0"/>
              <a:t>蓝色的标题</a:t>
            </a:r>
            <a:r>
              <a:rPr lang="en-US" altLang="zh-CN" sz="1350" dirty="0"/>
              <a:t>&lt;/h2&gt;</a:t>
            </a:r>
          </a:p>
          <a:p>
            <a:pPr marL="0" indent="0">
              <a:lnSpc>
                <a:spcPct val="100000"/>
              </a:lnSpc>
              <a:buNone/>
            </a:pPr>
            <a:r>
              <a:rPr lang="en-US" altLang="zh-CN" sz="1350" dirty="0"/>
              <a:t>&lt;/body&gt;</a:t>
            </a:r>
          </a:p>
        </p:txBody>
      </p:sp>
      <p:sp>
        <p:nvSpPr>
          <p:cNvPr id="4" name="PA_矩形 7">
            <a:extLst>
              <a:ext uri="{FF2B5EF4-FFF2-40B4-BE49-F238E27FC236}">
                <a16:creationId xmlns:a16="http://schemas.microsoft.com/office/drawing/2014/main" id="{8FE73ECD-1BA7-4B9C-ADFF-7C20501C5AF2}"/>
              </a:ext>
            </a:extLst>
          </p:cNvPr>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5" name="矩形 4">
            <a:extLst>
              <a:ext uri="{FF2B5EF4-FFF2-40B4-BE49-F238E27FC236}">
                <a16:creationId xmlns:a16="http://schemas.microsoft.com/office/drawing/2014/main" id="{13EEC43F-1286-4E50-8E4F-11D76C2B9391}"/>
              </a:ext>
            </a:extLst>
          </p:cNvPr>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6" name="矩形 5">
            <a:extLst>
              <a:ext uri="{FF2B5EF4-FFF2-40B4-BE49-F238E27FC236}">
                <a16:creationId xmlns:a16="http://schemas.microsoft.com/office/drawing/2014/main" id="{DB0330EF-05D7-4D50-880E-13128CE3765B}"/>
              </a:ext>
            </a:extLst>
          </p:cNvPr>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7" name="矩形 6">
            <a:extLst>
              <a:ext uri="{FF2B5EF4-FFF2-40B4-BE49-F238E27FC236}">
                <a16:creationId xmlns:a16="http://schemas.microsoft.com/office/drawing/2014/main" id="{2400EF76-A9A4-4135-B406-F1CDE0A3E9FC}"/>
              </a:ext>
            </a:extLst>
          </p:cNvPr>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8" name="矩形 7">
            <a:extLst>
              <a:ext uri="{FF2B5EF4-FFF2-40B4-BE49-F238E27FC236}">
                <a16:creationId xmlns:a16="http://schemas.microsoft.com/office/drawing/2014/main" id="{9A0BD9CF-C949-4E27-BEC3-71491B1B598D}"/>
              </a:ext>
            </a:extLst>
          </p:cNvPr>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6510" y="1121461"/>
            <a:ext cx="4882703" cy="489230"/>
          </a:xfrm>
        </p:spPr>
        <p:txBody>
          <a:bodyPr>
            <a:normAutofit/>
          </a:bodyPr>
          <a:lstStyle/>
          <a:p>
            <a:pPr eaLnBrk="1" hangingPunct="1"/>
            <a:r>
              <a:rPr lang="en-US" altLang="zh-CN" b="1" dirty="0"/>
              <a:t>html</a:t>
            </a:r>
            <a:r>
              <a:rPr lang="zh-CN" altLang="en-US" b="1" dirty="0"/>
              <a:t>选择器</a:t>
            </a:r>
          </a:p>
        </p:txBody>
      </p:sp>
      <p:sp>
        <p:nvSpPr>
          <p:cNvPr id="126979" name="Rectangle 3"/>
          <p:cNvSpPr>
            <a:spLocks noGrp="1" noChangeArrowheads="1"/>
          </p:cNvSpPr>
          <p:nvPr>
            <p:ph idx="1"/>
          </p:nvPr>
        </p:nvSpPr>
        <p:spPr>
          <a:xfrm>
            <a:off x="628650" y="1678709"/>
            <a:ext cx="7886700" cy="3263504"/>
          </a:xfrm>
        </p:spPr>
        <p:txBody>
          <a:bodyPr>
            <a:normAutofit/>
          </a:bodyPr>
          <a:lstStyle/>
          <a:p>
            <a:pPr eaLnBrk="1" hangingPunct="1"/>
            <a:r>
              <a:rPr lang="en-US" altLang="zh-CN" sz="2059" b="1" dirty="0"/>
              <a:t>html</a:t>
            </a:r>
            <a:r>
              <a:rPr lang="zh-CN" altLang="en-US" sz="2059" b="1" dirty="0"/>
              <a:t>选择器：就是以</a:t>
            </a:r>
            <a:r>
              <a:rPr lang="en-US" altLang="zh-CN" sz="2059" b="1" dirty="0"/>
              <a:t>html</a:t>
            </a:r>
            <a:r>
              <a:rPr lang="zh-CN" altLang="en-US" sz="2059" b="1" dirty="0"/>
              <a:t>标签作为选择器的情况。</a:t>
            </a:r>
            <a:endParaRPr lang="en-US" altLang="zh-CN" sz="2059" b="1" dirty="0"/>
          </a:p>
          <a:p>
            <a:pPr eaLnBrk="1" hangingPunct="1"/>
            <a:endParaRPr lang="en-US" altLang="zh-CN" sz="2059" b="1" dirty="0"/>
          </a:p>
          <a:p>
            <a:pPr eaLnBrk="1" hangingPunct="1"/>
            <a:endParaRPr lang="en-US" altLang="zh-CN" sz="2059" b="1" dirty="0"/>
          </a:p>
          <a:p>
            <a:r>
              <a:rPr lang="zh-CN" altLang="en-US" sz="1800" b="1" dirty="0"/>
              <a:t>其作用域为所有符合条件的</a:t>
            </a:r>
            <a:r>
              <a:rPr lang="en-US" altLang="zh-CN" sz="1800" b="1" dirty="0"/>
              <a:t>html</a:t>
            </a:r>
            <a:r>
              <a:rPr lang="zh-CN" altLang="en-US" sz="1800" b="1" dirty="0"/>
              <a:t>标签，比如</a:t>
            </a:r>
            <a:r>
              <a:rPr lang="en-US" altLang="zh-CN" sz="1800" b="1" dirty="0"/>
              <a:t>body</a:t>
            </a:r>
            <a:r>
              <a:rPr lang="zh-CN" altLang="en-US" sz="1800" b="1" dirty="0"/>
              <a:t>、</a:t>
            </a:r>
            <a:r>
              <a:rPr lang="en-US" altLang="zh-CN" sz="1800" b="1" dirty="0"/>
              <a:t>h1</a:t>
            </a:r>
            <a:r>
              <a:rPr lang="zh-CN" altLang="en-US" sz="1800" b="1" dirty="0"/>
              <a:t>、</a:t>
            </a:r>
            <a:r>
              <a:rPr lang="en-US" altLang="zh-CN" sz="1800" b="1" dirty="0"/>
              <a:t>td</a:t>
            </a:r>
            <a:r>
              <a:rPr lang="zh-CN" altLang="en-US" sz="1800" b="1" dirty="0"/>
              <a:t>、</a:t>
            </a:r>
            <a:r>
              <a:rPr lang="en-US" altLang="zh-CN" sz="1800" b="1" dirty="0" err="1"/>
              <a:t>ul</a:t>
            </a:r>
            <a:r>
              <a:rPr lang="zh-CN" altLang="en-US" sz="1800" b="1" dirty="0"/>
              <a:t>、</a:t>
            </a:r>
            <a:r>
              <a:rPr lang="en-US" altLang="zh-CN" sz="1800" b="1" dirty="0"/>
              <a:t>li</a:t>
            </a:r>
            <a:r>
              <a:rPr lang="zh-CN" altLang="en-US" sz="1800" b="1" dirty="0"/>
              <a:t>等</a:t>
            </a:r>
          </a:p>
          <a:p>
            <a:pPr eaLnBrk="1" hangingPunct="1"/>
            <a:endParaRPr lang="zh-CN" altLang="en-US" sz="2059" b="1" dirty="0"/>
          </a:p>
        </p:txBody>
      </p:sp>
      <p:sp>
        <p:nvSpPr>
          <p:cNvPr id="126983" name="Rectangle 7"/>
          <p:cNvSpPr>
            <a:spLocks noChangeArrowheads="1"/>
          </p:cNvSpPr>
          <p:nvPr/>
        </p:nvSpPr>
        <p:spPr bwMode="auto">
          <a:xfrm>
            <a:off x="2110563" y="3209583"/>
            <a:ext cx="4859536" cy="27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21" tIns="33911" rIns="67821" bIns="33911"/>
          <a:lstStyle>
            <a:lvl1pPr marL="396875" indent="-396875" defTabSz="1056005" eaLnBrk="0" hangingPunct="0">
              <a:defRPr sz="7200">
                <a:solidFill>
                  <a:schemeClr val="tx1"/>
                </a:solidFill>
                <a:latin typeface="Arial" panose="020B0604020202020204" pitchFamily="34" charset="0"/>
                <a:ea typeface="宋体" panose="02010600030101010101" pitchFamily="2" charset="-122"/>
              </a:defRPr>
            </a:lvl1pPr>
            <a:lvl2pPr marL="742950" indent="-285750" defTabSz="1056005" eaLnBrk="0" hangingPunct="0">
              <a:defRPr sz="7200">
                <a:solidFill>
                  <a:schemeClr val="tx1"/>
                </a:solidFill>
                <a:latin typeface="Arial" panose="020B0604020202020204" pitchFamily="34" charset="0"/>
                <a:ea typeface="宋体" panose="02010600030101010101" pitchFamily="2" charset="-122"/>
              </a:defRPr>
            </a:lvl2pPr>
            <a:lvl3pPr marL="1143000" indent="-228600" defTabSz="1056005" eaLnBrk="0" hangingPunct="0">
              <a:defRPr sz="7200">
                <a:solidFill>
                  <a:schemeClr val="tx1"/>
                </a:solidFill>
                <a:latin typeface="Arial" panose="020B0604020202020204" pitchFamily="34" charset="0"/>
                <a:ea typeface="宋体" panose="02010600030101010101" pitchFamily="2" charset="-122"/>
              </a:defRPr>
            </a:lvl3pPr>
            <a:lvl4pPr marL="1600200" indent="-228600" defTabSz="1056005" eaLnBrk="0" hangingPunct="0">
              <a:defRPr sz="7200">
                <a:solidFill>
                  <a:schemeClr val="tx1"/>
                </a:solidFill>
                <a:latin typeface="Arial" panose="020B0604020202020204" pitchFamily="34" charset="0"/>
                <a:ea typeface="宋体" panose="02010600030101010101" pitchFamily="2" charset="-122"/>
              </a:defRPr>
            </a:lvl4pPr>
            <a:lvl5pPr marL="2057400" indent="-228600" defTabSz="1056005" eaLnBrk="0" hangingPunct="0">
              <a:defRPr sz="7200">
                <a:solidFill>
                  <a:schemeClr val="tx1"/>
                </a:solidFill>
                <a:latin typeface="Arial" panose="020B0604020202020204" pitchFamily="34" charset="0"/>
                <a:ea typeface="宋体" panose="02010600030101010101" pitchFamily="2" charset="-122"/>
              </a:defRPr>
            </a:lvl5pPr>
            <a:lvl6pPr marL="2514600" indent="-228600" algn="ctr" defTabSz="1056005" eaLnBrk="0" fontAlgn="base" hangingPunct="0">
              <a:spcBef>
                <a:spcPct val="20000"/>
              </a:spcBef>
              <a:spcAft>
                <a:spcPct val="0"/>
              </a:spcAft>
              <a:buClr>
                <a:srgbClr val="003366"/>
              </a:buClr>
              <a:defRPr sz="7200">
                <a:solidFill>
                  <a:schemeClr val="tx1"/>
                </a:solidFill>
                <a:latin typeface="Arial" panose="020B0604020202020204" pitchFamily="34" charset="0"/>
                <a:ea typeface="宋体" panose="02010600030101010101" pitchFamily="2" charset="-122"/>
              </a:defRPr>
            </a:lvl6pPr>
            <a:lvl7pPr marL="2971800" indent="-228600" algn="ctr" defTabSz="1056005" eaLnBrk="0" fontAlgn="base" hangingPunct="0">
              <a:spcBef>
                <a:spcPct val="20000"/>
              </a:spcBef>
              <a:spcAft>
                <a:spcPct val="0"/>
              </a:spcAft>
              <a:buClr>
                <a:srgbClr val="003366"/>
              </a:buClr>
              <a:defRPr sz="7200">
                <a:solidFill>
                  <a:schemeClr val="tx1"/>
                </a:solidFill>
                <a:latin typeface="Arial" panose="020B0604020202020204" pitchFamily="34" charset="0"/>
                <a:ea typeface="宋体" panose="02010600030101010101" pitchFamily="2" charset="-122"/>
              </a:defRPr>
            </a:lvl7pPr>
            <a:lvl8pPr marL="3429000" indent="-228600" algn="ctr" defTabSz="1056005" eaLnBrk="0" fontAlgn="base" hangingPunct="0">
              <a:spcBef>
                <a:spcPct val="20000"/>
              </a:spcBef>
              <a:spcAft>
                <a:spcPct val="0"/>
              </a:spcAft>
              <a:buClr>
                <a:srgbClr val="003366"/>
              </a:buClr>
              <a:defRPr sz="7200">
                <a:solidFill>
                  <a:schemeClr val="tx1"/>
                </a:solidFill>
                <a:latin typeface="Arial" panose="020B0604020202020204" pitchFamily="34" charset="0"/>
                <a:ea typeface="宋体" panose="02010600030101010101" pitchFamily="2" charset="-122"/>
              </a:defRPr>
            </a:lvl8pPr>
            <a:lvl9pPr marL="3886200" indent="-228600" algn="ctr" defTabSz="1056005" eaLnBrk="0" fontAlgn="base" hangingPunct="0">
              <a:spcBef>
                <a:spcPct val="20000"/>
              </a:spcBef>
              <a:spcAft>
                <a:spcPct val="0"/>
              </a:spcAft>
              <a:buClr>
                <a:srgbClr val="003366"/>
              </a:buClr>
              <a:defRPr sz="7200">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059" b="1" dirty="0">
                <a:solidFill>
                  <a:srgbClr val="FF0000"/>
                </a:solidFill>
              </a:rPr>
              <a:t>	h1 {text-align: center; color: red ;}</a:t>
            </a:r>
            <a:endParaRPr lang="zh-CN" altLang="en-US" sz="1159" b="1" dirty="0">
              <a:solidFill>
                <a:srgbClr val="FF0000"/>
              </a:solidFill>
            </a:endParaRPr>
          </a:p>
        </p:txBody>
      </p:sp>
      <p:sp>
        <p:nvSpPr>
          <p:cNvPr id="126984" name="Rectangle 8"/>
          <p:cNvSpPr>
            <a:spLocks noChangeArrowheads="1"/>
          </p:cNvSpPr>
          <p:nvPr/>
        </p:nvSpPr>
        <p:spPr bwMode="auto">
          <a:xfrm>
            <a:off x="2088849" y="2235957"/>
            <a:ext cx="4859536" cy="416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21" tIns="33911" rIns="67821" bIns="33911"/>
          <a:lstStyle>
            <a:lvl1pPr marL="396875" indent="-396875" defTabSz="1056005" eaLnBrk="0" hangingPunct="0">
              <a:defRPr sz="7200">
                <a:solidFill>
                  <a:schemeClr val="tx1"/>
                </a:solidFill>
                <a:latin typeface="Arial" panose="020B0604020202020204" pitchFamily="34" charset="0"/>
                <a:ea typeface="宋体" panose="02010600030101010101" pitchFamily="2" charset="-122"/>
              </a:defRPr>
            </a:lvl1pPr>
            <a:lvl2pPr marL="742950" indent="-285750" defTabSz="1056005" eaLnBrk="0" hangingPunct="0">
              <a:defRPr sz="7200">
                <a:solidFill>
                  <a:schemeClr val="tx1"/>
                </a:solidFill>
                <a:latin typeface="Arial" panose="020B0604020202020204" pitchFamily="34" charset="0"/>
                <a:ea typeface="宋体" panose="02010600030101010101" pitchFamily="2" charset="-122"/>
              </a:defRPr>
            </a:lvl2pPr>
            <a:lvl3pPr marL="1143000" indent="-228600" defTabSz="1056005" eaLnBrk="0" hangingPunct="0">
              <a:defRPr sz="7200">
                <a:solidFill>
                  <a:schemeClr val="tx1"/>
                </a:solidFill>
                <a:latin typeface="Arial" panose="020B0604020202020204" pitchFamily="34" charset="0"/>
                <a:ea typeface="宋体" panose="02010600030101010101" pitchFamily="2" charset="-122"/>
              </a:defRPr>
            </a:lvl3pPr>
            <a:lvl4pPr marL="1600200" indent="-228600" defTabSz="1056005" eaLnBrk="0" hangingPunct="0">
              <a:defRPr sz="7200">
                <a:solidFill>
                  <a:schemeClr val="tx1"/>
                </a:solidFill>
                <a:latin typeface="Arial" panose="020B0604020202020204" pitchFamily="34" charset="0"/>
                <a:ea typeface="宋体" panose="02010600030101010101" pitchFamily="2" charset="-122"/>
              </a:defRPr>
            </a:lvl4pPr>
            <a:lvl5pPr marL="2057400" indent="-228600" defTabSz="1056005" eaLnBrk="0" hangingPunct="0">
              <a:defRPr sz="7200">
                <a:solidFill>
                  <a:schemeClr val="tx1"/>
                </a:solidFill>
                <a:latin typeface="Arial" panose="020B0604020202020204" pitchFamily="34" charset="0"/>
                <a:ea typeface="宋体" panose="02010600030101010101" pitchFamily="2" charset="-122"/>
              </a:defRPr>
            </a:lvl5pPr>
            <a:lvl6pPr marL="2514600" indent="-228600" algn="ctr" defTabSz="1056005" eaLnBrk="0" fontAlgn="base" hangingPunct="0">
              <a:spcBef>
                <a:spcPct val="20000"/>
              </a:spcBef>
              <a:spcAft>
                <a:spcPct val="0"/>
              </a:spcAft>
              <a:buClr>
                <a:srgbClr val="003366"/>
              </a:buClr>
              <a:defRPr sz="7200">
                <a:solidFill>
                  <a:schemeClr val="tx1"/>
                </a:solidFill>
                <a:latin typeface="Arial" panose="020B0604020202020204" pitchFamily="34" charset="0"/>
                <a:ea typeface="宋体" panose="02010600030101010101" pitchFamily="2" charset="-122"/>
              </a:defRPr>
            </a:lvl6pPr>
            <a:lvl7pPr marL="2971800" indent="-228600" algn="ctr" defTabSz="1056005" eaLnBrk="0" fontAlgn="base" hangingPunct="0">
              <a:spcBef>
                <a:spcPct val="20000"/>
              </a:spcBef>
              <a:spcAft>
                <a:spcPct val="0"/>
              </a:spcAft>
              <a:buClr>
                <a:srgbClr val="003366"/>
              </a:buClr>
              <a:defRPr sz="7200">
                <a:solidFill>
                  <a:schemeClr val="tx1"/>
                </a:solidFill>
                <a:latin typeface="Arial" panose="020B0604020202020204" pitchFamily="34" charset="0"/>
                <a:ea typeface="宋体" panose="02010600030101010101" pitchFamily="2" charset="-122"/>
              </a:defRPr>
            </a:lvl7pPr>
            <a:lvl8pPr marL="3429000" indent="-228600" algn="ctr" defTabSz="1056005" eaLnBrk="0" fontAlgn="base" hangingPunct="0">
              <a:spcBef>
                <a:spcPct val="20000"/>
              </a:spcBef>
              <a:spcAft>
                <a:spcPct val="0"/>
              </a:spcAft>
              <a:buClr>
                <a:srgbClr val="003366"/>
              </a:buClr>
              <a:defRPr sz="7200">
                <a:solidFill>
                  <a:schemeClr val="tx1"/>
                </a:solidFill>
                <a:latin typeface="Arial" panose="020B0604020202020204" pitchFamily="34" charset="0"/>
                <a:ea typeface="宋体" panose="02010600030101010101" pitchFamily="2" charset="-122"/>
              </a:defRPr>
            </a:lvl8pPr>
            <a:lvl9pPr marL="3886200" indent="-228600" algn="ctr" defTabSz="1056005" eaLnBrk="0" fontAlgn="base" hangingPunct="0">
              <a:spcBef>
                <a:spcPct val="20000"/>
              </a:spcBef>
              <a:spcAft>
                <a:spcPct val="0"/>
              </a:spcAft>
              <a:buClr>
                <a:srgbClr val="003366"/>
              </a:buClr>
              <a:defRPr sz="7200">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zh-CN" sz="2059" b="1" dirty="0">
                <a:solidFill>
                  <a:schemeClr val="hlink"/>
                </a:solidFill>
              </a:rPr>
              <a:t>	</a:t>
            </a:r>
            <a:r>
              <a:rPr lang="en-US" altLang="zh-CN" sz="2059" b="1" dirty="0">
                <a:solidFill>
                  <a:srgbClr val="FF0000"/>
                </a:solidFill>
              </a:rPr>
              <a:t>p {font-size:15px;color:red ;}</a:t>
            </a:r>
            <a:endParaRPr lang="zh-CN" altLang="en-US" sz="2059" b="1" dirty="0">
              <a:solidFill>
                <a:srgbClr val="FF0000"/>
              </a:solidFill>
            </a:endParaRPr>
          </a:p>
        </p:txBody>
      </p:sp>
      <p:sp>
        <p:nvSpPr>
          <p:cNvPr id="6" name="PA_矩形 7">
            <a:extLst>
              <a:ext uri="{FF2B5EF4-FFF2-40B4-BE49-F238E27FC236}">
                <a16:creationId xmlns:a16="http://schemas.microsoft.com/office/drawing/2014/main" id="{35497DD4-E011-426D-BCDB-E02B89434BCF}"/>
              </a:ext>
            </a:extLst>
          </p:cNvPr>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7" name="矩形 6">
            <a:extLst>
              <a:ext uri="{FF2B5EF4-FFF2-40B4-BE49-F238E27FC236}">
                <a16:creationId xmlns:a16="http://schemas.microsoft.com/office/drawing/2014/main" id="{78F5185E-78B5-4057-9372-1642C088A576}"/>
              </a:ext>
            </a:extLst>
          </p:cNvPr>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8" name="矩形 7">
            <a:extLst>
              <a:ext uri="{FF2B5EF4-FFF2-40B4-BE49-F238E27FC236}">
                <a16:creationId xmlns:a16="http://schemas.microsoft.com/office/drawing/2014/main" id="{B1F4C164-9541-4F0C-B61E-42BC00C377AA}"/>
              </a:ext>
            </a:extLst>
          </p:cNvPr>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9" name="矩形 8">
            <a:extLst>
              <a:ext uri="{FF2B5EF4-FFF2-40B4-BE49-F238E27FC236}">
                <a16:creationId xmlns:a16="http://schemas.microsoft.com/office/drawing/2014/main" id="{0B86A881-2AF9-4BBC-B468-4C199B88ECDB}"/>
              </a:ext>
            </a:extLst>
          </p:cNvPr>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0" name="矩形 9">
            <a:extLst>
              <a:ext uri="{FF2B5EF4-FFF2-40B4-BE49-F238E27FC236}">
                <a16:creationId xmlns:a16="http://schemas.microsoft.com/office/drawing/2014/main" id="{65D3F04C-842C-40C2-B1C7-554DD98BAC2D}"/>
              </a:ext>
            </a:extLst>
          </p:cNvPr>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9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6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P spid="126983" grpId="0"/>
      <p:bldP spid="12698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44049" y="881709"/>
            <a:ext cx="4882703" cy="489230"/>
          </a:xfrm>
        </p:spPr>
        <p:txBody>
          <a:bodyPr/>
          <a:lstStyle/>
          <a:p>
            <a:r>
              <a:rPr lang="en-US" altLang="zh-CN" dirty="0"/>
              <a:t>id</a:t>
            </a:r>
            <a:r>
              <a:rPr lang="zh-CN" altLang="en-US" dirty="0"/>
              <a:t>选择器 </a:t>
            </a:r>
            <a:r>
              <a:rPr lang="en-US" altLang="zh-CN" dirty="0"/>
              <a:t>#</a:t>
            </a:r>
            <a:endParaRPr lang="zh-CN" altLang="en-US" dirty="0"/>
          </a:p>
        </p:txBody>
      </p:sp>
      <p:sp>
        <p:nvSpPr>
          <p:cNvPr id="129027" name="Rectangle 3"/>
          <p:cNvSpPr>
            <a:spLocks noGrp="1" noChangeArrowheads="1"/>
          </p:cNvSpPr>
          <p:nvPr>
            <p:ph idx="1"/>
          </p:nvPr>
        </p:nvSpPr>
        <p:spPr>
          <a:xfrm>
            <a:off x="628650" y="1510572"/>
            <a:ext cx="7886700" cy="3263504"/>
          </a:xfrm>
        </p:spPr>
        <p:txBody>
          <a:bodyPr>
            <a:noAutofit/>
          </a:bodyPr>
          <a:lstStyle/>
          <a:p>
            <a:r>
              <a:rPr lang="en-US" altLang="zh-CN" sz="1350" dirty="0"/>
              <a:t>id</a:t>
            </a:r>
            <a:r>
              <a:rPr lang="zh-CN" altLang="en-US" sz="1350" dirty="0"/>
              <a:t>属性用来定义某一特定</a:t>
            </a:r>
            <a:r>
              <a:rPr lang="en-US" altLang="zh-CN" sz="1350" dirty="0"/>
              <a:t>html</a:t>
            </a:r>
            <a:r>
              <a:rPr lang="zh-CN" altLang="en-US" sz="1350" dirty="0"/>
              <a:t>标签，一个网页文件只能有一个标签使用某一</a:t>
            </a:r>
            <a:r>
              <a:rPr lang="en-US" altLang="zh-CN" sz="1350" dirty="0"/>
              <a:t>id</a:t>
            </a:r>
            <a:r>
              <a:rPr lang="zh-CN" altLang="en-US" sz="1350" dirty="0"/>
              <a:t>属性值，</a:t>
            </a:r>
            <a:r>
              <a:rPr lang="en-US" altLang="zh-CN" sz="1350" dirty="0"/>
              <a:t>id Selector</a:t>
            </a:r>
            <a:r>
              <a:rPr lang="zh-CN" altLang="en-US" sz="1350" dirty="0"/>
              <a:t>就是用来设置这样具有</a:t>
            </a:r>
            <a:r>
              <a:rPr lang="en-US" altLang="zh-CN" sz="1350" dirty="0"/>
              <a:t>id</a:t>
            </a:r>
            <a:r>
              <a:rPr lang="zh-CN" altLang="en-US" sz="1350" dirty="0"/>
              <a:t>属性</a:t>
            </a:r>
            <a:r>
              <a:rPr lang="en-US" altLang="zh-CN" sz="1350" dirty="0"/>
              <a:t>html</a:t>
            </a:r>
            <a:r>
              <a:rPr lang="zh-CN" altLang="en-US" sz="1350" dirty="0"/>
              <a:t>标签的样式。</a:t>
            </a:r>
            <a:endParaRPr lang="en-US" altLang="zh-CN" sz="1350" dirty="0"/>
          </a:p>
          <a:p>
            <a:r>
              <a:rPr lang="zh-CN" altLang="en-US" sz="1350" b="1" dirty="0">
                <a:solidFill>
                  <a:srgbClr val="FF0000"/>
                </a:solidFill>
              </a:rPr>
              <a:t>以“</a:t>
            </a:r>
            <a:r>
              <a:rPr lang="en-US" altLang="zh-CN" sz="1350" b="1" dirty="0">
                <a:solidFill>
                  <a:srgbClr val="FF0000"/>
                </a:solidFill>
              </a:rPr>
              <a:t>#</a:t>
            </a:r>
            <a:r>
              <a:rPr lang="zh-CN" altLang="en-US" sz="1350" b="1" dirty="0">
                <a:solidFill>
                  <a:srgbClr val="FF0000"/>
                </a:solidFill>
              </a:rPr>
              <a:t>”开头。</a:t>
            </a:r>
            <a:endParaRPr lang="en-US" altLang="zh-CN" sz="1350" b="1" dirty="0"/>
          </a:p>
          <a:p>
            <a:endParaRPr lang="en-US" altLang="zh-CN" sz="1350" dirty="0"/>
          </a:p>
          <a:p>
            <a:endParaRPr lang="en-US" altLang="zh-CN" sz="1350" dirty="0"/>
          </a:p>
          <a:p>
            <a:endParaRPr lang="en-US" altLang="zh-CN" sz="1350" dirty="0"/>
          </a:p>
          <a:p>
            <a:endParaRPr lang="en-US" altLang="zh-CN" sz="1350" dirty="0"/>
          </a:p>
          <a:p>
            <a:endParaRPr lang="en-US" altLang="zh-CN" sz="1350" dirty="0"/>
          </a:p>
          <a:p>
            <a:r>
              <a:rPr lang="zh-CN" altLang="en-US" sz="1350" dirty="0"/>
              <a:t>经验总结：因为</a:t>
            </a:r>
            <a:r>
              <a:rPr lang="en-US" altLang="zh-CN" sz="1350" dirty="0"/>
              <a:t>id selector</a:t>
            </a:r>
            <a:r>
              <a:rPr lang="zh-CN" altLang="en-US" sz="1350" dirty="0"/>
              <a:t>只能为单个的</a:t>
            </a:r>
            <a:r>
              <a:rPr lang="en-US" altLang="zh-CN" sz="1350" dirty="0"/>
              <a:t>html</a:t>
            </a:r>
            <a:r>
              <a:rPr lang="zh-CN" altLang="en-US" sz="1350" dirty="0"/>
              <a:t>标签设置样式，因此具有一定的局限性。</a:t>
            </a:r>
            <a:endParaRPr lang="en-US" altLang="zh-CN" sz="1350" dirty="0"/>
          </a:p>
          <a:p>
            <a:r>
              <a:rPr lang="en-US" altLang="zh-CN" sz="1350" dirty="0"/>
              <a:t>id</a:t>
            </a:r>
            <a:r>
              <a:rPr lang="zh-CN" altLang="en-US" sz="1350" dirty="0"/>
              <a:t>属性在</a:t>
            </a:r>
            <a:r>
              <a:rPr lang="en-US" altLang="zh-CN" sz="1350" dirty="0"/>
              <a:t>JavaScript</a:t>
            </a:r>
            <a:r>
              <a:rPr lang="zh-CN" altLang="en-US" sz="1350" dirty="0"/>
              <a:t>得到广泛的应用。</a:t>
            </a:r>
            <a:endParaRPr lang="en-US" altLang="zh-CN" sz="1350" dirty="0"/>
          </a:p>
        </p:txBody>
      </p:sp>
      <p:sp>
        <p:nvSpPr>
          <p:cNvPr id="129030" name="Rectangle 6"/>
          <p:cNvSpPr>
            <a:spLocks noChangeArrowheads="1"/>
          </p:cNvSpPr>
          <p:nvPr/>
        </p:nvSpPr>
        <p:spPr bwMode="auto">
          <a:xfrm>
            <a:off x="3808202" y="2748098"/>
            <a:ext cx="2291613" cy="82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21" tIns="33911" rIns="67821" bIns="33911"/>
          <a:lstStyle>
            <a:lvl1pPr marL="396875" indent="-396875" defTabSz="1056005" eaLnBrk="0" hangingPunct="0">
              <a:defRPr sz="7200">
                <a:solidFill>
                  <a:schemeClr val="tx1"/>
                </a:solidFill>
                <a:latin typeface="Arial" panose="020B0604020202020204" pitchFamily="34" charset="0"/>
                <a:ea typeface="宋体" panose="02010600030101010101" pitchFamily="2" charset="-122"/>
              </a:defRPr>
            </a:lvl1pPr>
            <a:lvl2pPr marL="742950" indent="-285750" defTabSz="1056005" eaLnBrk="0" hangingPunct="0">
              <a:defRPr sz="7200">
                <a:solidFill>
                  <a:schemeClr val="tx1"/>
                </a:solidFill>
                <a:latin typeface="Arial" panose="020B0604020202020204" pitchFamily="34" charset="0"/>
                <a:ea typeface="宋体" panose="02010600030101010101" pitchFamily="2" charset="-122"/>
              </a:defRPr>
            </a:lvl2pPr>
            <a:lvl3pPr marL="1143000" indent="-228600" defTabSz="1056005" eaLnBrk="0" hangingPunct="0">
              <a:defRPr sz="7200">
                <a:solidFill>
                  <a:schemeClr val="tx1"/>
                </a:solidFill>
                <a:latin typeface="Arial" panose="020B0604020202020204" pitchFamily="34" charset="0"/>
                <a:ea typeface="宋体" panose="02010600030101010101" pitchFamily="2" charset="-122"/>
              </a:defRPr>
            </a:lvl3pPr>
            <a:lvl4pPr marL="1600200" indent="-228600" defTabSz="1056005" eaLnBrk="0" hangingPunct="0">
              <a:defRPr sz="7200">
                <a:solidFill>
                  <a:schemeClr val="tx1"/>
                </a:solidFill>
                <a:latin typeface="Arial" panose="020B0604020202020204" pitchFamily="34" charset="0"/>
                <a:ea typeface="宋体" panose="02010600030101010101" pitchFamily="2" charset="-122"/>
              </a:defRPr>
            </a:lvl4pPr>
            <a:lvl5pPr marL="2057400" indent="-228600" defTabSz="1056005" eaLnBrk="0" hangingPunct="0">
              <a:defRPr sz="7200">
                <a:solidFill>
                  <a:schemeClr val="tx1"/>
                </a:solidFill>
                <a:latin typeface="Arial" panose="020B0604020202020204" pitchFamily="34" charset="0"/>
                <a:ea typeface="宋体" panose="02010600030101010101" pitchFamily="2" charset="-122"/>
              </a:defRPr>
            </a:lvl5pPr>
            <a:lvl6pPr marL="2514600" indent="-228600" algn="ctr" defTabSz="1056005" eaLnBrk="0" fontAlgn="base" hangingPunct="0">
              <a:spcBef>
                <a:spcPct val="20000"/>
              </a:spcBef>
              <a:spcAft>
                <a:spcPct val="0"/>
              </a:spcAft>
              <a:buClr>
                <a:srgbClr val="003366"/>
              </a:buClr>
              <a:defRPr sz="7200">
                <a:solidFill>
                  <a:schemeClr val="tx1"/>
                </a:solidFill>
                <a:latin typeface="Arial" panose="020B0604020202020204" pitchFamily="34" charset="0"/>
                <a:ea typeface="宋体" panose="02010600030101010101" pitchFamily="2" charset="-122"/>
              </a:defRPr>
            </a:lvl6pPr>
            <a:lvl7pPr marL="2971800" indent="-228600" algn="ctr" defTabSz="1056005" eaLnBrk="0" fontAlgn="base" hangingPunct="0">
              <a:spcBef>
                <a:spcPct val="20000"/>
              </a:spcBef>
              <a:spcAft>
                <a:spcPct val="0"/>
              </a:spcAft>
              <a:buClr>
                <a:srgbClr val="003366"/>
              </a:buClr>
              <a:defRPr sz="7200">
                <a:solidFill>
                  <a:schemeClr val="tx1"/>
                </a:solidFill>
                <a:latin typeface="Arial" panose="020B0604020202020204" pitchFamily="34" charset="0"/>
                <a:ea typeface="宋体" panose="02010600030101010101" pitchFamily="2" charset="-122"/>
              </a:defRPr>
            </a:lvl7pPr>
            <a:lvl8pPr marL="3429000" indent="-228600" algn="ctr" defTabSz="1056005" eaLnBrk="0" fontAlgn="base" hangingPunct="0">
              <a:spcBef>
                <a:spcPct val="20000"/>
              </a:spcBef>
              <a:spcAft>
                <a:spcPct val="0"/>
              </a:spcAft>
              <a:buClr>
                <a:srgbClr val="003366"/>
              </a:buClr>
              <a:defRPr sz="7200">
                <a:solidFill>
                  <a:schemeClr val="tx1"/>
                </a:solidFill>
                <a:latin typeface="Arial" panose="020B0604020202020204" pitchFamily="34" charset="0"/>
                <a:ea typeface="宋体" panose="02010600030101010101" pitchFamily="2" charset="-122"/>
              </a:defRPr>
            </a:lvl8pPr>
            <a:lvl9pPr marL="3886200" indent="-228600" algn="ctr" defTabSz="1056005" eaLnBrk="0" fontAlgn="base" hangingPunct="0">
              <a:spcBef>
                <a:spcPct val="20000"/>
              </a:spcBef>
              <a:spcAft>
                <a:spcPct val="0"/>
              </a:spcAft>
              <a:buClr>
                <a:srgbClr val="003366"/>
              </a:buClr>
              <a:defRPr sz="7200">
                <a:solidFill>
                  <a:schemeClr val="tx1"/>
                </a:solidFill>
                <a:latin typeface="Arial" panose="020B0604020202020204" pitchFamily="34" charset="0"/>
                <a:ea typeface="宋体" panose="02010600030101010101" pitchFamily="2" charset="-122"/>
              </a:defRPr>
            </a:lvl9pPr>
          </a:lstStyle>
          <a:p>
            <a:pPr algn="l" eaLnBrk="1" hangingPunct="1"/>
            <a:endParaRPr lang="zh-CN" altLang="en-US" sz="1286" b="1" dirty="0">
              <a:solidFill>
                <a:schemeClr val="hlink"/>
              </a:solidFill>
            </a:endParaRPr>
          </a:p>
        </p:txBody>
      </p:sp>
      <p:sp>
        <p:nvSpPr>
          <p:cNvPr id="129031" name="Rectangle 7"/>
          <p:cNvSpPr>
            <a:spLocks noChangeArrowheads="1"/>
          </p:cNvSpPr>
          <p:nvPr/>
        </p:nvSpPr>
        <p:spPr bwMode="auto">
          <a:xfrm>
            <a:off x="1925706" y="2107735"/>
            <a:ext cx="5447840" cy="128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21" tIns="33911" rIns="67821" bIns="33911"/>
          <a:lstStyle>
            <a:lvl1pPr marL="396875" indent="-396875" defTabSz="1056005" eaLnBrk="0" hangingPunct="0">
              <a:defRPr sz="7200">
                <a:solidFill>
                  <a:schemeClr val="tx1"/>
                </a:solidFill>
                <a:latin typeface="Arial" panose="020B0604020202020204" pitchFamily="34" charset="0"/>
                <a:ea typeface="宋体" panose="02010600030101010101" pitchFamily="2" charset="-122"/>
              </a:defRPr>
            </a:lvl1pPr>
            <a:lvl2pPr marL="742950" indent="-285750" defTabSz="1056005" eaLnBrk="0" hangingPunct="0">
              <a:defRPr sz="7200">
                <a:solidFill>
                  <a:schemeClr val="tx1"/>
                </a:solidFill>
                <a:latin typeface="Arial" panose="020B0604020202020204" pitchFamily="34" charset="0"/>
                <a:ea typeface="宋体" panose="02010600030101010101" pitchFamily="2" charset="-122"/>
              </a:defRPr>
            </a:lvl2pPr>
            <a:lvl3pPr marL="1143000" indent="-228600" defTabSz="1056005" eaLnBrk="0" hangingPunct="0">
              <a:defRPr sz="7200">
                <a:solidFill>
                  <a:schemeClr val="tx1"/>
                </a:solidFill>
                <a:latin typeface="Arial" panose="020B0604020202020204" pitchFamily="34" charset="0"/>
                <a:ea typeface="宋体" panose="02010600030101010101" pitchFamily="2" charset="-122"/>
              </a:defRPr>
            </a:lvl3pPr>
            <a:lvl4pPr marL="1600200" indent="-228600" defTabSz="1056005" eaLnBrk="0" hangingPunct="0">
              <a:defRPr sz="7200">
                <a:solidFill>
                  <a:schemeClr val="tx1"/>
                </a:solidFill>
                <a:latin typeface="Arial" panose="020B0604020202020204" pitchFamily="34" charset="0"/>
                <a:ea typeface="宋体" panose="02010600030101010101" pitchFamily="2" charset="-122"/>
              </a:defRPr>
            </a:lvl4pPr>
            <a:lvl5pPr marL="2057400" indent="-228600" defTabSz="1056005" eaLnBrk="0" hangingPunct="0">
              <a:defRPr sz="7200">
                <a:solidFill>
                  <a:schemeClr val="tx1"/>
                </a:solidFill>
                <a:latin typeface="Arial" panose="020B0604020202020204" pitchFamily="34" charset="0"/>
                <a:ea typeface="宋体" panose="02010600030101010101" pitchFamily="2" charset="-122"/>
              </a:defRPr>
            </a:lvl5pPr>
            <a:lvl6pPr marL="2514600" indent="-228600" algn="ctr" defTabSz="1056005" eaLnBrk="0" fontAlgn="base" hangingPunct="0">
              <a:spcBef>
                <a:spcPct val="20000"/>
              </a:spcBef>
              <a:spcAft>
                <a:spcPct val="0"/>
              </a:spcAft>
              <a:buClr>
                <a:srgbClr val="003366"/>
              </a:buClr>
              <a:defRPr sz="7200">
                <a:solidFill>
                  <a:schemeClr val="tx1"/>
                </a:solidFill>
                <a:latin typeface="Arial" panose="020B0604020202020204" pitchFamily="34" charset="0"/>
                <a:ea typeface="宋体" panose="02010600030101010101" pitchFamily="2" charset="-122"/>
              </a:defRPr>
            </a:lvl6pPr>
            <a:lvl7pPr marL="2971800" indent="-228600" algn="ctr" defTabSz="1056005" eaLnBrk="0" fontAlgn="base" hangingPunct="0">
              <a:spcBef>
                <a:spcPct val="20000"/>
              </a:spcBef>
              <a:spcAft>
                <a:spcPct val="0"/>
              </a:spcAft>
              <a:buClr>
                <a:srgbClr val="003366"/>
              </a:buClr>
              <a:defRPr sz="7200">
                <a:solidFill>
                  <a:schemeClr val="tx1"/>
                </a:solidFill>
                <a:latin typeface="Arial" panose="020B0604020202020204" pitchFamily="34" charset="0"/>
                <a:ea typeface="宋体" panose="02010600030101010101" pitchFamily="2" charset="-122"/>
              </a:defRPr>
            </a:lvl7pPr>
            <a:lvl8pPr marL="3429000" indent="-228600" algn="ctr" defTabSz="1056005" eaLnBrk="0" fontAlgn="base" hangingPunct="0">
              <a:spcBef>
                <a:spcPct val="20000"/>
              </a:spcBef>
              <a:spcAft>
                <a:spcPct val="0"/>
              </a:spcAft>
              <a:buClr>
                <a:srgbClr val="003366"/>
              </a:buClr>
              <a:defRPr sz="7200">
                <a:solidFill>
                  <a:schemeClr val="tx1"/>
                </a:solidFill>
                <a:latin typeface="Arial" panose="020B0604020202020204" pitchFamily="34" charset="0"/>
                <a:ea typeface="宋体" panose="02010600030101010101" pitchFamily="2" charset="-122"/>
              </a:defRPr>
            </a:lvl8pPr>
            <a:lvl9pPr marL="3886200" indent="-228600" algn="ctr" defTabSz="1056005" eaLnBrk="0" fontAlgn="base" hangingPunct="0">
              <a:spcBef>
                <a:spcPct val="20000"/>
              </a:spcBef>
              <a:spcAft>
                <a:spcPct val="0"/>
              </a:spcAft>
              <a:buClr>
                <a:srgbClr val="003366"/>
              </a:buClr>
              <a:defRPr sz="7200">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en-US" altLang="en-US" sz="1800" b="1" dirty="0">
                <a:solidFill>
                  <a:srgbClr val="FF0000"/>
                </a:solidFill>
              </a:rPr>
              <a:t>&lt;style &gt;</a:t>
            </a:r>
          </a:p>
          <a:p>
            <a:pPr eaLnBrk="1" hangingPunct="1">
              <a:lnSpc>
                <a:spcPct val="120000"/>
              </a:lnSpc>
            </a:pPr>
            <a:r>
              <a:rPr lang="en-US" altLang="en-US" sz="1800" b="1" dirty="0">
                <a:solidFill>
                  <a:srgbClr val="FF0000"/>
                </a:solidFill>
              </a:rPr>
              <a:t>	#title{text-align:center;color:blue;}</a:t>
            </a:r>
          </a:p>
          <a:p>
            <a:pPr algn="l" eaLnBrk="1" hangingPunct="1">
              <a:lnSpc>
                <a:spcPct val="120000"/>
              </a:lnSpc>
            </a:pPr>
            <a:r>
              <a:rPr lang="en-US" altLang="en-US" sz="1800" b="1" dirty="0">
                <a:solidFill>
                  <a:srgbClr val="FF0000"/>
                </a:solidFill>
              </a:rPr>
              <a:t>&lt;/style&gt;</a:t>
            </a:r>
          </a:p>
          <a:p>
            <a:pPr algn="l" eaLnBrk="1" hangingPunct="1">
              <a:lnSpc>
                <a:spcPct val="120000"/>
              </a:lnSpc>
            </a:pPr>
            <a:r>
              <a:rPr lang="en-US" altLang="en-US" sz="1800" b="1" dirty="0">
                <a:solidFill>
                  <a:srgbClr val="FF0000"/>
                </a:solidFill>
              </a:rPr>
              <a:t>&lt;div id="title"&gt;welcome to </a:t>
            </a:r>
            <a:r>
              <a:rPr lang="en-US" altLang="en-US" sz="1800" b="1" dirty="0" err="1">
                <a:solidFill>
                  <a:srgbClr val="FF0000"/>
                </a:solidFill>
              </a:rPr>
              <a:t>neusoft</a:t>
            </a:r>
            <a:r>
              <a:rPr lang="en-US" altLang="en-US" sz="1800" b="1" dirty="0">
                <a:solidFill>
                  <a:srgbClr val="FF0000"/>
                </a:solidFill>
              </a:rPr>
              <a:t>&lt;/div&gt;</a:t>
            </a:r>
          </a:p>
          <a:p>
            <a:pPr algn="l" eaLnBrk="1" hangingPunct="1">
              <a:lnSpc>
                <a:spcPct val="120000"/>
              </a:lnSpc>
            </a:pPr>
            <a:endParaRPr lang="en-US" altLang="en-US" sz="1800" b="1" dirty="0">
              <a:solidFill>
                <a:srgbClr val="FF0000"/>
              </a:solidFill>
            </a:endParaRPr>
          </a:p>
          <a:p>
            <a:pPr algn="l" eaLnBrk="1" hangingPunct="1">
              <a:lnSpc>
                <a:spcPct val="120000"/>
              </a:lnSpc>
            </a:pPr>
            <a:endParaRPr lang="zh-CN" altLang="en-US" sz="1800" b="1" dirty="0">
              <a:solidFill>
                <a:srgbClr val="FF0000"/>
              </a:solidFill>
            </a:endParaRPr>
          </a:p>
        </p:txBody>
      </p:sp>
      <p:sp>
        <p:nvSpPr>
          <p:cNvPr id="6" name="PA_矩形 7">
            <a:extLst>
              <a:ext uri="{FF2B5EF4-FFF2-40B4-BE49-F238E27FC236}">
                <a16:creationId xmlns:a16="http://schemas.microsoft.com/office/drawing/2014/main" id="{9BD8C7D5-3E88-4ACB-9F69-5022E0CD67B6}"/>
              </a:ext>
            </a:extLst>
          </p:cNvPr>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7" name="矩形 6">
            <a:extLst>
              <a:ext uri="{FF2B5EF4-FFF2-40B4-BE49-F238E27FC236}">
                <a16:creationId xmlns:a16="http://schemas.microsoft.com/office/drawing/2014/main" id="{E0A4C7DC-A457-4C54-95DF-DCAE168D9527}"/>
              </a:ext>
            </a:extLst>
          </p:cNvPr>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8" name="矩形 7">
            <a:extLst>
              <a:ext uri="{FF2B5EF4-FFF2-40B4-BE49-F238E27FC236}">
                <a16:creationId xmlns:a16="http://schemas.microsoft.com/office/drawing/2014/main" id="{2CB46048-8C74-4B52-A78E-FFD8E1F42A62}"/>
              </a:ext>
            </a:extLst>
          </p:cNvPr>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9" name="矩形 8">
            <a:extLst>
              <a:ext uri="{FF2B5EF4-FFF2-40B4-BE49-F238E27FC236}">
                <a16:creationId xmlns:a16="http://schemas.microsoft.com/office/drawing/2014/main" id="{B5C07DF9-68E7-4A43-8DD0-A690932BE6D1}"/>
              </a:ext>
            </a:extLst>
          </p:cNvPr>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0" name="矩形 9">
            <a:extLst>
              <a:ext uri="{FF2B5EF4-FFF2-40B4-BE49-F238E27FC236}">
                <a16:creationId xmlns:a16="http://schemas.microsoft.com/office/drawing/2014/main" id="{DB578CC8-8AF1-442C-8D6E-D0EDDEB90EA6}"/>
              </a:ext>
            </a:extLst>
          </p:cNvPr>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90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02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02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nodePh="1">
                                  <p:stCondLst>
                                    <p:cond delay="0"/>
                                  </p:stCondLst>
                                  <p:endCondLst>
                                    <p:cond evt="begin" delay="0">
                                      <p:tn val="25"/>
                                    </p:cond>
                                  </p:endCondLst>
                                  <p:childTnLst>
                                    <p:set>
                                      <p:cBhvr>
                                        <p:cTn id="26" dur="1" fill="hold">
                                          <p:stCondLst>
                                            <p:cond delay="0"/>
                                          </p:stCondLst>
                                        </p:cTn>
                                        <p:tgtEl>
                                          <p:spTgt spid="129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uiExpand="1" build="p"/>
      <p:bldP spid="129030" grpId="0"/>
      <p:bldP spid="1290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0"/>
          <p:cNvSpPr txBox="1">
            <a:spLocks noChangeArrowheads="1"/>
          </p:cNvSpPr>
          <p:nvPr/>
        </p:nvSpPr>
        <p:spPr bwMode="auto">
          <a:xfrm>
            <a:off x="1763688" y="1167594"/>
            <a:ext cx="5960979" cy="3600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7200">
                <a:solidFill>
                  <a:schemeClr val="tx1"/>
                </a:solidFill>
                <a:latin typeface="Arial" panose="020B0604020202020204" pitchFamily="34" charset="0"/>
                <a:ea typeface="宋体" panose="02010600030101010101" pitchFamily="2" charset="-122"/>
              </a:defRPr>
            </a:lvl1pPr>
            <a:lvl2pPr marL="742950" indent="-285750" eaLnBrk="0" hangingPunct="0">
              <a:defRPr sz="7200">
                <a:solidFill>
                  <a:schemeClr val="tx1"/>
                </a:solidFill>
                <a:latin typeface="Arial" panose="020B0604020202020204" pitchFamily="34" charset="0"/>
                <a:ea typeface="宋体" panose="02010600030101010101" pitchFamily="2" charset="-122"/>
              </a:defRPr>
            </a:lvl2pPr>
            <a:lvl3pPr marL="1143000" indent="-228600" eaLnBrk="0" hangingPunct="0">
              <a:defRPr sz="7200">
                <a:solidFill>
                  <a:schemeClr val="tx1"/>
                </a:solidFill>
                <a:latin typeface="Arial" panose="020B0604020202020204" pitchFamily="34" charset="0"/>
                <a:ea typeface="宋体" panose="02010600030101010101" pitchFamily="2" charset="-122"/>
              </a:defRPr>
            </a:lvl3pPr>
            <a:lvl4pPr marL="1600200" indent="-228600" eaLnBrk="0" hangingPunct="0">
              <a:defRPr sz="7200">
                <a:solidFill>
                  <a:schemeClr val="tx1"/>
                </a:solidFill>
                <a:latin typeface="Arial" panose="020B0604020202020204" pitchFamily="34" charset="0"/>
                <a:ea typeface="宋体" panose="02010600030101010101" pitchFamily="2" charset="-122"/>
              </a:defRPr>
            </a:lvl4pPr>
            <a:lvl5pPr marL="2057400" indent="-228600" eaLnBrk="0" hangingPunct="0">
              <a:defRPr sz="72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20000"/>
              </a:spcBef>
              <a:spcAft>
                <a:spcPct val="0"/>
              </a:spcAft>
              <a:buClr>
                <a:srgbClr val="003366"/>
              </a:buClr>
              <a:defRPr sz="72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20000"/>
              </a:spcBef>
              <a:spcAft>
                <a:spcPct val="0"/>
              </a:spcAft>
              <a:buClr>
                <a:srgbClr val="003366"/>
              </a:buClr>
              <a:defRPr sz="72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20000"/>
              </a:spcBef>
              <a:spcAft>
                <a:spcPct val="0"/>
              </a:spcAft>
              <a:buClr>
                <a:srgbClr val="003366"/>
              </a:buClr>
              <a:defRPr sz="72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20000"/>
              </a:spcBef>
              <a:spcAft>
                <a:spcPct val="0"/>
              </a:spcAft>
              <a:buClr>
                <a:srgbClr val="003366"/>
              </a:buClr>
              <a:defRPr sz="7200">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en-US" altLang="zh-CN" sz="1800" b="1" dirty="0"/>
              <a:t>&lt;head&gt;</a:t>
            </a:r>
          </a:p>
          <a:p>
            <a:pPr algn="l" eaLnBrk="1" hangingPunct="1">
              <a:lnSpc>
                <a:spcPct val="120000"/>
              </a:lnSpc>
            </a:pPr>
            <a:r>
              <a:rPr lang="en-US" altLang="zh-CN" sz="1800" b="1" dirty="0"/>
              <a:t>	&lt;style&gt;</a:t>
            </a:r>
          </a:p>
          <a:p>
            <a:pPr algn="l" eaLnBrk="1" hangingPunct="1">
              <a:lnSpc>
                <a:spcPct val="120000"/>
              </a:lnSpc>
            </a:pPr>
            <a:r>
              <a:rPr lang="en-US" altLang="zh-CN" sz="1800" b="1" dirty="0"/>
              <a:t>		#title{color:blue;font-size:12px;}</a:t>
            </a:r>
          </a:p>
          <a:p>
            <a:pPr algn="l" eaLnBrk="1" hangingPunct="1">
              <a:lnSpc>
                <a:spcPct val="120000"/>
              </a:lnSpc>
            </a:pPr>
            <a:r>
              <a:rPr lang="en-US" altLang="zh-CN" sz="1800" b="1" dirty="0"/>
              <a:t>		.head{color:red;font-size:20px;}</a:t>
            </a:r>
          </a:p>
          <a:p>
            <a:pPr algn="l" eaLnBrk="1" hangingPunct="1">
              <a:lnSpc>
                <a:spcPct val="120000"/>
              </a:lnSpc>
            </a:pPr>
            <a:r>
              <a:rPr lang="en-US" altLang="zh-CN" sz="1800" b="1" dirty="0"/>
              <a:t>		div{color:green;font-size:30px;}</a:t>
            </a:r>
          </a:p>
          <a:p>
            <a:pPr algn="l" eaLnBrk="1" hangingPunct="1">
              <a:lnSpc>
                <a:spcPct val="120000"/>
              </a:lnSpc>
            </a:pPr>
            <a:r>
              <a:rPr lang="en-US" altLang="zh-CN" sz="1800" b="1" dirty="0"/>
              <a:t>	&lt;/style&gt;</a:t>
            </a:r>
          </a:p>
          <a:p>
            <a:pPr algn="l" eaLnBrk="1" hangingPunct="1">
              <a:lnSpc>
                <a:spcPct val="120000"/>
              </a:lnSpc>
            </a:pPr>
            <a:r>
              <a:rPr lang="en-US" altLang="zh-CN" sz="1800" b="1" dirty="0"/>
              <a:t>&lt;/head&gt;   </a:t>
            </a:r>
            <a:r>
              <a:rPr lang="zh-CN" altLang="en-US" sz="1800" b="1" dirty="0"/>
              <a:t>　　　　　　</a:t>
            </a:r>
          </a:p>
          <a:p>
            <a:pPr algn="l" eaLnBrk="1" hangingPunct="1">
              <a:lnSpc>
                <a:spcPct val="120000"/>
              </a:lnSpc>
            </a:pPr>
            <a:r>
              <a:rPr lang="en-US" altLang="zh-CN" sz="1800" b="1" dirty="0"/>
              <a:t>&lt;body&gt; </a:t>
            </a:r>
          </a:p>
          <a:p>
            <a:pPr algn="l" eaLnBrk="1" hangingPunct="1">
              <a:lnSpc>
                <a:spcPct val="120000"/>
              </a:lnSpc>
            </a:pPr>
            <a:r>
              <a:rPr lang="en-US" altLang="zh-CN" sz="1800" b="1" dirty="0"/>
              <a:t>	&lt;div id="title" class="head"&gt;</a:t>
            </a:r>
          </a:p>
          <a:p>
            <a:pPr algn="l" eaLnBrk="1" hangingPunct="1">
              <a:lnSpc>
                <a:spcPct val="120000"/>
              </a:lnSpc>
            </a:pPr>
            <a:r>
              <a:rPr lang="en-US" altLang="zh-CN" sz="1800" b="1" dirty="0"/>
              <a:t>	</a:t>
            </a:r>
            <a:r>
              <a:rPr lang="zh-CN" altLang="en-US" sz="1800" b="1" dirty="0"/>
              <a:t>猜猜是什么样式在起作用</a:t>
            </a:r>
            <a:r>
              <a:rPr lang="en-US" altLang="zh-CN" sz="1800" b="1" dirty="0"/>
              <a:t>&lt;/div&gt;</a:t>
            </a:r>
          </a:p>
          <a:p>
            <a:pPr algn="l" eaLnBrk="1" hangingPunct="1">
              <a:lnSpc>
                <a:spcPct val="120000"/>
              </a:lnSpc>
            </a:pPr>
            <a:r>
              <a:rPr lang="en-US" altLang="zh-CN" sz="1800" b="1" dirty="0"/>
              <a:t>&lt;/body&gt;</a:t>
            </a:r>
          </a:p>
        </p:txBody>
      </p:sp>
      <p:sp>
        <p:nvSpPr>
          <p:cNvPr id="4" name="PA_矩形 7">
            <a:extLst>
              <a:ext uri="{FF2B5EF4-FFF2-40B4-BE49-F238E27FC236}">
                <a16:creationId xmlns:a16="http://schemas.microsoft.com/office/drawing/2014/main" id="{5ADFB6CD-663D-428F-AD4C-12D756F6ABB9}"/>
              </a:ext>
            </a:extLst>
          </p:cNvPr>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6" name="矩形 5">
            <a:extLst>
              <a:ext uri="{FF2B5EF4-FFF2-40B4-BE49-F238E27FC236}">
                <a16:creationId xmlns:a16="http://schemas.microsoft.com/office/drawing/2014/main" id="{85A62793-FE51-4E02-BE95-B5229C4F9D5A}"/>
              </a:ext>
            </a:extLst>
          </p:cNvPr>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7" name="矩形 6">
            <a:extLst>
              <a:ext uri="{FF2B5EF4-FFF2-40B4-BE49-F238E27FC236}">
                <a16:creationId xmlns:a16="http://schemas.microsoft.com/office/drawing/2014/main" id="{03C4351F-B6D0-443E-B10E-59363E8B34B3}"/>
              </a:ext>
            </a:extLst>
          </p:cNvPr>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8" name="矩形 7">
            <a:extLst>
              <a:ext uri="{FF2B5EF4-FFF2-40B4-BE49-F238E27FC236}">
                <a16:creationId xmlns:a16="http://schemas.microsoft.com/office/drawing/2014/main" id="{5691556E-0DFF-4164-8B1B-DDC732E0BF21}"/>
              </a:ext>
            </a:extLst>
          </p:cNvPr>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9" name="矩形 8">
            <a:extLst>
              <a:ext uri="{FF2B5EF4-FFF2-40B4-BE49-F238E27FC236}">
                <a16:creationId xmlns:a16="http://schemas.microsoft.com/office/drawing/2014/main" id="{9595938F-84C7-4843-A157-62D076F6563E}"/>
              </a:ext>
            </a:extLst>
          </p:cNvPr>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Tree>
    <p:extLst>
      <p:ext uri="{BB962C8B-B14F-4D97-AF65-F5344CB8AC3E}">
        <p14:creationId xmlns:p14="http://schemas.microsoft.com/office/powerpoint/2010/main" val="9391098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7"/>
          <p:cNvSpPr/>
          <p:nvPr>
            <p:custDataLst>
              <p:tags r:id="rId2"/>
            </p:custDataLst>
          </p:nvPr>
        </p:nvSpPr>
        <p:spPr>
          <a:xfrm>
            <a:off x="8304962" y="4419803"/>
            <a:ext cx="837425" cy="726085"/>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sz="1350">
              <a:solidFill>
                <a:schemeClr val="dk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12" name="直角三角形 11"/>
          <p:cNvSpPr/>
          <p:nvPr>
            <p:custDataLst>
              <p:tags r:id="rId3"/>
            </p:custDataLst>
          </p:nvPr>
        </p:nvSpPr>
        <p:spPr>
          <a:xfrm flipH="1">
            <a:off x="0" y="4419600"/>
            <a:ext cx="9144000" cy="723900"/>
          </a:xfrm>
          <a:prstGeom prst="rtTriangle">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200" b="1" dirty="0">
              <a:solidFill>
                <a:schemeClr val="lt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11" name="任意多边形: 形状 10"/>
          <p:cNvSpPr/>
          <p:nvPr>
            <p:custDataLst>
              <p:tags r:id="rId4"/>
            </p:custDataLst>
          </p:nvPr>
        </p:nvSpPr>
        <p:spPr>
          <a:xfrm>
            <a:off x="107836" y="0"/>
            <a:ext cx="745958" cy="51435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200" b="1" dirty="0">
              <a:solidFill>
                <a:schemeClr val="lt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20" name="任意多边形: 形状 11"/>
          <p:cNvSpPr/>
          <p:nvPr>
            <p:custDataLst>
              <p:tags r:id="rId5"/>
            </p:custDataLst>
          </p:nvPr>
        </p:nvSpPr>
        <p:spPr>
          <a:xfrm>
            <a:off x="-448" y="0"/>
            <a:ext cx="745958" cy="51435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200" b="1" dirty="0">
              <a:solidFill>
                <a:schemeClr val="lt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3" name="文本框 2"/>
          <p:cNvSpPr txBox="1"/>
          <p:nvPr>
            <p:custDataLst>
              <p:tags r:id="rId6"/>
            </p:custDataLst>
          </p:nvPr>
        </p:nvSpPr>
        <p:spPr>
          <a:xfrm>
            <a:off x="959485" y="362585"/>
            <a:ext cx="1891030" cy="533400"/>
          </a:xfrm>
          <a:prstGeom prst="rect">
            <a:avLst/>
          </a:prstGeom>
          <a:noFill/>
        </p:spPr>
        <p:txBody>
          <a:bodyPr wrap="square" lIns="47625" tIns="19050" rIns="47625" bIns="19050" rtlCol="0" anchor="ctr" anchorCtr="0">
            <a:normAutofit fontScale="87500" lnSpcReduction="10000"/>
          </a:bodyPr>
          <a:lstStyle/>
          <a:p>
            <a:pPr indent="0">
              <a:lnSpc>
                <a:spcPct val="100000"/>
              </a:lnSpc>
              <a:spcBef>
                <a:spcPts val="0"/>
              </a:spcBef>
              <a:spcAft>
                <a:spcPts val="0"/>
              </a:spcAft>
              <a:buSzPct val="100000"/>
              <a:buNone/>
            </a:pPr>
            <a:r>
              <a:rPr lang="zh-CN" altLang="en-US" sz="3800" b="1" spc="220" baseline="0">
                <a:solidFill>
                  <a:schemeClr val="accent1"/>
                </a:solidFill>
                <a:latin typeface="黑体" panose="02010609060101010101" charset="-122"/>
                <a:ea typeface="黑体" panose="02010609060101010101" charset="-122"/>
                <a:cs typeface="黑体" panose="02010609060101010101" charset="-122"/>
              </a:rPr>
              <a:t>思维导图</a:t>
            </a:r>
          </a:p>
        </p:txBody>
      </p:sp>
      <p:pic>
        <p:nvPicPr>
          <p:cNvPr id="4" name="图片 3" descr="模块一 电商网站结构搭建 与基础区块制作"/>
          <p:cNvPicPr>
            <a:picLocks noChangeAspect="1"/>
          </p:cNvPicPr>
          <p:nvPr/>
        </p:nvPicPr>
        <p:blipFill>
          <a:blip r:embed="rId8">
            <a:clrChange>
              <a:clrFrom>
                <a:srgbClr val="FFFFFF">
                  <a:alpha val="100000"/>
                </a:srgbClr>
              </a:clrFrom>
              <a:clrTo>
                <a:srgbClr val="FFFFFF">
                  <a:alpha val="100000"/>
                  <a:alpha val="0"/>
                </a:srgbClr>
              </a:clrTo>
            </a:clrChange>
          </a:blip>
          <a:stretch>
            <a:fillRect/>
          </a:stretch>
        </p:blipFill>
        <p:spPr>
          <a:xfrm>
            <a:off x="745490" y="1459865"/>
            <a:ext cx="8231505" cy="197739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39996" y="738949"/>
            <a:ext cx="4882703" cy="489230"/>
          </a:xfrm>
        </p:spPr>
        <p:txBody>
          <a:bodyPr>
            <a:normAutofit fontScale="90000"/>
          </a:bodyPr>
          <a:lstStyle/>
          <a:p>
            <a:pPr marL="257175" indent="-257175">
              <a:lnSpc>
                <a:spcPct val="150000"/>
              </a:lnSpc>
              <a:defRPr/>
            </a:pPr>
            <a:r>
              <a:rPr lang="zh-CN" altLang="en-US" sz="2700" dirty="0">
                <a:effectLst>
                  <a:outerShdw blurRad="50800" dist="38100" dir="5400000" algn="t" rotWithShape="0">
                    <a:prstClr val="black">
                      <a:alpha val="40000"/>
                    </a:prstClr>
                  </a:outerShdw>
                  <a:reflection blurRad="6350" stA="55000" endA="300" endPos="45500" dir="5400000" sy="-100000" algn="bl" rotWithShape="0"/>
                </a:effectLst>
                <a:latin typeface="微软雅黑" panose="020B0503020204020204" pitchFamily="34" charset="-122"/>
                <a:ea typeface="微软雅黑" panose="020B0503020204020204" pitchFamily="34" charset="-122"/>
              </a:rPr>
              <a:t>界面中的颜色</a:t>
            </a:r>
          </a:p>
        </p:txBody>
      </p:sp>
      <p:sp>
        <p:nvSpPr>
          <p:cNvPr id="2" name="内容占位符 1"/>
          <p:cNvSpPr>
            <a:spLocks noGrp="1"/>
          </p:cNvSpPr>
          <p:nvPr>
            <p:ph idx="1"/>
          </p:nvPr>
        </p:nvSpPr>
        <p:spPr/>
        <p:txBody>
          <a:bodyPr>
            <a:normAutofit/>
          </a:bodyPr>
          <a:lstStyle/>
          <a:p>
            <a:pPr>
              <a:buFont typeface="Wingdings" panose="05000000000000000000" pitchFamily="2" charset="2"/>
              <a:buChar char="n"/>
            </a:pPr>
            <a:r>
              <a:rPr lang="en-US" altLang="zh-CN" dirty="0"/>
              <a:t>color</a:t>
            </a:r>
            <a:r>
              <a:rPr lang="zh-CN" altLang="en-US" dirty="0"/>
              <a:t>属性</a:t>
            </a:r>
            <a:r>
              <a:rPr lang="en-US" altLang="zh-CN" dirty="0"/>
              <a:t>——</a:t>
            </a:r>
            <a:r>
              <a:rPr lang="zh-CN" altLang="en-US" dirty="0"/>
              <a:t>前景色</a:t>
            </a:r>
            <a:endParaRPr lang="en-US" altLang="zh-CN" dirty="0"/>
          </a:p>
          <a:p>
            <a:pPr>
              <a:buFont typeface="Wingdings" panose="05000000000000000000" pitchFamily="2" charset="2"/>
              <a:buChar char="n"/>
            </a:pPr>
            <a:r>
              <a:rPr lang="en-US" altLang="zh-CN" dirty="0"/>
              <a:t>background-color</a:t>
            </a:r>
            <a:r>
              <a:rPr lang="zh-CN" altLang="en-US" dirty="0"/>
              <a:t>属性</a:t>
            </a:r>
            <a:r>
              <a:rPr lang="en-US" altLang="zh-CN" dirty="0"/>
              <a:t>——</a:t>
            </a:r>
            <a:r>
              <a:rPr lang="zh-CN" altLang="en-US" dirty="0"/>
              <a:t>背景色</a:t>
            </a:r>
            <a:endParaRPr lang="en-US" altLang="zh-CN" dirty="0"/>
          </a:p>
          <a:p>
            <a:pPr>
              <a:buNone/>
            </a:pPr>
            <a:r>
              <a:rPr lang="en-US" altLang="zh-CN" dirty="0">
                <a:solidFill>
                  <a:srgbClr val="C00000"/>
                </a:solidFill>
              </a:rPr>
              <a:t>    p{</a:t>
            </a:r>
          </a:p>
          <a:p>
            <a:pPr>
              <a:buNone/>
            </a:pPr>
            <a:r>
              <a:rPr lang="en-US" altLang="zh-CN" dirty="0">
                <a:solidFill>
                  <a:srgbClr val="C00000"/>
                </a:solidFill>
              </a:rPr>
              <a:t>                background-color: silver; </a:t>
            </a:r>
          </a:p>
          <a:p>
            <a:pPr>
              <a:buNone/>
            </a:pPr>
            <a:r>
              <a:rPr lang="en-US" altLang="zh-CN" dirty="0">
                <a:solidFill>
                  <a:srgbClr val="C00000"/>
                </a:solidFill>
              </a:rPr>
              <a:t>                </a:t>
            </a:r>
            <a:r>
              <a:rPr lang="en-US" altLang="zh-CN" dirty="0" err="1">
                <a:solidFill>
                  <a:srgbClr val="C00000"/>
                </a:solidFill>
              </a:rPr>
              <a:t>color:lime</a:t>
            </a:r>
            <a:r>
              <a:rPr lang="en-US" altLang="zh-CN" dirty="0">
                <a:solidFill>
                  <a:srgbClr val="C00000"/>
                </a:solidFill>
              </a:rPr>
              <a:t>;</a:t>
            </a:r>
          </a:p>
          <a:p>
            <a:pPr>
              <a:buNone/>
            </a:pPr>
            <a:r>
              <a:rPr lang="en-US" altLang="zh-CN" dirty="0">
                <a:solidFill>
                  <a:srgbClr val="C00000"/>
                </a:solidFill>
              </a:rPr>
              <a:t>              }</a:t>
            </a:r>
          </a:p>
          <a:p>
            <a:pPr>
              <a:buFont typeface="Arial" panose="020B0604020202020204" pitchFamily="34" charset="0"/>
              <a:buChar char="•"/>
            </a:pPr>
            <a:endParaRPr lang="en-US" altLang="zh-CN" sz="2700" dirty="0"/>
          </a:p>
          <a:p>
            <a:pPr>
              <a:buFont typeface="Arial" panose="020B0604020202020204" pitchFamily="34" charset="0"/>
              <a:buChar char="•"/>
            </a:pPr>
            <a:endParaRPr lang="en-US" altLang="zh-CN" sz="2700" dirty="0"/>
          </a:p>
          <a:p>
            <a:endParaRPr lang="zh-CN" altLang="en-US" dirty="0"/>
          </a:p>
        </p:txBody>
      </p:sp>
      <p:sp>
        <p:nvSpPr>
          <p:cNvPr id="4" name="PA_矩形 7">
            <a:extLst>
              <a:ext uri="{FF2B5EF4-FFF2-40B4-BE49-F238E27FC236}">
                <a16:creationId xmlns:a16="http://schemas.microsoft.com/office/drawing/2014/main" id="{E48484CC-755E-4F00-9F83-2DD2D4EAA143}"/>
              </a:ext>
            </a:extLst>
          </p:cNvPr>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5" name="矩形 4">
            <a:extLst>
              <a:ext uri="{FF2B5EF4-FFF2-40B4-BE49-F238E27FC236}">
                <a16:creationId xmlns:a16="http://schemas.microsoft.com/office/drawing/2014/main" id="{6070EF3C-8776-474A-ABE4-287D7A7BBEDE}"/>
              </a:ext>
            </a:extLst>
          </p:cNvPr>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6" name="矩形 5">
            <a:extLst>
              <a:ext uri="{FF2B5EF4-FFF2-40B4-BE49-F238E27FC236}">
                <a16:creationId xmlns:a16="http://schemas.microsoft.com/office/drawing/2014/main" id="{656529E8-CEE6-4429-874D-F7BFE2F7C79C}"/>
              </a:ext>
            </a:extLst>
          </p:cNvPr>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7" name="矩形 6">
            <a:extLst>
              <a:ext uri="{FF2B5EF4-FFF2-40B4-BE49-F238E27FC236}">
                <a16:creationId xmlns:a16="http://schemas.microsoft.com/office/drawing/2014/main" id="{4BAE4E11-88FD-4760-B3A8-D0B592B35CFA}"/>
              </a:ext>
            </a:extLst>
          </p:cNvPr>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8" name="矩形 7">
            <a:extLst>
              <a:ext uri="{FF2B5EF4-FFF2-40B4-BE49-F238E27FC236}">
                <a16:creationId xmlns:a16="http://schemas.microsoft.com/office/drawing/2014/main" id="{29634FC9-9302-4292-9263-D3C7B8B2E21B}"/>
              </a:ext>
            </a:extLst>
          </p:cNvPr>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39996" y="763565"/>
            <a:ext cx="4882703" cy="489230"/>
          </a:xfrm>
        </p:spPr>
        <p:txBody>
          <a:bodyPr>
            <a:normAutofit fontScale="90000"/>
          </a:bodyPr>
          <a:lstStyle/>
          <a:p>
            <a:pPr marL="257175" indent="-257175">
              <a:lnSpc>
                <a:spcPct val="150000"/>
              </a:lnSpc>
              <a:defRPr/>
            </a:pPr>
            <a:r>
              <a:rPr lang="zh-CN" altLang="en-US" sz="2700" dirty="0">
                <a:effectLst>
                  <a:outerShdw blurRad="50800" dist="38100" dir="5400000" algn="t" rotWithShape="0">
                    <a:prstClr val="black">
                      <a:alpha val="40000"/>
                    </a:prstClr>
                  </a:outerShdw>
                  <a:reflection blurRad="6350" stA="55000" endA="300" endPos="45500" dir="5400000" sy="-100000" algn="bl" rotWithShape="0"/>
                </a:effectLst>
                <a:latin typeface="微软雅黑" panose="020B0503020204020204" pitchFamily="34" charset="-122"/>
                <a:ea typeface="微软雅黑" panose="020B0503020204020204" pitchFamily="34" charset="-122"/>
              </a:rPr>
              <a:t>界面中的颜色</a:t>
            </a:r>
          </a:p>
        </p:txBody>
      </p:sp>
      <p:sp>
        <p:nvSpPr>
          <p:cNvPr id="2" name="内容占位符 1"/>
          <p:cNvSpPr>
            <a:spLocks noGrp="1"/>
          </p:cNvSpPr>
          <p:nvPr>
            <p:ph idx="1"/>
          </p:nvPr>
        </p:nvSpPr>
        <p:spPr/>
        <p:txBody>
          <a:bodyPr>
            <a:normAutofit/>
          </a:bodyPr>
          <a:lstStyle/>
          <a:p>
            <a:pPr>
              <a:buFont typeface="Arial" panose="020B0604020202020204" pitchFamily="34" charset="0"/>
              <a:buChar char="•"/>
            </a:pPr>
            <a:r>
              <a:rPr lang="en-US" altLang="zh-CN" sz="2700" dirty="0"/>
              <a:t>17 </a:t>
            </a:r>
            <a:r>
              <a:rPr lang="zh-CN" altLang="en-US" sz="2700" dirty="0"/>
              <a:t>种标准颜色、 </a:t>
            </a:r>
            <a:r>
              <a:rPr lang="en-US" altLang="zh-CN" sz="2700" dirty="0"/>
              <a:t>130 </a:t>
            </a:r>
            <a:r>
              <a:rPr lang="zh-CN" altLang="en-US" sz="2700" dirty="0"/>
              <a:t>种其他颜色</a:t>
            </a:r>
            <a:endParaRPr lang="en-US" altLang="zh-CN" sz="2700" dirty="0"/>
          </a:p>
          <a:p>
            <a:pPr>
              <a:buFont typeface="Arial" panose="020B0604020202020204" pitchFamily="34" charset="0"/>
              <a:buChar char="•"/>
            </a:pPr>
            <a:endParaRPr lang="en-US" altLang="zh-CN" sz="2700" dirty="0"/>
          </a:p>
          <a:p>
            <a:endParaRPr lang="zh-CN" altLang="en-US" dirty="0"/>
          </a:p>
        </p:txBody>
      </p:sp>
      <p:graphicFrame>
        <p:nvGraphicFramePr>
          <p:cNvPr id="3" name="表格 2"/>
          <p:cNvGraphicFramePr>
            <a:graphicFrameLocks noGrp="1"/>
          </p:cNvGraphicFramePr>
          <p:nvPr/>
        </p:nvGraphicFramePr>
        <p:xfrm>
          <a:off x="2357754" y="1977684"/>
          <a:ext cx="4698524" cy="2700306"/>
        </p:xfrm>
        <a:graphic>
          <a:graphicData uri="http://schemas.openxmlformats.org/drawingml/2006/table">
            <a:tbl>
              <a:tblPr>
                <a:tableStyleId>{5C22544A-7EE6-4342-B048-85BDC9FD1C3A}</a:tableStyleId>
              </a:tblPr>
              <a:tblGrid>
                <a:gridCol w="1174631">
                  <a:extLst>
                    <a:ext uri="{9D8B030D-6E8A-4147-A177-3AD203B41FA5}">
                      <a16:colId xmlns:a16="http://schemas.microsoft.com/office/drawing/2014/main" val="20000"/>
                    </a:ext>
                  </a:extLst>
                </a:gridCol>
                <a:gridCol w="1174631">
                  <a:extLst>
                    <a:ext uri="{9D8B030D-6E8A-4147-A177-3AD203B41FA5}">
                      <a16:colId xmlns:a16="http://schemas.microsoft.com/office/drawing/2014/main" val="20001"/>
                    </a:ext>
                  </a:extLst>
                </a:gridCol>
                <a:gridCol w="1174631">
                  <a:extLst>
                    <a:ext uri="{9D8B030D-6E8A-4147-A177-3AD203B41FA5}">
                      <a16:colId xmlns:a16="http://schemas.microsoft.com/office/drawing/2014/main" val="20002"/>
                    </a:ext>
                  </a:extLst>
                </a:gridCol>
                <a:gridCol w="1174631">
                  <a:extLst>
                    <a:ext uri="{9D8B030D-6E8A-4147-A177-3AD203B41FA5}">
                      <a16:colId xmlns:a16="http://schemas.microsoft.com/office/drawing/2014/main" val="20003"/>
                    </a:ext>
                  </a:extLst>
                </a:gridCol>
              </a:tblGrid>
              <a:tr h="300034">
                <a:tc>
                  <a:txBody>
                    <a:bodyPr/>
                    <a:lstStyle/>
                    <a:p>
                      <a:pPr algn="just" fontAlgn="ctr"/>
                      <a:r>
                        <a:rPr lang="en-US" sz="1800" u="none" strike="noStrike" dirty="0">
                          <a:effectLst/>
                        </a:rPr>
                        <a:t>aqua</a:t>
                      </a:r>
                      <a:endParaRPr lang="en-US" sz="1800" b="0" i="0" u="none" strike="noStrike" dirty="0">
                        <a:solidFill>
                          <a:srgbClr val="000000"/>
                        </a:solidFill>
                        <a:effectLst/>
                        <a:latin typeface="Calibri" panose="020F0502020204030204"/>
                      </a:endParaRPr>
                    </a:p>
                  </a:txBody>
                  <a:tcPr marL="4763" marR="4763" marT="4763" marB="0" anchor="ctr"/>
                </a:tc>
                <a:tc>
                  <a:txBody>
                    <a:bodyPr/>
                    <a:lstStyle/>
                    <a:p>
                      <a:pPr algn="just" fontAlgn="ctr"/>
                      <a:r>
                        <a:rPr lang="zh-CN" altLang="en-US" sz="1800" u="none" strike="noStrike">
                          <a:effectLst/>
                        </a:rPr>
                        <a:t>浅绿色</a:t>
                      </a:r>
                      <a:endParaRPr lang="zh-CN" altLang="en-US" sz="1800" b="0" i="0" u="none" strike="noStrike">
                        <a:solidFill>
                          <a:srgbClr val="000000"/>
                        </a:solidFill>
                        <a:effectLst/>
                        <a:latin typeface="宋体" panose="02010600030101010101" pitchFamily="2" charset="-122"/>
                      </a:endParaRPr>
                    </a:p>
                  </a:txBody>
                  <a:tcPr marL="4763" marR="4763" marT="4763" marB="0" anchor="ctr"/>
                </a:tc>
                <a:tc>
                  <a:txBody>
                    <a:bodyPr/>
                    <a:lstStyle/>
                    <a:p>
                      <a:pPr algn="just" fontAlgn="ctr"/>
                      <a:r>
                        <a:rPr lang="en-US" sz="1800" u="none" strike="noStrike">
                          <a:effectLst/>
                        </a:rPr>
                        <a:t>olive</a:t>
                      </a:r>
                      <a:endParaRPr lang="en-US" sz="1800" b="0" i="0" u="none" strike="noStrike">
                        <a:solidFill>
                          <a:srgbClr val="000000"/>
                        </a:solidFill>
                        <a:effectLst/>
                        <a:latin typeface="Calibri" panose="020F0502020204030204"/>
                      </a:endParaRPr>
                    </a:p>
                  </a:txBody>
                  <a:tcPr marL="4763" marR="4763" marT="4763" marB="0" anchor="ctr"/>
                </a:tc>
                <a:tc>
                  <a:txBody>
                    <a:bodyPr/>
                    <a:lstStyle/>
                    <a:p>
                      <a:pPr algn="just" fontAlgn="ctr"/>
                      <a:r>
                        <a:rPr lang="zh-CN" altLang="en-US" sz="1800" u="none" strike="noStrike">
                          <a:effectLst/>
                        </a:rPr>
                        <a:t>橄榄色</a:t>
                      </a:r>
                      <a:endParaRPr lang="zh-CN" altLang="en-US" sz="1800" b="0" i="0" u="none" strike="noStrike">
                        <a:solidFill>
                          <a:srgbClr val="000000"/>
                        </a:solidFill>
                        <a:effectLst/>
                        <a:latin typeface="宋体" panose="02010600030101010101" pitchFamily="2" charset="-122"/>
                      </a:endParaRPr>
                    </a:p>
                  </a:txBody>
                  <a:tcPr marL="4763" marR="4763" marT="4763" marB="0" anchor="ctr"/>
                </a:tc>
                <a:extLst>
                  <a:ext uri="{0D108BD9-81ED-4DB2-BD59-A6C34878D82A}">
                    <a16:rowId xmlns:a16="http://schemas.microsoft.com/office/drawing/2014/main" val="10000"/>
                  </a:ext>
                </a:extLst>
              </a:tr>
              <a:tr h="300034">
                <a:tc>
                  <a:txBody>
                    <a:bodyPr/>
                    <a:lstStyle/>
                    <a:p>
                      <a:pPr algn="just" fontAlgn="ctr"/>
                      <a:r>
                        <a:rPr lang="en-US" sz="1800" u="none" strike="noStrike">
                          <a:effectLst/>
                        </a:rPr>
                        <a:t>black</a:t>
                      </a:r>
                      <a:endParaRPr lang="en-US" sz="1800" b="0" i="0" u="none" strike="noStrike">
                        <a:solidFill>
                          <a:srgbClr val="000000"/>
                        </a:solidFill>
                        <a:effectLst/>
                        <a:latin typeface="Calibri" panose="020F0502020204030204"/>
                      </a:endParaRPr>
                    </a:p>
                  </a:txBody>
                  <a:tcPr marL="4763" marR="4763" marT="4763" marB="0" anchor="ctr"/>
                </a:tc>
                <a:tc>
                  <a:txBody>
                    <a:bodyPr/>
                    <a:lstStyle/>
                    <a:p>
                      <a:pPr algn="just" fontAlgn="ctr"/>
                      <a:r>
                        <a:rPr lang="zh-CN" altLang="en-US" sz="1800" u="none" strike="noStrike">
                          <a:effectLst/>
                        </a:rPr>
                        <a:t>黑色</a:t>
                      </a:r>
                      <a:endParaRPr lang="zh-CN" altLang="en-US" sz="1800" b="0" i="0" u="none" strike="noStrike">
                        <a:solidFill>
                          <a:srgbClr val="000000"/>
                        </a:solidFill>
                        <a:effectLst/>
                        <a:latin typeface="宋体" panose="02010600030101010101" pitchFamily="2" charset="-122"/>
                      </a:endParaRPr>
                    </a:p>
                  </a:txBody>
                  <a:tcPr marL="4763" marR="4763" marT="4763" marB="0" anchor="ctr"/>
                </a:tc>
                <a:tc>
                  <a:txBody>
                    <a:bodyPr/>
                    <a:lstStyle/>
                    <a:p>
                      <a:pPr algn="just" fontAlgn="ctr"/>
                      <a:r>
                        <a:rPr lang="en-US" sz="1800" u="none" strike="noStrike">
                          <a:effectLst/>
                        </a:rPr>
                        <a:t>orange</a:t>
                      </a:r>
                      <a:endParaRPr lang="en-US" sz="1800" b="0" i="0" u="none" strike="noStrike">
                        <a:solidFill>
                          <a:srgbClr val="000000"/>
                        </a:solidFill>
                        <a:effectLst/>
                        <a:latin typeface="Calibri" panose="020F0502020204030204"/>
                      </a:endParaRPr>
                    </a:p>
                  </a:txBody>
                  <a:tcPr marL="4763" marR="4763" marT="4763" marB="0" anchor="ctr"/>
                </a:tc>
                <a:tc>
                  <a:txBody>
                    <a:bodyPr/>
                    <a:lstStyle/>
                    <a:p>
                      <a:pPr algn="just" fontAlgn="ctr"/>
                      <a:r>
                        <a:rPr lang="zh-CN" altLang="en-US" sz="1800" u="none" strike="noStrike">
                          <a:effectLst/>
                        </a:rPr>
                        <a:t>橙色</a:t>
                      </a:r>
                      <a:endParaRPr lang="zh-CN" altLang="en-US" sz="1800" b="0" i="0" u="none" strike="noStrike">
                        <a:solidFill>
                          <a:srgbClr val="000000"/>
                        </a:solidFill>
                        <a:effectLst/>
                        <a:latin typeface="宋体" panose="02010600030101010101" pitchFamily="2" charset="-122"/>
                      </a:endParaRPr>
                    </a:p>
                  </a:txBody>
                  <a:tcPr marL="4763" marR="4763" marT="4763" marB="0" anchor="ctr"/>
                </a:tc>
                <a:extLst>
                  <a:ext uri="{0D108BD9-81ED-4DB2-BD59-A6C34878D82A}">
                    <a16:rowId xmlns:a16="http://schemas.microsoft.com/office/drawing/2014/main" val="10001"/>
                  </a:ext>
                </a:extLst>
              </a:tr>
              <a:tr h="300034">
                <a:tc>
                  <a:txBody>
                    <a:bodyPr/>
                    <a:lstStyle/>
                    <a:p>
                      <a:pPr algn="just" fontAlgn="ctr"/>
                      <a:r>
                        <a:rPr lang="en-US" sz="1800" u="none" strike="noStrike">
                          <a:effectLst/>
                        </a:rPr>
                        <a:t>blue</a:t>
                      </a:r>
                      <a:endParaRPr lang="en-US" sz="1800" b="0" i="0" u="none" strike="noStrike">
                        <a:solidFill>
                          <a:srgbClr val="000000"/>
                        </a:solidFill>
                        <a:effectLst/>
                        <a:latin typeface="Calibri" panose="020F0502020204030204"/>
                      </a:endParaRPr>
                    </a:p>
                  </a:txBody>
                  <a:tcPr marL="4763" marR="4763" marT="4763" marB="0" anchor="ctr"/>
                </a:tc>
                <a:tc>
                  <a:txBody>
                    <a:bodyPr/>
                    <a:lstStyle/>
                    <a:p>
                      <a:pPr algn="just" fontAlgn="ctr"/>
                      <a:r>
                        <a:rPr lang="zh-CN" altLang="en-US" sz="1800" u="none" strike="noStrike">
                          <a:effectLst/>
                        </a:rPr>
                        <a:t>蓝色</a:t>
                      </a:r>
                      <a:endParaRPr lang="zh-CN" altLang="en-US" sz="1800" b="0" i="0" u="none" strike="noStrike">
                        <a:solidFill>
                          <a:srgbClr val="000000"/>
                        </a:solidFill>
                        <a:effectLst/>
                        <a:latin typeface="宋体" panose="02010600030101010101" pitchFamily="2" charset="-122"/>
                      </a:endParaRPr>
                    </a:p>
                  </a:txBody>
                  <a:tcPr marL="4763" marR="4763" marT="4763" marB="0" anchor="ctr"/>
                </a:tc>
                <a:tc>
                  <a:txBody>
                    <a:bodyPr/>
                    <a:lstStyle/>
                    <a:p>
                      <a:pPr algn="just" fontAlgn="ctr"/>
                      <a:r>
                        <a:rPr lang="en-US" sz="1800" u="none" strike="noStrike">
                          <a:effectLst/>
                        </a:rPr>
                        <a:t>purple</a:t>
                      </a:r>
                      <a:endParaRPr lang="en-US" sz="1800" b="0" i="0" u="none" strike="noStrike">
                        <a:solidFill>
                          <a:srgbClr val="000000"/>
                        </a:solidFill>
                        <a:effectLst/>
                        <a:latin typeface="Calibri" panose="020F0502020204030204"/>
                      </a:endParaRPr>
                    </a:p>
                  </a:txBody>
                  <a:tcPr marL="4763" marR="4763" marT="4763" marB="0" anchor="ctr"/>
                </a:tc>
                <a:tc>
                  <a:txBody>
                    <a:bodyPr/>
                    <a:lstStyle/>
                    <a:p>
                      <a:pPr algn="just" fontAlgn="ctr"/>
                      <a:r>
                        <a:rPr lang="zh-CN" altLang="en-US" sz="1800" u="none" strike="noStrike">
                          <a:effectLst/>
                        </a:rPr>
                        <a:t>紫色</a:t>
                      </a:r>
                      <a:endParaRPr lang="zh-CN" altLang="en-US" sz="1800" b="0" i="0" u="none" strike="noStrike">
                        <a:solidFill>
                          <a:srgbClr val="000000"/>
                        </a:solidFill>
                        <a:effectLst/>
                        <a:latin typeface="宋体" panose="02010600030101010101" pitchFamily="2" charset="-122"/>
                      </a:endParaRPr>
                    </a:p>
                  </a:txBody>
                  <a:tcPr marL="4763" marR="4763" marT="4763" marB="0" anchor="ctr"/>
                </a:tc>
                <a:extLst>
                  <a:ext uri="{0D108BD9-81ED-4DB2-BD59-A6C34878D82A}">
                    <a16:rowId xmlns:a16="http://schemas.microsoft.com/office/drawing/2014/main" val="10002"/>
                  </a:ext>
                </a:extLst>
              </a:tr>
              <a:tr h="300034">
                <a:tc>
                  <a:txBody>
                    <a:bodyPr/>
                    <a:lstStyle/>
                    <a:p>
                      <a:pPr algn="just" fontAlgn="ctr"/>
                      <a:r>
                        <a:rPr lang="en-US" sz="1800" u="none" strike="noStrike">
                          <a:effectLst/>
                        </a:rPr>
                        <a:t>fuchsia</a:t>
                      </a:r>
                      <a:endParaRPr lang="en-US" sz="1800" b="0" i="0" u="none" strike="noStrike">
                        <a:solidFill>
                          <a:srgbClr val="000000"/>
                        </a:solidFill>
                        <a:effectLst/>
                        <a:latin typeface="Calibri" panose="020F0502020204030204"/>
                      </a:endParaRPr>
                    </a:p>
                  </a:txBody>
                  <a:tcPr marL="4763" marR="4763" marT="4763" marB="0" anchor="ctr"/>
                </a:tc>
                <a:tc>
                  <a:txBody>
                    <a:bodyPr/>
                    <a:lstStyle/>
                    <a:p>
                      <a:pPr algn="just" fontAlgn="ctr"/>
                      <a:r>
                        <a:rPr lang="zh-CN" altLang="en-US" sz="1800" u="none" strike="noStrike">
                          <a:effectLst/>
                        </a:rPr>
                        <a:t>紫红色</a:t>
                      </a:r>
                      <a:endParaRPr lang="zh-CN" altLang="en-US" sz="1800" b="0" i="0" u="none" strike="noStrike">
                        <a:solidFill>
                          <a:srgbClr val="000000"/>
                        </a:solidFill>
                        <a:effectLst/>
                        <a:latin typeface="宋体" panose="02010600030101010101" pitchFamily="2" charset="-122"/>
                      </a:endParaRPr>
                    </a:p>
                  </a:txBody>
                  <a:tcPr marL="4763" marR="4763" marT="4763" marB="0" anchor="ctr"/>
                </a:tc>
                <a:tc>
                  <a:txBody>
                    <a:bodyPr/>
                    <a:lstStyle/>
                    <a:p>
                      <a:pPr algn="just" fontAlgn="ctr"/>
                      <a:r>
                        <a:rPr lang="en-US" sz="1800" u="none" strike="noStrike">
                          <a:effectLst/>
                        </a:rPr>
                        <a:t>red</a:t>
                      </a:r>
                      <a:endParaRPr lang="en-US" sz="1800" b="0" i="0" u="none" strike="noStrike">
                        <a:solidFill>
                          <a:srgbClr val="000000"/>
                        </a:solidFill>
                        <a:effectLst/>
                        <a:latin typeface="Calibri" panose="020F0502020204030204"/>
                      </a:endParaRPr>
                    </a:p>
                  </a:txBody>
                  <a:tcPr marL="4763" marR="4763" marT="4763" marB="0" anchor="ctr"/>
                </a:tc>
                <a:tc>
                  <a:txBody>
                    <a:bodyPr/>
                    <a:lstStyle/>
                    <a:p>
                      <a:pPr algn="just" fontAlgn="ctr"/>
                      <a:r>
                        <a:rPr lang="zh-CN" altLang="en-US" sz="1800" u="none" strike="noStrike">
                          <a:effectLst/>
                        </a:rPr>
                        <a:t>红色</a:t>
                      </a:r>
                      <a:endParaRPr lang="zh-CN" altLang="en-US" sz="1800" b="0" i="0" u="none" strike="noStrike">
                        <a:solidFill>
                          <a:srgbClr val="000000"/>
                        </a:solidFill>
                        <a:effectLst/>
                        <a:latin typeface="宋体" panose="02010600030101010101" pitchFamily="2" charset="-122"/>
                      </a:endParaRPr>
                    </a:p>
                  </a:txBody>
                  <a:tcPr marL="4763" marR="4763" marT="4763" marB="0" anchor="ctr"/>
                </a:tc>
                <a:extLst>
                  <a:ext uri="{0D108BD9-81ED-4DB2-BD59-A6C34878D82A}">
                    <a16:rowId xmlns:a16="http://schemas.microsoft.com/office/drawing/2014/main" val="10003"/>
                  </a:ext>
                </a:extLst>
              </a:tr>
              <a:tr h="300034">
                <a:tc>
                  <a:txBody>
                    <a:bodyPr/>
                    <a:lstStyle/>
                    <a:p>
                      <a:pPr algn="just" fontAlgn="ctr"/>
                      <a:r>
                        <a:rPr lang="en-US" sz="1800" u="none" strike="noStrike" dirty="0">
                          <a:effectLst/>
                        </a:rPr>
                        <a:t>gray</a:t>
                      </a:r>
                      <a:endParaRPr lang="en-US" sz="1800" b="0" i="0" u="none" strike="noStrike" dirty="0">
                        <a:solidFill>
                          <a:srgbClr val="000000"/>
                        </a:solidFill>
                        <a:effectLst/>
                        <a:latin typeface="Calibri" panose="020F0502020204030204"/>
                      </a:endParaRPr>
                    </a:p>
                  </a:txBody>
                  <a:tcPr marL="4763" marR="4763" marT="4763" marB="0" anchor="ctr"/>
                </a:tc>
                <a:tc>
                  <a:txBody>
                    <a:bodyPr/>
                    <a:lstStyle/>
                    <a:p>
                      <a:pPr algn="just" fontAlgn="ctr"/>
                      <a:r>
                        <a:rPr lang="zh-CN" altLang="en-US" sz="1800" u="none" strike="noStrike">
                          <a:effectLst/>
                        </a:rPr>
                        <a:t>灰色</a:t>
                      </a:r>
                      <a:endParaRPr lang="zh-CN" altLang="en-US" sz="1800" b="0" i="0" u="none" strike="noStrike">
                        <a:solidFill>
                          <a:srgbClr val="000000"/>
                        </a:solidFill>
                        <a:effectLst/>
                        <a:latin typeface="宋体" panose="02010600030101010101" pitchFamily="2" charset="-122"/>
                      </a:endParaRPr>
                    </a:p>
                  </a:txBody>
                  <a:tcPr marL="4763" marR="4763" marT="4763" marB="0" anchor="ctr"/>
                </a:tc>
                <a:tc>
                  <a:txBody>
                    <a:bodyPr/>
                    <a:lstStyle/>
                    <a:p>
                      <a:pPr algn="just" fontAlgn="ctr"/>
                      <a:r>
                        <a:rPr lang="en-US" sz="1800" u="none" strike="noStrike" dirty="0">
                          <a:effectLst/>
                        </a:rPr>
                        <a:t>silver</a:t>
                      </a:r>
                      <a:endParaRPr lang="en-US" sz="1800" b="0" i="0" u="none" strike="noStrike" dirty="0">
                        <a:solidFill>
                          <a:srgbClr val="000000"/>
                        </a:solidFill>
                        <a:effectLst/>
                        <a:latin typeface="Calibri" panose="020F0502020204030204"/>
                      </a:endParaRPr>
                    </a:p>
                  </a:txBody>
                  <a:tcPr marL="4763" marR="4763" marT="4763" marB="0" anchor="ctr"/>
                </a:tc>
                <a:tc>
                  <a:txBody>
                    <a:bodyPr/>
                    <a:lstStyle/>
                    <a:p>
                      <a:pPr algn="just" fontAlgn="ctr"/>
                      <a:r>
                        <a:rPr lang="zh-CN" altLang="en-US" sz="1800" u="none" strike="noStrike">
                          <a:effectLst/>
                        </a:rPr>
                        <a:t>银色</a:t>
                      </a:r>
                      <a:endParaRPr lang="zh-CN" altLang="en-US" sz="1800" b="0" i="0" u="none" strike="noStrike">
                        <a:solidFill>
                          <a:srgbClr val="000000"/>
                        </a:solidFill>
                        <a:effectLst/>
                        <a:latin typeface="宋体" panose="02010600030101010101" pitchFamily="2" charset="-122"/>
                      </a:endParaRPr>
                    </a:p>
                  </a:txBody>
                  <a:tcPr marL="4763" marR="4763" marT="4763" marB="0" anchor="ctr"/>
                </a:tc>
                <a:extLst>
                  <a:ext uri="{0D108BD9-81ED-4DB2-BD59-A6C34878D82A}">
                    <a16:rowId xmlns:a16="http://schemas.microsoft.com/office/drawing/2014/main" val="10004"/>
                  </a:ext>
                </a:extLst>
              </a:tr>
              <a:tr h="300034">
                <a:tc>
                  <a:txBody>
                    <a:bodyPr/>
                    <a:lstStyle/>
                    <a:p>
                      <a:pPr algn="just" fontAlgn="ctr"/>
                      <a:r>
                        <a:rPr lang="en-US" sz="1800" u="none" strike="noStrike">
                          <a:effectLst/>
                        </a:rPr>
                        <a:t>green</a:t>
                      </a:r>
                      <a:endParaRPr lang="en-US" sz="1800" b="0" i="0" u="none" strike="noStrike">
                        <a:solidFill>
                          <a:srgbClr val="000000"/>
                        </a:solidFill>
                        <a:effectLst/>
                        <a:latin typeface="Calibri" panose="020F0502020204030204"/>
                      </a:endParaRPr>
                    </a:p>
                  </a:txBody>
                  <a:tcPr marL="4763" marR="4763" marT="4763" marB="0" anchor="ctr"/>
                </a:tc>
                <a:tc>
                  <a:txBody>
                    <a:bodyPr/>
                    <a:lstStyle/>
                    <a:p>
                      <a:pPr algn="just" fontAlgn="ctr"/>
                      <a:r>
                        <a:rPr lang="zh-CN" altLang="en-US" sz="1800" u="none" strike="noStrike">
                          <a:effectLst/>
                        </a:rPr>
                        <a:t>绿色</a:t>
                      </a:r>
                      <a:endParaRPr lang="zh-CN" altLang="en-US" sz="1800" b="0" i="0" u="none" strike="noStrike">
                        <a:solidFill>
                          <a:srgbClr val="000000"/>
                        </a:solidFill>
                        <a:effectLst/>
                        <a:latin typeface="宋体" panose="02010600030101010101" pitchFamily="2" charset="-122"/>
                      </a:endParaRPr>
                    </a:p>
                  </a:txBody>
                  <a:tcPr marL="4763" marR="4763" marT="4763" marB="0" anchor="ctr"/>
                </a:tc>
                <a:tc>
                  <a:txBody>
                    <a:bodyPr/>
                    <a:lstStyle/>
                    <a:p>
                      <a:pPr algn="just" fontAlgn="ctr"/>
                      <a:r>
                        <a:rPr lang="en-US" sz="1800" u="none" strike="noStrike">
                          <a:effectLst/>
                        </a:rPr>
                        <a:t>teal</a:t>
                      </a:r>
                      <a:endParaRPr lang="en-US" sz="1800" b="0" i="0" u="none" strike="noStrike">
                        <a:solidFill>
                          <a:srgbClr val="000000"/>
                        </a:solidFill>
                        <a:effectLst/>
                        <a:latin typeface="Calibri" panose="020F0502020204030204"/>
                      </a:endParaRPr>
                    </a:p>
                  </a:txBody>
                  <a:tcPr marL="4763" marR="4763" marT="4763" marB="0" anchor="ctr"/>
                </a:tc>
                <a:tc>
                  <a:txBody>
                    <a:bodyPr/>
                    <a:lstStyle/>
                    <a:p>
                      <a:pPr algn="just" fontAlgn="ctr"/>
                      <a:r>
                        <a:rPr lang="zh-CN" altLang="en-US" sz="1800" u="none" strike="noStrike">
                          <a:effectLst/>
                        </a:rPr>
                        <a:t>青色</a:t>
                      </a:r>
                      <a:endParaRPr lang="zh-CN" altLang="en-US" sz="1800" b="0" i="0" u="none" strike="noStrike">
                        <a:solidFill>
                          <a:srgbClr val="000000"/>
                        </a:solidFill>
                        <a:effectLst/>
                        <a:latin typeface="宋体" panose="02010600030101010101" pitchFamily="2" charset="-122"/>
                      </a:endParaRPr>
                    </a:p>
                  </a:txBody>
                  <a:tcPr marL="4763" marR="4763" marT="4763" marB="0" anchor="ctr"/>
                </a:tc>
                <a:extLst>
                  <a:ext uri="{0D108BD9-81ED-4DB2-BD59-A6C34878D82A}">
                    <a16:rowId xmlns:a16="http://schemas.microsoft.com/office/drawing/2014/main" val="10005"/>
                  </a:ext>
                </a:extLst>
              </a:tr>
              <a:tr h="300034">
                <a:tc>
                  <a:txBody>
                    <a:bodyPr/>
                    <a:lstStyle/>
                    <a:p>
                      <a:pPr algn="just" fontAlgn="ctr"/>
                      <a:r>
                        <a:rPr lang="en-US" sz="1800" u="none" strike="noStrike">
                          <a:effectLst/>
                        </a:rPr>
                        <a:t>lime</a:t>
                      </a:r>
                      <a:endParaRPr lang="en-US" sz="1800" b="0" i="0" u="none" strike="noStrike">
                        <a:solidFill>
                          <a:srgbClr val="000000"/>
                        </a:solidFill>
                        <a:effectLst/>
                        <a:latin typeface="Calibri" panose="020F0502020204030204"/>
                      </a:endParaRPr>
                    </a:p>
                  </a:txBody>
                  <a:tcPr marL="4763" marR="4763" marT="4763" marB="0" anchor="ctr"/>
                </a:tc>
                <a:tc>
                  <a:txBody>
                    <a:bodyPr/>
                    <a:lstStyle/>
                    <a:p>
                      <a:pPr algn="just" fontAlgn="ctr"/>
                      <a:r>
                        <a:rPr lang="zh-CN" altLang="en-US" sz="1800" u="none" strike="noStrike">
                          <a:effectLst/>
                        </a:rPr>
                        <a:t>青柠色</a:t>
                      </a:r>
                      <a:endParaRPr lang="zh-CN" altLang="en-US" sz="1800" b="0" i="0" u="none" strike="noStrike">
                        <a:solidFill>
                          <a:srgbClr val="000000"/>
                        </a:solidFill>
                        <a:effectLst/>
                        <a:latin typeface="宋体" panose="02010600030101010101" pitchFamily="2" charset="-122"/>
                      </a:endParaRPr>
                    </a:p>
                  </a:txBody>
                  <a:tcPr marL="4763" marR="4763" marT="4763" marB="0" anchor="ctr"/>
                </a:tc>
                <a:tc>
                  <a:txBody>
                    <a:bodyPr/>
                    <a:lstStyle/>
                    <a:p>
                      <a:pPr algn="just" fontAlgn="ctr"/>
                      <a:r>
                        <a:rPr lang="en-US" sz="1800" u="none" strike="noStrike">
                          <a:effectLst/>
                        </a:rPr>
                        <a:t>white</a:t>
                      </a:r>
                      <a:endParaRPr lang="en-US" sz="1800" b="0" i="0" u="none" strike="noStrike">
                        <a:solidFill>
                          <a:srgbClr val="000000"/>
                        </a:solidFill>
                        <a:effectLst/>
                        <a:latin typeface="Calibri" panose="020F0502020204030204"/>
                      </a:endParaRPr>
                    </a:p>
                  </a:txBody>
                  <a:tcPr marL="4763" marR="4763" marT="4763" marB="0" anchor="ctr"/>
                </a:tc>
                <a:tc>
                  <a:txBody>
                    <a:bodyPr/>
                    <a:lstStyle/>
                    <a:p>
                      <a:pPr algn="just" fontAlgn="ctr"/>
                      <a:r>
                        <a:rPr lang="zh-CN" altLang="en-US" sz="1800" u="none" strike="noStrike">
                          <a:effectLst/>
                        </a:rPr>
                        <a:t>白色</a:t>
                      </a:r>
                      <a:endParaRPr lang="zh-CN" altLang="en-US" sz="1800" b="0" i="0" u="none" strike="noStrike">
                        <a:solidFill>
                          <a:srgbClr val="000000"/>
                        </a:solidFill>
                        <a:effectLst/>
                        <a:latin typeface="宋体" panose="02010600030101010101" pitchFamily="2" charset="-122"/>
                      </a:endParaRPr>
                    </a:p>
                  </a:txBody>
                  <a:tcPr marL="4763" marR="4763" marT="4763" marB="0" anchor="ctr"/>
                </a:tc>
                <a:extLst>
                  <a:ext uri="{0D108BD9-81ED-4DB2-BD59-A6C34878D82A}">
                    <a16:rowId xmlns:a16="http://schemas.microsoft.com/office/drawing/2014/main" val="10006"/>
                  </a:ext>
                </a:extLst>
              </a:tr>
              <a:tr h="300034">
                <a:tc>
                  <a:txBody>
                    <a:bodyPr/>
                    <a:lstStyle/>
                    <a:p>
                      <a:pPr algn="just" fontAlgn="ctr"/>
                      <a:r>
                        <a:rPr lang="en-US" sz="1800" u="none" strike="noStrike">
                          <a:effectLst/>
                        </a:rPr>
                        <a:t>maroon</a:t>
                      </a:r>
                      <a:endParaRPr lang="en-US" sz="1800" b="0" i="0" u="none" strike="noStrike">
                        <a:solidFill>
                          <a:srgbClr val="000000"/>
                        </a:solidFill>
                        <a:effectLst/>
                        <a:latin typeface="Calibri" panose="020F0502020204030204"/>
                      </a:endParaRPr>
                    </a:p>
                  </a:txBody>
                  <a:tcPr marL="4763" marR="4763" marT="4763" marB="0" anchor="ctr"/>
                </a:tc>
                <a:tc>
                  <a:txBody>
                    <a:bodyPr/>
                    <a:lstStyle/>
                    <a:p>
                      <a:pPr algn="just" fontAlgn="ctr"/>
                      <a:r>
                        <a:rPr lang="zh-CN" altLang="en-US" sz="1800" u="none" strike="noStrike">
                          <a:effectLst/>
                        </a:rPr>
                        <a:t>栗色</a:t>
                      </a:r>
                      <a:endParaRPr lang="zh-CN" altLang="en-US" sz="1800" b="0" i="0" u="none" strike="noStrike">
                        <a:solidFill>
                          <a:srgbClr val="000000"/>
                        </a:solidFill>
                        <a:effectLst/>
                        <a:latin typeface="宋体" panose="02010600030101010101" pitchFamily="2" charset="-122"/>
                      </a:endParaRPr>
                    </a:p>
                  </a:txBody>
                  <a:tcPr marL="4763" marR="4763" marT="4763" marB="0" anchor="ctr"/>
                </a:tc>
                <a:tc>
                  <a:txBody>
                    <a:bodyPr/>
                    <a:lstStyle/>
                    <a:p>
                      <a:pPr algn="just" fontAlgn="ctr"/>
                      <a:r>
                        <a:rPr lang="en-US" sz="1800" u="none" strike="noStrike">
                          <a:effectLst/>
                        </a:rPr>
                        <a:t>yellow</a:t>
                      </a:r>
                      <a:endParaRPr lang="en-US" sz="1800" b="0" i="0" u="none" strike="noStrike">
                        <a:solidFill>
                          <a:srgbClr val="000000"/>
                        </a:solidFill>
                        <a:effectLst/>
                        <a:latin typeface="Calibri" panose="020F0502020204030204"/>
                      </a:endParaRPr>
                    </a:p>
                  </a:txBody>
                  <a:tcPr marL="4763" marR="4763" marT="4763" marB="0" anchor="ctr"/>
                </a:tc>
                <a:tc>
                  <a:txBody>
                    <a:bodyPr/>
                    <a:lstStyle/>
                    <a:p>
                      <a:pPr algn="just" fontAlgn="ctr"/>
                      <a:r>
                        <a:rPr lang="zh-CN" altLang="en-US" sz="1800" u="none" strike="noStrike">
                          <a:effectLst/>
                        </a:rPr>
                        <a:t>黄色</a:t>
                      </a:r>
                      <a:endParaRPr lang="zh-CN" altLang="en-US" sz="1800" b="0" i="0" u="none" strike="noStrike">
                        <a:solidFill>
                          <a:srgbClr val="000000"/>
                        </a:solidFill>
                        <a:effectLst/>
                        <a:latin typeface="宋体" panose="02010600030101010101" pitchFamily="2" charset="-122"/>
                      </a:endParaRPr>
                    </a:p>
                  </a:txBody>
                  <a:tcPr marL="4763" marR="4763" marT="4763" marB="0" anchor="ctr"/>
                </a:tc>
                <a:extLst>
                  <a:ext uri="{0D108BD9-81ED-4DB2-BD59-A6C34878D82A}">
                    <a16:rowId xmlns:a16="http://schemas.microsoft.com/office/drawing/2014/main" val="10007"/>
                  </a:ext>
                </a:extLst>
              </a:tr>
              <a:tr h="300034">
                <a:tc>
                  <a:txBody>
                    <a:bodyPr/>
                    <a:lstStyle/>
                    <a:p>
                      <a:pPr algn="just" fontAlgn="ctr"/>
                      <a:r>
                        <a:rPr lang="en-US" sz="1800" u="none" strike="noStrike">
                          <a:effectLst/>
                        </a:rPr>
                        <a:t>navy</a:t>
                      </a:r>
                      <a:endParaRPr lang="en-US" sz="1800" b="0" i="0" u="none" strike="noStrike">
                        <a:solidFill>
                          <a:srgbClr val="000000"/>
                        </a:solidFill>
                        <a:effectLst/>
                        <a:latin typeface="Calibri" panose="020F0502020204030204"/>
                      </a:endParaRPr>
                    </a:p>
                  </a:txBody>
                  <a:tcPr marL="4763" marR="4763" marT="4763" marB="0" anchor="ctr"/>
                </a:tc>
                <a:tc>
                  <a:txBody>
                    <a:bodyPr/>
                    <a:lstStyle/>
                    <a:p>
                      <a:pPr algn="just" fontAlgn="ctr"/>
                      <a:r>
                        <a:rPr lang="zh-CN" altLang="en-US" sz="1800" u="none" strike="noStrike">
                          <a:effectLst/>
                        </a:rPr>
                        <a:t>海军蓝</a:t>
                      </a:r>
                      <a:endParaRPr lang="zh-CN" altLang="en-US" sz="1800" b="0" i="0" u="none" strike="noStrike">
                        <a:solidFill>
                          <a:srgbClr val="000000"/>
                        </a:solidFill>
                        <a:effectLst/>
                        <a:latin typeface="宋体" panose="02010600030101010101" pitchFamily="2" charset="-122"/>
                      </a:endParaRPr>
                    </a:p>
                  </a:txBody>
                  <a:tcPr marL="4763" marR="4763" marT="4763" marB="0" anchor="ctr"/>
                </a:tc>
                <a:tc>
                  <a:txBody>
                    <a:bodyPr/>
                    <a:lstStyle/>
                    <a:p>
                      <a:pPr algn="l" fontAlgn="ctr"/>
                      <a:r>
                        <a:rPr lang="zh-CN" altLang="en-US" sz="1800" u="none" strike="noStrike">
                          <a:effectLst/>
                        </a:rPr>
                        <a:t>　</a:t>
                      </a:r>
                      <a:endParaRPr lang="zh-CN" altLang="en-US" sz="1800" b="0" i="0" u="none" strike="noStrike">
                        <a:solidFill>
                          <a:srgbClr val="000000"/>
                        </a:solidFill>
                        <a:effectLst/>
                        <a:latin typeface="宋体" panose="02010600030101010101" pitchFamily="2" charset="-122"/>
                      </a:endParaRPr>
                    </a:p>
                  </a:txBody>
                  <a:tcPr marL="4763" marR="4763" marT="4763" marB="0" anchor="ctr"/>
                </a:tc>
                <a:tc>
                  <a:txBody>
                    <a:bodyPr/>
                    <a:lstStyle/>
                    <a:p>
                      <a:pPr algn="l"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ndParaRPr>
                    </a:p>
                  </a:txBody>
                  <a:tcPr marL="4763" marR="4763" marT="4763" marB="0" anchor="ctr"/>
                </a:tc>
                <a:extLst>
                  <a:ext uri="{0D108BD9-81ED-4DB2-BD59-A6C34878D82A}">
                    <a16:rowId xmlns:a16="http://schemas.microsoft.com/office/drawing/2014/main" val="10008"/>
                  </a:ext>
                </a:extLst>
              </a:tr>
            </a:tbl>
          </a:graphicData>
        </a:graphic>
      </p:graphicFrame>
      <p:sp>
        <p:nvSpPr>
          <p:cNvPr id="5" name="PA_矩形 7">
            <a:extLst>
              <a:ext uri="{FF2B5EF4-FFF2-40B4-BE49-F238E27FC236}">
                <a16:creationId xmlns:a16="http://schemas.microsoft.com/office/drawing/2014/main" id="{EBB9E837-BBA1-422E-AC0B-CF6285AC5415}"/>
              </a:ext>
            </a:extLst>
          </p:cNvPr>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6" name="矩形 5">
            <a:extLst>
              <a:ext uri="{FF2B5EF4-FFF2-40B4-BE49-F238E27FC236}">
                <a16:creationId xmlns:a16="http://schemas.microsoft.com/office/drawing/2014/main" id="{72C17314-93C4-4B02-828D-28F5F9AB7D50}"/>
              </a:ext>
            </a:extLst>
          </p:cNvPr>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7" name="矩形 6">
            <a:extLst>
              <a:ext uri="{FF2B5EF4-FFF2-40B4-BE49-F238E27FC236}">
                <a16:creationId xmlns:a16="http://schemas.microsoft.com/office/drawing/2014/main" id="{A1457306-60E3-4AA0-A40E-9F975F0A09F8}"/>
              </a:ext>
            </a:extLst>
          </p:cNvPr>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8" name="矩形 7">
            <a:extLst>
              <a:ext uri="{FF2B5EF4-FFF2-40B4-BE49-F238E27FC236}">
                <a16:creationId xmlns:a16="http://schemas.microsoft.com/office/drawing/2014/main" id="{1524D711-D666-4366-BF36-926AD40F5FA5}"/>
              </a:ext>
            </a:extLst>
          </p:cNvPr>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9" name="矩形 8">
            <a:extLst>
              <a:ext uri="{FF2B5EF4-FFF2-40B4-BE49-F238E27FC236}">
                <a16:creationId xmlns:a16="http://schemas.microsoft.com/office/drawing/2014/main" id="{BFD27788-2076-4B0D-99AC-6C433CF0B508}"/>
              </a:ext>
            </a:extLst>
          </p:cNvPr>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092663" y="733743"/>
            <a:ext cx="4882703" cy="489230"/>
          </a:xfrm>
        </p:spPr>
        <p:txBody>
          <a:bodyPr/>
          <a:lstStyle/>
          <a:p>
            <a:r>
              <a:rPr lang="zh-CN" altLang="en-US" dirty="0"/>
              <a:t>界面中的颜色</a:t>
            </a:r>
          </a:p>
        </p:txBody>
      </p:sp>
      <p:sp>
        <p:nvSpPr>
          <p:cNvPr id="2" name="内容占位符 1"/>
          <p:cNvSpPr>
            <a:spLocks noGrp="1"/>
          </p:cNvSpPr>
          <p:nvPr>
            <p:ph idx="1"/>
          </p:nvPr>
        </p:nvSpPr>
        <p:spPr/>
        <p:txBody>
          <a:bodyPr>
            <a:normAutofit/>
          </a:bodyPr>
          <a:lstStyle/>
          <a:p>
            <a:r>
              <a:rPr lang="zh-CN" altLang="zh-CN" dirty="0"/>
              <a:t>除了英文单词</a:t>
            </a:r>
            <a:r>
              <a:rPr lang="zh-CN" altLang="en-US" dirty="0"/>
              <a:t>的颜色</a:t>
            </a:r>
            <a:r>
              <a:rPr lang="zh-CN" altLang="zh-CN" dirty="0"/>
              <a:t>，我们还可以使用十六进制的颜色值 </a:t>
            </a:r>
            <a:endParaRPr lang="en-US" altLang="zh-CN"/>
          </a:p>
          <a:p>
            <a:r>
              <a:rPr lang="zh-CN" altLang="en-US"/>
              <a:t>取值</a:t>
            </a:r>
            <a:r>
              <a:rPr lang="zh-CN" altLang="en-US" dirty="0"/>
              <a:t>从   </a:t>
            </a:r>
            <a:r>
              <a:rPr lang="zh-CN" altLang="zh-CN" dirty="0"/>
              <a:t>#</a:t>
            </a:r>
            <a:r>
              <a:rPr lang="en-US" altLang="zh-CN" dirty="0"/>
              <a:t>00</a:t>
            </a:r>
            <a:r>
              <a:rPr lang="zh-CN" altLang="zh-CN" dirty="0"/>
              <a:t>0000</a:t>
            </a:r>
            <a:r>
              <a:rPr lang="en-US" altLang="zh-CN" dirty="0"/>
              <a:t>——</a:t>
            </a:r>
            <a:r>
              <a:rPr lang="zh-CN" altLang="zh-CN" dirty="0"/>
              <a:t> #</a:t>
            </a:r>
            <a:r>
              <a:rPr lang="en-US" altLang="zh-CN" dirty="0"/>
              <a:t>FFFFFF</a:t>
            </a:r>
          </a:p>
          <a:p>
            <a:r>
              <a:rPr lang="zh-CN" altLang="en-US" dirty="0"/>
              <a:t>红色</a:t>
            </a:r>
            <a:r>
              <a:rPr lang="en-US" altLang="zh-CN" dirty="0"/>
              <a:t>red </a:t>
            </a:r>
            <a:r>
              <a:rPr lang="zh-CN" altLang="en-US" dirty="0"/>
              <a:t>对应</a:t>
            </a:r>
            <a:r>
              <a:rPr lang="zh-CN" altLang="zh-CN" dirty="0"/>
              <a:t>#ff0000</a:t>
            </a:r>
          </a:p>
          <a:p>
            <a:pPr lvl="1"/>
            <a:r>
              <a:rPr lang="zh-CN" altLang="zh-CN" dirty="0"/>
              <a:t>p { color: #ff0000; }</a:t>
            </a:r>
          </a:p>
          <a:p>
            <a:r>
              <a:rPr lang="zh-CN" altLang="zh-CN" dirty="0"/>
              <a:t>为了节约字节，我们可以使用 CSS 的缩写形式：</a:t>
            </a:r>
          </a:p>
          <a:p>
            <a:pPr lvl="1"/>
            <a:r>
              <a:rPr lang="zh-CN" altLang="zh-CN" dirty="0"/>
              <a:t>p { color: #f00; }</a:t>
            </a:r>
          </a:p>
          <a:p>
            <a:r>
              <a:rPr lang="zh-CN" altLang="zh-CN" dirty="0"/>
              <a:t>我们还可以通过两种方法使用 RGB 值：</a:t>
            </a:r>
          </a:p>
          <a:p>
            <a:pPr lvl="1"/>
            <a:r>
              <a:rPr lang="zh-CN" altLang="zh-CN" dirty="0"/>
              <a:t>p { color: rgb(255,0,0); } </a:t>
            </a:r>
            <a:endParaRPr lang="en-US" altLang="zh-CN" dirty="0"/>
          </a:p>
          <a:p>
            <a:pPr lvl="1"/>
            <a:r>
              <a:rPr lang="zh-CN" altLang="zh-CN" dirty="0"/>
              <a:t>p { color: rgb(100%,0%,0%); } </a:t>
            </a:r>
          </a:p>
          <a:p>
            <a:endParaRPr lang="en-US" altLang="zh-CN" dirty="0"/>
          </a:p>
          <a:p>
            <a:endParaRPr lang="en-US" altLang="zh-CN" dirty="0"/>
          </a:p>
          <a:p>
            <a:endParaRPr lang="zh-CN" altLang="en-US" dirty="0"/>
          </a:p>
        </p:txBody>
      </p:sp>
      <p:sp>
        <p:nvSpPr>
          <p:cNvPr id="4" name="PA_矩形 7">
            <a:extLst>
              <a:ext uri="{FF2B5EF4-FFF2-40B4-BE49-F238E27FC236}">
                <a16:creationId xmlns:a16="http://schemas.microsoft.com/office/drawing/2014/main" id="{6EFCCF22-5197-4D4A-85E4-12F8534F2820}"/>
              </a:ext>
            </a:extLst>
          </p:cNvPr>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5" name="矩形 4">
            <a:extLst>
              <a:ext uri="{FF2B5EF4-FFF2-40B4-BE49-F238E27FC236}">
                <a16:creationId xmlns:a16="http://schemas.microsoft.com/office/drawing/2014/main" id="{9F0FC1C5-DDA3-4158-A6CE-EBA9F372D28E}"/>
              </a:ext>
            </a:extLst>
          </p:cNvPr>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6" name="矩形 5">
            <a:extLst>
              <a:ext uri="{FF2B5EF4-FFF2-40B4-BE49-F238E27FC236}">
                <a16:creationId xmlns:a16="http://schemas.microsoft.com/office/drawing/2014/main" id="{D94B5C69-A5A8-4ADD-8F19-635A5D9716C5}"/>
              </a:ext>
            </a:extLst>
          </p:cNvPr>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7" name="矩形 6">
            <a:extLst>
              <a:ext uri="{FF2B5EF4-FFF2-40B4-BE49-F238E27FC236}">
                <a16:creationId xmlns:a16="http://schemas.microsoft.com/office/drawing/2014/main" id="{58910012-630E-46A6-9AAD-481059ED6A56}"/>
              </a:ext>
            </a:extLst>
          </p:cNvPr>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8" name="矩形 7">
            <a:extLst>
              <a:ext uri="{FF2B5EF4-FFF2-40B4-BE49-F238E27FC236}">
                <a16:creationId xmlns:a16="http://schemas.microsoft.com/office/drawing/2014/main" id="{4E1D29D8-1F0D-427E-BD2B-9D8BED7813EC}"/>
              </a:ext>
            </a:extLst>
          </p:cNvPr>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a:stCxn id="13" idx="6"/>
            <a:endCxn id="16" idx="2"/>
          </p:cNvCxnSpPr>
          <p:nvPr/>
        </p:nvCxnSpPr>
        <p:spPr>
          <a:xfrm>
            <a:off x="5998845" y="3591560"/>
            <a:ext cx="1530985" cy="635"/>
          </a:xfrm>
          <a:prstGeom prst="line">
            <a:avLst/>
          </a:prstGeom>
        </p:spPr>
        <p:style>
          <a:lnRef idx="1">
            <a:schemeClr val="accent1"/>
          </a:lnRef>
          <a:fillRef idx="0">
            <a:schemeClr val="accent1"/>
          </a:fillRef>
          <a:effectRef idx="0">
            <a:schemeClr val="accent1"/>
          </a:effectRef>
          <a:fontRef idx="minor">
            <a:schemeClr val="tx1"/>
          </a:fontRef>
        </p:style>
      </p:cxnSp>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9" name="矩形 8"/>
          <p:cNvSpPr/>
          <p:nvPr/>
        </p:nvSpPr>
        <p:spPr>
          <a:xfrm>
            <a:off x="316230" y="1614170"/>
            <a:ext cx="2945765" cy="499745"/>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0" name="矩形 9"/>
          <p:cNvSpPr/>
          <p:nvPr/>
        </p:nvSpPr>
        <p:spPr>
          <a:xfrm>
            <a:off x="0" y="1490980"/>
            <a:ext cx="3178810" cy="527050"/>
          </a:xfrm>
          <a:prstGeom prst="rect">
            <a:avLst/>
          </a:prstGeom>
          <a:solidFill>
            <a:srgbClr val="3B64D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黑体" panose="02010609060101010101" charset="-122"/>
                <a:ea typeface="黑体" panose="02010609060101010101" charset="-122"/>
                <a:cs typeface="黑体" panose="02010609060101010101" charset="-122"/>
              </a:rPr>
              <a:t>三、文本输入框</a:t>
            </a:r>
          </a:p>
        </p:txBody>
      </p:sp>
      <p:sp>
        <p:nvSpPr>
          <p:cNvPr id="7" name="六边形 6"/>
          <p:cNvSpPr/>
          <p:nvPr/>
        </p:nvSpPr>
        <p:spPr>
          <a:xfrm>
            <a:off x="908685" y="2940685"/>
            <a:ext cx="1511935" cy="1301115"/>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HTML中文本输入框</a:t>
            </a:r>
          </a:p>
        </p:txBody>
      </p:sp>
      <p:sp>
        <p:nvSpPr>
          <p:cNvPr id="8" name="右箭头 7"/>
          <p:cNvSpPr/>
          <p:nvPr/>
        </p:nvSpPr>
        <p:spPr>
          <a:xfrm>
            <a:off x="2508885" y="3409315"/>
            <a:ext cx="444500" cy="363855"/>
          </a:xfrm>
          <a:prstGeom prst="rightArrow">
            <a:avLst/>
          </a:prstGeom>
          <a:solidFill>
            <a:srgbClr val="7E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1" name="圆角矩形 10"/>
          <p:cNvSpPr/>
          <p:nvPr/>
        </p:nvSpPr>
        <p:spPr>
          <a:xfrm>
            <a:off x="3034665" y="3189605"/>
            <a:ext cx="1343660" cy="803910"/>
          </a:xfrm>
          <a:prstGeom prst="round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&lt;input&gt;</a:t>
            </a:r>
          </a:p>
          <a:p>
            <a:pPr algn="ctr"/>
            <a:r>
              <a:rPr lang="zh-CN" altLang="en-US">
                <a:cs typeface="黑体" panose="02010609060101010101" charset="-122"/>
              </a:rPr>
              <a:t>标签表示</a:t>
            </a:r>
          </a:p>
        </p:txBody>
      </p:sp>
      <p:sp>
        <p:nvSpPr>
          <p:cNvPr id="12" name="右箭头 11"/>
          <p:cNvSpPr/>
          <p:nvPr/>
        </p:nvSpPr>
        <p:spPr>
          <a:xfrm>
            <a:off x="4467225" y="3409950"/>
            <a:ext cx="444500" cy="363855"/>
          </a:xfrm>
          <a:prstGeom prst="rightArrow">
            <a:avLst/>
          </a:prstGeom>
          <a:solidFill>
            <a:srgbClr val="7E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3" name="椭圆 12"/>
          <p:cNvSpPr>
            <a:spLocks noChangeAspect="1"/>
          </p:cNvSpPr>
          <p:nvPr/>
        </p:nvSpPr>
        <p:spPr>
          <a:xfrm>
            <a:off x="4991100" y="3087370"/>
            <a:ext cx="1008000" cy="1008000"/>
          </a:xfrm>
          <a:prstGeom prst="ellipse">
            <a:avLst/>
          </a:prstGeom>
          <a:solidFill>
            <a:srgbClr val="7E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收集用户信息</a:t>
            </a:r>
          </a:p>
        </p:txBody>
      </p:sp>
      <p:sp>
        <p:nvSpPr>
          <p:cNvPr id="14" name="椭圆 13"/>
          <p:cNvSpPr>
            <a:spLocks noChangeAspect="1"/>
          </p:cNvSpPr>
          <p:nvPr/>
        </p:nvSpPr>
        <p:spPr>
          <a:xfrm>
            <a:off x="6074410" y="3268345"/>
            <a:ext cx="648000" cy="648000"/>
          </a:xfrm>
          <a:prstGeom prst="ellipse">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600">
                <a:cs typeface="黑体" panose="02010609060101010101" charset="-122"/>
              </a:rPr>
              <a:t>手机号</a:t>
            </a:r>
          </a:p>
        </p:txBody>
      </p:sp>
      <p:sp>
        <p:nvSpPr>
          <p:cNvPr id="15" name="椭圆 14"/>
          <p:cNvSpPr>
            <a:spLocks noChangeAspect="1"/>
          </p:cNvSpPr>
          <p:nvPr/>
        </p:nvSpPr>
        <p:spPr>
          <a:xfrm>
            <a:off x="6802120" y="3268345"/>
            <a:ext cx="648000" cy="648000"/>
          </a:xfrm>
          <a:prstGeom prst="ellipse">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600">
                <a:cs typeface="黑体" panose="02010609060101010101" charset="-122"/>
              </a:rPr>
              <a:t>姓名</a:t>
            </a:r>
          </a:p>
        </p:txBody>
      </p:sp>
      <p:sp>
        <p:nvSpPr>
          <p:cNvPr id="16" name="椭圆 15"/>
          <p:cNvSpPr>
            <a:spLocks noChangeAspect="1"/>
          </p:cNvSpPr>
          <p:nvPr/>
        </p:nvSpPr>
        <p:spPr>
          <a:xfrm>
            <a:off x="7529830" y="3268345"/>
            <a:ext cx="648000" cy="648000"/>
          </a:xfrm>
          <a:prstGeom prst="ellipse">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600">
                <a:cs typeface="黑体" panose="02010609060101010101" charset="-122"/>
              </a:rPr>
              <a:t>年龄</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圆角矩形 4"/>
          <p:cNvSpPr/>
          <p:nvPr/>
        </p:nvSpPr>
        <p:spPr>
          <a:xfrm>
            <a:off x="471805" y="1596390"/>
            <a:ext cx="8200390" cy="5689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bIns="144145" rtlCol="0" anchor="ctr"/>
          <a:lstStyle/>
          <a:p>
            <a:pPr indent="457200" algn="l" fontAlgn="auto">
              <a:lnSpc>
                <a:spcPct val="150000"/>
              </a:lnSpc>
              <a:extLst>
                <a:ext uri="{35155182-B16C-46BC-9424-99874614C6A1}">
                  <wpsdc:indentchars xmlns:wpsdc="http://www.wps.cn/officeDocument/2017/drawingmlCustomData" xmlns="" val="200" checksum="59296752"/>
                </a:ext>
              </a:extLst>
            </a:pPr>
            <a:r>
              <a:rPr lang="zh-CN" altLang="en-US">
                <a:solidFill>
                  <a:schemeClr val="tx1"/>
                </a:solidFill>
                <a:cs typeface="黑体" panose="02010609060101010101" charset="-122"/>
              </a:rPr>
              <a:t>根据不同的type属性值，input的输入字段拥有很多种形式。</a:t>
            </a:r>
          </a:p>
        </p:txBody>
      </p:sp>
      <p:sp>
        <p:nvSpPr>
          <p:cNvPr id="2" name="流程图: 终止 1"/>
          <p:cNvSpPr/>
          <p:nvPr/>
        </p:nvSpPr>
        <p:spPr>
          <a:xfrm>
            <a:off x="3824605" y="2389505"/>
            <a:ext cx="1496060" cy="743585"/>
          </a:xfrm>
          <a:prstGeom prst="flowChartTerminator">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密码框</a:t>
            </a:r>
          </a:p>
        </p:txBody>
      </p:sp>
      <p:sp>
        <p:nvSpPr>
          <p:cNvPr id="3" name="流程图: 终止 2"/>
          <p:cNvSpPr/>
          <p:nvPr/>
        </p:nvSpPr>
        <p:spPr>
          <a:xfrm>
            <a:off x="5501005" y="2389505"/>
            <a:ext cx="1496060" cy="743585"/>
          </a:xfrm>
          <a:prstGeom prst="flowChartTerminator">
            <a:avLst/>
          </a:prstGeom>
          <a:solidFill>
            <a:srgbClr val="7E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单选按钮</a:t>
            </a:r>
          </a:p>
        </p:txBody>
      </p:sp>
      <p:sp>
        <p:nvSpPr>
          <p:cNvPr id="6" name="流程图: 终止 5"/>
          <p:cNvSpPr/>
          <p:nvPr/>
        </p:nvSpPr>
        <p:spPr>
          <a:xfrm>
            <a:off x="2148205" y="2389505"/>
            <a:ext cx="1496060" cy="743585"/>
          </a:xfrm>
          <a:prstGeom prst="flowChartTerminator">
            <a:avLst/>
          </a:prstGeom>
          <a:solidFill>
            <a:srgbClr val="7E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复选框</a:t>
            </a:r>
          </a:p>
        </p:txBody>
      </p:sp>
      <p:sp>
        <p:nvSpPr>
          <p:cNvPr id="18" name="流程图: 终止 17"/>
          <p:cNvSpPr/>
          <p:nvPr/>
        </p:nvSpPr>
        <p:spPr>
          <a:xfrm>
            <a:off x="471805" y="2389505"/>
            <a:ext cx="1496060" cy="743585"/>
          </a:xfrm>
          <a:prstGeom prst="flowChartTerminator">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文本字段</a:t>
            </a:r>
          </a:p>
        </p:txBody>
      </p:sp>
      <p:sp>
        <p:nvSpPr>
          <p:cNvPr id="19" name="流程图: 终止 18"/>
          <p:cNvSpPr/>
          <p:nvPr/>
        </p:nvSpPr>
        <p:spPr>
          <a:xfrm>
            <a:off x="7177405" y="2389505"/>
            <a:ext cx="1496060" cy="743585"/>
          </a:xfrm>
          <a:prstGeom prst="flowChartTerminator">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按钮</a:t>
            </a:r>
          </a:p>
        </p:txBody>
      </p:sp>
      <p:cxnSp>
        <p:nvCxnSpPr>
          <p:cNvPr id="20" name="直接连接符 19"/>
          <p:cNvCxnSpPr/>
          <p:nvPr/>
        </p:nvCxnSpPr>
        <p:spPr>
          <a:xfrm>
            <a:off x="497205" y="3403600"/>
            <a:ext cx="8149590" cy="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72440" y="3674745"/>
            <a:ext cx="8201025" cy="800100"/>
          </a:xfrm>
          <a:prstGeom prst="rect">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当type=“text”时，网页中的表现形式是普通文本输入框。</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0755" y="1876425"/>
            <a:ext cx="7454265" cy="2392680"/>
          </a:xfrm>
          <a:prstGeom prst="roundRect">
            <a:avLst/>
          </a:prstGeom>
          <a:noFill/>
          <a:ln>
            <a:solidFill>
              <a:srgbClr val="3B64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l" fontAlgn="auto">
              <a:lnSpc>
                <a:spcPct val="150000"/>
              </a:lnSpc>
              <a:extLst>
                <a:ext uri="{35155182-B16C-46BC-9424-99874614C6A1}">
                  <wpsdc:indentchars xmlns:wpsdc="http://www.wps.cn/officeDocument/2017/drawingmlCustomData" xmlns="" val="200" checksum="59296752"/>
                </a:ext>
              </a:extLst>
            </a:pPr>
            <a:endParaRPr lang="zh-CN" altLang="en-US">
              <a:cs typeface="黑体" panose="02010609060101010101" charset="-122"/>
            </a:endParaRPr>
          </a:p>
        </p:txBody>
      </p:sp>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实施准备</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7" name="圆角矩形 6"/>
          <p:cNvSpPr/>
          <p:nvPr/>
        </p:nvSpPr>
        <p:spPr>
          <a:xfrm>
            <a:off x="845185" y="1722755"/>
            <a:ext cx="7454265" cy="2392680"/>
          </a:xfrm>
          <a:prstGeom prst="round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l" fontAlgn="auto">
              <a:lnSpc>
                <a:spcPct val="150000"/>
              </a:lnSpc>
              <a:extLst>
                <a:ext uri="{35155182-B16C-46BC-9424-99874614C6A1}">
                  <wpsdc:indentchars xmlns:wpsdc="http://www.wps.cn/officeDocument/2017/drawingmlCustomData" xmlns="" val="200" checksum="59296752"/>
                </a:ext>
              </a:extLst>
            </a:pPr>
            <a:r>
              <a:rPr lang="zh-CN" altLang="en-US">
                <a:cs typeface="黑体" panose="02010609060101010101" charset="-122"/>
              </a:rPr>
              <a:t>本节主要讲述网站中LOGO区块的搭建和样式设置，学习完本章的内容我们就可以使用“div+CSS”的方式来进行网页布局并且在布局的基础上进行美观度的调整。</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圆角矩形 1"/>
          <p:cNvSpPr/>
          <p:nvPr/>
        </p:nvSpPr>
        <p:spPr>
          <a:xfrm>
            <a:off x="0" y="1325245"/>
            <a:ext cx="3983990" cy="4857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步骤1：引入外部CSS样式</a:t>
            </a:r>
          </a:p>
        </p:txBody>
      </p:sp>
      <p:sp>
        <p:nvSpPr>
          <p:cNvPr id="100" name="文本框 99"/>
          <p:cNvSpPr txBox="1"/>
          <p:nvPr/>
        </p:nvSpPr>
        <p:spPr>
          <a:xfrm>
            <a:off x="477520" y="2167890"/>
            <a:ext cx="3722370" cy="2584450"/>
          </a:xfrm>
          <a:prstGeom prst="rect">
            <a:avLst/>
          </a:prstGeom>
          <a:noFill/>
          <a:ln w="9525">
            <a:noFill/>
          </a:ln>
        </p:spPr>
        <p:txBody>
          <a:bodyPr wrap="square">
            <a:spAutoFit/>
          </a:bodyPr>
          <a:lstStyle/>
          <a:p>
            <a:pPr indent="457200" fontAlgn="auto">
              <a:lnSpc>
                <a:spcPct val="150000"/>
              </a:lnSpc>
              <a:extLst>
                <a:ext uri="{35155182-B16C-46BC-9424-99874614C6A1}">
                  <wpsdc:indentchars xmlns:wpsdc="http://www.wps.cn/officeDocument/2017/drawingmlCustomData" xmlns="" val="200" checksum="59296752"/>
                </a:ext>
              </a:extLst>
            </a:pPr>
            <a:r>
              <a:rPr lang="zh-CN" b="0">
                <a:ea typeface="黑体" panose="02010609060101010101" charset="-122"/>
                <a:cs typeface="黑体" panose="02010609060101010101" charset="-122"/>
              </a:rPr>
              <a:t>一般，在项目中开发人员使用外联的</a:t>
            </a:r>
            <a:r>
              <a:rPr lang="en-US" b="0">
                <a:latin typeface="黑体" panose="02010609060101010101" charset="-122"/>
                <a:cs typeface="黑体" panose="02010609060101010101" charset="-122"/>
              </a:rPr>
              <a:t>CSS</a:t>
            </a:r>
            <a:r>
              <a:rPr lang="zh-CN" b="0">
                <a:ea typeface="黑体" panose="02010609060101010101" charset="-122"/>
                <a:cs typeface="黑体" panose="02010609060101010101" charset="-122"/>
              </a:rPr>
              <a:t>样式表，使</a:t>
            </a:r>
            <a:r>
              <a:rPr lang="en-US" b="0">
                <a:latin typeface="黑体" panose="02010609060101010101" charset="-122"/>
                <a:cs typeface="黑体" panose="02010609060101010101" charset="-122"/>
              </a:rPr>
              <a:t>HTML</a:t>
            </a:r>
            <a:r>
              <a:rPr lang="zh-CN" b="0">
                <a:ea typeface="黑体" panose="02010609060101010101" charset="-122"/>
                <a:cs typeface="黑体" panose="02010609060101010101" charset="-122"/>
              </a:rPr>
              <a:t>和</a:t>
            </a:r>
            <a:r>
              <a:rPr lang="en-US" b="0">
                <a:latin typeface="黑体" panose="02010609060101010101" charset="-122"/>
                <a:cs typeface="黑体" panose="02010609060101010101" charset="-122"/>
              </a:rPr>
              <a:t>CSS</a:t>
            </a:r>
            <a:r>
              <a:rPr lang="zh-CN" b="0">
                <a:ea typeface="黑体" panose="02010609060101010101" charset="-122"/>
                <a:cs typeface="黑体" panose="02010609060101010101" charset="-122"/>
              </a:rPr>
              <a:t>分开，不仅方便维护，也方便查看。在项目根目录下创建</a:t>
            </a:r>
            <a:r>
              <a:rPr lang="en-US" b="0">
                <a:latin typeface="黑体" panose="02010609060101010101" charset="-122"/>
                <a:cs typeface="黑体" panose="02010609060101010101" charset="-122"/>
              </a:rPr>
              <a:t>CSS</a:t>
            </a:r>
            <a:r>
              <a:rPr lang="zh-CN" b="0">
                <a:ea typeface="黑体" panose="02010609060101010101" charset="-122"/>
                <a:cs typeface="黑体" panose="02010609060101010101" charset="-122"/>
              </a:rPr>
              <a:t>文件夹，并在</a:t>
            </a:r>
            <a:r>
              <a:rPr lang="en-US" b="0">
                <a:latin typeface="黑体" panose="02010609060101010101" charset="-122"/>
                <a:cs typeface="黑体" panose="02010609060101010101" charset="-122"/>
              </a:rPr>
              <a:t>CSS</a:t>
            </a:r>
            <a:r>
              <a:rPr lang="zh-CN" b="0">
                <a:ea typeface="黑体" panose="02010609060101010101" charset="-122"/>
                <a:cs typeface="黑体" panose="02010609060101010101" charset="-122"/>
              </a:rPr>
              <a:t>文件夹下创建</a:t>
            </a:r>
            <a:r>
              <a:rPr lang="en-US" b="0">
                <a:latin typeface="黑体" panose="02010609060101010101" charset="-122"/>
                <a:cs typeface="黑体" panose="02010609060101010101" charset="-122"/>
              </a:rPr>
              <a:t>content.css</a:t>
            </a:r>
            <a:r>
              <a:rPr lang="zh-CN" b="0">
                <a:ea typeface="黑体" panose="02010609060101010101" charset="-122"/>
                <a:cs typeface="黑体" panose="02010609060101010101" charset="-122"/>
              </a:rPr>
              <a:t>文件，如图所示。</a:t>
            </a:r>
            <a:endParaRPr lang="zh-CN" altLang="en-US" b="0">
              <a:ea typeface="黑体" panose="02010609060101010101" charset="-122"/>
              <a:cs typeface="黑体" panose="02010609060101010101" charset="-122"/>
            </a:endParaRPr>
          </a:p>
        </p:txBody>
      </p:sp>
      <p:pic>
        <p:nvPicPr>
          <p:cNvPr id="3" name="图片 11"/>
          <p:cNvPicPr>
            <a:picLocks noChangeAspect="1"/>
          </p:cNvPicPr>
          <p:nvPr/>
        </p:nvPicPr>
        <p:blipFill>
          <a:blip r:embed="rId3"/>
          <a:stretch>
            <a:fillRect/>
          </a:stretch>
        </p:blipFill>
        <p:spPr>
          <a:xfrm>
            <a:off x="4283710" y="1325245"/>
            <a:ext cx="4279265" cy="3427095"/>
          </a:xfrm>
          <a:prstGeom prst="rect">
            <a:avLst/>
          </a:prstGeom>
          <a:noFill/>
          <a:ln w="9525">
            <a:noFill/>
          </a:ln>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85470" y="3429000"/>
            <a:ext cx="7948930" cy="1344295"/>
          </a:xfrm>
          <a:prstGeom prst="rect">
            <a:avLst/>
          </a:prstGeom>
          <a:solidFill>
            <a:srgbClr val="80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l" fontAlgn="auto">
              <a:lnSpc>
                <a:spcPct val="150000"/>
              </a:lnSpc>
              <a:extLst>
                <a:ext uri="{35155182-B16C-46BC-9424-99874614C6A1}">
                  <wpsdc:indentchars xmlns:wpsdc="http://www.wps.cn/officeDocument/2017/drawingmlCustomData" xmlns="" val="200" checksum="59296752"/>
                </a:ext>
              </a:extLst>
            </a:pPr>
            <a:r>
              <a:rPr lang="zh-CN" altLang="en-US">
                <a:cs typeface="黑体" panose="02010609060101010101" charset="-122"/>
              </a:rPr>
              <a:t>浏览器会从CSS文件夹下的content.css文件中读取声明样式，并根据它来对HTML文档进行格式化。</a:t>
            </a:r>
          </a:p>
        </p:txBody>
      </p:sp>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 name="矩形 2"/>
          <p:cNvSpPr/>
          <p:nvPr/>
        </p:nvSpPr>
        <p:spPr>
          <a:xfrm>
            <a:off x="586105" y="1395730"/>
            <a:ext cx="7948295" cy="514350"/>
          </a:xfrm>
          <a:prstGeom prst="rect">
            <a:avLst/>
          </a:prstGeom>
          <a:no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xmlns="" val="200" checksum="59296752"/>
                </a:ext>
              </a:extLst>
            </a:pPr>
            <a:r>
              <a:rPr lang="zh-CN" altLang="en-US">
                <a:solidFill>
                  <a:srgbClr val="2D3A4A"/>
                </a:solidFill>
                <a:cs typeface="黑体" panose="02010609060101010101" charset="-122"/>
              </a:rPr>
              <a:t>然后在需要引入外部CSS样式的页面中引入外部CSS的样式，代码如下：</a:t>
            </a:r>
          </a:p>
        </p:txBody>
      </p:sp>
      <p:pic>
        <p:nvPicPr>
          <p:cNvPr id="6" name="图片 5"/>
          <p:cNvPicPr>
            <a:picLocks noChangeAspect="1"/>
          </p:cNvPicPr>
          <p:nvPr/>
        </p:nvPicPr>
        <p:blipFill>
          <a:blip r:embed="rId4"/>
          <a:stretch>
            <a:fillRect/>
          </a:stretch>
        </p:blipFill>
        <p:spPr>
          <a:xfrm>
            <a:off x="585470" y="2072640"/>
            <a:ext cx="7977505" cy="1193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圆角矩形 1"/>
          <p:cNvSpPr/>
          <p:nvPr/>
        </p:nvSpPr>
        <p:spPr>
          <a:xfrm>
            <a:off x="0" y="1379220"/>
            <a:ext cx="4878070" cy="4857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步骤2：LOGO栏的设计</a:t>
            </a:r>
          </a:p>
        </p:txBody>
      </p:sp>
      <p:sp>
        <p:nvSpPr>
          <p:cNvPr id="3" name="矩形 2"/>
          <p:cNvSpPr/>
          <p:nvPr/>
        </p:nvSpPr>
        <p:spPr>
          <a:xfrm>
            <a:off x="586105" y="2011680"/>
            <a:ext cx="7948295" cy="1218565"/>
          </a:xfrm>
          <a:prstGeom prst="rect">
            <a:avLst/>
          </a:prstGeom>
          <a:no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06400" algn="l" fontAlgn="auto">
              <a:lnSpc>
                <a:spcPct val="150000"/>
              </a:lnSpc>
              <a:extLst>
                <a:ext uri="{35155182-B16C-46BC-9424-99874614C6A1}">
                  <wpsdc:indentchars xmlns:wpsdc="http://www.wps.cn/officeDocument/2017/drawingmlCustomData" xmlns="" val="200" checksum="1740828767"/>
                </a:ext>
              </a:extLst>
            </a:pPr>
            <a:r>
              <a:rPr lang="zh-CN" altLang="en-US" sz="1600">
                <a:solidFill>
                  <a:srgbClr val="2D3A4A"/>
                </a:solidFill>
                <a:cs typeface="黑体" panose="02010609060101010101" charset="-122"/>
              </a:rPr>
              <a:t>步骤2.1：LOGO栏的页面实现</a:t>
            </a:r>
          </a:p>
          <a:p>
            <a:pPr indent="406400" algn="l" fontAlgn="auto">
              <a:lnSpc>
                <a:spcPct val="150000"/>
              </a:lnSpc>
              <a:extLst>
                <a:ext uri="{35155182-B16C-46BC-9424-99874614C6A1}">
                  <wpsdc:indentchars xmlns:wpsdc="http://www.wps.cn/officeDocument/2017/drawingmlCustomData" xmlns="" val="200" checksum="1740828767"/>
                </a:ext>
              </a:extLst>
            </a:pPr>
            <a:r>
              <a:rPr lang="zh-CN" altLang="en-US" sz="1600">
                <a:solidFill>
                  <a:srgbClr val="2D3A4A"/>
                </a:solidFill>
                <a:cs typeface="黑体" panose="02010609060101010101" charset="-122"/>
              </a:rPr>
              <a:t>LOGO栏目左边使用img图片实现，右边先使用div布局，然后在div中使用&lt;span&gt;标签及&lt;p&gt;标签实现文字信息的布局，代码如下：</a:t>
            </a:r>
          </a:p>
        </p:txBody>
      </p:sp>
      <p:pic>
        <p:nvPicPr>
          <p:cNvPr id="7" name="图片 6"/>
          <p:cNvPicPr>
            <a:picLocks noChangeAspect="1"/>
          </p:cNvPicPr>
          <p:nvPr/>
        </p:nvPicPr>
        <p:blipFill>
          <a:blip r:embed="rId4"/>
          <a:stretch>
            <a:fillRect/>
          </a:stretch>
        </p:blipFill>
        <p:spPr>
          <a:xfrm>
            <a:off x="586105" y="3376930"/>
            <a:ext cx="5494020" cy="1503680"/>
          </a:xfrm>
          <a:prstGeom prst="rect">
            <a:avLst/>
          </a:prstGeom>
        </p:spPr>
      </p:pic>
      <p:sp>
        <p:nvSpPr>
          <p:cNvPr id="8" name="圆角矩形 7"/>
          <p:cNvSpPr/>
          <p:nvPr/>
        </p:nvSpPr>
        <p:spPr>
          <a:xfrm>
            <a:off x="3268980" y="3446780"/>
            <a:ext cx="5259705" cy="1367790"/>
          </a:xfrm>
          <a:prstGeom prst="roundRect">
            <a:avLst/>
          </a:prstGeom>
          <a:solidFill>
            <a:srgbClr val="7EA6F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55600" algn="l" fontAlgn="auto">
              <a:extLst>
                <a:ext uri="{35155182-B16C-46BC-9424-99874614C6A1}">
                  <wpsdc:indentchars xmlns:wpsdc="http://www.wps.cn/officeDocument/2017/drawingmlCustomData" xmlns="" val="200" checksum="3837665281"/>
                </a:ext>
              </a:extLst>
            </a:pPr>
            <a:r>
              <a:rPr lang="zh-CN" altLang="en-US" sz="1400" dirty="0">
                <a:solidFill>
                  <a:schemeClr val="bg1"/>
                </a:solidFill>
                <a:cs typeface="黑体" panose="02010609060101010101" charset="-122"/>
              </a:rPr>
              <a:t>运行以上代码发现文本部分会排列到图片的下方，这是因为div是块级元素会默认占一行，所以需要给右边文本部分的外层div设置显示在同一行，</a:t>
            </a:r>
            <a:r>
              <a:rPr lang="en-US" altLang="zh-CN" sz="1400" dirty="0">
                <a:solidFill>
                  <a:schemeClr val="bg1"/>
                </a:solidFill>
                <a:cs typeface="黑体" panose="02010609060101010101" charset="-122"/>
              </a:rPr>
              <a:t>display: inline-block;</a:t>
            </a:r>
          </a:p>
          <a:p>
            <a:pPr indent="355600" algn="l" fontAlgn="auto">
              <a:extLst>
                <a:ext uri="{35155182-B16C-46BC-9424-99874614C6A1}">
                  <wpsdc:indentchars xmlns:wpsdc="http://www.wps.cn/officeDocument/2017/drawingmlCustomData" xmlns="" val="200" checksum="3837665281"/>
                </a:ext>
              </a:extLst>
            </a:pPr>
            <a:r>
              <a:rPr lang="zh-CN" altLang="en-US" sz="1400" dirty="0">
                <a:solidFill>
                  <a:schemeClr val="bg1"/>
                </a:solidFill>
                <a:cs typeface="黑体" panose="02010609060101010101" charset="-122"/>
              </a:rPr>
              <a:t>或者添加浮动，添加了浮动属性的div会脱离标准常规流的控制，移动到其父元素的指定位置，添加“float:right”属性后就可以使图片和div排列在一行了。</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 name="矩形 2"/>
          <p:cNvSpPr/>
          <p:nvPr/>
        </p:nvSpPr>
        <p:spPr>
          <a:xfrm>
            <a:off x="585470" y="1485900"/>
            <a:ext cx="7948930" cy="545465"/>
          </a:xfrm>
          <a:prstGeom prst="rect">
            <a:avLst/>
          </a:prstGeom>
          <a:no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xmlns="" val="200" checksum="59296752"/>
                </a:ext>
              </a:extLst>
            </a:pPr>
            <a:r>
              <a:rPr lang="zh-CN" altLang="en-US">
                <a:solidFill>
                  <a:srgbClr val="2D3A4A"/>
                </a:solidFill>
                <a:cs typeface="黑体" panose="02010609060101010101" charset="-122"/>
              </a:rPr>
              <a:t>步骤2.1：LOGO栏的页面样式设置</a:t>
            </a:r>
          </a:p>
        </p:txBody>
      </p:sp>
      <p:sp>
        <p:nvSpPr>
          <p:cNvPr id="364546" name="MH_SubTitle_1"/>
          <p:cNvSpPr/>
          <p:nvPr>
            <p:custDataLst>
              <p:tags r:id="rId2"/>
            </p:custDataLst>
          </p:nvPr>
        </p:nvSpPr>
        <p:spPr>
          <a:xfrm>
            <a:off x="1322705" y="2423160"/>
            <a:ext cx="1845945" cy="313690"/>
          </a:xfrm>
          <a:custGeom>
            <a:avLst/>
            <a:gdLst>
              <a:gd name="txL" fmla="*/ 0 w 2736304"/>
              <a:gd name="txT" fmla="*/ 0 h 864096"/>
              <a:gd name="txR" fmla="*/ 2736304 w 2736304"/>
              <a:gd name="txB" fmla="*/ 864096 h 864096"/>
            </a:gdLst>
            <a:ahLst/>
            <a:cxnLst>
              <a:cxn ang="0">
                <a:pos x="0" y="15220"/>
              </a:cxn>
              <a:cxn ang="0">
                <a:pos x="2031589" y="15220"/>
              </a:cxn>
              <a:cxn ang="0">
                <a:pos x="2051050" y="0"/>
              </a:cxn>
              <a:cxn ang="0">
                <a:pos x="2031589" y="487363"/>
              </a:cxn>
              <a:cxn ang="0">
                <a:pos x="0" y="487363"/>
              </a:cxn>
              <a:cxn ang="0">
                <a:pos x="0" y="0"/>
              </a:cxn>
            </a:cxnLst>
            <a:rect l="txL" t="txT" r="txR" b="txB"/>
            <a:pathLst>
              <a:path w="2736304" h="864096">
                <a:moveTo>
                  <a:pt x="0" y="0"/>
                </a:moveTo>
                <a:lnTo>
                  <a:pt x="2736304" y="0"/>
                </a:lnTo>
                <a:lnTo>
                  <a:pt x="2544800" y="465631"/>
                </a:lnTo>
                <a:lnTo>
                  <a:pt x="2736304" y="864096"/>
                </a:lnTo>
                <a:lnTo>
                  <a:pt x="0" y="864096"/>
                </a:lnTo>
                <a:lnTo>
                  <a:pt x="0" y="0"/>
                </a:lnTo>
                <a:close/>
              </a:path>
            </a:pathLst>
          </a:custGeom>
          <a:solidFill>
            <a:srgbClr val="C7D9FA"/>
          </a:solidFill>
          <a:ln w="12700">
            <a:noFill/>
          </a:ln>
        </p:spPr>
        <p:txBody>
          <a:bodyPr anchor="ctr"/>
          <a:lstStyle/>
          <a:p>
            <a:pPr algn="ctr"/>
            <a:r>
              <a:rPr lang="en-US" altLang="zh-CN" sz="1600" dirty="0">
                <a:solidFill>
                  <a:srgbClr val="4D4D4D"/>
                </a:solidFill>
                <a:latin typeface="黑体" panose="02010609060101010101" charset="-122"/>
                <a:ea typeface="黑体" panose="02010609060101010101" charset="-122"/>
                <a:cs typeface="黑体" panose="02010609060101010101" charset="-122"/>
              </a:rPr>
              <a:t>color: #30b30e</a:t>
            </a:r>
            <a:endParaRPr lang="zh-CN" altLang="en-US" sz="1600" dirty="0">
              <a:solidFill>
                <a:srgbClr val="4D4D4D"/>
              </a:solidFill>
              <a:latin typeface="黑体" panose="02010609060101010101" charset="-122"/>
              <a:ea typeface="黑体" panose="02010609060101010101" charset="-122"/>
              <a:cs typeface="黑体" panose="02010609060101010101" charset="-122"/>
            </a:endParaRPr>
          </a:p>
        </p:txBody>
      </p:sp>
      <p:sp>
        <p:nvSpPr>
          <p:cNvPr id="364547" name="MH_Other_1"/>
          <p:cNvSpPr/>
          <p:nvPr>
            <p:custDataLst>
              <p:tags r:id="rId3"/>
            </p:custDataLst>
          </p:nvPr>
        </p:nvSpPr>
        <p:spPr>
          <a:xfrm>
            <a:off x="894080" y="2423160"/>
            <a:ext cx="537210" cy="313690"/>
          </a:xfrm>
          <a:custGeom>
            <a:avLst/>
            <a:gdLst>
              <a:gd name="txL" fmla="*/ 0 w 796316"/>
              <a:gd name="txT" fmla="*/ 0 h 864096"/>
              <a:gd name="txR" fmla="*/ 796316 w 796316"/>
              <a:gd name="txB" fmla="*/ 864096 h 864096"/>
            </a:gdLst>
            <a:ahLst/>
            <a:cxnLst/>
            <a:rect l="txL" t="txT" r="txR" b="txB"/>
            <a:pathLst>
              <a:path w="796316" h="864096">
                <a:moveTo>
                  <a:pt x="0" y="0"/>
                </a:moveTo>
                <a:lnTo>
                  <a:pt x="648072" y="0"/>
                </a:lnTo>
                <a:lnTo>
                  <a:pt x="648072" y="328277"/>
                </a:lnTo>
                <a:lnTo>
                  <a:pt x="796316" y="432048"/>
                </a:lnTo>
                <a:lnTo>
                  <a:pt x="648072" y="535818"/>
                </a:lnTo>
                <a:lnTo>
                  <a:pt x="648072" y="864096"/>
                </a:lnTo>
                <a:lnTo>
                  <a:pt x="0" y="864096"/>
                </a:lnTo>
                <a:close/>
              </a:path>
            </a:pathLst>
          </a:custGeom>
          <a:solidFill>
            <a:srgbClr val="3B64DA"/>
          </a:solidFill>
          <a:ln w="12700">
            <a:noFill/>
          </a:ln>
        </p:spPr>
        <p:txBody>
          <a:bodyPr lIns="0" anchor="ctr"/>
          <a:lstStyle/>
          <a:p>
            <a:pPr algn="ctr"/>
            <a:r>
              <a:rPr lang="en-US" altLang="zh-CN" sz="2400" dirty="0">
                <a:solidFill>
                  <a:srgbClr val="FFFFFF"/>
                </a:solidFill>
                <a:latin typeface="黑体" panose="02010609060101010101" charset="-122"/>
                <a:ea typeface="黑体" panose="02010609060101010101" charset="-122"/>
                <a:cs typeface="黑体" panose="02010609060101010101" charset="-122"/>
              </a:rPr>
              <a:t>01</a:t>
            </a:r>
            <a:endParaRPr lang="zh-CN" altLang="en-US" sz="2400" dirty="0">
              <a:solidFill>
                <a:srgbClr val="FFFFFF"/>
              </a:solidFill>
              <a:latin typeface="黑体" panose="02010609060101010101" charset="-122"/>
              <a:ea typeface="黑体" panose="02010609060101010101" charset="-122"/>
              <a:cs typeface="黑体" panose="02010609060101010101" charset="-122"/>
            </a:endParaRPr>
          </a:p>
        </p:txBody>
      </p:sp>
      <p:sp>
        <p:nvSpPr>
          <p:cNvPr id="364548" name="MH_Text_1"/>
          <p:cNvSpPr txBox="1"/>
          <p:nvPr>
            <p:custDataLst>
              <p:tags r:id="rId4"/>
            </p:custDataLst>
          </p:nvPr>
        </p:nvSpPr>
        <p:spPr>
          <a:xfrm>
            <a:off x="1322705" y="2770505"/>
            <a:ext cx="3663315" cy="312420"/>
          </a:xfrm>
          <a:prstGeom prst="rect">
            <a:avLst/>
          </a:prstGeom>
          <a:noFill/>
          <a:ln w="9525">
            <a:noFill/>
          </a:ln>
        </p:spPr>
        <p:txBody>
          <a:bodyPr anchor="t"/>
          <a:lstStyle/>
          <a:p>
            <a:pPr algn="just">
              <a:lnSpc>
                <a:spcPct val="130000"/>
              </a:lnSpc>
            </a:pPr>
            <a:r>
              <a:rPr lang="fr-FR" altLang="zh-CN" sz="1600" dirty="0">
                <a:solidFill>
                  <a:srgbClr val="595959"/>
                </a:solidFill>
                <a:latin typeface="黑体" panose="02010609060101010101" charset="-122"/>
                <a:ea typeface="黑体" panose="02010609060101010101" charset="-122"/>
                <a:cs typeface="黑体" panose="02010609060101010101" charset="-122"/>
              </a:rPr>
              <a:t>设置文本颜色，CSS支持的颜色多达140余种，以及十六进制值、RGB 值、RGBA 值、HSL 值、HSLA 值和不透明度。</a:t>
            </a:r>
            <a:endParaRPr lang="en-US" altLang="zh-CN" sz="1600" dirty="0">
              <a:solidFill>
                <a:srgbClr val="595959"/>
              </a:solidFill>
              <a:latin typeface="黑体" panose="02010609060101010101" charset="-122"/>
              <a:ea typeface="黑体" panose="02010609060101010101" charset="-122"/>
              <a:cs typeface="黑体" panose="02010609060101010101" charset="-122"/>
            </a:endParaRPr>
          </a:p>
        </p:txBody>
      </p:sp>
      <p:sp>
        <p:nvSpPr>
          <p:cNvPr id="364549" name="MH_SubTitle_2"/>
          <p:cNvSpPr/>
          <p:nvPr>
            <p:custDataLst>
              <p:tags r:id="rId5"/>
            </p:custDataLst>
          </p:nvPr>
        </p:nvSpPr>
        <p:spPr>
          <a:xfrm>
            <a:off x="1322705" y="3920490"/>
            <a:ext cx="1845945" cy="313690"/>
          </a:xfrm>
          <a:custGeom>
            <a:avLst/>
            <a:gdLst>
              <a:gd name="txL" fmla="*/ 0 w 2736304"/>
              <a:gd name="txT" fmla="*/ 0 h 864096"/>
              <a:gd name="txR" fmla="*/ 2736304 w 2736304"/>
              <a:gd name="txB" fmla="*/ 864096 h 864096"/>
            </a:gdLst>
            <a:ahLst/>
            <a:cxnLst>
              <a:cxn ang="0">
                <a:pos x="0" y="15220"/>
              </a:cxn>
              <a:cxn ang="0">
                <a:pos x="2031589" y="15220"/>
              </a:cxn>
              <a:cxn ang="0">
                <a:pos x="2051050" y="0"/>
              </a:cxn>
              <a:cxn ang="0">
                <a:pos x="2031589" y="487363"/>
              </a:cxn>
              <a:cxn ang="0">
                <a:pos x="0" y="487363"/>
              </a:cxn>
              <a:cxn ang="0">
                <a:pos x="0" y="0"/>
              </a:cxn>
            </a:cxnLst>
            <a:rect l="txL" t="txT" r="txR" b="txB"/>
            <a:pathLst>
              <a:path w="2736304" h="864096">
                <a:moveTo>
                  <a:pt x="0" y="0"/>
                </a:moveTo>
                <a:lnTo>
                  <a:pt x="2736304" y="0"/>
                </a:lnTo>
                <a:lnTo>
                  <a:pt x="2544800" y="465631"/>
                </a:lnTo>
                <a:lnTo>
                  <a:pt x="2736304" y="864096"/>
                </a:lnTo>
                <a:lnTo>
                  <a:pt x="0" y="864096"/>
                </a:lnTo>
                <a:lnTo>
                  <a:pt x="0" y="0"/>
                </a:lnTo>
                <a:close/>
              </a:path>
            </a:pathLst>
          </a:custGeom>
          <a:solidFill>
            <a:srgbClr val="C7D9FA"/>
          </a:solidFill>
          <a:ln w="12700">
            <a:noFill/>
          </a:ln>
        </p:spPr>
        <p:txBody>
          <a:bodyPr anchor="ctr"/>
          <a:lstStyle/>
          <a:p>
            <a:pPr algn="ctr"/>
            <a:r>
              <a:rPr lang="en-US" altLang="zh-CN" sz="1600" dirty="0">
                <a:solidFill>
                  <a:srgbClr val="4D4D4D"/>
                </a:solidFill>
                <a:latin typeface="黑体" panose="02010609060101010101" charset="-122"/>
                <a:ea typeface="黑体" panose="02010609060101010101" charset="-122"/>
                <a:cs typeface="黑体" panose="02010609060101010101" charset="-122"/>
              </a:rPr>
              <a:t>font-size: 30px</a:t>
            </a:r>
            <a:endParaRPr lang="zh-CN" altLang="en-US" sz="1600" dirty="0">
              <a:solidFill>
                <a:srgbClr val="4D4D4D"/>
              </a:solidFill>
              <a:latin typeface="黑体" panose="02010609060101010101" charset="-122"/>
              <a:ea typeface="黑体" panose="02010609060101010101" charset="-122"/>
              <a:cs typeface="黑体" panose="02010609060101010101" charset="-122"/>
            </a:endParaRPr>
          </a:p>
        </p:txBody>
      </p:sp>
      <p:sp>
        <p:nvSpPr>
          <p:cNvPr id="364550" name="MH_Other_2"/>
          <p:cNvSpPr/>
          <p:nvPr>
            <p:custDataLst>
              <p:tags r:id="rId6"/>
            </p:custDataLst>
          </p:nvPr>
        </p:nvSpPr>
        <p:spPr>
          <a:xfrm>
            <a:off x="894080" y="3920490"/>
            <a:ext cx="537210" cy="313690"/>
          </a:xfrm>
          <a:custGeom>
            <a:avLst/>
            <a:gdLst>
              <a:gd name="txL" fmla="*/ 0 w 796316"/>
              <a:gd name="txT" fmla="*/ 0 h 864096"/>
              <a:gd name="txR" fmla="*/ 796316 w 796316"/>
              <a:gd name="txB" fmla="*/ 864096 h 864096"/>
            </a:gdLst>
            <a:ahLst/>
            <a:cxnLst/>
            <a:rect l="txL" t="txT" r="txR" b="txB"/>
            <a:pathLst>
              <a:path w="796316" h="864096">
                <a:moveTo>
                  <a:pt x="0" y="0"/>
                </a:moveTo>
                <a:lnTo>
                  <a:pt x="648072" y="0"/>
                </a:lnTo>
                <a:lnTo>
                  <a:pt x="648072" y="328277"/>
                </a:lnTo>
                <a:lnTo>
                  <a:pt x="796316" y="432048"/>
                </a:lnTo>
                <a:lnTo>
                  <a:pt x="648072" y="535818"/>
                </a:lnTo>
                <a:lnTo>
                  <a:pt x="648072" y="864096"/>
                </a:lnTo>
                <a:lnTo>
                  <a:pt x="0" y="864096"/>
                </a:lnTo>
                <a:close/>
              </a:path>
            </a:pathLst>
          </a:custGeom>
          <a:solidFill>
            <a:srgbClr val="3B64DA"/>
          </a:solidFill>
          <a:ln w="12700">
            <a:noFill/>
          </a:ln>
        </p:spPr>
        <p:txBody>
          <a:bodyPr lIns="0" anchor="ctr"/>
          <a:lstStyle/>
          <a:p>
            <a:pPr algn="ctr"/>
            <a:r>
              <a:rPr lang="en-US" altLang="zh-CN" sz="2400" dirty="0">
                <a:solidFill>
                  <a:srgbClr val="FFFFFF"/>
                </a:solidFill>
                <a:latin typeface="黑体" panose="02010609060101010101" charset="-122"/>
                <a:ea typeface="黑体" panose="02010609060101010101" charset="-122"/>
                <a:cs typeface="黑体" panose="02010609060101010101" charset="-122"/>
              </a:rPr>
              <a:t>02</a:t>
            </a:r>
            <a:endParaRPr lang="zh-CN" altLang="en-US" sz="2400" dirty="0">
              <a:solidFill>
                <a:srgbClr val="FFFFFF"/>
              </a:solidFill>
              <a:latin typeface="黑体" panose="02010609060101010101" charset="-122"/>
              <a:ea typeface="黑体" panose="02010609060101010101" charset="-122"/>
              <a:cs typeface="黑体" panose="02010609060101010101" charset="-122"/>
            </a:endParaRPr>
          </a:p>
        </p:txBody>
      </p:sp>
      <p:sp>
        <p:nvSpPr>
          <p:cNvPr id="364551" name="MH_Text_2"/>
          <p:cNvSpPr txBox="1"/>
          <p:nvPr>
            <p:custDataLst>
              <p:tags r:id="rId7"/>
            </p:custDataLst>
          </p:nvPr>
        </p:nvSpPr>
        <p:spPr>
          <a:xfrm>
            <a:off x="1322705" y="4267200"/>
            <a:ext cx="3663315" cy="312420"/>
          </a:xfrm>
          <a:prstGeom prst="rect">
            <a:avLst/>
          </a:prstGeom>
          <a:noFill/>
          <a:ln w="9525">
            <a:noFill/>
          </a:ln>
        </p:spPr>
        <p:txBody>
          <a:bodyPr anchor="t"/>
          <a:lstStyle/>
          <a:p>
            <a:pPr algn="just">
              <a:lnSpc>
                <a:spcPct val="130000"/>
              </a:lnSpc>
            </a:pPr>
            <a:r>
              <a:rPr lang="fr-FR" altLang="zh-CN" sz="1600">
                <a:solidFill>
                  <a:srgbClr val="595959"/>
                </a:solidFill>
                <a:latin typeface="黑体" panose="02010609060101010101" charset="-122"/>
                <a:ea typeface="黑体" panose="02010609060101010101" charset="-122"/>
                <a:cs typeface="黑体" panose="02010609060101010101" charset="-122"/>
              </a:rPr>
              <a:t>设置文本的大小为30像素</a:t>
            </a:r>
            <a:endParaRPr lang="en-US" altLang="zh-CN" sz="1600" dirty="0">
              <a:solidFill>
                <a:srgbClr val="595959"/>
              </a:solidFill>
              <a:latin typeface="黑体" panose="02010609060101010101" charset="-122"/>
              <a:ea typeface="黑体" panose="02010609060101010101" charset="-122"/>
              <a:cs typeface="黑体" panose="02010609060101010101" charset="-122"/>
            </a:endParaRPr>
          </a:p>
        </p:txBody>
      </p:sp>
      <p:sp>
        <p:nvSpPr>
          <p:cNvPr id="364552" name="MH_SubTitle_3"/>
          <p:cNvSpPr/>
          <p:nvPr>
            <p:custDataLst>
              <p:tags r:id="rId8"/>
            </p:custDataLst>
          </p:nvPr>
        </p:nvSpPr>
        <p:spPr>
          <a:xfrm>
            <a:off x="5753100" y="2418080"/>
            <a:ext cx="2461260" cy="313690"/>
          </a:xfrm>
          <a:custGeom>
            <a:avLst/>
            <a:gdLst>
              <a:gd name="txL" fmla="*/ 0 w 2736304"/>
              <a:gd name="txT" fmla="*/ 0 h 864096"/>
              <a:gd name="txR" fmla="*/ 2736304 w 2736304"/>
              <a:gd name="txB" fmla="*/ 864096 h 864096"/>
            </a:gdLst>
            <a:ahLst/>
            <a:cxnLst>
              <a:cxn ang="0">
                <a:pos x="0" y="15220"/>
              </a:cxn>
              <a:cxn ang="0">
                <a:pos x="2031589" y="15220"/>
              </a:cxn>
              <a:cxn ang="0">
                <a:pos x="2051050" y="0"/>
              </a:cxn>
              <a:cxn ang="0">
                <a:pos x="2031589" y="487363"/>
              </a:cxn>
              <a:cxn ang="0">
                <a:pos x="0" y="487363"/>
              </a:cxn>
              <a:cxn ang="0">
                <a:pos x="0" y="0"/>
              </a:cxn>
            </a:cxnLst>
            <a:rect l="txL" t="txT" r="txR" b="txB"/>
            <a:pathLst>
              <a:path w="2736304" h="864096">
                <a:moveTo>
                  <a:pt x="0" y="0"/>
                </a:moveTo>
                <a:lnTo>
                  <a:pt x="2736304" y="0"/>
                </a:lnTo>
                <a:lnTo>
                  <a:pt x="2544800" y="465631"/>
                </a:lnTo>
                <a:lnTo>
                  <a:pt x="2736304" y="864096"/>
                </a:lnTo>
                <a:lnTo>
                  <a:pt x="0" y="864096"/>
                </a:lnTo>
                <a:lnTo>
                  <a:pt x="0" y="0"/>
                </a:lnTo>
                <a:close/>
              </a:path>
            </a:pathLst>
          </a:custGeom>
          <a:solidFill>
            <a:srgbClr val="C7D9FA"/>
          </a:solidFill>
          <a:ln w="12700">
            <a:noFill/>
          </a:ln>
        </p:spPr>
        <p:txBody>
          <a:bodyPr anchor="ctr"/>
          <a:lstStyle/>
          <a:p>
            <a:pPr algn="ctr"/>
            <a:r>
              <a:rPr lang="en-US" altLang="zh-CN" sz="1600" dirty="0">
                <a:solidFill>
                  <a:srgbClr val="4D4D4D"/>
                </a:solidFill>
                <a:latin typeface="黑体" panose="02010609060101010101" charset="-122"/>
                <a:ea typeface="黑体" panose="02010609060101010101" charset="-122"/>
                <a:cs typeface="黑体" panose="02010609060101010101" charset="-122"/>
              </a:rPr>
              <a:t>letter-spacing: 4px</a:t>
            </a:r>
            <a:endParaRPr lang="zh-CN" altLang="en-US" sz="1600" dirty="0">
              <a:solidFill>
                <a:srgbClr val="4D4D4D"/>
              </a:solidFill>
              <a:latin typeface="黑体" panose="02010609060101010101" charset="-122"/>
              <a:ea typeface="黑体" panose="02010609060101010101" charset="-122"/>
              <a:cs typeface="黑体" panose="02010609060101010101" charset="-122"/>
            </a:endParaRPr>
          </a:p>
        </p:txBody>
      </p:sp>
      <p:sp>
        <p:nvSpPr>
          <p:cNvPr id="364553" name="MH_Other_3"/>
          <p:cNvSpPr/>
          <p:nvPr>
            <p:custDataLst>
              <p:tags r:id="rId9"/>
            </p:custDataLst>
          </p:nvPr>
        </p:nvSpPr>
        <p:spPr>
          <a:xfrm>
            <a:off x="5324475" y="2418080"/>
            <a:ext cx="537210" cy="313690"/>
          </a:xfrm>
          <a:custGeom>
            <a:avLst/>
            <a:gdLst>
              <a:gd name="txL" fmla="*/ 0 w 796316"/>
              <a:gd name="txT" fmla="*/ 0 h 864096"/>
              <a:gd name="txR" fmla="*/ 796316 w 796316"/>
              <a:gd name="txB" fmla="*/ 864096 h 864096"/>
            </a:gdLst>
            <a:ahLst/>
            <a:cxnLst/>
            <a:rect l="txL" t="txT" r="txR" b="txB"/>
            <a:pathLst>
              <a:path w="796316" h="864096">
                <a:moveTo>
                  <a:pt x="0" y="0"/>
                </a:moveTo>
                <a:lnTo>
                  <a:pt x="648072" y="0"/>
                </a:lnTo>
                <a:lnTo>
                  <a:pt x="648072" y="328277"/>
                </a:lnTo>
                <a:lnTo>
                  <a:pt x="796316" y="432048"/>
                </a:lnTo>
                <a:lnTo>
                  <a:pt x="648072" y="535818"/>
                </a:lnTo>
                <a:lnTo>
                  <a:pt x="648072" y="864096"/>
                </a:lnTo>
                <a:lnTo>
                  <a:pt x="0" y="864096"/>
                </a:lnTo>
                <a:close/>
              </a:path>
            </a:pathLst>
          </a:custGeom>
          <a:solidFill>
            <a:srgbClr val="3B64DA"/>
          </a:solidFill>
          <a:ln w="12700">
            <a:noFill/>
          </a:ln>
        </p:spPr>
        <p:txBody>
          <a:bodyPr lIns="0" anchor="ctr"/>
          <a:lstStyle/>
          <a:p>
            <a:pPr algn="ctr"/>
            <a:r>
              <a:rPr lang="en-US" altLang="zh-CN" sz="2400" dirty="0">
                <a:solidFill>
                  <a:srgbClr val="FFFFFF"/>
                </a:solidFill>
                <a:latin typeface="黑体" panose="02010609060101010101" charset="-122"/>
                <a:ea typeface="黑体" panose="02010609060101010101" charset="-122"/>
                <a:cs typeface="黑体" panose="02010609060101010101" charset="-122"/>
              </a:rPr>
              <a:t>03</a:t>
            </a:r>
            <a:endParaRPr lang="zh-CN" altLang="en-US" sz="2400" dirty="0">
              <a:solidFill>
                <a:srgbClr val="FFFFFF"/>
              </a:solidFill>
              <a:latin typeface="黑体" panose="02010609060101010101" charset="-122"/>
              <a:ea typeface="黑体" panose="02010609060101010101" charset="-122"/>
              <a:cs typeface="黑体" panose="02010609060101010101" charset="-122"/>
            </a:endParaRPr>
          </a:p>
        </p:txBody>
      </p:sp>
      <p:sp>
        <p:nvSpPr>
          <p:cNvPr id="364554" name="MH_Text_3"/>
          <p:cNvSpPr txBox="1"/>
          <p:nvPr>
            <p:custDataLst>
              <p:tags r:id="rId10"/>
            </p:custDataLst>
          </p:nvPr>
        </p:nvSpPr>
        <p:spPr>
          <a:xfrm>
            <a:off x="5753100" y="2765425"/>
            <a:ext cx="5332095" cy="312420"/>
          </a:xfrm>
          <a:prstGeom prst="rect">
            <a:avLst/>
          </a:prstGeom>
          <a:noFill/>
          <a:ln w="9525">
            <a:noFill/>
          </a:ln>
        </p:spPr>
        <p:txBody>
          <a:bodyPr anchor="t"/>
          <a:lstStyle/>
          <a:p>
            <a:pPr algn="just">
              <a:lnSpc>
                <a:spcPct val="130000"/>
              </a:lnSpc>
            </a:pPr>
            <a:r>
              <a:rPr lang="fr-FR" altLang="zh-CN" sz="1600">
                <a:solidFill>
                  <a:srgbClr val="595959"/>
                </a:solidFill>
                <a:latin typeface="黑体" panose="02010609060101010101" charset="-122"/>
                <a:ea typeface="黑体" panose="02010609060101010101" charset="-122"/>
                <a:cs typeface="黑体" panose="02010609060101010101" charset="-122"/>
              </a:rPr>
              <a:t>设置字符之间的间隔距离</a:t>
            </a:r>
            <a:endParaRPr lang="en-US" altLang="zh-CN" sz="1600" dirty="0">
              <a:solidFill>
                <a:srgbClr val="595959"/>
              </a:solidFill>
              <a:latin typeface="黑体" panose="02010609060101010101" charset="-122"/>
              <a:ea typeface="黑体" panose="02010609060101010101" charset="-122"/>
              <a:cs typeface="黑体" panose="02010609060101010101" charset="-122"/>
            </a:endParaRPr>
          </a:p>
        </p:txBody>
      </p:sp>
      <p:sp>
        <p:nvSpPr>
          <p:cNvPr id="364555" name="MH_SubTitle_4"/>
          <p:cNvSpPr/>
          <p:nvPr>
            <p:custDataLst>
              <p:tags r:id="rId11"/>
            </p:custDataLst>
          </p:nvPr>
        </p:nvSpPr>
        <p:spPr>
          <a:xfrm>
            <a:off x="5753100" y="3919855"/>
            <a:ext cx="2461260" cy="313690"/>
          </a:xfrm>
          <a:custGeom>
            <a:avLst/>
            <a:gdLst>
              <a:gd name="txL" fmla="*/ 0 w 2736304"/>
              <a:gd name="txT" fmla="*/ 0 h 864096"/>
              <a:gd name="txR" fmla="*/ 2736304 w 2736304"/>
              <a:gd name="txB" fmla="*/ 864096 h 864096"/>
            </a:gdLst>
            <a:ahLst/>
            <a:cxnLst>
              <a:cxn ang="0">
                <a:pos x="0" y="15220"/>
              </a:cxn>
              <a:cxn ang="0">
                <a:pos x="2031589" y="15220"/>
              </a:cxn>
              <a:cxn ang="0">
                <a:pos x="2051050" y="0"/>
              </a:cxn>
              <a:cxn ang="0">
                <a:pos x="2031589" y="487363"/>
              </a:cxn>
              <a:cxn ang="0">
                <a:pos x="0" y="487363"/>
              </a:cxn>
              <a:cxn ang="0">
                <a:pos x="0" y="0"/>
              </a:cxn>
            </a:cxnLst>
            <a:rect l="txL" t="txT" r="txR" b="txB"/>
            <a:pathLst>
              <a:path w="2736304" h="864096">
                <a:moveTo>
                  <a:pt x="0" y="0"/>
                </a:moveTo>
                <a:lnTo>
                  <a:pt x="2736304" y="0"/>
                </a:lnTo>
                <a:lnTo>
                  <a:pt x="2544800" y="465631"/>
                </a:lnTo>
                <a:lnTo>
                  <a:pt x="2736304" y="864096"/>
                </a:lnTo>
                <a:lnTo>
                  <a:pt x="0" y="864096"/>
                </a:lnTo>
                <a:lnTo>
                  <a:pt x="0" y="0"/>
                </a:lnTo>
                <a:close/>
              </a:path>
            </a:pathLst>
          </a:custGeom>
          <a:solidFill>
            <a:srgbClr val="C7D9FA"/>
          </a:solidFill>
          <a:ln w="12700">
            <a:noFill/>
          </a:ln>
        </p:spPr>
        <p:txBody>
          <a:bodyPr anchor="ctr"/>
          <a:lstStyle/>
          <a:p>
            <a:pPr algn="ctr"/>
            <a:r>
              <a:rPr lang="en-US" altLang="zh-CN" sz="1600" dirty="0">
                <a:solidFill>
                  <a:srgbClr val="4D4D4D"/>
                </a:solidFill>
                <a:latin typeface="黑体" panose="02010609060101010101" charset="-122"/>
                <a:ea typeface="黑体" panose="02010609060101010101" charset="-122"/>
                <a:cs typeface="黑体" panose="02010609060101010101" charset="-122"/>
              </a:rPr>
              <a:t>font-weight: bold</a:t>
            </a:r>
            <a:endParaRPr lang="zh-CN" altLang="en-US" sz="1600" dirty="0">
              <a:solidFill>
                <a:srgbClr val="4D4D4D"/>
              </a:solidFill>
              <a:latin typeface="黑体" panose="02010609060101010101" charset="-122"/>
              <a:ea typeface="黑体" panose="02010609060101010101" charset="-122"/>
              <a:cs typeface="黑体" panose="02010609060101010101" charset="-122"/>
            </a:endParaRPr>
          </a:p>
        </p:txBody>
      </p:sp>
      <p:sp>
        <p:nvSpPr>
          <p:cNvPr id="364556" name="MH_Other_4"/>
          <p:cNvSpPr/>
          <p:nvPr>
            <p:custDataLst>
              <p:tags r:id="rId12"/>
            </p:custDataLst>
          </p:nvPr>
        </p:nvSpPr>
        <p:spPr>
          <a:xfrm>
            <a:off x="5324475" y="3919855"/>
            <a:ext cx="537210" cy="313690"/>
          </a:xfrm>
          <a:custGeom>
            <a:avLst/>
            <a:gdLst>
              <a:gd name="txL" fmla="*/ 0 w 796316"/>
              <a:gd name="txT" fmla="*/ 0 h 864096"/>
              <a:gd name="txR" fmla="*/ 796316 w 796316"/>
              <a:gd name="txB" fmla="*/ 864096 h 864096"/>
            </a:gdLst>
            <a:ahLst/>
            <a:cxnLst/>
            <a:rect l="txL" t="txT" r="txR" b="txB"/>
            <a:pathLst>
              <a:path w="796316" h="864096">
                <a:moveTo>
                  <a:pt x="0" y="0"/>
                </a:moveTo>
                <a:lnTo>
                  <a:pt x="648072" y="0"/>
                </a:lnTo>
                <a:lnTo>
                  <a:pt x="648072" y="328277"/>
                </a:lnTo>
                <a:lnTo>
                  <a:pt x="796316" y="432048"/>
                </a:lnTo>
                <a:lnTo>
                  <a:pt x="648072" y="535818"/>
                </a:lnTo>
                <a:lnTo>
                  <a:pt x="648072" y="864096"/>
                </a:lnTo>
                <a:lnTo>
                  <a:pt x="0" y="864096"/>
                </a:lnTo>
                <a:close/>
              </a:path>
            </a:pathLst>
          </a:custGeom>
          <a:solidFill>
            <a:srgbClr val="3B64DA"/>
          </a:solidFill>
          <a:ln w="12700">
            <a:noFill/>
          </a:ln>
        </p:spPr>
        <p:txBody>
          <a:bodyPr lIns="0" anchor="ctr"/>
          <a:lstStyle/>
          <a:p>
            <a:pPr algn="ctr"/>
            <a:r>
              <a:rPr lang="en-US" altLang="zh-CN" sz="2400" dirty="0">
                <a:solidFill>
                  <a:srgbClr val="FFFFFF"/>
                </a:solidFill>
                <a:latin typeface="黑体" panose="02010609060101010101" charset="-122"/>
                <a:ea typeface="黑体" panose="02010609060101010101" charset="-122"/>
                <a:cs typeface="黑体" panose="02010609060101010101" charset="-122"/>
              </a:rPr>
              <a:t>04</a:t>
            </a:r>
            <a:endParaRPr lang="zh-CN" altLang="en-US" sz="2400" dirty="0">
              <a:solidFill>
                <a:srgbClr val="FFFFFF"/>
              </a:solidFill>
              <a:latin typeface="黑体" panose="02010609060101010101" charset="-122"/>
              <a:ea typeface="黑体" panose="02010609060101010101" charset="-122"/>
              <a:cs typeface="黑体" panose="02010609060101010101" charset="-122"/>
            </a:endParaRPr>
          </a:p>
        </p:txBody>
      </p:sp>
      <p:sp>
        <p:nvSpPr>
          <p:cNvPr id="364557" name="MH_Text_4"/>
          <p:cNvSpPr txBox="1"/>
          <p:nvPr>
            <p:custDataLst>
              <p:tags r:id="rId13"/>
            </p:custDataLst>
          </p:nvPr>
        </p:nvSpPr>
        <p:spPr>
          <a:xfrm>
            <a:off x="5753100" y="4267200"/>
            <a:ext cx="5332095" cy="312420"/>
          </a:xfrm>
          <a:prstGeom prst="rect">
            <a:avLst/>
          </a:prstGeom>
          <a:noFill/>
          <a:ln w="9525">
            <a:noFill/>
          </a:ln>
        </p:spPr>
        <p:txBody>
          <a:bodyPr anchor="t"/>
          <a:lstStyle/>
          <a:p>
            <a:pPr algn="just">
              <a:lnSpc>
                <a:spcPct val="130000"/>
              </a:lnSpc>
            </a:pPr>
            <a:r>
              <a:rPr lang="fr-FR" altLang="zh-CN" sz="1600">
                <a:solidFill>
                  <a:srgbClr val="595959"/>
                </a:solidFill>
                <a:latin typeface="黑体" panose="02010609060101010101" charset="-122"/>
                <a:ea typeface="黑体" panose="02010609060101010101" charset="-122"/>
                <a:cs typeface="黑体" panose="02010609060101010101" charset="-122"/>
              </a:rPr>
              <a:t>设置子图的粗细</a:t>
            </a:r>
            <a:endParaRPr lang="en-US" altLang="zh-CN" sz="1600" dirty="0">
              <a:solidFill>
                <a:srgbClr val="595959"/>
              </a:solidFill>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a:off x="0" y="1"/>
            <a:ext cx="5143500" cy="5143500"/>
          </a:xfrm>
          <a:prstGeom prst="rtTriangle">
            <a:avLst/>
          </a:prstGeom>
          <a:solidFill>
            <a:schemeClr val="accent5">
              <a:lumMod val="60000"/>
              <a:lumOff val="40000"/>
            </a:schemeClr>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20" name="直角三角形 19"/>
          <p:cNvSpPr/>
          <p:nvPr/>
        </p:nvSpPr>
        <p:spPr>
          <a:xfrm rot="13500000">
            <a:off x="-1322540" y="1944458"/>
            <a:ext cx="2645081" cy="2645081"/>
          </a:xfrm>
          <a:prstGeom prst="rtTriangle">
            <a:avLst/>
          </a:prstGeom>
          <a:solidFill>
            <a:srgbClr val="3B64DA"/>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 name="直角三角形 2"/>
          <p:cNvSpPr/>
          <p:nvPr/>
        </p:nvSpPr>
        <p:spPr>
          <a:xfrm rot="13500000">
            <a:off x="-926595" y="383808"/>
            <a:ext cx="1853190" cy="1853190"/>
          </a:xfrm>
          <a:prstGeom prst="rtTriangle">
            <a:avLst/>
          </a:prstGeom>
          <a:solidFill>
            <a:srgbClr val="7F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矩形 4"/>
          <p:cNvSpPr/>
          <p:nvPr/>
        </p:nvSpPr>
        <p:spPr>
          <a:xfrm rot="2700000">
            <a:off x="780606" y="2341779"/>
            <a:ext cx="1619549" cy="1619549"/>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3" name="矩形 12"/>
          <p:cNvSpPr/>
          <p:nvPr/>
        </p:nvSpPr>
        <p:spPr>
          <a:xfrm>
            <a:off x="5683952" y="1180879"/>
            <a:ext cx="1706880" cy="398780"/>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rPr>
              <a:t>站点结构搭建</a:t>
            </a:r>
          </a:p>
        </p:txBody>
      </p:sp>
      <p:sp>
        <p:nvSpPr>
          <p:cNvPr id="15" name="矩形 14"/>
          <p:cNvSpPr/>
          <p:nvPr/>
        </p:nvSpPr>
        <p:spPr>
          <a:xfrm>
            <a:off x="5683952" y="2228011"/>
            <a:ext cx="2214880" cy="398780"/>
          </a:xfrm>
          <a:prstGeom prst="rect">
            <a:avLst/>
          </a:prstGeom>
        </p:spPr>
        <p:txBody>
          <a:bodyPr wrap="none">
            <a:spAutoFit/>
          </a:bodyPr>
          <a:lstStyle/>
          <a:p>
            <a:pPr lvl="0" defTabSz="685800">
              <a:defRPr/>
            </a:pPr>
            <a:r>
              <a:rPr lang="zh-CN" altLang="en-US" sz="2000">
                <a:solidFill>
                  <a:schemeClr val="accent1"/>
                </a:solidFill>
                <a:latin typeface="黑体" panose="02010609060101010101" charset="-122"/>
                <a:ea typeface="黑体" panose="02010609060101010101" charset="-122"/>
                <a:cs typeface="黑体" panose="02010609060101010101" charset="-122"/>
              </a:rPr>
              <a:t>帮助中心板块制作</a:t>
            </a:r>
          </a:p>
        </p:txBody>
      </p:sp>
      <p:sp>
        <p:nvSpPr>
          <p:cNvPr id="21" name="矩形 20"/>
          <p:cNvSpPr/>
          <p:nvPr/>
        </p:nvSpPr>
        <p:spPr>
          <a:xfrm>
            <a:off x="5638867" y="3331658"/>
            <a:ext cx="2227580" cy="398780"/>
          </a:xfrm>
          <a:prstGeom prst="rect">
            <a:avLst/>
          </a:prstGeom>
        </p:spPr>
        <p:txBody>
          <a:bodyPr wrap="none">
            <a:spAutoFit/>
          </a:bodyPr>
          <a:lstStyle/>
          <a:p>
            <a:pPr lvl="0" defTabSz="685800">
              <a:defRPr/>
            </a:pPr>
            <a:r>
              <a:rPr lang="zh-CN" altLang="en-US" sz="2000" b="1">
                <a:solidFill>
                  <a:schemeClr val="accent1"/>
                </a:solidFill>
                <a:latin typeface="黑体" panose="02010609060101010101" charset="-122"/>
                <a:ea typeface="黑体" panose="02010609060101010101" charset="-122"/>
                <a:cs typeface="黑体" panose="02010609060101010101" charset="-122"/>
              </a:rPr>
              <a:t>网站</a:t>
            </a:r>
            <a:r>
              <a:rPr lang="en-US" altLang="zh-CN" sz="2000" b="1">
                <a:solidFill>
                  <a:schemeClr val="accent1"/>
                </a:solidFill>
                <a:latin typeface="黑体" panose="02010609060101010101" charset="-122"/>
                <a:ea typeface="黑体" panose="02010609060101010101" charset="-122"/>
                <a:cs typeface="黑体" panose="02010609060101010101" charset="-122"/>
              </a:rPr>
              <a:t>LOGO</a:t>
            </a:r>
            <a:r>
              <a:rPr lang="zh-CN" altLang="en-US" sz="2000" b="1">
                <a:solidFill>
                  <a:schemeClr val="accent1"/>
                </a:solidFill>
                <a:latin typeface="黑体" panose="02010609060101010101" charset="-122"/>
                <a:ea typeface="黑体" panose="02010609060101010101" charset="-122"/>
                <a:cs typeface="黑体" panose="02010609060101010101" charset="-122"/>
              </a:rPr>
              <a:t>区块制作</a:t>
            </a:r>
          </a:p>
        </p:txBody>
      </p:sp>
      <p:sp>
        <p:nvSpPr>
          <p:cNvPr id="26" name="菱形 25"/>
          <p:cNvSpPr/>
          <p:nvPr/>
        </p:nvSpPr>
        <p:spPr>
          <a:xfrm>
            <a:off x="4848225" y="1054100"/>
            <a:ext cx="790575" cy="731520"/>
          </a:xfrm>
          <a:prstGeom prst="diamond">
            <a:avLst/>
          </a:prstGeom>
          <a:solidFill>
            <a:srgbClr val="7E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latin typeface="黑体" panose="02010609060101010101" charset="-122"/>
                <a:ea typeface="黑体" panose="02010609060101010101" charset="-122"/>
                <a:cs typeface="黑体" panose="02010609060101010101" charset="-122"/>
              </a:rPr>
              <a:t>1</a:t>
            </a:r>
          </a:p>
        </p:txBody>
      </p:sp>
      <p:sp>
        <p:nvSpPr>
          <p:cNvPr id="18" name="矩形 17"/>
          <p:cNvSpPr/>
          <p:nvPr/>
        </p:nvSpPr>
        <p:spPr>
          <a:xfrm rot="2700000">
            <a:off x="1405046" y="1190427"/>
            <a:ext cx="1927175" cy="1927175"/>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9" name="PA_矩形 7"/>
          <p:cNvSpPr/>
          <p:nvPr>
            <p:custDataLst>
              <p:tags r:id="rId1"/>
            </p:custDataLst>
          </p:nvPr>
        </p:nvSpPr>
        <p:spPr>
          <a:xfrm>
            <a:off x="1715853" y="1503595"/>
            <a:ext cx="1305560" cy="768350"/>
          </a:xfrm>
          <a:prstGeom prst="rect">
            <a:avLst/>
          </a:prstGeom>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4400" b="1" kern="0">
                <a:solidFill>
                  <a:schemeClr val="bg1"/>
                </a:solidFill>
                <a:latin typeface="黑体" panose="02010609060101010101" charset="-122"/>
                <a:ea typeface="黑体" panose="02010609060101010101" charset="-122"/>
                <a:cs typeface="黑体" panose="02010609060101010101" charset="-122"/>
              </a:rPr>
              <a:t>目录</a:t>
            </a:r>
            <a:endParaRPr kumimoji="0" lang="zh-CN" altLang="en-US" sz="1200" b="0" i="0" u="none" strike="noStrike" kern="0" cap="none" spc="0" normalizeH="0" baseline="0" noProof="0">
              <a:ln>
                <a:noFill/>
              </a:ln>
              <a:solidFill>
                <a:schemeClr val="bg1"/>
              </a:solidFill>
              <a:effectLst/>
              <a:uLnTx/>
              <a:uFillTx/>
              <a:latin typeface="黑体" panose="02010609060101010101" charset="-122"/>
              <a:ea typeface="黑体" panose="02010609060101010101" charset="-122"/>
              <a:cs typeface="黑体" panose="02010609060101010101" charset="-122"/>
            </a:endParaRPr>
          </a:p>
        </p:txBody>
      </p:sp>
      <p:sp>
        <p:nvSpPr>
          <p:cNvPr id="25" name="PA_矩形 7"/>
          <p:cNvSpPr/>
          <p:nvPr>
            <p:custDataLst>
              <p:tags r:id="rId2"/>
            </p:custDataLst>
          </p:nvPr>
        </p:nvSpPr>
        <p:spPr>
          <a:xfrm>
            <a:off x="1662514" y="2201377"/>
            <a:ext cx="1412240" cy="460375"/>
          </a:xfrm>
          <a:prstGeom prst="rect">
            <a:avLst/>
          </a:prstGeom>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2400" b="1" kern="0">
                <a:solidFill>
                  <a:schemeClr val="bg1"/>
                </a:solidFill>
                <a:latin typeface="黑体" panose="02010609060101010101" charset="-122"/>
                <a:ea typeface="黑体" panose="02010609060101010101" charset="-122"/>
                <a:cs typeface="黑体" panose="02010609060101010101" charset="-122"/>
              </a:rPr>
              <a:t>CONTENTS</a:t>
            </a:r>
            <a:endParaRPr kumimoji="0" lang="zh-CN" altLang="en-US" sz="800" b="0" i="0" u="none" strike="noStrike" kern="0" cap="none" spc="0" normalizeH="0" baseline="0" noProof="0">
              <a:ln>
                <a:noFill/>
              </a:ln>
              <a:solidFill>
                <a:schemeClr val="bg1"/>
              </a:solidFill>
              <a:effectLst/>
              <a:uLnTx/>
              <a:uFillTx/>
              <a:latin typeface="黑体" panose="02010609060101010101" charset="-122"/>
              <a:ea typeface="黑体" panose="02010609060101010101" charset="-122"/>
              <a:cs typeface="黑体" panose="02010609060101010101" charset="-122"/>
            </a:endParaRPr>
          </a:p>
        </p:txBody>
      </p:sp>
      <p:sp>
        <p:nvSpPr>
          <p:cNvPr id="4" name="菱形 3"/>
          <p:cNvSpPr/>
          <p:nvPr/>
        </p:nvSpPr>
        <p:spPr>
          <a:xfrm>
            <a:off x="4848225" y="2127250"/>
            <a:ext cx="790575" cy="731520"/>
          </a:xfrm>
          <a:prstGeom prst="diamond">
            <a:avLst/>
          </a:prstGeom>
          <a:solidFill>
            <a:srgbClr val="7F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latin typeface="黑体" panose="02010609060101010101" charset="-122"/>
                <a:ea typeface="黑体" panose="02010609060101010101" charset="-122"/>
                <a:cs typeface="黑体" panose="02010609060101010101" charset="-122"/>
              </a:rPr>
              <a:t>2</a:t>
            </a:r>
          </a:p>
        </p:txBody>
      </p:sp>
      <p:sp>
        <p:nvSpPr>
          <p:cNvPr id="6" name="菱形 5"/>
          <p:cNvSpPr/>
          <p:nvPr/>
        </p:nvSpPr>
        <p:spPr>
          <a:xfrm>
            <a:off x="4848225" y="3160395"/>
            <a:ext cx="790575" cy="731520"/>
          </a:xfrm>
          <a:prstGeom prst="diamond">
            <a:avLst/>
          </a:prstGeom>
          <a:solidFill>
            <a:srgbClr val="3B64DA"/>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latin typeface="黑体" panose="02010609060101010101" charset="-122"/>
                <a:ea typeface="黑体" panose="02010609060101010101" charset="-122"/>
                <a:cs typeface="黑体" panose="02010609060101010101" charset="-122"/>
              </a:rPr>
              <a:t>3</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圆角矩形 1"/>
          <p:cNvSpPr/>
          <p:nvPr/>
        </p:nvSpPr>
        <p:spPr>
          <a:xfrm>
            <a:off x="0" y="1312545"/>
            <a:ext cx="4878070" cy="4857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步骤3：搜索框的结构搭建和样式设置</a:t>
            </a:r>
          </a:p>
        </p:txBody>
      </p:sp>
      <p:sp>
        <p:nvSpPr>
          <p:cNvPr id="3" name="矩形 2"/>
          <p:cNvSpPr/>
          <p:nvPr/>
        </p:nvSpPr>
        <p:spPr>
          <a:xfrm>
            <a:off x="586105" y="1945005"/>
            <a:ext cx="7948295" cy="1218565"/>
          </a:xfrm>
          <a:prstGeom prst="rect">
            <a:avLst/>
          </a:prstGeom>
          <a:no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06400" algn="l" fontAlgn="auto">
              <a:lnSpc>
                <a:spcPct val="150000"/>
              </a:lnSpc>
              <a:extLst>
                <a:ext uri="{35155182-B16C-46BC-9424-99874614C6A1}">
                  <wpsdc:indentchars xmlns:wpsdc="http://www.wps.cn/officeDocument/2017/drawingmlCustomData" xmlns="" val="200" checksum="1740828767"/>
                </a:ext>
              </a:extLst>
            </a:pPr>
            <a:r>
              <a:rPr lang="zh-CN" altLang="en-US" sz="1600" dirty="0">
                <a:solidFill>
                  <a:srgbClr val="2D3A4A"/>
                </a:solidFill>
                <a:cs typeface="黑体" panose="02010609060101010101" charset="-122"/>
              </a:rPr>
              <a:t>步骤3.1：搜索框的页面实现</a:t>
            </a:r>
          </a:p>
          <a:p>
            <a:pPr indent="406400" algn="l" fontAlgn="auto">
              <a:lnSpc>
                <a:spcPct val="150000"/>
              </a:lnSpc>
              <a:extLst>
                <a:ext uri="{35155182-B16C-46BC-9424-99874614C6A1}">
                  <wpsdc:indentchars xmlns:wpsdc="http://www.wps.cn/officeDocument/2017/drawingmlCustomData" xmlns="" val="200" checksum="1740828767"/>
                </a:ext>
              </a:extLst>
            </a:pPr>
            <a:r>
              <a:rPr lang="zh-CN" altLang="en-US" sz="1600" dirty="0">
                <a:solidFill>
                  <a:srgbClr val="2D3A4A"/>
                </a:solidFill>
                <a:cs typeface="黑体" panose="02010609060101010101" charset="-122"/>
              </a:rPr>
              <a:t>搜索框使用&lt;input&gt;普通文本框标签实现，搜索按钮使用&lt;button&gt;标签实现，代码如下。</a:t>
            </a:r>
          </a:p>
        </p:txBody>
      </p:sp>
      <p:sp>
        <p:nvSpPr>
          <p:cNvPr id="8" name="圆角矩形 7"/>
          <p:cNvSpPr/>
          <p:nvPr/>
        </p:nvSpPr>
        <p:spPr>
          <a:xfrm>
            <a:off x="4948555" y="3380105"/>
            <a:ext cx="3580130" cy="1367790"/>
          </a:xfrm>
          <a:prstGeom prst="roundRect">
            <a:avLst/>
          </a:prstGeom>
          <a:solidFill>
            <a:srgbClr val="7EA6F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06400" algn="l" fontAlgn="auto">
              <a:lnSpc>
                <a:spcPct val="150000"/>
              </a:lnSpc>
              <a:extLst>
                <a:ext uri="{35155182-B16C-46BC-9424-99874614C6A1}">
                  <wpsdc:indentchars xmlns:wpsdc="http://www.wps.cn/officeDocument/2017/drawingmlCustomData" xmlns="" val="200" checksum="1740828767"/>
                </a:ext>
              </a:extLst>
            </a:pPr>
            <a:r>
              <a:rPr lang="zh-CN" altLang="en-US" sz="1600">
                <a:solidFill>
                  <a:schemeClr val="bg1"/>
                </a:solidFill>
                <a:cs typeface="黑体" panose="02010609060101010101" charset="-122"/>
              </a:rPr>
              <a:t>在JavaScript中给button按钮添加点击事件，用户点击搜索按钮后获取input中的用户输入值后提交到后台进行搜索和跳转。</a:t>
            </a:r>
          </a:p>
        </p:txBody>
      </p:sp>
      <p:pic>
        <p:nvPicPr>
          <p:cNvPr id="5" name="图片 4"/>
          <p:cNvPicPr>
            <a:picLocks noChangeAspect="1"/>
          </p:cNvPicPr>
          <p:nvPr/>
        </p:nvPicPr>
        <p:blipFill>
          <a:blip r:embed="rId4"/>
          <a:stretch>
            <a:fillRect/>
          </a:stretch>
        </p:blipFill>
        <p:spPr>
          <a:xfrm>
            <a:off x="586105" y="3308350"/>
            <a:ext cx="4362450" cy="1511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 name="矩形 2"/>
          <p:cNvSpPr/>
          <p:nvPr/>
        </p:nvSpPr>
        <p:spPr>
          <a:xfrm>
            <a:off x="586105" y="1478280"/>
            <a:ext cx="7948295" cy="526415"/>
          </a:xfrm>
          <a:prstGeom prst="rect">
            <a:avLst/>
          </a:prstGeom>
          <a:no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06400" algn="l" fontAlgn="auto">
              <a:lnSpc>
                <a:spcPct val="150000"/>
              </a:lnSpc>
              <a:extLst>
                <a:ext uri="{35155182-B16C-46BC-9424-99874614C6A1}">
                  <wpsdc:indentchars xmlns:wpsdc="http://www.wps.cn/officeDocument/2017/drawingmlCustomData" xmlns="" val="200" checksum="1740828767"/>
                </a:ext>
              </a:extLst>
            </a:pPr>
            <a:r>
              <a:rPr lang="zh-CN" altLang="en-US" sz="1600">
                <a:solidFill>
                  <a:srgbClr val="2D3A4A"/>
                </a:solidFill>
                <a:cs typeface="黑体" panose="02010609060101010101" charset="-122"/>
              </a:rPr>
              <a:t>步骤3.2：文本输入框的样式设置</a:t>
            </a:r>
          </a:p>
        </p:txBody>
      </p:sp>
      <p:sp>
        <p:nvSpPr>
          <p:cNvPr id="6" name="MH_Other_1"/>
          <p:cNvSpPr/>
          <p:nvPr>
            <p:custDataLst>
              <p:tags r:id="rId2"/>
            </p:custDataLst>
          </p:nvPr>
        </p:nvSpPr>
        <p:spPr>
          <a:xfrm>
            <a:off x="1195070" y="2396808"/>
            <a:ext cx="757238" cy="782638"/>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trike="noStrike" noProof="1">
              <a:latin typeface="黑体" panose="02010609060101010101" charset="-122"/>
              <a:ea typeface="黑体" panose="02010609060101010101" charset="-122"/>
              <a:cs typeface="黑体" panose="02010609060101010101" charset="-122"/>
            </a:endParaRPr>
          </a:p>
        </p:txBody>
      </p:sp>
      <p:sp>
        <p:nvSpPr>
          <p:cNvPr id="7" name="MH_Other_2"/>
          <p:cNvSpPr/>
          <p:nvPr>
            <p:custDataLst>
              <p:tags r:id="rId3"/>
            </p:custDataLst>
          </p:nvPr>
        </p:nvSpPr>
        <p:spPr>
          <a:xfrm>
            <a:off x="1299845" y="2504758"/>
            <a:ext cx="547688" cy="566738"/>
          </a:xfrm>
          <a:prstGeom prst="rect">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2400" strike="noStrike" noProof="1">
                <a:solidFill>
                  <a:srgbClr val="FFFFFF"/>
                </a:solidFill>
                <a:latin typeface="黑体" panose="02010609060101010101" charset="-122"/>
                <a:ea typeface="黑体" panose="02010609060101010101" charset="-122"/>
                <a:cs typeface="黑体" panose="02010609060101010101" charset="-122"/>
              </a:rPr>
              <a:t>01</a:t>
            </a:r>
            <a:endParaRPr lang="zh-CN" altLang="en-US" sz="2400" strike="noStrike" noProof="1">
              <a:solidFill>
                <a:srgbClr val="FFFFFF"/>
              </a:solidFill>
              <a:latin typeface="黑体" panose="02010609060101010101" charset="-122"/>
              <a:ea typeface="黑体" panose="02010609060101010101" charset="-122"/>
              <a:cs typeface="黑体" panose="02010609060101010101" charset="-122"/>
            </a:endParaRPr>
          </a:p>
        </p:txBody>
      </p:sp>
      <p:sp>
        <p:nvSpPr>
          <p:cNvPr id="403461" name="MH_SubTitle_1"/>
          <p:cNvSpPr txBox="1"/>
          <p:nvPr>
            <p:custDataLst>
              <p:tags r:id="rId4"/>
            </p:custDataLst>
          </p:nvPr>
        </p:nvSpPr>
        <p:spPr>
          <a:xfrm>
            <a:off x="2095500" y="2397125"/>
            <a:ext cx="2581275" cy="382270"/>
          </a:xfrm>
          <a:prstGeom prst="rect">
            <a:avLst/>
          </a:prstGeom>
          <a:noFill/>
          <a:ln w="9525">
            <a:noFill/>
          </a:ln>
        </p:spPr>
        <p:txBody>
          <a:bodyPr lIns="0" tIns="0" rIns="0" bIns="0" anchor="ctr"/>
          <a:lstStyle/>
          <a:p>
            <a:r>
              <a:rPr lang="da-DK" altLang="zh-CN" b="1">
                <a:solidFill>
                  <a:srgbClr val="3B64DA"/>
                </a:solidFill>
                <a:latin typeface="黑体" panose="02010609060101010101" charset="-122"/>
                <a:ea typeface="黑体" panose="02010609060101010101" charset="-122"/>
                <a:cs typeface="黑体" panose="02010609060101010101" charset="-122"/>
              </a:rPr>
              <a:t>border: 2px rgb(48, 179, 14) solid</a:t>
            </a:r>
          </a:p>
        </p:txBody>
      </p:sp>
      <p:sp>
        <p:nvSpPr>
          <p:cNvPr id="11" name="MH_Other_3"/>
          <p:cNvSpPr/>
          <p:nvPr>
            <p:custDataLst>
              <p:tags r:id="rId5"/>
            </p:custDataLst>
          </p:nvPr>
        </p:nvSpPr>
        <p:spPr>
          <a:xfrm>
            <a:off x="4819333" y="2396808"/>
            <a:ext cx="757238" cy="782638"/>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7EA6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trike="noStrike" noProof="1">
              <a:latin typeface="黑体" panose="02010609060101010101" charset="-122"/>
              <a:ea typeface="黑体" panose="02010609060101010101" charset="-122"/>
              <a:cs typeface="黑体" panose="02010609060101010101" charset="-122"/>
            </a:endParaRPr>
          </a:p>
        </p:txBody>
      </p:sp>
      <p:sp>
        <p:nvSpPr>
          <p:cNvPr id="403463" name="MH_Text_1"/>
          <p:cNvSpPr txBox="1"/>
          <p:nvPr>
            <p:custDataLst>
              <p:tags r:id="rId6"/>
            </p:custDataLst>
          </p:nvPr>
        </p:nvSpPr>
        <p:spPr>
          <a:xfrm>
            <a:off x="2095183" y="2928620"/>
            <a:ext cx="2346325" cy="917575"/>
          </a:xfrm>
          <a:prstGeom prst="rect">
            <a:avLst/>
          </a:prstGeom>
          <a:noFill/>
          <a:ln w="9525">
            <a:noFill/>
          </a:ln>
        </p:spPr>
        <p:txBody>
          <a:bodyPr lIns="0" tIns="0" rIns="0" bIns="0" anchor="t"/>
          <a:lstStyle/>
          <a:p>
            <a:pPr>
              <a:lnSpc>
                <a:spcPct val="110000"/>
              </a:lnSpc>
            </a:pPr>
            <a:r>
              <a:rPr lang="da-DK" altLang="zh-CN" sz="1600">
                <a:solidFill>
                  <a:srgbClr val="808080"/>
                </a:solidFill>
                <a:latin typeface="黑体" panose="02010609060101010101" charset="-122"/>
                <a:ea typeface="黑体" panose="02010609060101010101" charset="-122"/>
                <a:cs typeface="黑体" panose="02010609060101010101" charset="-122"/>
              </a:rPr>
              <a:t>设置文本框的粗细、颜色、实线显示</a:t>
            </a:r>
            <a:endParaRPr lang="zh-CN" altLang="en-US" sz="1600">
              <a:solidFill>
                <a:srgbClr val="808080"/>
              </a:solidFill>
              <a:latin typeface="黑体" panose="02010609060101010101" charset="-122"/>
              <a:ea typeface="黑体" panose="02010609060101010101" charset="-122"/>
              <a:cs typeface="黑体" panose="02010609060101010101" charset="-122"/>
            </a:endParaRPr>
          </a:p>
        </p:txBody>
      </p:sp>
      <p:sp>
        <p:nvSpPr>
          <p:cNvPr id="9" name="MH_Other_4"/>
          <p:cNvSpPr/>
          <p:nvPr>
            <p:custDataLst>
              <p:tags r:id="rId7"/>
            </p:custDataLst>
          </p:nvPr>
        </p:nvSpPr>
        <p:spPr>
          <a:xfrm>
            <a:off x="4924108" y="2504758"/>
            <a:ext cx="547688" cy="566738"/>
          </a:xfrm>
          <a:prstGeom prst="rect">
            <a:avLst/>
          </a:prstGeom>
          <a:solidFill>
            <a:srgbClr val="7EA6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2400" strike="noStrike" noProof="1">
                <a:solidFill>
                  <a:srgbClr val="FFFFFF"/>
                </a:solidFill>
                <a:latin typeface="黑体" panose="02010609060101010101" charset="-122"/>
                <a:ea typeface="黑体" panose="02010609060101010101" charset="-122"/>
                <a:cs typeface="黑体" panose="02010609060101010101" charset="-122"/>
              </a:rPr>
              <a:t>02</a:t>
            </a:r>
            <a:endParaRPr lang="zh-CN" altLang="en-US" sz="2400" strike="noStrike" noProof="1">
              <a:solidFill>
                <a:srgbClr val="FFFFFF"/>
              </a:solidFill>
              <a:latin typeface="黑体" panose="02010609060101010101" charset="-122"/>
              <a:ea typeface="黑体" panose="02010609060101010101" charset="-122"/>
              <a:cs typeface="黑体" panose="02010609060101010101" charset="-122"/>
            </a:endParaRPr>
          </a:p>
        </p:txBody>
      </p:sp>
      <p:sp>
        <p:nvSpPr>
          <p:cNvPr id="403465" name="MH_SubTitle_2"/>
          <p:cNvSpPr txBox="1"/>
          <p:nvPr>
            <p:custDataLst>
              <p:tags r:id="rId8"/>
            </p:custDataLst>
          </p:nvPr>
        </p:nvSpPr>
        <p:spPr>
          <a:xfrm>
            <a:off x="5719445" y="2397125"/>
            <a:ext cx="2480945" cy="382270"/>
          </a:xfrm>
          <a:prstGeom prst="rect">
            <a:avLst/>
          </a:prstGeom>
          <a:noFill/>
          <a:ln w="9525">
            <a:noFill/>
          </a:ln>
        </p:spPr>
        <p:txBody>
          <a:bodyPr lIns="0" tIns="0" rIns="0" bIns="0" anchor="ctr"/>
          <a:lstStyle/>
          <a:p>
            <a:r>
              <a:rPr lang="da-DK" altLang="zh-CN" b="1">
                <a:solidFill>
                  <a:srgbClr val="80A6F2"/>
                </a:solidFill>
                <a:latin typeface="黑体" panose="02010609060101010101" charset="-122"/>
                <a:ea typeface="黑体" panose="02010609060101010101" charset="-122"/>
                <a:cs typeface="黑体" panose="02010609060101010101" charset="-122"/>
              </a:rPr>
              <a:t>background-color: rgb(255, 255, 255)</a:t>
            </a:r>
          </a:p>
        </p:txBody>
      </p:sp>
      <p:sp>
        <p:nvSpPr>
          <p:cNvPr id="16" name="MH_Other_5"/>
          <p:cNvSpPr/>
          <p:nvPr>
            <p:custDataLst>
              <p:tags r:id="rId9"/>
            </p:custDataLst>
          </p:nvPr>
        </p:nvSpPr>
        <p:spPr>
          <a:xfrm>
            <a:off x="1195070" y="3857308"/>
            <a:ext cx="757238" cy="782638"/>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trike="noStrike" noProof="1">
              <a:latin typeface="黑体" panose="02010609060101010101" charset="-122"/>
              <a:ea typeface="黑体" panose="02010609060101010101" charset="-122"/>
              <a:cs typeface="黑体" panose="02010609060101010101" charset="-122"/>
            </a:endParaRPr>
          </a:p>
        </p:txBody>
      </p:sp>
      <p:sp>
        <p:nvSpPr>
          <p:cNvPr id="403467" name="MH_Text_2"/>
          <p:cNvSpPr txBox="1"/>
          <p:nvPr>
            <p:custDataLst>
              <p:tags r:id="rId10"/>
            </p:custDataLst>
          </p:nvPr>
        </p:nvSpPr>
        <p:spPr>
          <a:xfrm>
            <a:off x="5719445" y="2928620"/>
            <a:ext cx="2346325" cy="917575"/>
          </a:xfrm>
          <a:prstGeom prst="rect">
            <a:avLst/>
          </a:prstGeom>
          <a:noFill/>
          <a:ln w="9525">
            <a:noFill/>
          </a:ln>
        </p:spPr>
        <p:txBody>
          <a:bodyPr lIns="0" tIns="0" rIns="0" bIns="0" anchor="t"/>
          <a:lstStyle/>
          <a:p>
            <a:pPr>
              <a:lnSpc>
                <a:spcPct val="110000"/>
              </a:lnSpc>
            </a:pPr>
            <a:r>
              <a:rPr lang="da-DK" altLang="zh-CN" sz="1600">
                <a:solidFill>
                  <a:srgbClr val="808080"/>
                </a:solidFill>
                <a:latin typeface="黑体" panose="02010609060101010101" charset="-122"/>
                <a:ea typeface="黑体" panose="02010609060101010101" charset="-122"/>
                <a:cs typeface="黑体" panose="02010609060101010101" charset="-122"/>
              </a:rPr>
              <a:t>设置文本框的背景颜色</a:t>
            </a:r>
            <a:endParaRPr lang="zh-CN" altLang="en-US" sz="1600">
              <a:solidFill>
                <a:srgbClr val="808080"/>
              </a:solidFill>
              <a:latin typeface="黑体" panose="02010609060101010101" charset="-122"/>
              <a:ea typeface="黑体" panose="02010609060101010101" charset="-122"/>
              <a:cs typeface="黑体" panose="02010609060101010101" charset="-122"/>
            </a:endParaRPr>
          </a:p>
        </p:txBody>
      </p:sp>
      <p:sp>
        <p:nvSpPr>
          <p:cNvPr id="15" name="MH_Other_6"/>
          <p:cNvSpPr/>
          <p:nvPr>
            <p:custDataLst>
              <p:tags r:id="rId11"/>
            </p:custDataLst>
          </p:nvPr>
        </p:nvSpPr>
        <p:spPr>
          <a:xfrm>
            <a:off x="1299845" y="3965258"/>
            <a:ext cx="547688" cy="566738"/>
          </a:xfrm>
          <a:prstGeom prst="rect">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2400" strike="noStrike" noProof="1">
                <a:solidFill>
                  <a:srgbClr val="FFFFFF"/>
                </a:solidFill>
                <a:latin typeface="黑体" panose="02010609060101010101" charset="-122"/>
                <a:ea typeface="黑体" panose="02010609060101010101" charset="-122"/>
                <a:cs typeface="黑体" panose="02010609060101010101" charset="-122"/>
              </a:rPr>
              <a:t>03</a:t>
            </a:r>
            <a:endParaRPr lang="zh-CN" altLang="en-US" sz="2400" strike="noStrike" noProof="1">
              <a:solidFill>
                <a:srgbClr val="FFFFFF"/>
              </a:solidFill>
              <a:latin typeface="黑体" panose="02010609060101010101" charset="-122"/>
              <a:ea typeface="黑体" panose="02010609060101010101" charset="-122"/>
              <a:cs typeface="黑体" panose="02010609060101010101" charset="-122"/>
            </a:endParaRPr>
          </a:p>
        </p:txBody>
      </p:sp>
      <p:sp>
        <p:nvSpPr>
          <p:cNvPr id="403469" name="MH_SubTitle_3"/>
          <p:cNvSpPr txBox="1"/>
          <p:nvPr>
            <p:custDataLst>
              <p:tags r:id="rId12"/>
            </p:custDataLst>
          </p:nvPr>
        </p:nvSpPr>
        <p:spPr>
          <a:xfrm>
            <a:off x="2095183" y="3857308"/>
            <a:ext cx="2346325" cy="382587"/>
          </a:xfrm>
          <a:prstGeom prst="rect">
            <a:avLst/>
          </a:prstGeom>
          <a:noFill/>
          <a:ln w="9525">
            <a:noFill/>
          </a:ln>
        </p:spPr>
        <p:txBody>
          <a:bodyPr lIns="0" tIns="0" rIns="0" bIns="0" anchor="ctr"/>
          <a:lstStyle/>
          <a:p>
            <a:r>
              <a:rPr lang="da-DK" altLang="zh-CN" b="1">
                <a:solidFill>
                  <a:srgbClr val="7EA6F2"/>
                </a:solidFill>
                <a:latin typeface="黑体" panose="02010609060101010101" charset="-122"/>
                <a:ea typeface="黑体" panose="02010609060101010101" charset="-122"/>
                <a:cs typeface="黑体" panose="02010609060101010101" charset="-122"/>
              </a:rPr>
              <a:t>width: 498px</a:t>
            </a:r>
          </a:p>
        </p:txBody>
      </p:sp>
      <p:sp>
        <p:nvSpPr>
          <p:cNvPr id="21" name="MH_Other_7"/>
          <p:cNvSpPr/>
          <p:nvPr>
            <p:custDataLst>
              <p:tags r:id="rId13"/>
            </p:custDataLst>
          </p:nvPr>
        </p:nvSpPr>
        <p:spPr>
          <a:xfrm>
            <a:off x="4819333" y="3857308"/>
            <a:ext cx="757238" cy="782638"/>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trike="noStrike" noProof="1">
              <a:latin typeface="黑体" panose="02010609060101010101" charset="-122"/>
              <a:ea typeface="黑体" panose="02010609060101010101" charset="-122"/>
              <a:cs typeface="黑体" panose="02010609060101010101" charset="-122"/>
            </a:endParaRPr>
          </a:p>
        </p:txBody>
      </p:sp>
      <p:sp>
        <p:nvSpPr>
          <p:cNvPr id="403471" name="MH_Text_3"/>
          <p:cNvSpPr txBox="1"/>
          <p:nvPr>
            <p:custDataLst>
              <p:tags r:id="rId14"/>
            </p:custDataLst>
          </p:nvPr>
        </p:nvSpPr>
        <p:spPr>
          <a:xfrm>
            <a:off x="2095183" y="4322445"/>
            <a:ext cx="2346325" cy="917575"/>
          </a:xfrm>
          <a:prstGeom prst="rect">
            <a:avLst/>
          </a:prstGeom>
          <a:noFill/>
          <a:ln w="9525">
            <a:noFill/>
          </a:ln>
        </p:spPr>
        <p:txBody>
          <a:bodyPr lIns="0" tIns="0" rIns="0" bIns="0" anchor="t"/>
          <a:lstStyle/>
          <a:p>
            <a:pPr>
              <a:lnSpc>
                <a:spcPct val="110000"/>
              </a:lnSpc>
            </a:pPr>
            <a:r>
              <a:rPr lang="da-DK" altLang="zh-CN" sz="1600">
                <a:solidFill>
                  <a:srgbClr val="808080"/>
                </a:solidFill>
                <a:latin typeface="黑体" panose="02010609060101010101" charset="-122"/>
                <a:ea typeface="黑体" panose="02010609060101010101" charset="-122"/>
                <a:cs typeface="黑体" panose="02010609060101010101" charset="-122"/>
              </a:rPr>
              <a:t>设置文本框的宽度</a:t>
            </a:r>
            <a:endParaRPr lang="zh-CN" altLang="en-US" sz="1600">
              <a:solidFill>
                <a:srgbClr val="808080"/>
              </a:solidFill>
              <a:latin typeface="黑体" panose="02010609060101010101" charset="-122"/>
              <a:ea typeface="黑体" panose="02010609060101010101" charset="-122"/>
              <a:cs typeface="黑体" panose="02010609060101010101" charset="-122"/>
            </a:endParaRPr>
          </a:p>
        </p:txBody>
      </p:sp>
      <p:sp>
        <p:nvSpPr>
          <p:cNvPr id="20" name="MH_Other_8"/>
          <p:cNvSpPr/>
          <p:nvPr>
            <p:custDataLst>
              <p:tags r:id="rId15"/>
            </p:custDataLst>
          </p:nvPr>
        </p:nvSpPr>
        <p:spPr>
          <a:xfrm>
            <a:off x="4924108" y="3965258"/>
            <a:ext cx="547688" cy="566738"/>
          </a:xfrm>
          <a:prstGeom prst="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2400" strike="noStrike" noProof="1">
                <a:solidFill>
                  <a:srgbClr val="FFFFFF"/>
                </a:solidFill>
                <a:latin typeface="黑体" panose="02010609060101010101" charset="-122"/>
                <a:ea typeface="黑体" panose="02010609060101010101" charset="-122"/>
                <a:cs typeface="黑体" panose="02010609060101010101" charset="-122"/>
              </a:rPr>
              <a:t>04</a:t>
            </a:r>
            <a:endParaRPr lang="zh-CN" altLang="en-US" sz="2400" strike="noStrike" noProof="1">
              <a:solidFill>
                <a:srgbClr val="FFFFFF"/>
              </a:solidFill>
              <a:latin typeface="黑体" panose="02010609060101010101" charset="-122"/>
              <a:ea typeface="黑体" panose="02010609060101010101" charset="-122"/>
              <a:cs typeface="黑体" panose="02010609060101010101" charset="-122"/>
            </a:endParaRPr>
          </a:p>
        </p:txBody>
      </p:sp>
      <p:sp>
        <p:nvSpPr>
          <p:cNvPr id="403473" name="MH_SubTitle_4"/>
          <p:cNvSpPr txBox="1"/>
          <p:nvPr>
            <p:custDataLst>
              <p:tags r:id="rId16"/>
            </p:custDataLst>
          </p:nvPr>
        </p:nvSpPr>
        <p:spPr>
          <a:xfrm>
            <a:off x="5719445" y="3857308"/>
            <a:ext cx="2346325" cy="382587"/>
          </a:xfrm>
          <a:prstGeom prst="rect">
            <a:avLst/>
          </a:prstGeom>
          <a:noFill/>
          <a:ln w="9525">
            <a:noFill/>
          </a:ln>
        </p:spPr>
        <p:txBody>
          <a:bodyPr lIns="0" tIns="0" rIns="0" bIns="0" anchor="ctr"/>
          <a:lstStyle/>
          <a:p>
            <a:r>
              <a:rPr lang="da-DK" altLang="zh-CN" b="1">
                <a:solidFill>
                  <a:srgbClr val="3D74EB"/>
                </a:solidFill>
                <a:latin typeface="黑体" panose="02010609060101010101" charset="-122"/>
                <a:ea typeface="黑体" panose="02010609060101010101" charset="-122"/>
                <a:cs typeface="黑体" panose="02010609060101010101" charset="-122"/>
              </a:rPr>
              <a:t>height: 40px</a:t>
            </a:r>
          </a:p>
        </p:txBody>
      </p:sp>
      <p:sp>
        <p:nvSpPr>
          <p:cNvPr id="403474" name="MH_Text_4"/>
          <p:cNvSpPr txBox="1"/>
          <p:nvPr>
            <p:custDataLst>
              <p:tags r:id="rId17"/>
            </p:custDataLst>
          </p:nvPr>
        </p:nvSpPr>
        <p:spPr>
          <a:xfrm>
            <a:off x="5719445" y="4322445"/>
            <a:ext cx="2346325" cy="917575"/>
          </a:xfrm>
          <a:prstGeom prst="rect">
            <a:avLst/>
          </a:prstGeom>
          <a:noFill/>
          <a:ln w="9525">
            <a:noFill/>
          </a:ln>
        </p:spPr>
        <p:txBody>
          <a:bodyPr lIns="0" tIns="0" rIns="0" bIns="0" anchor="t"/>
          <a:lstStyle/>
          <a:p>
            <a:pPr>
              <a:lnSpc>
                <a:spcPct val="110000"/>
              </a:lnSpc>
            </a:pPr>
            <a:r>
              <a:rPr lang="da-DK" altLang="zh-CN" sz="1600">
                <a:solidFill>
                  <a:srgbClr val="808080"/>
                </a:solidFill>
                <a:latin typeface="黑体" panose="02010609060101010101" charset="-122"/>
                <a:ea typeface="黑体" panose="02010609060101010101" charset="-122"/>
                <a:cs typeface="黑体" panose="02010609060101010101" charset="-122"/>
              </a:rPr>
              <a:t>设置文本框的高度</a:t>
            </a:r>
            <a:endParaRPr lang="zh-CN" altLang="en-US" sz="1600">
              <a:solidFill>
                <a:srgbClr val="808080"/>
              </a:solidFill>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 name="矩形 2"/>
          <p:cNvSpPr/>
          <p:nvPr/>
        </p:nvSpPr>
        <p:spPr>
          <a:xfrm>
            <a:off x="586105" y="1373505"/>
            <a:ext cx="7948295" cy="526415"/>
          </a:xfrm>
          <a:prstGeom prst="rect">
            <a:avLst/>
          </a:prstGeom>
          <a:no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06400" algn="l" fontAlgn="auto">
              <a:lnSpc>
                <a:spcPct val="150000"/>
              </a:lnSpc>
              <a:extLst>
                <a:ext uri="{35155182-B16C-46BC-9424-99874614C6A1}">
                  <wpsdc:indentchars xmlns:wpsdc="http://www.wps.cn/officeDocument/2017/drawingmlCustomData" xmlns="" val="200" checksum="1740828767"/>
                </a:ext>
              </a:extLst>
            </a:pPr>
            <a:r>
              <a:rPr lang="zh-CN" altLang="en-US" sz="1600">
                <a:solidFill>
                  <a:srgbClr val="2D3A4A"/>
                </a:solidFill>
                <a:cs typeface="黑体" panose="02010609060101010101" charset="-122"/>
              </a:rPr>
              <a:t>步骤3.3：搜索按钮的样式设置</a:t>
            </a:r>
          </a:p>
        </p:txBody>
      </p:sp>
      <p:sp>
        <p:nvSpPr>
          <p:cNvPr id="2" name="流程图: 终止 1"/>
          <p:cNvSpPr/>
          <p:nvPr/>
        </p:nvSpPr>
        <p:spPr>
          <a:xfrm>
            <a:off x="586105" y="2084705"/>
            <a:ext cx="2319020" cy="423545"/>
          </a:xfrm>
          <a:prstGeom prst="flowChartTerminator">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（1）设置行高</a:t>
            </a:r>
          </a:p>
        </p:txBody>
      </p:sp>
      <p:pic>
        <p:nvPicPr>
          <p:cNvPr id="5" name="图片 4"/>
          <p:cNvPicPr>
            <a:picLocks noChangeAspect="1"/>
          </p:cNvPicPr>
          <p:nvPr/>
        </p:nvPicPr>
        <p:blipFill>
          <a:blip r:embed="rId4"/>
          <a:stretch>
            <a:fillRect/>
          </a:stretch>
        </p:blipFill>
        <p:spPr>
          <a:xfrm>
            <a:off x="3269615" y="2593975"/>
            <a:ext cx="5250180" cy="685800"/>
          </a:xfrm>
          <a:prstGeom prst="rect">
            <a:avLst/>
          </a:prstGeom>
        </p:spPr>
      </p:pic>
      <p:sp>
        <p:nvSpPr>
          <p:cNvPr id="8" name="流程图: 终止 7"/>
          <p:cNvSpPr/>
          <p:nvPr/>
        </p:nvSpPr>
        <p:spPr>
          <a:xfrm>
            <a:off x="586105" y="3422650"/>
            <a:ext cx="2462530" cy="423545"/>
          </a:xfrm>
          <a:prstGeom prst="flowChartTerminator">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（2）设置按钮样式</a:t>
            </a:r>
          </a:p>
        </p:txBody>
      </p:sp>
      <p:pic>
        <p:nvPicPr>
          <p:cNvPr id="10" name="图片 9"/>
          <p:cNvPicPr>
            <a:picLocks noChangeAspect="1"/>
          </p:cNvPicPr>
          <p:nvPr/>
        </p:nvPicPr>
        <p:blipFill>
          <a:blip r:embed="rId5"/>
          <a:stretch>
            <a:fillRect/>
          </a:stretch>
        </p:blipFill>
        <p:spPr>
          <a:xfrm>
            <a:off x="3269615" y="3422650"/>
            <a:ext cx="4611370" cy="13500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圆角矩形 1"/>
          <p:cNvSpPr/>
          <p:nvPr/>
        </p:nvSpPr>
        <p:spPr>
          <a:xfrm>
            <a:off x="0" y="1312545"/>
            <a:ext cx="4878070" cy="4857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步骤4：购物车按钮的布局和样式</a:t>
            </a:r>
          </a:p>
        </p:txBody>
      </p:sp>
      <p:sp>
        <p:nvSpPr>
          <p:cNvPr id="3" name="矩形 2"/>
          <p:cNvSpPr/>
          <p:nvPr/>
        </p:nvSpPr>
        <p:spPr>
          <a:xfrm>
            <a:off x="586105" y="1945005"/>
            <a:ext cx="7948295" cy="1218565"/>
          </a:xfrm>
          <a:prstGeom prst="rect">
            <a:avLst/>
          </a:prstGeom>
          <a:no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06400" algn="l" fontAlgn="auto">
              <a:lnSpc>
                <a:spcPct val="150000"/>
              </a:lnSpc>
              <a:extLst>
                <a:ext uri="{35155182-B16C-46BC-9424-99874614C6A1}">
                  <wpsdc:indentchars xmlns:wpsdc="http://www.wps.cn/officeDocument/2017/drawingmlCustomData" xmlns="" val="200" checksum="1740828767"/>
                </a:ext>
              </a:extLst>
            </a:pPr>
            <a:r>
              <a:rPr lang="zh-CN" altLang="en-US" sz="1600">
                <a:solidFill>
                  <a:srgbClr val="2D3A4A"/>
                </a:solidFill>
                <a:cs typeface="黑体" panose="02010609060101010101" charset="-122"/>
              </a:rPr>
              <a:t>步骤4.1：购物车按钮的页面实现</a:t>
            </a:r>
          </a:p>
          <a:p>
            <a:pPr indent="406400" algn="l" fontAlgn="auto">
              <a:lnSpc>
                <a:spcPct val="150000"/>
              </a:lnSpc>
              <a:extLst>
                <a:ext uri="{35155182-B16C-46BC-9424-99874614C6A1}">
                  <wpsdc:indentchars xmlns:wpsdc="http://www.wps.cn/officeDocument/2017/drawingmlCustomData" xmlns="" val="200" checksum="1740828767"/>
                </a:ext>
              </a:extLst>
            </a:pPr>
            <a:r>
              <a:rPr lang="zh-CN" altLang="en-US" sz="1600">
                <a:solidFill>
                  <a:srgbClr val="2D3A4A"/>
                </a:solidFill>
                <a:cs typeface="黑体" panose="02010609060101010101" charset="-122"/>
              </a:rPr>
              <a:t>购物车按钮需要跳转，所以最外层使用&lt;a&gt;标签来嵌套&lt;span&gt;标签及&lt;img&gt;标签以达到整体可以跳转的功能，代码如下：</a:t>
            </a:r>
          </a:p>
        </p:txBody>
      </p:sp>
      <p:sp>
        <p:nvSpPr>
          <p:cNvPr id="8" name="圆角矩形 7"/>
          <p:cNvSpPr/>
          <p:nvPr/>
        </p:nvSpPr>
        <p:spPr>
          <a:xfrm>
            <a:off x="4948555" y="3380105"/>
            <a:ext cx="3580130" cy="1367790"/>
          </a:xfrm>
          <a:prstGeom prst="roundRect">
            <a:avLst/>
          </a:prstGeom>
          <a:solidFill>
            <a:srgbClr val="7EA6F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06400" algn="l" fontAlgn="auto">
              <a:lnSpc>
                <a:spcPct val="150000"/>
              </a:lnSpc>
              <a:extLst>
                <a:ext uri="{35155182-B16C-46BC-9424-99874614C6A1}">
                  <wpsdc:indentchars xmlns:wpsdc="http://www.wps.cn/officeDocument/2017/drawingmlCustomData" xmlns="" val="200" checksum="1740828767"/>
                </a:ext>
              </a:extLst>
            </a:pPr>
            <a:r>
              <a:rPr lang="zh-CN" altLang="en-US" sz="1600">
                <a:solidFill>
                  <a:schemeClr val="bg1"/>
                </a:solidFill>
                <a:cs typeface="黑体" panose="02010609060101010101" charset="-122"/>
              </a:rPr>
              <a:t>由于html不支持行内标签嵌套块级标签，所以要实现以上代码必须基于HTML5进行开发。</a:t>
            </a:r>
          </a:p>
        </p:txBody>
      </p:sp>
      <p:pic>
        <p:nvPicPr>
          <p:cNvPr id="6" name="图片 5"/>
          <p:cNvPicPr>
            <a:picLocks noChangeAspect="1"/>
          </p:cNvPicPr>
          <p:nvPr/>
        </p:nvPicPr>
        <p:blipFill>
          <a:blip r:embed="rId4"/>
          <a:stretch>
            <a:fillRect/>
          </a:stretch>
        </p:blipFill>
        <p:spPr>
          <a:xfrm>
            <a:off x="586105" y="3308350"/>
            <a:ext cx="4394200" cy="1511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 name="矩形 2"/>
          <p:cNvSpPr/>
          <p:nvPr/>
        </p:nvSpPr>
        <p:spPr>
          <a:xfrm>
            <a:off x="586105" y="1373505"/>
            <a:ext cx="7948295" cy="526415"/>
          </a:xfrm>
          <a:prstGeom prst="rect">
            <a:avLst/>
          </a:prstGeom>
          <a:no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06400" algn="l" fontAlgn="auto">
              <a:lnSpc>
                <a:spcPct val="150000"/>
              </a:lnSpc>
              <a:extLst>
                <a:ext uri="{35155182-B16C-46BC-9424-99874614C6A1}">
                  <wpsdc:indentchars xmlns:wpsdc="http://www.wps.cn/officeDocument/2017/drawingmlCustomData" xmlns="" val="200" checksum="1740828767"/>
                </a:ext>
              </a:extLst>
            </a:pPr>
            <a:r>
              <a:rPr lang="zh-CN" altLang="en-US" sz="1600">
                <a:solidFill>
                  <a:srgbClr val="2D3A4A"/>
                </a:solidFill>
                <a:cs typeface="黑体" panose="02010609060101010101" charset="-122"/>
              </a:rPr>
              <a:t>步骤4.2：购物车按钮的样式设置</a:t>
            </a:r>
          </a:p>
        </p:txBody>
      </p:sp>
      <p:sp>
        <p:nvSpPr>
          <p:cNvPr id="2" name="流程图: 终止 1"/>
          <p:cNvSpPr/>
          <p:nvPr/>
        </p:nvSpPr>
        <p:spPr>
          <a:xfrm>
            <a:off x="586105" y="2084705"/>
            <a:ext cx="2769870" cy="423545"/>
          </a:xfrm>
          <a:prstGeom prst="flowChartTerminator">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（1）文字的样式设置</a:t>
            </a:r>
          </a:p>
        </p:txBody>
      </p:sp>
      <p:sp>
        <p:nvSpPr>
          <p:cNvPr id="8" name="流程图: 终止 7"/>
          <p:cNvSpPr/>
          <p:nvPr/>
        </p:nvSpPr>
        <p:spPr>
          <a:xfrm>
            <a:off x="467460" y="2706687"/>
            <a:ext cx="4213860" cy="423545"/>
          </a:xfrm>
          <a:prstGeom prst="flowChartTerminator">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黑体" panose="02010609060101010101" charset="-122"/>
              </a:rPr>
              <a:t>（2）设置距离右边元素的距离</a:t>
            </a:r>
          </a:p>
        </p:txBody>
      </p:sp>
      <p:pic>
        <p:nvPicPr>
          <p:cNvPr id="6" name="图片 5"/>
          <p:cNvPicPr>
            <a:picLocks noChangeAspect="1"/>
          </p:cNvPicPr>
          <p:nvPr/>
        </p:nvPicPr>
        <p:blipFill>
          <a:blip r:embed="rId4"/>
          <a:stretch>
            <a:fillRect/>
          </a:stretch>
        </p:blipFill>
        <p:spPr>
          <a:xfrm>
            <a:off x="1489347" y="3328669"/>
            <a:ext cx="5805170" cy="10617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流程图: 终止 1"/>
          <p:cNvSpPr/>
          <p:nvPr/>
        </p:nvSpPr>
        <p:spPr>
          <a:xfrm>
            <a:off x="586105" y="1163912"/>
            <a:ext cx="3980815" cy="423545"/>
          </a:xfrm>
          <a:prstGeom prst="flowChartTerminator">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（3）设置鼠标指上时候变为手型</a:t>
            </a:r>
          </a:p>
        </p:txBody>
      </p:sp>
      <p:sp>
        <p:nvSpPr>
          <p:cNvPr id="5" name="圆角矩形 4"/>
          <p:cNvSpPr/>
          <p:nvPr/>
        </p:nvSpPr>
        <p:spPr>
          <a:xfrm>
            <a:off x="586105" y="2052320"/>
            <a:ext cx="7966710" cy="1290320"/>
          </a:xfrm>
          <a:prstGeom prst="roundRect">
            <a:avLst/>
          </a:prstGeom>
          <a:solidFill>
            <a:srgbClr val="7EA6F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bIns="504190" rtlCol="0" anchor="ctr"/>
          <a:lstStyle/>
          <a:p>
            <a:pPr indent="406400" algn="l" fontAlgn="auto">
              <a:lnSpc>
                <a:spcPct val="150000"/>
              </a:lnSpc>
              <a:extLst>
                <a:ext uri="{35155182-B16C-46BC-9424-99874614C6A1}">
                  <wpsdc:indentchars xmlns:wpsdc="http://www.wps.cn/officeDocument/2017/drawingmlCustomData" xmlns="" val="200" checksum="1740828767"/>
                </a:ext>
              </a:extLst>
            </a:pPr>
            <a:r>
              <a:rPr lang="zh-CN" altLang="en-US" sz="1600" dirty="0">
                <a:solidFill>
                  <a:schemeClr val="bg1"/>
                </a:solidFill>
                <a:cs typeface="黑体" panose="02010609060101010101" charset="-122"/>
              </a:rPr>
              <a:t>提示角标的位置相对于其他元素的位置有一定量的偏移，调整元素位置的样式设置如下：</a:t>
            </a:r>
          </a:p>
        </p:txBody>
      </p:sp>
      <p:pic>
        <p:nvPicPr>
          <p:cNvPr id="9" name="图片 8"/>
          <p:cNvPicPr>
            <a:picLocks noChangeAspect="1"/>
          </p:cNvPicPr>
          <p:nvPr/>
        </p:nvPicPr>
        <p:blipFill>
          <a:blip r:embed="rId4"/>
          <a:stretch>
            <a:fillRect/>
          </a:stretch>
        </p:blipFill>
        <p:spPr>
          <a:xfrm>
            <a:off x="1776549" y="2818311"/>
            <a:ext cx="4698985" cy="336550"/>
          </a:xfrm>
          <a:prstGeom prst="rect">
            <a:avLst/>
          </a:prstGeom>
        </p:spPr>
      </p:pic>
      <p:sp>
        <p:nvSpPr>
          <p:cNvPr id="10" name="圆角矩形 9"/>
          <p:cNvSpPr/>
          <p:nvPr/>
        </p:nvSpPr>
        <p:spPr>
          <a:xfrm>
            <a:off x="586105" y="3456940"/>
            <a:ext cx="7966710" cy="1290320"/>
          </a:xfrm>
          <a:prstGeom prst="roundRect">
            <a:avLst/>
          </a:prstGeom>
          <a:solidFill>
            <a:srgbClr val="7EA6F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bIns="504190" rtlCol="0" anchor="ctr"/>
          <a:lstStyle/>
          <a:p>
            <a:pPr indent="406400" algn="l" fontAlgn="auto">
              <a:lnSpc>
                <a:spcPct val="150000"/>
              </a:lnSpc>
              <a:extLst>
                <a:ext uri="{35155182-B16C-46BC-9424-99874614C6A1}">
                  <wpsdc:indentchars xmlns:wpsdc="http://www.wps.cn/officeDocument/2017/drawingmlCustomData" xmlns="" val="200" checksum="1740828767"/>
                </a:ext>
              </a:extLst>
            </a:pPr>
            <a:r>
              <a:rPr lang="zh-CN" altLang="en-US" sz="1600">
                <a:solidFill>
                  <a:schemeClr val="bg1"/>
                </a:solidFill>
                <a:cs typeface="黑体" panose="02010609060101010101" charset="-122"/>
              </a:rPr>
              <a:t>绝对定位的元素的位置相对于最近的已定位父元素，如果元素没有已定位的父元素，那么它的位置相对于&lt;html&gt;，其样式设置如下：</a:t>
            </a:r>
          </a:p>
        </p:txBody>
      </p:sp>
      <p:pic>
        <p:nvPicPr>
          <p:cNvPr id="12" name="图片 11">
            <a:extLst>
              <a:ext uri="{FF2B5EF4-FFF2-40B4-BE49-F238E27FC236}">
                <a16:creationId xmlns:a16="http://schemas.microsoft.com/office/drawing/2014/main" id="{ECC94FB4-3206-4516-91C6-00697C8B8E00}"/>
              </a:ext>
            </a:extLst>
          </p:cNvPr>
          <p:cNvPicPr>
            <a:picLocks noChangeAspect="1"/>
          </p:cNvPicPr>
          <p:nvPr/>
        </p:nvPicPr>
        <p:blipFill>
          <a:blip r:embed="rId5"/>
          <a:stretch>
            <a:fillRect/>
          </a:stretch>
        </p:blipFill>
        <p:spPr>
          <a:xfrm>
            <a:off x="1535067" y="1635759"/>
            <a:ext cx="5865495" cy="416560"/>
          </a:xfrm>
          <a:prstGeom prst="rect">
            <a:avLst/>
          </a:prstGeom>
        </p:spPr>
      </p:pic>
      <p:pic>
        <p:nvPicPr>
          <p:cNvPr id="7" name="图片 6">
            <a:extLst>
              <a:ext uri="{FF2B5EF4-FFF2-40B4-BE49-F238E27FC236}">
                <a16:creationId xmlns:a16="http://schemas.microsoft.com/office/drawing/2014/main" id="{7477DFE8-3D4A-43DF-B231-F431EC233BD7}"/>
              </a:ext>
            </a:extLst>
          </p:cNvPr>
          <p:cNvPicPr>
            <a:picLocks noChangeAspect="1"/>
          </p:cNvPicPr>
          <p:nvPr/>
        </p:nvPicPr>
        <p:blipFill rotWithShape="1">
          <a:blip r:embed="rId6"/>
          <a:srcRect l="21143" t="33524" r="21071" b="60098"/>
          <a:stretch/>
        </p:blipFill>
        <p:spPr>
          <a:xfrm>
            <a:off x="1776549" y="4291150"/>
            <a:ext cx="5283925" cy="32802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流程图: 终止 1"/>
          <p:cNvSpPr/>
          <p:nvPr/>
        </p:nvSpPr>
        <p:spPr>
          <a:xfrm>
            <a:off x="586105" y="1401445"/>
            <a:ext cx="3481705" cy="423545"/>
          </a:xfrm>
          <a:prstGeom prst="flowChartTerminator">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（4）设置元素的边框为圆角</a:t>
            </a:r>
          </a:p>
        </p:txBody>
      </p:sp>
      <p:pic>
        <p:nvPicPr>
          <p:cNvPr id="3" name="图片 2"/>
          <p:cNvPicPr>
            <a:picLocks noChangeAspect="1"/>
          </p:cNvPicPr>
          <p:nvPr/>
        </p:nvPicPr>
        <p:blipFill>
          <a:blip r:embed="rId4"/>
          <a:stretch>
            <a:fillRect/>
          </a:stretch>
        </p:blipFill>
        <p:spPr>
          <a:xfrm>
            <a:off x="1411605" y="3062143"/>
            <a:ext cx="6292215" cy="502285"/>
          </a:xfrm>
          <a:prstGeom prst="rect">
            <a:avLst/>
          </a:prstGeom>
        </p:spPr>
      </p:pic>
      <p:sp>
        <p:nvSpPr>
          <p:cNvPr id="6" name="流程图: 终止 5"/>
          <p:cNvSpPr/>
          <p:nvPr/>
        </p:nvSpPr>
        <p:spPr>
          <a:xfrm>
            <a:off x="586105" y="2623185"/>
            <a:ext cx="2577465" cy="423545"/>
          </a:xfrm>
          <a:prstGeom prst="flowChartTerminator">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黑体" panose="02010609060101010101" charset="-122"/>
              </a:rPr>
              <a:t>（5）设置背景颜色</a:t>
            </a:r>
          </a:p>
        </p:txBody>
      </p:sp>
      <p:pic>
        <p:nvPicPr>
          <p:cNvPr id="7" name="图片 6"/>
          <p:cNvPicPr>
            <a:picLocks noChangeAspect="1"/>
          </p:cNvPicPr>
          <p:nvPr/>
        </p:nvPicPr>
        <p:blipFill>
          <a:blip r:embed="rId5"/>
          <a:stretch>
            <a:fillRect/>
          </a:stretch>
        </p:blipFill>
        <p:spPr>
          <a:xfrm>
            <a:off x="1411605" y="4146838"/>
            <a:ext cx="6274435" cy="488315"/>
          </a:xfrm>
          <a:prstGeom prst="rect">
            <a:avLst/>
          </a:prstGeom>
        </p:spPr>
      </p:pic>
      <p:sp>
        <p:nvSpPr>
          <p:cNvPr id="8" name="流程图: 终止 7"/>
          <p:cNvSpPr/>
          <p:nvPr/>
        </p:nvSpPr>
        <p:spPr>
          <a:xfrm>
            <a:off x="586105" y="3758565"/>
            <a:ext cx="4318000" cy="423545"/>
          </a:xfrm>
          <a:prstGeom prst="flowChartTerminator">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（6）设置距离父级元素上边的距离</a:t>
            </a:r>
          </a:p>
        </p:txBody>
      </p:sp>
      <p:pic>
        <p:nvPicPr>
          <p:cNvPr id="13" name="图片 12">
            <a:extLst>
              <a:ext uri="{FF2B5EF4-FFF2-40B4-BE49-F238E27FC236}">
                <a16:creationId xmlns:a16="http://schemas.microsoft.com/office/drawing/2014/main" id="{A86561AD-5160-40BA-8F38-FFE2479AF11B}"/>
              </a:ext>
            </a:extLst>
          </p:cNvPr>
          <p:cNvPicPr>
            <a:picLocks noChangeAspect="1"/>
          </p:cNvPicPr>
          <p:nvPr/>
        </p:nvPicPr>
        <p:blipFill>
          <a:blip r:embed="rId6"/>
          <a:stretch>
            <a:fillRect/>
          </a:stretch>
        </p:blipFill>
        <p:spPr>
          <a:xfrm>
            <a:off x="1453407" y="1962120"/>
            <a:ext cx="6901395" cy="502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流程图: 终止 1"/>
          <p:cNvSpPr/>
          <p:nvPr/>
        </p:nvSpPr>
        <p:spPr>
          <a:xfrm>
            <a:off x="520791" y="1101365"/>
            <a:ext cx="4318000" cy="423545"/>
          </a:xfrm>
          <a:prstGeom prst="flowChartTerminator">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（7）设置距离父级元素右边的距离</a:t>
            </a:r>
          </a:p>
        </p:txBody>
      </p:sp>
      <p:sp>
        <p:nvSpPr>
          <p:cNvPr id="8" name="流程图: 终止 7"/>
          <p:cNvSpPr/>
          <p:nvPr/>
        </p:nvSpPr>
        <p:spPr>
          <a:xfrm>
            <a:off x="520791" y="2148205"/>
            <a:ext cx="3884930" cy="423545"/>
          </a:xfrm>
          <a:prstGeom prst="flowChartTerminator">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黑体" panose="02010609060101010101" charset="-122"/>
              </a:rPr>
              <a:t>（8）设置文本的对其方式为居中</a:t>
            </a:r>
          </a:p>
        </p:txBody>
      </p:sp>
      <p:pic>
        <p:nvPicPr>
          <p:cNvPr id="5" name="图片 4"/>
          <p:cNvPicPr>
            <a:picLocks noChangeAspect="1"/>
          </p:cNvPicPr>
          <p:nvPr/>
        </p:nvPicPr>
        <p:blipFill>
          <a:blip r:embed="rId4"/>
          <a:stretch>
            <a:fillRect/>
          </a:stretch>
        </p:blipFill>
        <p:spPr>
          <a:xfrm>
            <a:off x="1017179" y="2708635"/>
            <a:ext cx="5868670" cy="1729105"/>
          </a:xfrm>
          <a:prstGeom prst="rect">
            <a:avLst/>
          </a:prstGeom>
        </p:spPr>
      </p:pic>
      <p:pic>
        <p:nvPicPr>
          <p:cNvPr id="9" name="图片 8"/>
          <p:cNvPicPr>
            <a:picLocks noChangeAspect="1"/>
          </p:cNvPicPr>
          <p:nvPr/>
        </p:nvPicPr>
        <p:blipFill>
          <a:blip r:embed="rId5"/>
          <a:stretch>
            <a:fillRect/>
          </a:stretch>
        </p:blipFill>
        <p:spPr>
          <a:xfrm>
            <a:off x="1017179" y="4452705"/>
            <a:ext cx="5868670" cy="452120"/>
          </a:xfrm>
          <a:prstGeom prst="rect">
            <a:avLst/>
          </a:prstGeom>
        </p:spPr>
      </p:pic>
      <p:pic>
        <p:nvPicPr>
          <p:cNvPr id="11" name="图片 10">
            <a:extLst>
              <a:ext uri="{FF2B5EF4-FFF2-40B4-BE49-F238E27FC236}">
                <a16:creationId xmlns:a16="http://schemas.microsoft.com/office/drawing/2014/main" id="{F6AA7124-20B3-4377-B079-6B9590117B07}"/>
              </a:ext>
            </a:extLst>
          </p:cNvPr>
          <p:cNvPicPr>
            <a:picLocks noChangeAspect="1"/>
          </p:cNvPicPr>
          <p:nvPr/>
        </p:nvPicPr>
        <p:blipFill>
          <a:blip r:embed="rId6"/>
          <a:stretch>
            <a:fillRect/>
          </a:stretch>
        </p:blipFill>
        <p:spPr>
          <a:xfrm>
            <a:off x="960198" y="1524910"/>
            <a:ext cx="6259830" cy="4864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圆角矩形 1"/>
          <p:cNvSpPr/>
          <p:nvPr/>
        </p:nvSpPr>
        <p:spPr>
          <a:xfrm>
            <a:off x="0" y="1312545"/>
            <a:ext cx="4370070" cy="4857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步骤5：LOGO区块的整体布局</a:t>
            </a:r>
          </a:p>
        </p:txBody>
      </p:sp>
      <p:sp>
        <p:nvSpPr>
          <p:cNvPr id="3" name="矩形 2"/>
          <p:cNvSpPr/>
          <p:nvPr/>
        </p:nvSpPr>
        <p:spPr>
          <a:xfrm>
            <a:off x="597535" y="1981200"/>
            <a:ext cx="3772535" cy="2803525"/>
          </a:xfrm>
          <a:prstGeom prst="rect">
            <a:avLst/>
          </a:prstGeom>
          <a:no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06400" algn="l" fontAlgn="auto">
              <a:lnSpc>
                <a:spcPct val="150000"/>
              </a:lnSpc>
              <a:extLst>
                <a:ext uri="{35155182-B16C-46BC-9424-99874614C6A1}">
                  <wpsdc:indentchars xmlns:wpsdc="http://www.wps.cn/officeDocument/2017/drawingmlCustomData" xmlns="" val="200" checksum="1740828767"/>
                </a:ext>
              </a:extLst>
            </a:pPr>
            <a:r>
              <a:rPr lang="zh-CN" altLang="en-US" sz="1600">
                <a:solidFill>
                  <a:srgbClr val="2D3A4A"/>
                </a:solidFill>
                <a:cs typeface="黑体" panose="02010609060101010101" charset="-122"/>
              </a:rPr>
              <a:t>完成LOGO区块的三个部分以后发现这三个部分的排列是从上到下的，但实际上需要将它们从左到右进行排列，所以就需要对这三部分的最外层div设置定位及边距，代码如右。</a:t>
            </a:r>
          </a:p>
        </p:txBody>
      </p:sp>
      <p:pic>
        <p:nvPicPr>
          <p:cNvPr id="5" name="图片 4"/>
          <p:cNvPicPr>
            <a:picLocks noChangeAspect="1"/>
          </p:cNvPicPr>
          <p:nvPr/>
        </p:nvPicPr>
        <p:blipFill>
          <a:blip r:embed="rId4"/>
          <a:stretch>
            <a:fillRect/>
          </a:stretch>
        </p:blipFill>
        <p:spPr>
          <a:xfrm>
            <a:off x="4504055" y="1312545"/>
            <a:ext cx="4387850" cy="35115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拓展知识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圆角矩形 1"/>
          <p:cNvSpPr/>
          <p:nvPr/>
        </p:nvSpPr>
        <p:spPr>
          <a:xfrm>
            <a:off x="468630" y="1325245"/>
            <a:ext cx="3355975" cy="4641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一、CSS文本属性</a:t>
            </a:r>
          </a:p>
        </p:txBody>
      </p:sp>
      <p:graphicFrame>
        <p:nvGraphicFramePr>
          <p:cNvPr id="3" name="表格 2"/>
          <p:cNvGraphicFramePr/>
          <p:nvPr>
            <p:custDataLst>
              <p:tags r:id="rId2"/>
            </p:custDataLst>
          </p:nvPr>
        </p:nvGraphicFramePr>
        <p:xfrm>
          <a:off x="4193295" y="361633"/>
          <a:ext cx="4707890" cy="4516755"/>
        </p:xfrm>
        <a:graphic>
          <a:graphicData uri="http://schemas.openxmlformats.org/drawingml/2006/table">
            <a:tbl>
              <a:tblPr firstRow="1" bandRow="1">
                <a:tableStyleId>{5940675A-B579-460E-94D1-54222C63F5DA}</a:tableStyleId>
              </a:tblPr>
              <a:tblGrid>
                <a:gridCol w="2767965">
                  <a:extLst>
                    <a:ext uri="{9D8B030D-6E8A-4147-A177-3AD203B41FA5}">
                      <a16:colId xmlns:a16="http://schemas.microsoft.com/office/drawing/2014/main" val="20000"/>
                    </a:ext>
                  </a:extLst>
                </a:gridCol>
                <a:gridCol w="1939925">
                  <a:extLst>
                    <a:ext uri="{9D8B030D-6E8A-4147-A177-3AD203B41FA5}">
                      <a16:colId xmlns:a16="http://schemas.microsoft.com/office/drawing/2014/main" val="20001"/>
                    </a:ext>
                  </a:extLst>
                </a:gridCol>
              </a:tblGrid>
              <a:tr h="204470">
                <a:tc>
                  <a:txBody>
                    <a:bodyPr/>
                    <a:lstStyle/>
                    <a:p>
                      <a:pPr indent="0" algn="ctr">
                        <a:lnSpc>
                          <a:spcPct val="120000"/>
                        </a:lnSpc>
                        <a:spcBef>
                          <a:spcPts val="0"/>
                        </a:spcBef>
                        <a:spcAft>
                          <a:spcPts val="0"/>
                        </a:spcAft>
                        <a:buNone/>
                      </a:pPr>
                      <a:r>
                        <a:rPr lang="en-US" sz="1000" b="1" spc="60">
                          <a:solidFill>
                            <a:srgbClr val="646464"/>
                          </a:solidFill>
                          <a:latin typeface="黑体" panose="02010609060101010101" charset="-122"/>
                          <a:ea typeface="黑体" panose="02010609060101010101" charset="-122"/>
                          <a:cs typeface="黑体" panose="02010609060101010101" charset="-122"/>
                        </a:rPr>
                        <a:t>属性</a:t>
                      </a:r>
                    </a:p>
                  </a:txBody>
                  <a:tcPr marL="25400" marR="25400" marT="6350" marB="6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1" spc="60">
                          <a:solidFill>
                            <a:srgbClr val="646464"/>
                          </a:solidFill>
                          <a:latin typeface="黑体" panose="02010609060101010101" charset="-122"/>
                          <a:ea typeface="黑体" panose="02010609060101010101" charset="-122"/>
                          <a:cs typeface="黑体" panose="02010609060101010101" charset="-122"/>
                        </a:rPr>
                        <a:t>说明</a:t>
                      </a:r>
                    </a:p>
                  </a:txBody>
                  <a:tcPr marL="25400" marR="25400" marT="6350" marB="6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extLst>
                  <a:ext uri="{0D108BD9-81ED-4DB2-BD59-A6C34878D82A}">
                    <a16:rowId xmlns:a16="http://schemas.microsoft.com/office/drawing/2014/main" val="10000"/>
                  </a:ext>
                </a:extLst>
              </a:tr>
              <a:tr h="165735">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color : #999999;</a:t>
                      </a:r>
                    </a:p>
                  </a:txBody>
                  <a:tcPr marL="25400" marR="25400" marT="6350" marB="635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/*文字颜色*/</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01"/>
                  </a:ext>
                </a:extLst>
              </a:tr>
              <a:tr h="165735">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font-family:宋体,sans-serif;</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/*文字字体*/</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extLst>
                  <a:ext uri="{0D108BD9-81ED-4DB2-BD59-A6C34878D82A}">
                    <a16:rowId xmlns:a16="http://schemas.microsoft.com/office/drawing/2014/main" val="10002"/>
                  </a:ext>
                </a:extLst>
              </a:tr>
              <a:tr h="165735">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font-size : 9pt;</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/*文字大小*/</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03"/>
                  </a:ext>
                </a:extLst>
              </a:tr>
              <a:tr h="166370">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font-style:itelic;</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/*文字斜体*/</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extLst>
                  <a:ext uri="{0D108BD9-81ED-4DB2-BD59-A6C34878D82A}">
                    <a16:rowId xmlns:a16="http://schemas.microsoft.com/office/drawing/2014/main" val="10004"/>
                  </a:ext>
                </a:extLst>
              </a:tr>
              <a:tr h="165735">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font-variant:small-caps;</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/*小字体*/</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05"/>
                  </a:ext>
                </a:extLst>
              </a:tr>
              <a:tr h="165735">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letter-spacing : 1pt;</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/*字间距离*/</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extLst>
                  <a:ext uri="{0D108BD9-81ED-4DB2-BD59-A6C34878D82A}">
                    <a16:rowId xmlns:a16="http://schemas.microsoft.com/office/drawing/2014/main" val="10006"/>
                  </a:ext>
                </a:extLst>
              </a:tr>
              <a:tr h="165735">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line-height : 200%;</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/*设置行高*/</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07"/>
                  </a:ext>
                </a:extLst>
              </a:tr>
              <a:tr h="165735">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font-weight:bold;</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/*文字粗体*/</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extLst>
                  <a:ext uri="{0D108BD9-81ED-4DB2-BD59-A6C34878D82A}">
                    <a16:rowId xmlns:a16="http://schemas.microsoft.com/office/drawing/2014/main" val="10008"/>
                  </a:ext>
                </a:extLst>
              </a:tr>
              <a:tr h="166370">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vertical-align:sub;</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/*下标字*/</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09"/>
                  </a:ext>
                </a:extLst>
              </a:tr>
              <a:tr h="165735">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vertical-align:super;</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/*上标字*/</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extLst>
                  <a:ext uri="{0D108BD9-81ED-4DB2-BD59-A6C34878D82A}">
                    <a16:rowId xmlns:a16="http://schemas.microsoft.com/office/drawing/2014/main" val="10010"/>
                  </a:ext>
                </a:extLst>
              </a:tr>
              <a:tr h="165735">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text-decoration:line-through;</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/*加删除线*/</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11"/>
                  </a:ext>
                </a:extLst>
              </a:tr>
              <a:tr h="165735">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text-decoration: overline;</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/*加顶线*/</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extLst>
                  <a:ext uri="{0D108BD9-81ED-4DB2-BD59-A6C34878D82A}">
                    <a16:rowId xmlns:a16="http://schemas.microsoft.com/office/drawing/2014/main" val="10012"/>
                  </a:ext>
                </a:extLst>
              </a:tr>
              <a:tr h="165735">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text-decoration:underline;</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/*加下划线*/</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13"/>
                  </a:ext>
                </a:extLst>
              </a:tr>
              <a:tr h="166370">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text-decoration:none;</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/*删除链接下划线*/</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extLst>
                  <a:ext uri="{0D108BD9-81ED-4DB2-BD59-A6C34878D82A}">
                    <a16:rowId xmlns:a16="http://schemas.microsoft.com/office/drawing/2014/main" val="10014"/>
                  </a:ext>
                </a:extLst>
              </a:tr>
              <a:tr h="165735">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text-transform : capitalize;</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/*首字大写*/</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15"/>
                  </a:ext>
                </a:extLst>
              </a:tr>
              <a:tr h="165735">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text-transform : uppercase;</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/*英文大写*/</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extLst>
                  <a:ext uri="{0D108BD9-81ED-4DB2-BD59-A6C34878D82A}">
                    <a16:rowId xmlns:a16="http://schemas.microsoft.com/office/drawing/2014/main" val="10016"/>
                  </a:ext>
                </a:extLst>
              </a:tr>
              <a:tr h="165735">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text-transform : lowercase;</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/*英文小写*/</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17"/>
                  </a:ext>
                </a:extLst>
              </a:tr>
              <a:tr h="165735">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text-align:right;</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/*文字右对齐*/</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extLst>
                  <a:ext uri="{0D108BD9-81ED-4DB2-BD59-A6C34878D82A}">
                    <a16:rowId xmlns:a16="http://schemas.microsoft.com/office/drawing/2014/main" val="10018"/>
                  </a:ext>
                </a:extLst>
              </a:tr>
              <a:tr h="166370">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text-align:left;</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/*文字左对齐*/</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19"/>
                  </a:ext>
                </a:extLst>
              </a:tr>
              <a:tr h="165735">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text-align:center;</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/*文字居中对齐*/</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extLst>
                  <a:ext uri="{0D108BD9-81ED-4DB2-BD59-A6C34878D82A}">
                    <a16:rowId xmlns:a16="http://schemas.microsoft.com/office/drawing/2014/main" val="10020"/>
                  </a:ext>
                </a:extLst>
              </a:tr>
              <a:tr h="165735">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text-align:justify;</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/*文字分散对齐*/</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21"/>
                  </a:ext>
                </a:extLst>
              </a:tr>
              <a:tr h="165735">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vertical-align:top;</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/*垂直向上对齐*/</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extLst>
                  <a:ext uri="{0D108BD9-81ED-4DB2-BD59-A6C34878D82A}">
                    <a16:rowId xmlns:a16="http://schemas.microsoft.com/office/drawing/2014/main" val="10022"/>
                  </a:ext>
                </a:extLst>
              </a:tr>
              <a:tr h="165735">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vertical-align:bottom;</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/*垂直向下对齐*/</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23"/>
                  </a:ext>
                </a:extLst>
              </a:tr>
              <a:tr h="166370">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vertical-align:middle;</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/*垂直居中对齐*/</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extLst>
                  <a:ext uri="{0D108BD9-81ED-4DB2-BD59-A6C34878D82A}">
                    <a16:rowId xmlns:a16="http://schemas.microsoft.com/office/drawing/2014/main" val="10024"/>
                  </a:ext>
                </a:extLst>
              </a:tr>
              <a:tr h="165735">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vertical-align:text-top;</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/*文字垂直向上对齐*/</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25"/>
                  </a:ext>
                </a:extLst>
              </a:tr>
              <a:tr h="165735">
                <a:tc>
                  <a:txBody>
                    <a:bodyPr/>
                    <a:lstStyle/>
                    <a:p>
                      <a:pPr indent="0" algn="ctr">
                        <a:lnSpc>
                          <a:spcPct val="120000"/>
                        </a:lnSpc>
                        <a:spcBef>
                          <a:spcPts val="0"/>
                        </a:spcBef>
                        <a:spcAft>
                          <a:spcPts val="0"/>
                        </a:spcAft>
                        <a:buNone/>
                      </a:pPr>
                      <a:r>
                        <a:rPr lang="en-US" sz="800" b="0" spc="60">
                          <a:solidFill>
                            <a:srgbClr val="646464"/>
                          </a:solidFill>
                          <a:latin typeface="黑体" panose="02010609060101010101" charset="-122"/>
                          <a:ea typeface="黑体" panose="02010609060101010101" charset="-122"/>
                          <a:cs typeface="黑体" panose="02010609060101010101" charset="-122"/>
                        </a:rPr>
                        <a:t>vertical-align:text-bottom;</a:t>
                      </a:r>
                      <a:endParaRPr lang="en-US" altLang="en-US" sz="800" b="0" spc="60">
                        <a:solidFill>
                          <a:srgbClr val="646464"/>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800" b="0" spc="60">
                          <a:solidFill>
                            <a:srgbClr val="404040"/>
                          </a:solidFill>
                          <a:latin typeface="黑体" panose="02010609060101010101" charset="-122"/>
                          <a:ea typeface="黑体" panose="02010609060101010101" charset="-122"/>
                          <a:cs typeface="黑体" panose="02010609060101010101" charset="-122"/>
                        </a:rPr>
                        <a:t>/*文字垂直向下对齐*/</a:t>
                      </a:r>
                      <a:endParaRPr lang="en-US" altLang="en-US" sz="800" b="0" spc="60">
                        <a:solidFill>
                          <a:srgbClr val="404040"/>
                        </a:solidFill>
                        <a:latin typeface="黑体" panose="02010609060101010101" charset="-122"/>
                        <a:ea typeface="黑体" panose="02010609060101010101" charset="-122"/>
                        <a:cs typeface="黑体" panose="02010609060101010101" charset="-122"/>
                      </a:endParaRPr>
                    </a:p>
                  </a:txBody>
                  <a:tcPr marL="25400" marR="25400" marT="6350" marB="635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extLst>
                  <a:ext uri="{0D108BD9-81ED-4DB2-BD59-A6C34878D82A}">
                    <a16:rowId xmlns:a16="http://schemas.microsoft.com/office/drawing/2014/main" val="10026"/>
                  </a:ext>
                </a:extLst>
              </a:tr>
            </a:tbl>
          </a:graphicData>
        </a:graphic>
      </p:graphicFrame>
      <p:sp>
        <p:nvSpPr>
          <p:cNvPr id="100" name="文本框 99"/>
          <p:cNvSpPr txBox="1"/>
          <p:nvPr/>
        </p:nvSpPr>
        <p:spPr>
          <a:xfrm>
            <a:off x="468630" y="2332990"/>
            <a:ext cx="3355340" cy="2168525"/>
          </a:xfrm>
          <a:prstGeom prst="rect">
            <a:avLst/>
          </a:prstGeom>
          <a:noFill/>
          <a:ln w="9525">
            <a:noFill/>
          </a:ln>
        </p:spPr>
        <p:txBody>
          <a:bodyPr wrap="square">
            <a:spAutoFit/>
          </a:bodyPr>
          <a:lstStyle/>
          <a:p>
            <a:pPr indent="304800">
              <a:lnSpc>
                <a:spcPct val="150000"/>
              </a:lnSpc>
            </a:pPr>
            <a:r>
              <a:rPr lang="zh-CN" b="0">
                <a:ea typeface="黑体" panose="02010609060101010101" charset="-122"/>
                <a:cs typeface="黑体" panose="02010609060101010101" charset="-122"/>
              </a:rPr>
              <a:t>在CSS中，用文本属性对一段文字整体进行设置，包括设置阴影效果、大小写转换、文本缩进、文本对齐、文字颜色等，具体属性及说明如表所示。</a:t>
            </a:r>
            <a:endParaRPr lang="zh-CN" altLang="en-US" b="0">
              <a:ea typeface="黑体" panose="02010609060101010101" charset="-122"/>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5400000">
            <a:off x="3608070" y="-2000885"/>
            <a:ext cx="1927225" cy="9144000"/>
          </a:xfrm>
          <a:prstGeom prst="rect">
            <a:avLst/>
          </a:prstGeom>
          <a:solidFill>
            <a:srgbClr val="3B64D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7C92B0"/>
              </a:solidFill>
              <a:cs typeface="黑体" panose="02010609060101010101" charset="-122"/>
            </a:endParaRPr>
          </a:p>
        </p:txBody>
      </p:sp>
      <p:sp>
        <p:nvSpPr>
          <p:cNvPr id="18" name="PA_矩形 7"/>
          <p:cNvSpPr/>
          <p:nvPr>
            <p:custDataLst>
              <p:tags r:id="rId1"/>
            </p:custDataLst>
          </p:nvPr>
        </p:nvSpPr>
        <p:spPr>
          <a:xfrm>
            <a:off x="1544627" y="2218229"/>
            <a:ext cx="6060440" cy="706755"/>
          </a:xfrm>
          <a:prstGeom prst="rect">
            <a:avLst/>
          </a:prstGeom>
        </p:spPr>
        <p:txBody>
          <a:bodyPr wrap="none">
            <a:spAutoFit/>
          </a:bodyPr>
          <a:lstStyle/>
          <a:p>
            <a:pPr lvl="0" algn="l" defTabSz="685800">
              <a:defRPr/>
            </a:pPr>
            <a:r>
              <a:rPr sz="4000" b="1" kern="0">
                <a:solidFill>
                  <a:schemeClr val="bg1"/>
                </a:solidFill>
                <a:latin typeface="黑体" panose="02010609060101010101" charset="-122"/>
                <a:ea typeface="黑体" panose="02010609060101010101" charset="-122"/>
                <a:cs typeface="黑体" panose="02010609060101010101" charset="-122"/>
              </a:rPr>
              <a:t>项目三 网站LOGO区块制作</a:t>
            </a:r>
            <a:endParaRPr lang="zh-CN" altLang="en-US" sz="4000" b="1" kern="0">
              <a:solidFill>
                <a:schemeClr val="bg1"/>
              </a:solidFill>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拓展知识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圆角矩形 1"/>
          <p:cNvSpPr/>
          <p:nvPr/>
        </p:nvSpPr>
        <p:spPr>
          <a:xfrm>
            <a:off x="468630" y="1492885"/>
            <a:ext cx="3355975" cy="4641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二、CSS背景属性</a:t>
            </a:r>
          </a:p>
        </p:txBody>
      </p:sp>
      <p:graphicFrame>
        <p:nvGraphicFramePr>
          <p:cNvPr id="6" name="表格 5"/>
          <p:cNvGraphicFramePr/>
          <p:nvPr>
            <p:custDataLst>
              <p:tags r:id="rId2"/>
            </p:custDataLst>
          </p:nvPr>
        </p:nvGraphicFramePr>
        <p:xfrm>
          <a:off x="3938905" y="366013"/>
          <a:ext cx="5060950" cy="4636770"/>
        </p:xfrm>
        <a:graphic>
          <a:graphicData uri="http://schemas.openxmlformats.org/drawingml/2006/table">
            <a:tbl>
              <a:tblPr firstRow="1" bandRow="1">
                <a:tableStyleId>{5940675A-B579-460E-94D1-54222C63F5DA}</a:tableStyleId>
              </a:tblPr>
              <a:tblGrid>
                <a:gridCol w="1950085">
                  <a:extLst>
                    <a:ext uri="{9D8B030D-6E8A-4147-A177-3AD203B41FA5}">
                      <a16:colId xmlns:a16="http://schemas.microsoft.com/office/drawing/2014/main" val="20000"/>
                    </a:ext>
                  </a:extLst>
                </a:gridCol>
                <a:gridCol w="3110865">
                  <a:extLst>
                    <a:ext uri="{9D8B030D-6E8A-4147-A177-3AD203B41FA5}">
                      <a16:colId xmlns:a16="http://schemas.microsoft.com/office/drawing/2014/main" val="20001"/>
                    </a:ext>
                  </a:extLst>
                </a:gridCol>
              </a:tblGrid>
              <a:tr h="370205">
                <a:tc>
                  <a:txBody>
                    <a:bodyPr/>
                    <a:lstStyle/>
                    <a:p>
                      <a:pPr indent="0" algn="ctr">
                        <a:lnSpc>
                          <a:spcPct val="120000"/>
                        </a:lnSpc>
                        <a:spcBef>
                          <a:spcPts val="0"/>
                        </a:spcBef>
                        <a:spcAft>
                          <a:spcPts val="0"/>
                        </a:spcAft>
                        <a:buNone/>
                      </a:pPr>
                      <a:r>
                        <a:rPr lang="en-US" sz="1400" b="1" spc="120">
                          <a:solidFill>
                            <a:srgbClr val="646464"/>
                          </a:solidFill>
                          <a:latin typeface="黑体" panose="02010609060101010101" charset="-122"/>
                          <a:ea typeface="黑体" panose="02010609060101010101" charset="-122"/>
                          <a:cs typeface="黑体" panose="02010609060101010101" charset="-122"/>
                        </a:rPr>
                        <a:t>属性</a:t>
                      </a:r>
                    </a:p>
                  </a:txBody>
                  <a:tcPr marL="177800" marR="177800" marT="57150" marB="571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1" spc="120">
                          <a:solidFill>
                            <a:srgbClr val="646464"/>
                          </a:solidFill>
                          <a:latin typeface="黑体" panose="02010609060101010101" charset="-122"/>
                          <a:ea typeface="黑体" panose="02010609060101010101" charset="-122"/>
                          <a:cs typeface="黑体" panose="02010609060101010101" charset="-122"/>
                        </a:rPr>
                        <a:t>说明</a:t>
                      </a:r>
                    </a:p>
                  </a:txBody>
                  <a:tcPr marL="177800" marR="177800" marT="57150" marB="571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extLst>
                  <a:ext uri="{0D108BD9-81ED-4DB2-BD59-A6C34878D82A}">
                    <a16:rowId xmlns:a16="http://schemas.microsoft.com/office/drawing/2014/main" val="10000"/>
                  </a:ext>
                </a:extLst>
              </a:tr>
              <a:tr h="309880">
                <a:tc>
                  <a:txBody>
                    <a:bodyPr/>
                    <a:lstStyle/>
                    <a:p>
                      <a:pPr indent="0" algn="ctr">
                        <a:lnSpc>
                          <a:spcPct val="120000"/>
                        </a:lnSpc>
                        <a:spcBef>
                          <a:spcPts val="0"/>
                        </a:spcBef>
                        <a:spcAft>
                          <a:spcPts val="0"/>
                        </a:spcAft>
                        <a:buNone/>
                      </a:pPr>
                      <a:r>
                        <a:rPr lang="en-US" sz="1000" b="0" spc="120">
                          <a:solidFill>
                            <a:srgbClr val="646464"/>
                          </a:solidFill>
                          <a:latin typeface="黑体" panose="02010609060101010101" charset="-122"/>
                          <a:ea typeface="黑体" panose="02010609060101010101" charset="-122"/>
                          <a:cs typeface="黑体" panose="02010609060101010101" charset="-122"/>
                        </a:rPr>
                        <a:t>background-color</a:t>
                      </a:r>
                    </a:p>
                  </a:txBody>
                  <a:tcPr marL="177800" marR="177800" marT="57150" marB="5715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120">
                          <a:solidFill>
                            <a:srgbClr val="404040"/>
                          </a:solidFill>
                          <a:latin typeface="黑体" panose="02010609060101010101" charset="-122"/>
                          <a:ea typeface="黑体" panose="02010609060101010101" charset="-122"/>
                          <a:cs typeface="黑体" panose="02010609060101010101" charset="-122"/>
                        </a:rPr>
                        <a:t>设置元素的背景色彩</a:t>
                      </a:r>
                      <a:endParaRPr lang="en-US" altLang="en-US" sz="1000" b="0" spc="120">
                        <a:solidFill>
                          <a:srgbClr val="404040"/>
                        </a:solidFill>
                        <a:latin typeface="黑体" panose="02010609060101010101" charset="-122"/>
                        <a:ea typeface="黑体" panose="02010609060101010101" charset="-122"/>
                        <a:cs typeface="黑体" panose="02010609060101010101" charset="-122"/>
                      </a:endParaRPr>
                    </a:p>
                  </a:txBody>
                  <a:tcPr marL="177800" marR="177800" marT="57150" marB="5715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01"/>
                  </a:ext>
                </a:extLst>
              </a:tr>
              <a:tr h="310515">
                <a:tc>
                  <a:txBody>
                    <a:bodyPr/>
                    <a:lstStyle/>
                    <a:p>
                      <a:pPr indent="0" algn="ctr">
                        <a:lnSpc>
                          <a:spcPct val="120000"/>
                        </a:lnSpc>
                        <a:spcBef>
                          <a:spcPts val="0"/>
                        </a:spcBef>
                        <a:spcAft>
                          <a:spcPts val="0"/>
                        </a:spcAft>
                        <a:buNone/>
                      </a:pPr>
                      <a:r>
                        <a:rPr lang="en-US" sz="1000" b="0" spc="120">
                          <a:solidFill>
                            <a:srgbClr val="646464"/>
                          </a:solidFill>
                          <a:latin typeface="黑体" panose="02010609060101010101" charset="-122"/>
                          <a:ea typeface="黑体" panose="02010609060101010101" charset="-122"/>
                          <a:cs typeface="黑体" panose="02010609060101010101" charset="-122"/>
                        </a:rPr>
                        <a:t>background-image</a:t>
                      </a:r>
                      <a:endParaRPr lang="en-US" altLang="en-US" sz="1000" b="0" spc="120">
                        <a:solidFill>
                          <a:srgbClr val="646464"/>
                        </a:solidFill>
                        <a:latin typeface="黑体" panose="02010609060101010101" charset="-122"/>
                        <a:ea typeface="黑体" panose="02010609060101010101" charset="-122"/>
                        <a:cs typeface="黑体" panose="02010609060101010101" charset="-122"/>
                      </a:endParaRPr>
                    </a:p>
                  </a:txBody>
                  <a:tcPr marL="177800" marR="177800" marT="57150" marB="571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120">
                          <a:solidFill>
                            <a:srgbClr val="404040"/>
                          </a:solidFill>
                          <a:latin typeface="黑体" panose="02010609060101010101" charset="-122"/>
                          <a:ea typeface="黑体" panose="02010609060101010101" charset="-122"/>
                          <a:cs typeface="黑体" panose="02010609060101010101" charset="-122"/>
                        </a:rPr>
                        <a:t>将图片设置为背景</a:t>
                      </a:r>
                      <a:endParaRPr lang="en-US" altLang="en-US" sz="1000" b="0" spc="120">
                        <a:solidFill>
                          <a:srgbClr val="404040"/>
                        </a:solidFill>
                        <a:latin typeface="黑体" panose="02010609060101010101" charset="-122"/>
                        <a:ea typeface="黑体" panose="02010609060101010101" charset="-122"/>
                        <a:cs typeface="黑体" panose="02010609060101010101" charset="-122"/>
                      </a:endParaRPr>
                    </a:p>
                  </a:txBody>
                  <a:tcPr marL="177800" marR="177800" marT="57150" marB="571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extLst>
                  <a:ext uri="{0D108BD9-81ED-4DB2-BD59-A6C34878D82A}">
                    <a16:rowId xmlns:a16="http://schemas.microsoft.com/office/drawing/2014/main" val="10002"/>
                  </a:ext>
                </a:extLst>
              </a:tr>
              <a:tr h="308610">
                <a:tc>
                  <a:txBody>
                    <a:bodyPr/>
                    <a:lstStyle/>
                    <a:p>
                      <a:pPr indent="0" algn="ctr">
                        <a:lnSpc>
                          <a:spcPct val="120000"/>
                        </a:lnSpc>
                        <a:spcBef>
                          <a:spcPts val="0"/>
                        </a:spcBef>
                        <a:spcAft>
                          <a:spcPts val="0"/>
                        </a:spcAft>
                        <a:buNone/>
                      </a:pPr>
                      <a:r>
                        <a:rPr lang="en-US" sz="1000" b="0" spc="120">
                          <a:solidFill>
                            <a:srgbClr val="646464"/>
                          </a:solidFill>
                          <a:latin typeface="黑体" panose="02010609060101010101" charset="-122"/>
                          <a:ea typeface="黑体" panose="02010609060101010101" charset="-122"/>
                          <a:cs typeface="黑体" panose="02010609060101010101" charset="-122"/>
                        </a:rPr>
                        <a:t>background-repeat</a:t>
                      </a:r>
                      <a:endParaRPr lang="en-US" altLang="en-US" sz="1000" b="0" spc="120">
                        <a:solidFill>
                          <a:srgbClr val="646464"/>
                        </a:solidFill>
                        <a:latin typeface="黑体" panose="02010609060101010101" charset="-122"/>
                        <a:ea typeface="黑体" panose="02010609060101010101" charset="-122"/>
                        <a:cs typeface="黑体" panose="02010609060101010101" charset="-122"/>
                      </a:endParaRPr>
                    </a:p>
                  </a:txBody>
                  <a:tcPr marL="177800" marR="177800" marT="57150" marB="571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120">
                          <a:solidFill>
                            <a:srgbClr val="404040"/>
                          </a:solidFill>
                          <a:latin typeface="黑体" panose="02010609060101010101" charset="-122"/>
                          <a:ea typeface="黑体" panose="02010609060101010101" charset="-122"/>
                          <a:cs typeface="黑体" panose="02010609060101010101" charset="-122"/>
                        </a:rPr>
                        <a:t>设置背景图像是否重复及如何重复</a:t>
                      </a:r>
                      <a:endParaRPr lang="en-US" altLang="en-US" sz="1000" b="0" spc="120">
                        <a:solidFill>
                          <a:srgbClr val="404040"/>
                        </a:solidFill>
                        <a:latin typeface="黑体" panose="02010609060101010101" charset="-122"/>
                        <a:ea typeface="黑体" panose="02010609060101010101" charset="-122"/>
                        <a:cs typeface="黑体" panose="02010609060101010101" charset="-122"/>
                      </a:endParaRPr>
                    </a:p>
                  </a:txBody>
                  <a:tcPr marL="177800" marR="177800" marT="57150" marB="571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03"/>
                  </a:ext>
                </a:extLst>
              </a:tr>
              <a:tr h="480060">
                <a:tc>
                  <a:txBody>
                    <a:bodyPr/>
                    <a:lstStyle/>
                    <a:p>
                      <a:pPr indent="0" algn="ctr">
                        <a:lnSpc>
                          <a:spcPct val="120000"/>
                        </a:lnSpc>
                        <a:spcBef>
                          <a:spcPts val="0"/>
                        </a:spcBef>
                        <a:spcAft>
                          <a:spcPts val="0"/>
                        </a:spcAft>
                        <a:buNone/>
                      </a:pPr>
                      <a:r>
                        <a:rPr lang="en-US" sz="1000" b="0" spc="120">
                          <a:solidFill>
                            <a:srgbClr val="646464"/>
                          </a:solidFill>
                          <a:latin typeface="黑体" panose="02010609060101010101" charset="-122"/>
                          <a:ea typeface="黑体" panose="02010609060101010101" charset="-122"/>
                          <a:cs typeface="黑体" panose="02010609060101010101" charset="-122"/>
                        </a:rPr>
                        <a:t>background-repeat-x</a:t>
                      </a:r>
                      <a:endParaRPr lang="en-US" altLang="en-US" sz="1000" b="0" spc="120">
                        <a:solidFill>
                          <a:srgbClr val="646464"/>
                        </a:solidFill>
                        <a:latin typeface="黑体" panose="02010609060101010101" charset="-122"/>
                        <a:ea typeface="黑体" panose="02010609060101010101" charset="-122"/>
                        <a:cs typeface="黑体" panose="02010609060101010101" charset="-122"/>
                      </a:endParaRPr>
                    </a:p>
                  </a:txBody>
                  <a:tcPr marL="177800" marR="177800" marT="57150" marB="571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120">
                          <a:solidFill>
                            <a:srgbClr val="404040"/>
                          </a:solidFill>
                          <a:latin typeface="黑体" panose="02010609060101010101" charset="-122"/>
                          <a:ea typeface="黑体" panose="02010609060101010101" charset="-122"/>
                          <a:cs typeface="黑体" panose="02010609060101010101" charset="-122"/>
                        </a:rPr>
                        <a:t>设置背景图水平平铺</a:t>
                      </a:r>
                      <a:endParaRPr lang="en-US" altLang="en-US" sz="1000" b="0" spc="120">
                        <a:solidFill>
                          <a:srgbClr val="404040"/>
                        </a:solidFill>
                        <a:latin typeface="黑体" panose="02010609060101010101" charset="-122"/>
                        <a:ea typeface="黑体" panose="02010609060101010101" charset="-122"/>
                        <a:cs typeface="黑体" panose="02010609060101010101" charset="-122"/>
                      </a:endParaRPr>
                    </a:p>
                  </a:txBody>
                  <a:tcPr marL="177800" marR="177800" marT="57150" marB="571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extLst>
                  <a:ext uri="{0D108BD9-81ED-4DB2-BD59-A6C34878D82A}">
                    <a16:rowId xmlns:a16="http://schemas.microsoft.com/office/drawing/2014/main" val="10004"/>
                  </a:ext>
                </a:extLst>
              </a:tr>
              <a:tr h="480060">
                <a:tc>
                  <a:txBody>
                    <a:bodyPr/>
                    <a:lstStyle/>
                    <a:p>
                      <a:pPr indent="0" algn="ctr">
                        <a:lnSpc>
                          <a:spcPct val="120000"/>
                        </a:lnSpc>
                        <a:spcBef>
                          <a:spcPts val="0"/>
                        </a:spcBef>
                        <a:spcAft>
                          <a:spcPts val="0"/>
                        </a:spcAft>
                        <a:buNone/>
                      </a:pPr>
                      <a:r>
                        <a:rPr lang="en-US" sz="1000" b="0" spc="120">
                          <a:solidFill>
                            <a:srgbClr val="646464"/>
                          </a:solidFill>
                          <a:latin typeface="黑体" panose="02010609060101010101" charset="-122"/>
                          <a:ea typeface="黑体" panose="02010609060101010101" charset="-122"/>
                          <a:cs typeface="黑体" panose="02010609060101010101" charset="-122"/>
                        </a:rPr>
                        <a:t>background-repeat-y</a:t>
                      </a:r>
                      <a:endParaRPr lang="en-US" altLang="en-US" sz="1000" b="0" spc="120">
                        <a:solidFill>
                          <a:srgbClr val="646464"/>
                        </a:solidFill>
                        <a:latin typeface="黑体" panose="02010609060101010101" charset="-122"/>
                        <a:ea typeface="黑体" panose="02010609060101010101" charset="-122"/>
                        <a:cs typeface="黑体" panose="02010609060101010101" charset="-122"/>
                      </a:endParaRPr>
                    </a:p>
                  </a:txBody>
                  <a:tcPr marL="177800" marR="177800" marT="57150" marB="571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120">
                          <a:solidFill>
                            <a:srgbClr val="404040"/>
                          </a:solidFill>
                          <a:latin typeface="黑体" panose="02010609060101010101" charset="-122"/>
                          <a:ea typeface="黑体" panose="02010609060101010101" charset="-122"/>
                          <a:cs typeface="黑体" panose="02010609060101010101" charset="-122"/>
                        </a:rPr>
                        <a:t>设置背景图垂直平铺</a:t>
                      </a:r>
                      <a:endParaRPr lang="en-US" altLang="en-US" sz="1000" b="0" spc="120">
                        <a:solidFill>
                          <a:srgbClr val="404040"/>
                        </a:solidFill>
                        <a:latin typeface="黑体" panose="02010609060101010101" charset="-122"/>
                        <a:ea typeface="黑体" panose="02010609060101010101" charset="-122"/>
                        <a:cs typeface="黑体" panose="02010609060101010101" charset="-122"/>
                      </a:endParaRPr>
                    </a:p>
                  </a:txBody>
                  <a:tcPr marL="177800" marR="177800" marT="57150" marB="571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05"/>
                  </a:ext>
                </a:extLst>
              </a:tr>
              <a:tr h="509905">
                <a:tc>
                  <a:txBody>
                    <a:bodyPr/>
                    <a:lstStyle/>
                    <a:p>
                      <a:pPr indent="0" algn="ctr">
                        <a:lnSpc>
                          <a:spcPct val="120000"/>
                        </a:lnSpc>
                        <a:spcBef>
                          <a:spcPts val="0"/>
                        </a:spcBef>
                        <a:spcAft>
                          <a:spcPts val="0"/>
                        </a:spcAft>
                        <a:buNone/>
                      </a:pPr>
                      <a:r>
                        <a:rPr lang="en-US" sz="1000" b="0" spc="120">
                          <a:solidFill>
                            <a:srgbClr val="646464"/>
                          </a:solidFill>
                          <a:latin typeface="黑体" panose="02010609060101010101" charset="-122"/>
                          <a:ea typeface="黑体" panose="02010609060101010101" charset="-122"/>
                          <a:cs typeface="黑体" panose="02010609060101010101" charset="-122"/>
                        </a:rPr>
                        <a:t>background-attachment</a:t>
                      </a:r>
                      <a:endParaRPr lang="en-US" altLang="en-US" sz="1000" b="0" spc="120">
                        <a:solidFill>
                          <a:srgbClr val="646464"/>
                        </a:solidFill>
                        <a:latin typeface="黑体" panose="02010609060101010101" charset="-122"/>
                        <a:ea typeface="黑体" panose="02010609060101010101" charset="-122"/>
                        <a:cs typeface="黑体" panose="02010609060101010101" charset="-122"/>
                      </a:endParaRPr>
                    </a:p>
                  </a:txBody>
                  <a:tcPr marL="177800" marR="177800" marT="57150" marB="571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120">
                          <a:solidFill>
                            <a:srgbClr val="404040"/>
                          </a:solidFill>
                          <a:latin typeface="黑体" panose="02010609060101010101" charset="-122"/>
                          <a:ea typeface="黑体" panose="02010609060101010101" charset="-122"/>
                          <a:cs typeface="黑体" panose="02010609060101010101" charset="-122"/>
                        </a:rPr>
                        <a:t>设置背景图像是固定还是滚动</a:t>
                      </a:r>
                      <a:endParaRPr lang="en-US" altLang="en-US" sz="1000" b="0" spc="120">
                        <a:solidFill>
                          <a:srgbClr val="404040"/>
                        </a:solidFill>
                        <a:latin typeface="黑体" panose="02010609060101010101" charset="-122"/>
                        <a:ea typeface="黑体" panose="02010609060101010101" charset="-122"/>
                        <a:cs typeface="黑体" panose="02010609060101010101" charset="-122"/>
                      </a:endParaRPr>
                    </a:p>
                  </a:txBody>
                  <a:tcPr marL="177800" marR="177800" marT="57150" marB="571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extLst>
                  <a:ext uri="{0D108BD9-81ED-4DB2-BD59-A6C34878D82A}">
                    <a16:rowId xmlns:a16="http://schemas.microsoft.com/office/drawing/2014/main" val="10006"/>
                  </a:ext>
                </a:extLst>
              </a:tr>
              <a:tr h="511175">
                <a:tc>
                  <a:txBody>
                    <a:bodyPr/>
                    <a:lstStyle/>
                    <a:p>
                      <a:pPr indent="0" algn="ctr">
                        <a:lnSpc>
                          <a:spcPct val="120000"/>
                        </a:lnSpc>
                        <a:spcBef>
                          <a:spcPts val="0"/>
                        </a:spcBef>
                        <a:spcAft>
                          <a:spcPts val="0"/>
                        </a:spcAft>
                        <a:buNone/>
                      </a:pPr>
                      <a:r>
                        <a:rPr lang="en-US" sz="1000" b="0" spc="120">
                          <a:solidFill>
                            <a:srgbClr val="646464"/>
                          </a:solidFill>
                          <a:latin typeface="黑体" panose="02010609060101010101" charset="-122"/>
                          <a:ea typeface="黑体" panose="02010609060101010101" charset="-122"/>
                          <a:cs typeface="黑体" panose="02010609060101010101" charset="-122"/>
                        </a:rPr>
                        <a:t>background-attachment: fixed;</a:t>
                      </a:r>
                      <a:endParaRPr lang="en-US" altLang="en-US" sz="1000" b="0" spc="120">
                        <a:solidFill>
                          <a:srgbClr val="646464"/>
                        </a:solidFill>
                        <a:latin typeface="黑体" panose="02010609060101010101" charset="-122"/>
                        <a:ea typeface="黑体" panose="02010609060101010101" charset="-122"/>
                        <a:cs typeface="黑体" panose="02010609060101010101" charset="-122"/>
                      </a:endParaRPr>
                    </a:p>
                  </a:txBody>
                  <a:tcPr marL="177800" marR="177800" marT="57150" marB="571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120">
                          <a:solidFill>
                            <a:srgbClr val="404040"/>
                          </a:solidFill>
                          <a:latin typeface="黑体" panose="02010609060101010101" charset="-122"/>
                          <a:ea typeface="黑体" panose="02010609060101010101" charset="-122"/>
                          <a:cs typeface="黑体" panose="02010609060101010101" charset="-122"/>
                        </a:rPr>
                        <a:t>设置背景图像固定</a:t>
                      </a:r>
                      <a:endParaRPr lang="en-US" altLang="en-US" sz="1000" b="0" spc="120">
                        <a:solidFill>
                          <a:srgbClr val="404040"/>
                        </a:solidFill>
                        <a:latin typeface="黑体" panose="02010609060101010101" charset="-122"/>
                        <a:ea typeface="黑体" panose="02010609060101010101" charset="-122"/>
                        <a:cs typeface="黑体" panose="02010609060101010101" charset="-122"/>
                      </a:endParaRPr>
                    </a:p>
                  </a:txBody>
                  <a:tcPr marL="177800" marR="177800" marT="57150" marB="571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07"/>
                  </a:ext>
                </a:extLst>
              </a:tr>
              <a:tr h="510540">
                <a:tc>
                  <a:txBody>
                    <a:bodyPr/>
                    <a:lstStyle/>
                    <a:p>
                      <a:pPr indent="0" algn="ctr">
                        <a:lnSpc>
                          <a:spcPct val="120000"/>
                        </a:lnSpc>
                        <a:spcBef>
                          <a:spcPts val="0"/>
                        </a:spcBef>
                        <a:spcAft>
                          <a:spcPts val="0"/>
                        </a:spcAft>
                        <a:buNone/>
                      </a:pPr>
                      <a:r>
                        <a:rPr lang="en-US" sz="1000" b="0" spc="120">
                          <a:solidFill>
                            <a:srgbClr val="646464"/>
                          </a:solidFill>
                          <a:latin typeface="黑体" panose="02010609060101010101" charset="-122"/>
                          <a:ea typeface="黑体" panose="02010609060101010101" charset="-122"/>
                          <a:cs typeface="黑体" panose="02010609060101010101" charset="-122"/>
                        </a:rPr>
                        <a:t>background-attachment: scroll;</a:t>
                      </a:r>
                      <a:endParaRPr lang="en-US" altLang="en-US" sz="1000" b="0" spc="120">
                        <a:solidFill>
                          <a:srgbClr val="646464"/>
                        </a:solidFill>
                        <a:latin typeface="黑体" panose="02010609060101010101" charset="-122"/>
                        <a:ea typeface="黑体" panose="02010609060101010101" charset="-122"/>
                        <a:cs typeface="黑体" panose="02010609060101010101" charset="-122"/>
                      </a:endParaRPr>
                    </a:p>
                  </a:txBody>
                  <a:tcPr marL="177800" marR="177800" marT="57150" marB="571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120">
                          <a:solidFill>
                            <a:srgbClr val="404040"/>
                          </a:solidFill>
                          <a:latin typeface="黑体" panose="02010609060101010101" charset="-122"/>
                          <a:ea typeface="黑体" panose="02010609060101010101" charset="-122"/>
                          <a:cs typeface="黑体" panose="02010609060101010101" charset="-122"/>
                        </a:rPr>
                        <a:t>设置背景图像滚动</a:t>
                      </a:r>
                      <a:endParaRPr lang="en-US" altLang="en-US" sz="1000" b="0" spc="120">
                        <a:solidFill>
                          <a:srgbClr val="404040"/>
                        </a:solidFill>
                        <a:latin typeface="黑体" panose="02010609060101010101" charset="-122"/>
                        <a:ea typeface="黑体" panose="02010609060101010101" charset="-122"/>
                        <a:cs typeface="黑体" panose="02010609060101010101" charset="-122"/>
                      </a:endParaRPr>
                    </a:p>
                  </a:txBody>
                  <a:tcPr marL="177800" marR="177800" marT="57150" marB="571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extLst>
                  <a:ext uri="{0D108BD9-81ED-4DB2-BD59-A6C34878D82A}">
                    <a16:rowId xmlns:a16="http://schemas.microsoft.com/office/drawing/2014/main" val="10008"/>
                  </a:ext>
                </a:extLst>
              </a:tr>
              <a:tr h="845820">
                <a:tc>
                  <a:txBody>
                    <a:bodyPr/>
                    <a:lstStyle/>
                    <a:p>
                      <a:pPr indent="0" algn="ctr">
                        <a:lnSpc>
                          <a:spcPct val="120000"/>
                        </a:lnSpc>
                        <a:spcBef>
                          <a:spcPts val="0"/>
                        </a:spcBef>
                        <a:spcAft>
                          <a:spcPts val="0"/>
                        </a:spcAft>
                        <a:buNone/>
                      </a:pPr>
                      <a:r>
                        <a:rPr lang="en-US" sz="1000" b="0" spc="120">
                          <a:solidFill>
                            <a:srgbClr val="646464"/>
                          </a:solidFill>
                          <a:latin typeface="黑体" panose="02010609060101010101" charset="-122"/>
                          <a:ea typeface="黑体" panose="02010609060101010101" charset="-122"/>
                          <a:cs typeface="黑体" panose="02010609060101010101" charset="-122"/>
                        </a:rPr>
                        <a:t>background-position</a:t>
                      </a:r>
                      <a:endParaRPr lang="en-US" altLang="en-US" sz="1000" b="0" spc="120">
                        <a:solidFill>
                          <a:srgbClr val="646464"/>
                        </a:solidFill>
                        <a:latin typeface="黑体" panose="02010609060101010101" charset="-122"/>
                        <a:ea typeface="黑体" panose="02010609060101010101" charset="-122"/>
                        <a:cs typeface="黑体" panose="02010609060101010101" charset="-122"/>
                      </a:endParaRPr>
                    </a:p>
                  </a:txBody>
                  <a:tcPr marL="177800" marR="177800" marT="57150" marB="5715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120">
                          <a:solidFill>
                            <a:srgbClr val="404040"/>
                          </a:solidFill>
                          <a:latin typeface="黑体" panose="02010609060101010101" charset="-122"/>
                          <a:ea typeface="黑体" panose="02010609060101010101" charset="-122"/>
                          <a:cs typeface="黑体" panose="02010609060101010101" charset="-122"/>
                        </a:rPr>
                        <a:t>设置背景图像的起始位置，left水平居左，right水平居右，center水平居中或垂直居中，top垂直考上，bottom垂直靠下或精确的值</a:t>
                      </a:r>
                      <a:endParaRPr lang="en-US" altLang="en-US" sz="1000" b="0" spc="120">
                        <a:solidFill>
                          <a:srgbClr val="404040"/>
                        </a:solidFill>
                        <a:latin typeface="黑体" panose="02010609060101010101" charset="-122"/>
                        <a:ea typeface="黑体" panose="02010609060101010101" charset="-122"/>
                        <a:cs typeface="黑体" panose="02010609060101010101" charset="-122"/>
                      </a:endParaRPr>
                    </a:p>
                  </a:txBody>
                  <a:tcPr marL="177800" marR="177800" marT="57150" marB="5715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extLst>
                  <a:ext uri="{0D108BD9-81ED-4DB2-BD59-A6C34878D82A}">
                    <a16:rowId xmlns:a16="http://schemas.microsoft.com/office/drawing/2014/main" val="10009"/>
                  </a:ext>
                </a:extLst>
              </a:tr>
            </a:tbl>
          </a:graphicData>
        </a:graphic>
      </p:graphicFrame>
      <p:sp>
        <p:nvSpPr>
          <p:cNvPr id="7" name="矩形 6"/>
          <p:cNvSpPr/>
          <p:nvPr/>
        </p:nvSpPr>
        <p:spPr>
          <a:xfrm>
            <a:off x="468630" y="2084705"/>
            <a:ext cx="3355975" cy="2917825"/>
          </a:xfrm>
          <a:prstGeom prst="rect">
            <a:avLst/>
          </a:prstGeom>
          <a:solidFill>
            <a:srgbClr val="96B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l" fontAlgn="auto">
              <a:lnSpc>
                <a:spcPct val="150000"/>
              </a:lnSpc>
              <a:extLst>
                <a:ext uri="{35155182-B16C-46BC-9424-99874614C6A1}">
                  <wpsdc:indentchars xmlns:wpsdc="http://www.wps.cn/officeDocument/2017/drawingmlCustomData" xmlns="" val="200" checksum="59296752"/>
                </a:ext>
              </a:extLst>
            </a:pPr>
            <a:r>
              <a:rPr lang="zh-CN" altLang="en-US">
                <a:cs typeface="黑体" panose="02010609060101010101" charset="-122"/>
              </a:rPr>
              <a:t>CSS背景属性主要是对设置对象的背景颜色、背景图片、背景图片的重复性、背景图片的位置等属性进行描述，其常见的背景属性及说明见表所示。</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71323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思考与总结</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pic>
        <p:nvPicPr>
          <p:cNvPr id="2" name="图片 1"/>
          <p:cNvPicPr>
            <a:picLocks noChangeAspect="1"/>
          </p:cNvPicPr>
          <p:nvPr/>
        </p:nvPicPr>
        <p:blipFill>
          <a:blip r:embed="rId3">
            <a:clrChange>
              <a:clrFrom>
                <a:srgbClr val="F5F5F5">
                  <a:alpha val="100000"/>
                </a:srgbClr>
              </a:clrFrom>
              <a:clrTo>
                <a:srgbClr val="F5F5F5">
                  <a:alpha val="100000"/>
                  <a:alpha val="0"/>
                </a:srgbClr>
              </a:clrTo>
            </a:clrChange>
          </a:blip>
          <a:stretch>
            <a:fillRect/>
          </a:stretch>
        </p:blipFill>
        <p:spPr>
          <a:xfrm>
            <a:off x="6439535" y="1224915"/>
            <a:ext cx="2336165" cy="3531235"/>
          </a:xfrm>
          <a:prstGeom prst="rect">
            <a:avLst/>
          </a:prstGeom>
        </p:spPr>
      </p:pic>
      <p:pic>
        <p:nvPicPr>
          <p:cNvPr id="3" name="图片 2"/>
          <p:cNvPicPr>
            <a:picLocks noChangeAspect="1"/>
          </p:cNvPicPr>
          <p:nvPr/>
        </p:nvPicPr>
        <p:blipFill>
          <a:blip r:embed="rId4"/>
          <a:srcRect l="7950" t="8833" r="7950" b="7567"/>
          <a:stretch>
            <a:fillRect/>
          </a:stretch>
        </p:blipFill>
        <p:spPr>
          <a:xfrm>
            <a:off x="1022350" y="1253490"/>
            <a:ext cx="4926330" cy="3672840"/>
          </a:xfrm>
          <a:prstGeom prst="rect">
            <a:avLst/>
          </a:prstGeom>
        </p:spPr>
      </p:pic>
      <p:sp>
        <p:nvSpPr>
          <p:cNvPr id="100" name="文本框 99"/>
          <p:cNvSpPr txBox="1"/>
          <p:nvPr/>
        </p:nvSpPr>
        <p:spPr>
          <a:xfrm>
            <a:off x="1445260" y="2213610"/>
            <a:ext cx="4079875" cy="1753235"/>
          </a:xfrm>
          <a:prstGeom prst="rect">
            <a:avLst/>
          </a:prstGeom>
          <a:solidFill>
            <a:schemeClr val="bg1">
              <a:alpha val="63000"/>
            </a:schemeClr>
          </a:solidFill>
          <a:ln w="9525">
            <a:noFill/>
          </a:ln>
        </p:spPr>
        <p:txBody>
          <a:bodyPr wrap="square">
            <a:spAutoFit/>
          </a:bodyPr>
          <a:lstStyle/>
          <a:p>
            <a:pPr indent="457200" fontAlgn="auto">
              <a:lnSpc>
                <a:spcPct val="150000"/>
              </a:lnSpc>
              <a:extLst>
                <a:ext uri="{35155182-B16C-46BC-9424-99874614C6A1}">
                  <wpsdc:indentchars xmlns:wpsdc="http://www.wps.cn/officeDocument/2017/drawingmlCustomData" xmlns="" val="200" checksum="59296752"/>
                </a:ext>
              </a:extLst>
            </a:pPr>
            <a:r>
              <a:rPr b="1">
                <a:solidFill>
                  <a:srgbClr val="3B64DA"/>
                </a:solidFill>
                <a:ea typeface="黑体" panose="02010609060101010101" charset="-122"/>
                <a:cs typeface="黑体" panose="02010609060101010101" charset="-122"/>
              </a:rPr>
              <a:t>请同学们认真学习本章节内容，仔细思考后回答下面内容。</a:t>
            </a:r>
          </a:p>
          <a:p>
            <a:pPr indent="457200" fontAlgn="auto">
              <a:lnSpc>
                <a:spcPct val="150000"/>
              </a:lnSpc>
              <a:extLst>
                <a:ext uri="{35155182-B16C-46BC-9424-99874614C6A1}">
                  <wpsdc:indentchars xmlns:wpsdc="http://www.wps.cn/officeDocument/2017/drawingmlCustomData" xmlns="" val="200" checksum="59296752"/>
                </a:ext>
              </a:extLst>
            </a:pPr>
            <a:r>
              <a:rPr b="1">
                <a:solidFill>
                  <a:srgbClr val="3B64DA"/>
                </a:solidFill>
                <a:ea typeface="黑体" panose="02010609060101010101" charset="-122"/>
                <a:cs typeface="黑体" panose="02010609060101010101" charset="-122"/>
              </a:rPr>
              <a:t>怎样设置文本的大小和颜色？怎样给元素添加背景色？</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能力提升</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pic>
        <p:nvPicPr>
          <p:cNvPr id="3" name="图片 2"/>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840105" y="1475105"/>
            <a:ext cx="3251200" cy="3251200"/>
          </a:xfrm>
          <a:prstGeom prst="rect">
            <a:avLst/>
          </a:prstGeom>
        </p:spPr>
      </p:pic>
      <p:sp>
        <p:nvSpPr>
          <p:cNvPr id="5" name="折角形 4"/>
          <p:cNvSpPr/>
          <p:nvPr/>
        </p:nvSpPr>
        <p:spPr>
          <a:xfrm>
            <a:off x="4384675" y="1198880"/>
            <a:ext cx="4020820" cy="939800"/>
          </a:xfrm>
          <a:prstGeom prst="foldedCorner">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lIns="288290" tIns="71755" rIns="288290" bIns="0" rtlCol="0" anchor="ctr"/>
          <a:lstStyle/>
          <a:p>
            <a:pPr indent="457200" algn="l" fontAlgn="auto">
              <a:lnSpc>
                <a:spcPct val="150000"/>
              </a:lnSpc>
              <a:extLst>
                <a:ext uri="{35155182-B16C-46BC-9424-99874614C6A1}">
                  <wpsdc:indentchars xmlns:wpsdc="http://www.wps.cn/officeDocument/2017/drawingmlCustomData" xmlns="" val="200" checksum="59296752"/>
                </a:ext>
              </a:extLst>
            </a:pPr>
            <a:r>
              <a:rPr lang="zh-CN" altLang="en-US">
                <a:cs typeface="黑体" panose="02010609060101010101" charset="-122"/>
              </a:rPr>
              <a:t>请同学们基于本节学习的知识，完成以下任务：</a:t>
            </a:r>
          </a:p>
        </p:txBody>
      </p:sp>
      <p:sp>
        <p:nvSpPr>
          <p:cNvPr id="6" name="圆角矩形 5"/>
          <p:cNvSpPr/>
          <p:nvPr/>
        </p:nvSpPr>
        <p:spPr>
          <a:xfrm>
            <a:off x="4384675" y="2256155"/>
            <a:ext cx="4020820" cy="576000"/>
          </a:xfrm>
          <a:prstGeom prst="roundRect">
            <a:avLst/>
          </a:prstGeom>
          <a:solidFill>
            <a:srgbClr val="7EA6F2"/>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rtlCol="0" anchor="ctr"/>
          <a:lstStyle/>
          <a:p>
            <a:pPr algn="l"/>
            <a:r>
              <a:rPr lang="en-US" altLang="zh-CN" sz="1600" b="1">
                <a:cs typeface="黑体" panose="02010609060101010101" charset="-122"/>
              </a:rPr>
              <a:t>1.找一个自己喜欢的图标作为素材；</a:t>
            </a:r>
          </a:p>
        </p:txBody>
      </p:sp>
      <p:sp>
        <p:nvSpPr>
          <p:cNvPr id="7" name="圆角矩形 6"/>
          <p:cNvSpPr/>
          <p:nvPr/>
        </p:nvSpPr>
        <p:spPr>
          <a:xfrm>
            <a:off x="4384675" y="2900680"/>
            <a:ext cx="4020820" cy="576000"/>
          </a:xfrm>
          <a:prstGeom prst="roundRect">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rtlCol="0" anchor="ctr"/>
          <a:lstStyle/>
          <a:p>
            <a:pPr algn="l"/>
            <a:r>
              <a:rPr lang="en-US" altLang="zh-CN" sz="1600" b="1">
                <a:solidFill>
                  <a:srgbClr val="3B64DA"/>
                </a:solidFill>
                <a:cs typeface="黑体" panose="02010609060101010101" charset="-122"/>
              </a:rPr>
              <a:t>2.创建一个div元素，在其中设置自己的图片和文字</a:t>
            </a:r>
          </a:p>
        </p:txBody>
      </p:sp>
      <p:sp>
        <p:nvSpPr>
          <p:cNvPr id="2" name="圆角矩形 1"/>
          <p:cNvSpPr/>
          <p:nvPr/>
        </p:nvSpPr>
        <p:spPr>
          <a:xfrm>
            <a:off x="4384675" y="3545205"/>
            <a:ext cx="4020820" cy="576000"/>
          </a:xfrm>
          <a:prstGeom prst="roundRect">
            <a:avLst/>
          </a:prstGeom>
          <a:solidFill>
            <a:srgbClr val="7EA6F2"/>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rtlCol="0" anchor="ctr"/>
          <a:lstStyle/>
          <a:p>
            <a:pPr algn="l"/>
            <a:r>
              <a:rPr lang="en-US" altLang="zh-CN" sz="1600" b="1">
                <a:cs typeface="黑体" panose="02010609060101010101" charset="-122"/>
              </a:rPr>
              <a:t>3.使图片位于文字的左侧，同时右侧文字要显示两行；</a:t>
            </a:r>
          </a:p>
        </p:txBody>
      </p:sp>
      <p:sp>
        <p:nvSpPr>
          <p:cNvPr id="8" name="圆角矩形 7"/>
          <p:cNvSpPr/>
          <p:nvPr/>
        </p:nvSpPr>
        <p:spPr>
          <a:xfrm>
            <a:off x="4384675" y="4189730"/>
            <a:ext cx="4020820" cy="576000"/>
          </a:xfrm>
          <a:prstGeom prst="roundRect">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rtlCol="0" anchor="ctr"/>
          <a:lstStyle/>
          <a:p>
            <a:pPr algn="l"/>
            <a:r>
              <a:rPr lang="en-US" altLang="zh-CN" sz="1600" b="1">
                <a:solidFill>
                  <a:srgbClr val="3B64DA"/>
                </a:solidFill>
                <a:cs typeface="黑体" panose="02010609060101010101" charset="-122"/>
              </a:rPr>
              <a:t>4.且每一行文字颜色和大小不同。	</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任务训练</a:t>
            </a:r>
          </a:p>
        </p:txBody>
      </p:sp>
      <p:sp>
        <p:nvSpPr>
          <p:cNvPr id="17" name="文本框 16"/>
          <p:cNvSpPr txBox="1"/>
          <p:nvPr/>
        </p:nvSpPr>
        <p:spPr>
          <a:xfrm>
            <a:off x="1437640" y="1310640"/>
            <a:ext cx="6099175" cy="737235"/>
          </a:xfrm>
          <a:prstGeom prst="rect">
            <a:avLst/>
          </a:prstGeom>
          <a:noFill/>
        </p:spPr>
        <p:txBody>
          <a:bodyPr wrap="square" rtlCol="0">
            <a:spAutoFit/>
          </a:bodyPr>
          <a:lstStyle/>
          <a:p>
            <a:pPr fontAlgn="auto">
              <a:lnSpc>
                <a:spcPct val="150000"/>
              </a:lnSpc>
            </a:pPr>
            <a:r>
              <a:rPr sz="1400">
                <a:latin typeface="黑体" panose="02010609060101010101" charset="-122"/>
                <a:ea typeface="黑体" panose="02010609060101010101" charset="-122"/>
                <a:cs typeface="黑体" panose="02010609060101010101" charset="-122"/>
              </a:rPr>
              <a:t>扫码进入课程网站，获取对应任务单，阅读任务目标，根据任务步骤，完成拓展任务并提交。</a:t>
            </a:r>
          </a:p>
        </p:txBody>
      </p:sp>
      <p:pic>
        <p:nvPicPr>
          <p:cNvPr id="2" name="图片 3" descr="QR 代码&#10;&#10;描述已自动生成"/>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494915" y="2379980"/>
            <a:ext cx="3983990" cy="1617980"/>
          </a:xfrm>
          <a:prstGeom prst="rect">
            <a:avLst/>
          </a:prstGeom>
          <a:noFill/>
          <a:ln>
            <a:noFill/>
          </a:ln>
        </p:spPr>
      </p:pic>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rot="2700000">
            <a:off x="804079" y="1635573"/>
            <a:ext cx="1182276" cy="1182276"/>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8" name="直角三角形 7"/>
          <p:cNvSpPr/>
          <p:nvPr/>
        </p:nvSpPr>
        <p:spPr>
          <a:xfrm>
            <a:off x="0" y="1"/>
            <a:ext cx="5143500" cy="5143500"/>
          </a:xfrm>
          <a:prstGeom prst="rtTriangle">
            <a:avLst/>
          </a:prstGeom>
          <a:solidFill>
            <a:srgbClr val="7F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30" name="直角三角形 29"/>
          <p:cNvSpPr/>
          <p:nvPr/>
        </p:nvSpPr>
        <p:spPr>
          <a:xfrm rot="13500000">
            <a:off x="-1339050" y="1950808"/>
            <a:ext cx="2645081" cy="2645081"/>
          </a:xfrm>
          <a:prstGeom prst="rtTriangle">
            <a:avLst/>
          </a:prstGeom>
          <a:solidFill>
            <a:srgbClr val="3B64DA"/>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8" name="PA_矩形 7"/>
          <p:cNvSpPr/>
          <p:nvPr>
            <p:custDataLst>
              <p:tags r:id="rId2"/>
            </p:custDataLst>
          </p:nvPr>
        </p:nvSpPr>
        <p:spPr>
          <a:xfrm>
            <a:off x="5090795" y="2078355"/>
            <a:ext cx="2834005" cy="829945"/>
          </a:xfrm>
          <a:prstGeom prst="rect">
            <a:avLst/>
          </a:prstGeom>
        </p:spPr>
        <p:txBody>
          <a:bodyPr wrap="square">
            <a:spAutoFit/>
          </a:bodyPr>
          <a:lstStyle/>
          <a:p>
            <a:pPr marL="0" marR="0" lvl="0" indent="0" algn="ctr" defTabSz="685800" rtl="0" fontAlgn="auto">
              <a:lnSpc>
                <a:spcPct val="12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rPr>
              <a:t>感谢观看！</a:t>
            </a:r>
            <a:endParaRPr kumimoji="0" lang="zh-CN" altLang="en-US" sz="4000" b="0" i="0" u="none" strike="noStrike" kern="0" cap="none" spc="0" normalizeH="0" baseline="0" noProof="0">
              <a:ln>
                <a:noFill/>
              </a:ln>
              <a:solidFill>
                <a:schemeClr val="tx1">
                  <a:lumMod val="75000"/>
                  <a:lumOff val="25000"/>
                </a:schemeClr>
              </a:solidFill>
              <a:effectLst/>
              <a:uLnTx/>
              <a:uFillTx/>
              <a:latin typeface="黑体" panose="02010609060101010101" charset="-122"/>
              <a:ea typeface="黑体" panose="02010609060101010101" charset="-122"/>
              <a:cs typeface="黑体" panose="02010609060101010101" charset="-122"/>
            </a:endParaRPr>
          </a:p>
        </p:txBody>
      </p:sp>
      <p:sp>
        <p:nvSpPr>
          <p:cNvPr id="9" name="文本框 8"/>
          <p:cNvSpPr txBox="1"/>
          <p:nvPr/>
        </p:nvSpPr>
        <p:spPr>
          <a:xfrm>
            <a:off x="6871970" y="243205"/>
            <a:ext cx="2159635" cy="337185"/>
          </a:xfrm>
          <a:prstGeom prst="rect">
            <a:avLst/>
          </a:prstGeom>
          <a:noFill/>
        </p:spPr>
        <p:txBody>
          <a:bodyPr wrap="square" rtlCol="0">
            <a:spAutoFit/>
          </a:bodyPr>
          <a:lstStyle/>
          <a:p>
            <a:r>
              <a:rPr lang="zh-CN" altLang="en-US" sz="1600" b="1">
                <a:solidFill>
                  <a:schemeClr val="bg1">
                    <a:lumMod val="50000"/>
                  </a:schemeClr>
                </a:solidFill>
                <a:latin typeface="黑体" panose="02010609060101010101" charset="-122"/>
                <a:ea typeface="黑体" panose="02010609060101010101" charset="-122"/>
                <a:cs typeface="黑体" panose="02010609060101010101" charset="-122"/>
              </a:rPr>
              <a:t>《</a:t>
            </a:r>
            <a:r>
              <a:rPr lang="en-US" altLang="zh-CN" sz="1600" b="1">
                <a:solidFill>
                  <a:schemeClr val="bg1">
                    <a:lumMod val="50000"/>
                  </a:schemeClr>
                </a:solidFill>
                <a:latin typeface="黑体" panose="02010609060101010101" charset="-122"/>
                <a:ea typeface="黑体" panose="02010609060101010101" charset="-122"/>
                <a:cs typeface="黑体" panose="02010609060101010101" charset="-122"/>
              </a:rPr>
              <a:t>web</a:t>
            </a:r>
            <a:r>
              <a:rPr lang="zh-CN" altLang="en-US" sz="1600" b="1">
                <a:solidFill>
                  <a:schemeClr val="bg1">
                    <a:lumMod val="50000"/>
                  </a:schemeClr>
                </a:solidFill>
                <a:latin typeface="黑体" panose="02010609060101010101" charset="-122"/>
                <a:ea typeface="黑体" panose="02010609060101010101" charset="-122"/>
                <a:cs typeface="黑体" panose="02010609060101010101" charset="-122"/>
              </a:rPr>
              <a:t>前端基础》</a:t>
            </a:r>
          </a:p>
        </p:txBody>
      </p:sp>
      <p:pic>
        <p:nvPicPr>
          <p:cNvPr id="23" name="图片 22" descr="20210312163356_657703"/>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4269740" y="167005"/>
            <a:ext cx="2526665" cy="518795"/>
          </a:xfrm>
          <a:prstGeom prst="rect">
            <a:avLst/>
          </a:prstGeom>
        </p:spPr>
      </p:pic>
      <p:sp>
        <p:nvSpPr>
          <p:cNvPr id="25" name="流程图: 过程 24"/>
          <p:cNvSpPr/>
          <p:nvPr/>
        </p:nvSpPr>
        <p:spPr>
          <a:xfrm>
            <a:off x="6880225" y="304165"/>
            <a:ext cx="36000" cy="216000"/>
          </a:xfrm>
          <a:prstGeom prst="flowChartProcess">
            <a:avLst/>
          </a:prstGeom>
          <a:solidFill>
            <a:srgbClr val="BA4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4" name="矩形 3"/>
          <p:cNvSpPr/>
          <p:nvPr/>
        </p:nvSpPr>
        <p:spPr>
          <a:xfrm rot="2700000">
            <a:off x="2146432" y="1265382"/>
            <a:ext cx="1639165" cy="1639165"/>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7" name="矩形 6"/>
          <p:cNvSpPr/>
          <p:nvPr/>
        </p:nvSpPr>
        <p:spPr>
          <a:xfrm rot="2700000">
            <a:off x="283642" y="-78311"/>
            <a:ext cx="1216800" cy="1216800"/>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0" name="矩形 9"/>
          <p:cNvSpPr/>
          <p:nvPr/>
        </p:nvSpPr>
        <p:spPr>
          <a:xfrm rot="2700000">
            <a:off x="780606" y="2341779"/>
            <a:ext cx="1619549" cy="1619549"/>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2" name="菱形 11"/>
          <p:cNvSpPr>
            <a:spLocks noChangeAspect="1"/>
          </p:cNvSpPr>
          <p:nvPr/>
        </p:nvSpPr>
        <p:spPr>
          <a:xfrm>
            <a:off x="508635" y="2078355"/>
            <a:ext cx="2158365" cy="2138045"/>
          </a:xfrm>
          <a:prstGeom prst="diamond">
            <a:avLst/>
          </a:prstGeom>
          <a:blipFill rotWithShape="1">
            <a:blip r:embed="rId5"/>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5" name="矩形 14"/>
          <p:cNvSpPr/>
          <p:nvPr/>
        </p:nvSpPr>
        <p:spPr>
          <a:xfrm rot="2700000">
            <a:off x="753279" y="1584773"/>
            <a:ext cx="1182276" cy="1182276"/>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6" name="矩形 15"/>
          <p:cNvSpPr/>
          <p:nvPr/>
        </p:nvSpPr>
        <p:spPr>
          <a:xfrm rot="2700000">
            <a:off x="2710609" y="3018784"/>
            <a:ext cx="1201831" cy="1201831"/>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9" name="矩形 18"/>
          <p:cNvSpPr/>
          <p:nvPr/>
        </p:nvSpPr>
        <p:spPr>
          <a:xfrm rot="2700000">
            <a:off x="1369060" y="1175385"/>
            <a:ext cx="1957070" cy="1957070"/>
          </a:xfrm>
          <a:prstGeom prst="rect">
            <a:avLst/>
          </a:prstGeom>
          <a:solidFill>
            <a:srgbClr val="7FA6F2"/>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6" name="菱形 25"/>
          <p:cNvSpPr>
            <a:spLocks noChangeAspect="1"/>
          </p:cNvSpPr>
          <p:nvPr/>
        </p:nvSpPr>
        <p:spPr>
          <a:xfrm>
            <a:off x="2519045" y="2825750"/>
            <a:ext cx="1606550" cy="1588135"/>
          </a:xfrm>
          <a:prstGeom prst="diamond">
            <a:avLst/>
          </a:prstGeom>
          <a:blipFill rotWithShape="1">
            <a:blip r:embed="rId6"/>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pic>
        <p:nvPicPr>
          <p:cNvPr id="27" name="图片 26" descr="8c3b413800f64c245bf708982ae5c944"/>
          <p:cNvPicPr>
            <a:picLocks noChangeAspect="1"/>
          </p:cNvPicPr>
          <p:nvPr/>
        </p:nvPicPr>
        <p:blipFill>
          <a:blip r:embed="rId7"/>
          <a:stretch>
            <a:fillRect/>
          </a:stretch>
        </p:blipFill>
        <p:spPr>
          <a:xfrm>
            <a:off x="1017270" y="819150"/>
            <a:ext cx="2656205" cy="2657475"/>
          </a:xfrm>
          <a:prstGeom prst="diamond">
            <a:avLst/>
          </a:prstGeom>
        </p:spPr>
      </p:pic>
      <p:sp>
        <p:nvSpPr>
          <p:cNvPr id="29" name="直角三角形 28"/>
          <p:cNvSpPr/>
          <p:nvPr/>
        </p:nvSpPr>
        <p:spPr>
          <a:xfrm rot="13500000">
            <a:off x="-1221833" y="-203998"/>
            <a:ext cx="2411591" cy="2411591"/>
          </a:xfrm>
          <a:prstGeom prst="rtTriangle">
            <a:avLst/>
          </a:prstGeom>
          <a:solidFill>
            <a:srgbClr val="80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0" name="矩形 29"/>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1" name="矩形 30"/>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2" name="矩形 31"/>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项目背景</a:t>
            </a:r>
          </a:p>
        </p:txBody>
      </p:sp>
      <p:sp>
        <p:nvSpPr>
          <p:cNvPr id="9" name="矩形 8"/>
          <p:cNvSpPr/>
          <p:nvPr>
            <p:custDataLst>
              <p:tags r:id="rId2"/>
            </p:custDataLst>
          </p:nvPr>
        </p:nvSpPr>
        <p:spPr>
          <a:xfrm>
            <a:off x="113847" y="1496790"/>
            <a:ext cx="6087291" cy="3464394"/>
          </a:xfrm>
          <a:prstGeom prst="rect">
            <a:avLst/>
          </a:prstGeom>
          <a:noFill/>
          <a:ln>
            <a:noFill/>
          </a:ln>
        </p:spPr>
        <p:style>
          <a:lnRef idx="2">
            <a:srgbClr val="1E6BC5">
              <a:shade val="50000"/>
            </a:srgbClr>
          </a:lnRef>
          <a:fillRef idx="1">
            <a:srgbClr val="1E6BC5"/>
          </a:fillRef>
          <a:effectRef idx="0">
            <a:srgbClr val="1E6BC5"/>
          </a:effectRef>
          <a:fontRef idx="minor">
            <a:sysClr val="window" lastClr="FFFFFF"/>
          </a:fontRef>
        </p:style>
        <p:txBody>
          <a:bodyPr rtlCol="0" anchor="ctr"/>
          <a:lstStyle/>
          <a:p>
            <a:pPr algn="ctr"/>
            <a:endParaRPr kumimoji="1" lang="zh-CN" altLang="en-US">
              <a:latin typeface="黑体" panose="02010609060101010101" charset="-122"/>
              <a:ea typeface="黑体" panose="02010609060101010101" charset="-122"/>
              <a:cs typeface="黑体" panose="02010609060101010101" charset="-122"/>
            </a:endParaRPr>
          </a:p>
        </p:txBody>
      </p:sp>
      <p:sp>
        <p:nvSpPr>
          <p:cNvPr id="13" name="L 形 12"/>
          <p:cNvSpPr/>
          <p:nvPr/>
        </p:nvSpPr>
        <p:spPr>
          <a:xfrm rot="16200000">
            <a:off x="3912235" y="3070225"/>
            <a:ext cx="1462405" cy="1402715"/>
          </a:xfrm>
          <a:prstGeom prst="corner">
            <a:avLst>
              <a:gd name="adj1" fmla="val 8012"/>
              <a:gd name="adj2" fmla="val 9506"/>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6" name="文本框 15"/>
          <p:cNvSpPr txBox="1"/>
          <p:nvPr/>
        </p:nvSpPr>
        <p:spPr>
          <a:xfrm>
            <a:off x="507365" y="1275715"/>
            <a:ext cx="4642485" cy="3046095"/>
          </a:xfrm>
          <a:prstGeom prst="rect">
            <a:avLst/>
          </a:prstGeom>
          <a:noFill/>
        </p:spPr>
        <p:txBody>
          <a:bodyPr wrap="square" rtlCol="0">
            <a:spAutoFit/>
          </a:bodyPr>
          <a:lstStyle/>
          <a:p>
            <a:pPr indent="406400" fontAlgn="auto">
              <a:lnSpc>
                <a:spcPct val="150000"/>
              </a:lnSpc>
              <a:extLst>
                <a:ext uri="{35155182-B16C-46BC-9424-99874614C6A1}">
                  <wpsdc:indentchars xmlns:wpsdc="http://www.wps.cn/officeDocument/2017/drawingmlCustomData" xmlns="" val="200" checksum="1740828767"/>
                </a:ext>
              </a:extLst>
            </a:pPr>
            <a:r>
              <a:rPr sz="1600">
                <a:latin typeface="黑体" panose="02010609060101010101" charset="-122"/>
                <a:ea typeface="黑体" panose="02010609060101010101" charset="-122"/>
                <a:cs typeface="黑体" panose="02010609060101010101" charset="-122"/>
              </a:rPr>
              <a:t>电商网站的LOGO区域在网站中处于最显眼的位置，其重要性自然也不言而喻，该区域中包含网站LOGO、搜索框及购物车按钮。</a:t>
            </a:r>
          </a:p>
          <a:p>
            <a:pPr indent="406400" fontAlgn="auto">
              <a:lnSpc>
                <a:spcPct val="150000"/>
              </a:lnSpc>
              <a:extLst>
                <a:ext uri="{35155182-B16C-46BC-9424-99874614C6A1}">
                  <wpsdc:indentchars xmlns:wpsdc="http://www.wps.cn/officeDocument/2017/drawingmlCustomData" xmlns="" val="200" checksum="1740828767"/>
                </a:ext>
              </a:extLst>
            </a:pPr>
            <a:r>
              <a:rPr sz="1600">
                <a:latin typeface="黑体" panose="02010609060101010101" charset="-122"/>
                <a:ea typeface="黑体" panose="02010609060101010101" charset="-122"/>
                <a:cs typeface="黑体" panose="02010609060101010101" charset="-122"/>
              </a:rPr>
              <a:t>网站LOGO代表了网站的形象，直接影响用户对网站的第一印象；搜索框可以搜索网站中的所有商品，也是用户使用率非常高的功能；购物车按钮可以让用户无论浏览到哪个网页都可以快速跳转到购物车结算页面，非常方便快捷。</a:t>
            </a:r>
          </a:p>
        </p:txBody>
      </p:sp>
      <p:pic>
        <p:nvPicPr>
          <p:cNvPr id="3" name="图片 2"/>
          <p:cNvPicPr>
            <a:picLocks noChangeAspect="1"/>
          </p:cNvPicPr>
          <p:nvPr/>
        </p:nvPicPr>
        <p:blipFill>
          <a:blip r:embed="rId5"/>
          <a:stretch>
            <a:fillRect/>
          </a:stretch>
        </p:blipFill>
        <p:spPr>
          <a:xfrm>
            <a:off x="5586095" y="1749425"/>
            <a:ext cx="2917190" cy="2509520"/>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1" name="矩形 30"/>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2" name="矩形 31"/>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4" name="矩形 33"/>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6" name="矩形 5"/>
          <p:cNvSpPr/>
          <p:nvPr/>
        </p:nvSpPr>
        <p:spPr>
          <a:xfrm>
            <a:off x="978535" y="1467485"/>
            <a:ext cx="7408545" cy="176720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7" name="矩形 6"/>
          <p:cNvSpPr/>
          <p:nvPr/>
        </p:nvSpPr>
        <p:spPr>
          <a:xfrm>
            <a:off x="763270" y="1330960"/>
            <a:ext cx="647065" cy="647065"/>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7" name="矩形 36"/>
          <p:cNvSpPr/>
          <p:nvPr/>
        </p:nvSpPr>
        <p:spPr>
          <a:xfrm>
            <a:off x="1410335" y="1727835"/>
            <a:ext cx="6910705" cy="1198880"/>
          </a:xfrm>
          <a:prstGeom prst="rect">
            <a:avLst/>
          </a:prstGeom>
        </p:spPr>
        <p:txBody>
          <a:bodyPr wrap="square">
            <a:spAutoFit/>
          </a:bodyPr>
          <a:lstStyle/>
          <a:p>
            <a:pPr defTabSz="685800">
              <a:lnSpc>
                <a:spcPct val="150000"/>
              </a:lnSpc>
              <a:buClr>
                <a:srgbClr val="E7E6E6">
                  <a:lumMod val="10000"/>
                </a:srgbClr>
              </a:buClr>
            </a:pPr>
            <a:r>
              <a:rPr sz="1600">
                <a:solidFill>
                  <a:schemeClr val="bg1">
                    <a:lumMod val="50000"/>
                  </a:schemeClr>
                </a:solidFill>
                <a:latin typeface="黑体" panose="02010609060101010101" charset="-122"/>
                <a:ea typeface="黑体" panose="02010609060101010101" charset="-122"/>
                <a:cs typeface="+mn-ea"/>
              </a:rPr>
              <a:t>网站LOGO区块制作的研究内容，在网站中大多数网页使用的LOGO区块都是一样的，所以只需要制作一个公用的LOGO区块就可以多页面应用，本章主要研究网站中</a:t>
            </a:r>
          </a:p>
        </p:txBody>
      </p:sp>
      <p:grpSp>
        <p:nvGrpSpPr>
          <p:cNvPr id="58" name="组合 57"/>
          <p:cNvGrpSpPr/>
          <p:nvPr/>
        </p:nvGrpSpPr>
        <p:grpSpPr>
          <a:xfrm>
            <a:off x="896620" y="1475105"/>
            <a:ext cx="359410" cy="359410"/>
            <a:chOff x="3191434" y="2145028"/>
            <a:chExt cx="359165" cy="359165"/>
          </a:xfrm>
          <a:solidFill>
            <a:schemeClr val="bg1"/>
          </a:solidFill>
        </p:grpSpPr>
        <p:sp>
          <p:nvSpPr>
            <p:cNvPr id="59"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charset="-122"/>
                <a:cs typeface="黑体" panose="02010609060101010101" charset="-122"/>
                <a:sym typeface="黑体" panose="02010609060101010101" charset="-122"/>
              </a:endParaRPr>
            </a:p>
          </p:txBody>
        </p:sp>
        <p:sp>
          <p:nvSpPr>
            <p:cNvPr id="60"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charset="-122"/>
                <a:cs typeface="黑体" panose="02010609060101010101" charset="-122"/>
                <a:sym typeface="黑体" panose="02010609060101010101" charset="-122"/>
              </a:endParaRPr>
            </a:p>
          </p:txBody>
        </p:sp>
        <p:sp>
          <p:nvSpPr>
            <p:cNvPr id="61"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charset="-122"/>
                <a:cs typeface="黑体" panose="02010609060101010101" charset="-122"/>
                <a:sym typeface="黑体" panose="02010609060101010101" charset="-122"/>
              </a:endParaRPr>
            </a:p>
          </p:txBody>
        </p:sp>
      </p:grpSp>
      <p:sp>
        <p:nvSpPr>
          <p:cNvPr id="2"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研究内容</a:t>
            </a:r>
          </a:p>
        </p:txBody>
      </p:sp>
      <p:sp>
        <p:nvSpPr>
          <p:cNvPr id="3" name="MH_SubTitle_1"/>
          <p:cNvSpPr>
            <a:spLocks noChangeArrowheads="1"/>
          </p:cNvSpPr>
          <p:nvPr>
            <p:custDataLst>
              <p:tags r:id="rId2"/>
            </p:custDataLst>
          </p:nvPr>
        </p:nvSpPr>
        <p:spPr bwMode="auto">
          <a:xfrm>
            <a:off x="1936115" y="3564255"/>
            <a:ext cx="2139950" cy="444500"/>
          </a:xfrm>
          <a:prstGeom prst="rect">
            <a:avLst/>
          </a:prstGeom>
          <a:solidFill>
            <a:srgbClr val="3D74EB"/>
          </a:solidFill>
          <a:ln>
            <a:noFill/>
          </a:ln>
        </p:spPr>
        <p:txBody>
          <a:bodyPr lIns="0" tIns="0" rIns="43200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1"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Arial" panose="020B0604020202020204" pitchFamily="34" charset="0"/>
              </a:rPr>
              <a:t>1</a:t>
            </a:r>
          </a:p>
        </p:txBody>
      </p:sp>
      <p:sp>
        <p:nvSpPr>
          <p:cNvPr id="87044" name="MH_Other_1"/>
          <p:cNvSpPr/>
          <p:nvPr>
            <p:custDataLst>
              <p:tags r:id="rId3"/>
            </p:custDataLst>
          </p:nvPr>
        </p:nvSpPr>
        <p:spPr>
          <a:xfrm>
            <a:off x="2063115" y="3691255"/>
            <a:ext cx="2139950" cy="444500"/>
          </a:xfrm>
          <a:prstGeom prst="rect">
            <a:avLst/>
          </a:prstGeom>
          <a:noFill/>
          <a:ln w="9525">
            <a:noFill/>
          </a:ln>
        </p:spPr>
        <p:txBody>
          <a:bodyPr anchor="t"/>
          <a:lstStyle/>
          <a:p>
            <a:endParaRPr lang="zh-CN" altLang="en-US" dirty="0">
              <a:solidFill>
                <a:srgbClr val="FFFFFF"/>
              </a:solidFill>
              <a:latin typeface="黑体" panose="02010609060101010101" charset="-122"/>
              <a:ea typeface="黑体" panose="02010609060101010101" charset="-122"/>
              <a:cs typeface="黑体" panose="02010609060101010101" charset="-122"/>
            </a:endParaRPr>
          </a:p>
        </p:txBody>
      </p:sp>
      <p:sp>
        <p:nvSpPr>
          <p:cNvPr id="15" name="MH_Text_1"/>
          <p:cNvSpPr>
            <a:spLocks noChangeArrowheads="1"/>
          </p:cNvSpPr>
          <p:nvPr>
            <p:custDataLst>
              <p:tags r:id="rId4"/>
            </p:custDataLst>
          </p:nvPr>
        </p:nvSpPr>
        <p:spPr bwMode="auto">
          <a:xfrm>
            <a:off x="3614103" y="3368993"/>
            <a:ext cx="3783013" cy="473075"/>
          </a:xfrm>
          <a:prstGeom prst="rect">
            <a:avLst/>
          </a:prstGeom>
          <a:solidFill>
            <a:srgbClr val="3D74EB"/>
          </a:solidFill>
          <a:ln>
            <a:noFill/>
          </a:ln>
        </p:spPr>
        <p:txBody>
          <a:bodyPr anchor="ctr" anchorCtr="1">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da-DK" altLang="zh-CN" sz="1600" b="0"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Arial" panose="020B0604020202020204" pitchFamily="34" charset="0"/>
              </a:rPr>
              <a:t>LOGO区块的制</a:t>
            </a:r>
            <a:r>
              <a:rPr kumimoji="0" lang="zh-CN" altLang="da-DK" sz="1600" b="0"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Arial" panose="020B0604020202020204" pitchFamily="34" charset="0"/>
              </a:rPr>
              <a:t>作</a:t>
            </a:r>
          </a:p>
        </p:txBody>
      </p:sp>
      <p:sp>
        <p:nvSpPr>
          <p:cNvPr id="3078" name="MH_Other_2"/>
          <p:cNvSpPr/>
          <p:nvPr>
            <p:custDataLst>
              <p:tags r:id="rId5"/>
            </p:custDataLst>
          </p:nvPr>
        </p:nvSpPr>
        <p:spPr bwMode="auto">
          <a:xfrm>
            <a:off x="3614103" y="3842068"/>
            <a:ext cx="461963" cy="166688"/>
          </a:xfrm>
          <a:custGeom>
            <a:avLst/>
            <a:gdLst>
              <a:gd name="T0" fmla="*/ 2147483646 w 294"/>
              <a:gd name="T1" fmla="*/ 0 h 105"/>
              <a:gd name="T2" fmla="*/ 0 w 294"/>
              <a:gd name="T3" fmla="*/ 0 h 105"/>
              <a:gd name="T4" fmla="*/ 2147483646 w 294"/>
              <a:gd name="T5" fmla="*/ 2147483646 h 105"/>
              <a:gd name="T6" fmla="*/ 2147483646 w 294"/>
              <a:gd name="T7" fmla="*/ 0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4" h="105">
                <a:moveTo>
                  <a:pt x="294" y="0"/>
                </a:moveTo>
                <a:lnTo>
                  <a:pt x="0" y="0"/>
                </a:lnTo>
                <a:lnTo>
                  <a:pt x="294" y="105"/>
                </a:lnTo>
                <a:lnTo>
                  <a:pt x="294"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normAutofit fontScale="32500" lnSpcReduction="20000"/>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endParaRPr>
          </a:p>
        </p:txBody>
      </p:sp>
      <p:sp>
        <p:nvSpPr>
          <p:cNvPr id="17" name="MH_Other_3"/>
          <p:cNvSpPr/>
          <p:nvPr>
            <p:custDataLst>
              <p:tags r:id="rId6"/>
            </p:custDataLst>
          </p:nvPr>
        </p:nvSpPr>
        <p:spPr bwMode="auto">
          <a:xfrm>
            <a:off x="3613468" y="3842068"/>
            <a:ext cx="461963" cy="166688"/>
          </a:xfrm>
          <a:custGeom>
            <a:avLst/>
            <a:gdLst>
              <a:gd name="T0" fmla="*/ 294 w 294"/>
              <a:gd name="T1" fmla="*/ 0 h 105"/>
              <a:gd name="T2" fmla="*/ 0 w 294"/>
              <a:gd name="T3" fmla="*/ 0 h 105"/>
              <a:gd name="T4" fmla="*/ 294 w 294"/>
              <a:gd name="T5" fmla="*/ 105 h 105"/>
              <a:gd name="T6" fmla="*/ 294 w 294"/>
              <a:gd name="T7" fmla="*/ 0 h 105"/>
            </a:gdLst>
            <a:ahLst/>
            <a:cxnLst>
              <a:cxn ang="0">
                <a:pos x="T0" y="T1"/>
              </a:cxn>
              <a:cxn ang="0">
                <a:pos x="T2" y="T3"/>
              </a:cxn>
              <a:cxn ang="0">
                <a:pos x="T4" y="T5"/>
              </a:cxn>
              <a:cxn ang="0">
                <a:pos x="T6" y="T7"/>
              </a:cxn>
            </a:cxnLst>
            <a:rect l="0" t="0" r="r" b="b"/>
            <a:pathLst>
              <a:path w="294" h="105">
                <a:moveTo>
                  <a:pt x="294" y="0"/>
                </a:moveTo>
                <a:lnTo>
                  <a:pt x="0" y="0"/>
                </a:lnTo>
                <a:lnTo>
                  <a:pt x="294" y="105"/>
                </a:lnTo>
                <a:lnTo>
                  <a:pt x="294" y="0"/>
                </a:lnTo>
              </a:path>
            </a:pathLst>
          </a:custGeom>
          <a:solidFill>
            <a:srgbClr val="3B64DA"/>
          </a:solidFill>
          <a:ln>
            <a:noFill/>
          </a:ln>
        </p:spPr>
        <p:txBody>
          <a:bodyPr>
            <a:normAutofit fontScale="40000" lnSpcReduction="20000"/>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FFFFFF"/>
              </a:solidFill>
              <a:effectLst/>
              <a:uLnTx/>
              <a:uFillTx/>
              <a:latin typeface="黑体" panose="02010609060101010101" charset="-122"/>
              <a:ea typeface="黑体" panose="02010609060101010101" charset="-122"/>
              <a:cs typeface="Arial" panose="020B0604020202020204" pitchFamily="34" charset="0"/>
            </a:endParaRPr>
          </a:p>
        </p:txBody>
      </p:sp>
      <p:sp>
        <p:nvSpPr>
          <p:cNvPr id="18" name="MH_SubTitle_2"/>
          <p:cNvSpPr>
            <a:spLocks noChangeArrowheads="1"/>
          </p:cNvSpPr>
          <p:nvPr>
            <p:custDataLst>
              <p:tags r:id="rId7"/>
            </p:custDataLst>
          </p:nvPr>
        </p:nvSpPr>
        <p:spPr bwMode="auto">
          <a:xfrm>
            <a:off x="1936115" y="4348480"/>
            <a:ext cx="2139950" cy="444500"/>
          </a:xfrm>
          <a:prstGeom prst="rect">
            <a:avLst/>
          </a:prstGeom>
          <a:solidFill>
            <a:srgbClr val="3D74EB"/>
          </a:solidFill>
          <a:ln>
            <a:noFill/>
          </a:ln>
        </p:spPr>
        <p:txBody>
          <a:bodyPr lIns="0" tIns="0" rIns="43200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1" i="0" u="none" strike="noStrike" kern="0" cap="none" spc="0" normalizeH="0" baseline="0" noProof="0">
                <a:ln>
                  <a:noFill/>
                </a:ln>
                <a:solidFill>
                  <a:srgbClr val="FFFFFF"/>
                </a:solidFill>
                <a:effectLst/>
                <a:uLnTx/>
                <a:uFillTx/>
                <a:latin typeface="黑体" panose="02010609060101010101" charset="-122"/>
                <a:ea typeface="黑体" panose="02010609060101010101" charset="-122"/>
                <a:cs typeface="Arial" panose="020B0604020202020204" pitchFamily="34" charset="0"/>
              </a:rPr>
              <a:t>2</a:t>
            </a:r>
            <a:endParaRPr kumimoji="0" lang="en-US" sz="1800" b="1"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Arial" panose="020B0604020202020204" pitchFamily="34" charset="0"/>
            </a:endParaRPr>
          </a:p>
        </p:txBody>
      </p:sp>
      <p:sp>
        <p:nvSpPr>
          <p:cNvPr id="87049" name="MH_Other_4"/>
          <p:cNvSpPr/>
          <p:nvPr>
            <p:custDataLst>
              <p:tags r:id="rId8"/>
            </p:custDataLst>
          </p:nvPr>
        </p:nvSpPr>
        <p:spPr>
          <a:xfrm>
            <a:off x="2063115" y="4475480"/>
            <a:ext cx="2139950" cy="444500"/>
          </a:xfrm>
          <a:prstGeom prst="rect">
            <a:avLst/>
          </a:prstGeom>
          <a:noFill/>
          <a:ln w="9525">
            <a:noFill/>
          </a:ln>
        </p:spPr>
        <p:txBody>
          <a:bodyPr anchor="t"/>
          <a:lstStyle/>
          <a:p>
            <a:endParaRPr lang="zh-CN" altLang="en-US" dirty="0">
              <a:solidFill>
                <a:srgbClr val="FFFFFF"/>
              </a:solidFill>
              <a:latin typeface="黑体" panose="02010609060101010101" charset="-122"/>
              <a:ea typeface="黑体" panose="02010609060101010101" charset="-122"/>
              <a:cs typeface="黑体" panose="02010609060101010101" charset="-122"/>
            </a:endParaRPr>
          </a:p>
        </p:txBody>
      </p:sp>
      <p:sp>
        <p:nvSpPr>
          <p:cNvPr id="10" name="MH_Text_2"/>
          <p:cNvSpPr>
            <a:spLocks noChangeArrowheads="1"/>
          </p:cNvSpPr>
          <p:nvPr>
            <p:custDataLst>
              <p:tags r:id="rId9"/>
            </p:custDataLst>
          </p:nvPr>
        </p:nvSpPr>
        <p:spPr bwMode="auto">
          <a:xfrm>
            <a:off x="3614103" y="4153218"/>
            <a:ext cx="3783013" cy="473075"/>
          </a:xfrm>
          <a:prstGeom prst="rect">
            <a:avLst/>
          </a:prstGeom>
          <a:solidFill>
            <a:srgbClr val="3D74EB"/>
          </a:solidFill>
          <a:ln>
            <a:noFill/>
          </a:ln>
        </p:spPr>
        <p:txBody>
          <a:bodyPr anchor="ctr" anchorCtr="1">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da-DK" altLang="zh-CN" sz="1600" b="0"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Arial" panose="020B0604020202020204" pitchFamily="34" charset="0"/>
              </a:rPr>
              <a:t>CSS的应用</a:t>
            </a:r>
            <a:endParaRPr kumimoji="0" lang="zh-CN" altLang="en-US" sz="1600" b="0"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Arial" panose="020B0604020202020204" pitchFamily="34" charset="0"/>
            </a:endParaRPr>
          </a:p>
        </p:txBody>
      </p:sp>
      <p:sp>
        <p:nvSpPr>
          <p:cNvPr id="3083" name="MH_Other_5"/>
          <p:cNvSpPr/>
          <p:nvPr>
            <p:custDataLst>
              <p:tags r:id="rId10"/>
            </p:custDataLst>
          </p:nvPr>
        </p:nvSpPr>
        <p:spPr bwMode="auto">
          <a:xfrm>
            <a:off x="3614103" y="4626293"/>
            <a:ext cx="461963" cy="166688"/>
          </a:xfrm>
          <a:custGeom>
            <a:avLst/>
            <a:gdLst>
              <a:gd name="T0" fmla="*/ 2147483646 w 294"/>
              <a:gd name="T1" fmla="*/ 0 h 105"/>
              <a:gd name="T2" fmla="*/ 0 w 294"/>
              <a:gd name="T3" fmla="*/ 0 h 105"/>
              <a:gd name="T4" fmla="*/ 2147483646 w 294"/>
              <a:gd name="T5" fmla="*/ 2147483646 h 105"/>
              <a:gd name="T6" fmla="*/ 2147483646 w 294"/>
              <a:gd name="T7" fmla="*/ 0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4" h="105">
                <a:moveTo>
                  <a:pt x="294" y="0"/>
                </a:moveTo>
                <a:lnTo>
                  <a:pt x="0" y="0"/>
                </a:lnTo>
                <a:lnTo>
                  <a:pt x="294" y="105"/>
                </a:lnTo>
                <a:lnTo>
                  <a:pt x="294"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normAutofit fontScale="32500" lnSpcReduction="20000"/>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endParaRPr>
          </a:p>
        </p:txBody>
      </p:sp>
      <p:sp>
        <p:nvSpPr>
          <p:cNvPr id="22" name="MH_Other_6"/>
          <p:cNvSpPr/>
          <p:nvPr>
            <p:custDataLst>
              <p:tags r:id="rId11"/>
            </p:custDataLst>
          </p:nvPr>
        </p:nvSpPr>
        <p:spPr bwMode="auto">
          <a:xfrm>
            <a:off x="3613468" y="4626293"/>
            <a:ext cx="461963" cy="166688"/>
          </a:xfrm>
          <a:custGeom>
            <a:avLst/>
            <a:gdLst>
              <a:gd name="T0" fmla="*/ 294 w 294"/>
              <a:gd name="T1" fmla="*/ 0 h 105"/>
              <a:gd name="T2" fmla="*/ 0 w 294"/>
              <a:gd name="T3" fmla="*/ 0 h 105"/>
              <a:gd name="T4" fmla="*/ 294 w 294"/>
              <a:gd name="T5" fmla="*/ 105 h 105"/>
              <a:gd name="T6" fmla="*/ 294 w 294"/>
              <a:gd name="T7" fmla="*/ 0 h 105"/>
            </a:gdLst>
            <a:ahLst/>
            <a:cxnLst>
              <a:cxn ang="0">
                <a:pos x="T0" y="T1"/>
              </a:cxn>
              <a:cxn ang="0">
                <a:pos x="T2" y="T3"/>
              </a:cxn>
              <a:cxn ang="0">
                <a:pos x="T4" y="T5"/>
              </a:cxn>
              <a:cxn ang="0">
                <a:pos x="T6" y="T7"/>
              </a:cxn>
            </a:cxnLst>
            <a:rect l="0" t="0" r="r" b="b"/>
            <a:pathLst>
              <a:path w="294" h="105">
                <a:moveTo>
                  <a:pt x="294" y="0"/>
                </a:moveTo>
                <a:lnTo>
                  <a:pt x="0" y="0"/>
                </a:lnTo>
                <a:lnTo>
                  <a:pt x="294" y="105"/>
                </a:lnTo>
                <a:lnTo>
                  <a:pt x="294" y="0"/>
                </a:lnTo>
              </a:path>
            </a:pathLst>
          </a:custGeom>
          <a:solidFill>
            <a:srgbClr val="3B64DA"/>
          </a:solidFill>
          <a:ln>
            <a:noFill/>
          </a:ln>
        </p:spPr>
        <p:txBody>
          <a:bodyPr>
            <a:normAutofit fontScale="40000" lnSpcReduction="20000"/>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FFFFFF"/>
              </a:solidFill>
              <a:effectLst/>
              <a:uLnTx/>
              <a:uFillTx/>
              <a:latin typeface="黑体" panose="02010609060101010101" charset="-122"/>
              <a:ea typeface="黑体" panose="02010609060101010101"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学习目标</a:t>
            </a:r>
          </a:p>
        </p:txBody>
      </p:sp>
      <p:grpSp>
        <p:nvGrpSpPr>
          <p:cNvPr id="3" name="组合 2"/>
          <p:cNvGrpSpPr/>
          <p:nvPr/>
        </p:nvGrpSpPr>
        <p:grpSpPr>
          <a:xfrm>
            <a:off x="586105" y="1461788"/>
            <a:ext cx="2218034" cy="3276140"/>
            <a:chOff x="2055" y="2500"/>
            <a:chExt cx="7232" cy="3824"/>
          </a:xfrm>
        </p:grpSpPr>
        <p:sp>
          <p:nvSpPr>
            <p:cNvPr id="17" name="圆角矩形 7"/>
            <p:cNvSpPr/>
            <p:nvPr/>
          </p:nvSpPr>
          <p:spPr>
            <a:xfrm>
              <a:off x="2055" y="2718"/>
              <a:ext cx="7230" cy="3606"/>
            </a:xfrm>
            <a:prstGeom prst="roundRect">
              <a:avLst>
                <a:gd name="adj" fmla="val 9083"/>
              </a:avLst>
            </a:prstGeom>
            <a:noFill/>
            <a:ln w="12700" cap="flat" cmpd="sng">
              <a:solidFill>
                <a:srgbClr val="3B64DA"/>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18" name="矩形 8"/>
            <p:cNvSpPr/>
            <p:nvPr/>
          </p:nvSpPr>
          <p:spPr>
            <a:xfrm>
              <a:off x="2419" y="2982"/>
              <a:ext cx="6868" cy="3124"/>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l" defTabSz="914400" rtl="0">
                <a:lnSpc>
                  <a:spcPct val="150000"/>
                </a:lnSpc>
                <a:spcBef>
                  <a:spcPts val="0"/>
                </a:spcBef>
                <a:spcAft>
                  <a:spcPct val="0"/>
                </a:spcAft>
                <a:buClrTx/>
                <a:buSzTx/>
                <a:buFont typeface="Arial" panose="020B0604020202020204" pitchFamily="34" charset="0"/>
                <a:buNone/>
                <a:defRPr/>
              </a:pPr>
              <a:r>
                <a:rPr sz="1400" dirty="0">
                  <a:solidFill>
                    <a:schemeClr val="tx1">
                      <a:lumMod val="75000"/>
                      <a:lumOff val="25000"/>
                    </a:schemeClr>
                  </a:solidFill>
                  <a:latin typeface="黑体" panose="02010609060101010101" charset="-122"/>
                  <a:ea typeface="黑体" panose="02010609060101010101" charset="-122"/>
                  <a:cs typeface="+mn-ea"/>
                  <a:sym typeface="+mn-lt"/>
                </a:rPr>
                <a:t>1.陈述UI效果图的分析方法； </a:t>
              </a:r>
            </a:p>
            <a:p>
              <a:pPr marL="0" marR="0" lvl="0" indent="0" algn="l" defTabSz="914400" rtl="0">
                <a:lnSpc>
                  <a:spcPct val="150000"/>
                </a:lnSpc>
                <a:spcBef>
                  <a:spcPts val="0"/>
                </a:spcBef>
                <a:spcAft>
                  <a:spcPct val="0"/>
                </a:spcAft>
                <a:buClrTx/>
                <a:buSzTx/>
                <a:buFont typeface="Arial" panose="020B0604020202020204" pitchFamily="34" charset="0"/>
                <a:buNone/>
                <a:defRPr/>
              </a:pPr>
              <a:r>
                <a:rPr sz="1400" dirty="0">
                  <a:solidFill>
                    <a:schemeClr val="tx1">
                      <a:lumMod val="75000"/>
                      <a:lumOff val="25000"/>
                    </a:schemeClr>
                  </a:solidFill>
                  <a:latin typeface="黑体" panose="02010609060101010101" charset="-122"/>
                  <a:ea typeface="黑体" panose="02010609060101010101" charset="-122"/>
                  <a:cs typeface="+mn-ea"/>
                  <a:sym typeface="+mn-lt"/>
                </a:rPr>
                <a:t>2.理解CSS的基本语法；</a:t>
              </a:r>
            </a:p>
            <a:p>
              <a:pPr marL="0" marR="0" lvl="0" indent="0" algn="l" defTabSz="914400" rtl="0">
                <a:lnSpc>
                  <a:spcPct val="150000"/>
                </a:lnSpc>
                <a:spcBef>
                  <a:spcPts val="0"/>
                </a:spcBef>
                <a:spcAft>
                  <a:spcPct val="0"/>
                </a:spcAft>
                <a:buClrTx/>
                <a:buSzTx/>
                <a:buFont typeface="Arial" panose="020B0604020202020204" pitchFamily="34" charset="0"/>
                <a:buNone/>
                <a:defRPr/>
              </a:pPr>
              <a:r>
                <a:rPr sz="1400" dirty="0">
                  <a:solidFill>
                    <a:schemeClr val="tx1">
                      <a:lumMod val="75000"/>
                      <a:lumOff val="25000"/>
                    </a:schemeClr>
                  </a:solidFill>
                  <a:latin typeface="黑体" panose="02010609060101010101" charset="-122"/>
                  <a:ea typeface="黑体" panose="02010609060101010101" charset="-122"/>
                  <a:cs typeface="+mn-ea"/>
                  <a:sym typeface="+mn-lt"/>
                </a:rPr>
                <a:t>3.归纳在CSS中设置文本颜色、背景颜色的方法；</a:t>
              </a:r>
            </a:p>
            <a:p>
              <a:pPr marL="0" marR="0" lvl="0" indent="0" algn="l" defTabSz="914400" rtl="0">
                <a:lnSpc>
                  <a:spcPct val="150000"/>
                </a:lnSpc>
                <a:spcBef>
                  <a:spcPts val="0"/>
                </a:spcBef>
                <a:spcAft>
                  <a:spcPct val="0"/>
                </a:spcAft>
                <a:buClrTx/>
                <a:buSzTx/>
                <a:buFont typeface="Arial" panose="020B0604020202020204" pitchFamily="34" charset="0"/>
                <a:buNone/>
                <a:defRPr/>
              </a:pPr>
              <a:r>
                <a:rPr sz="1400" dirty="0">
                  <a:solidFill>
                    <a:schemeClr val="tx1">
                      <a:lumMod val="75000"/>
                      <a:lumOff val="25000"/>
                    </a:schemeClr>
                  </a:solidFill>
                  <a:latin typeface="黑体" panose="02010609060101010101" charset="-122"/>
                  <a:ea typeface="黑体" panose="02010609060101010101" charset="-122"/>
                  <a:cs typeface="+mn-ea"/>
                  <a:sym typeface="+mn-lt"/>
                </a:rPr>
                <a:t>4.操作使用div布局的方法。</a:t>
              </a:r>
            </a:p>
          </p:txBody>
        </p:sp>
        <p:sp>
          <p:nvSpPr>
            <p:cNvPr id="19" name="圆角矩形 11"/>
            <p:cNvSpPr/>
            <p:nvPr/>
          </p:nvSpPr>
          <p:spPr>
            <a:xfrm>
              <a:off x="3339" y="2500"/>
              <a:ext cx="4625" cy="498"/>
            </a:xfrm>
            <a:prstGeom prst="roundRect">
              <a:avLst>
                <a:gd name="adj" fmla="val 16667"/>
              </a:avLst>
            </a:prstGeom>
            <a:solidFill>
              <a:srgbClr val="3B64DA"/>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20" name="文本框 12"/>
            <p:cNvSpPr txBox="1"/>
            <p:nvPr/>
          </p:nvSpPr>
          <p:spPr>
            <a:xfrm>
              <a:off x="3482" y="2552"/>
              <a:ext cx="4405" cy="39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spc="600" noProof="0" dirty="0">
                  <a:ln>
                    <a:noFill/>
                  </a:ln>
                  <a:solidFill>
                    <a:schemeClr val="bg1"/>
                  </a:solidFill>
                  <a:effectLst/>
                  <a:uLnTx/>
                  <a:uFillTx/>
                  <a:latin typeface="黑体" panose="02010609060101010101" charset="-122"/>
                  <a:ea typeface="黑体" panose="02010609060101010101" charset="-122"/>
                  <a:cs typeface="+mn-ea"/>
                  <a:sym typeface="+mn-lt"/>
                </a:rPr>
                <a:t>知识目标</a:t>
              </a:r>
            </a:p>
          </p:txBody>
        </p:sp>
      </p:grpSp>
      <p:grpSp>
        <p:nvGrpSpPr>
          <p:cNvPr id="4" name="组合 3"/>
          <p:cNvGrpSpPr/>
          <p:nvPr/>
        </p:nvGrpSpPr>
        <p:grpSpPr>
          <a:xfrm>
            <a:off x="3481705" y="1461692"/>
            <a:ext cx="2217420" cy="3276188"/>
            <a:chOff x="2055" y="2439"/>
            <a:chExt cx="7230" cy="3846"/>
          </a:xfrm>
        </p:grpSpPr>
        <p:sp>
          <p:nvSpPr>
            <p:cNvPr id="5" name="圆角矩形 7"/>
            <p:cNvSpPr/>
            <p:nvPr/>
          </p:nvSpPr>
          <p:spPr>
            <a:xfrm>
              <a:off x="2055" y="2658"/>
              <a:ext cx="7230" cy="3627"/>
            </a:xfrm>
            <a:prstGeom prst="roundRect">
              <a:avLst>
                <a:gd name="adj" fmla="val 9083"/>
              </a:avLst>
            </a:prstGeom>
            <a:noFill/>
            <a:ln w="12700" cap="flat" cmpd="sng">
              <a:solidFill>
                <a:srgbClr val="3B64DA"/>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8" name="矩形 8"/>
            <p:cNvSpPr/>
            <p:nvPr/>
          </p:nvSpPr>
          <p:spPr>
            <a:xfrm>
              <a:off x="2385" y="2947"/>
              <a:ext cx="6614" cy="2763"/>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400" dirty="0">
                  <a:solidFill>
                    <a:schemeClr val="tx1">
                      <a:lumMod val="75000"/>
                      <a:lumOff val="25000"/>
                    </a:schemeClr>
                  </a:solidFill>
                  <a:latin typeface="黑体" panose="02010609060101010101" charset="-122"/>
                  <a:ea typeface="黑体" panose="02010609060101010101" charset="-122"/>
                  <a:cs typeface="+mn-ea"/>
                  <a:sym typeface="+mn-lt"/>
                </a:rPr>
                <a:t>1.能熟练使用效果图分析出页面架构；</a:t>
              </a:r>
            </a:p>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400" dirty="0">
                  <a:solidFill>
                    <a:schemeClr val="tx1">
                      <a:lumMod val="75000"/>
                      <a:lumOff val="25000"/>
                    </a:schemeClr>
                  </a:solidFill>
                  <a:latin typeface="黑体" panose="02010609060101010101" charset="-122"/>
                  <a:ea typeface="黑体" panose="02010609060101010101" charset="-122"/>
                  <a:cs typeface="+mn-ea"/>
                  <a:sym typeface="+mn-lt"/>
                </a:rPr>
                <a:t>2.能熟练在HTML中引入CSS；</a:t>
              </a:r>
            </a:p>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400" dirty="0">
                  <a:solidFill>
                    <a:schemeClr val="tx1">
                      <a:lumMod val="75000"/>
                      <a:lumOff val="25000"/>
                    </a:schemeClr>
                  </a:solidFill>
                  <a:latin typeface="黑体" panose="02010609060101010101" charset="-122"/>
                  <a:ea typeface="黑体" panose="02010609060101010101" charset="-122"/>
                  <a:cs typeface="+mn-ea"/>
                  <a:sym typeface="+mn-lt"/>
                </a:rPr>
                <a:t>3.能使用CSS独立完成文本颜色、背景颜色的调整。</a:t>
              </a:r>
            </a:p>
          </p:txBody>
        </p:sp>
        <p:sp>
          <p:nvSpPr>
            <p:cNvPr id="9" name="圆角矩形 11"/>
            <p:cNvSpPr/>
            <p:nvPr/>
          </p:nvSpPr>
          <p:spPr>
            <a:xfrm>
              <a:off x="3401" y="2439"/>
              <a:ext cx="4418" cy="508"/>
            </a:xfrm>
            <a:prstGeom prst="roundRect">
              <a:avLst>
                <a:gd name="adj" fmla="val 16667"/>
              </a:avLst>
            </a:prstGeom>
            <a:solidFill>
              <a:srgbClr val="3B64DA"/>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10" name="文本框 12"/>
            <p:cNvSpPr txBox="1"/>
            <p:nvPr/>
          </p:nvSpPr>
          <p:spPr>
            <a:xfrm>
              <a:off x="3549" y="2491"/>
              <a:ext cx="4281" cy="396"/>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spc="600" noProof="0" dirty="0">
                  <a:ln>
                    <a:noFill/>
                  </a:ln>
                  <a:solidFill>
                    <a:schemeClr val="bg1"/>
                  </a:solidFill>
                  <a:effectLst/>
                  <a:uLnTx/>
                  <a:uFillTx/>
                  <a:latin typeface="黑体" panose="02010609060101010101" charset="-122"/>
                  <a:ea typeface="黑体" panose="02010609060101010101" charset="-122"/>
                  <a:cs typeface="+mn-ea"/>
                  <a:sym typeface="+mn-lt"/>
                </a:rPr>
                <a:t>技能目标</a:t>
              </a:r>
            </a:p>
          </p:txBody>
        </p:sp>
      </p:grpSp>
      <p:grpSp>
        <p:nvGrpSpPr>
          <p:cNvPr id="11" name="组合 10"/>
          <p:cNvGrpSpPr/>
          <p:nvPr/>
        </p:nvGrpSpPr>
        <p:grpSpPr>
          <a:xfrm>
            <a:off x="6340475" y="1461135"/>
            <a:ext cx="2217420" cy="3276869"/>
            <a:chOff x="2055" y="2413"/>
            <a:chExt cx="7230" cy="3825"/>
          </a:xfrm>
        </p:grpSpPr>
        <p:sp>
          <p:nvSpPr>
            <p:cNvPr id="12" name="圆角矩形 7"/>
            <p:cNvSpPr/>
            <p:nvPr/>
          </p:nvSpPr>
          <p:spPr>
            <a:xfrm>
              <a:off x="2055" y="2636"/>
              <a:ext cx="7230" cy="3602"/>
            </a:xfrm>
            <a:prstGeom prst="roundRect">
              <a:avLst>
                <a:gd name="adj" fmla="val 9083"/>
              </a:avLst>
            </a:prstGeom>
            <a:noFill/>
            <a:ln w="12700" cap="flat" cmpd="sng">
              <a:solidFill>
                <a:srgbClr val="3B64DA"/>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13" name="矩形 8"/>
            <p:cNvSpPr/>
            <p:nvPr/>
          </p:nvSpPr>
          <p:spPr>
            <a:xfrm>
              <a:off x="2475" y="2919"/>
              <a:ext cx="6530" cy="161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400" dirty="0">
                  <a:solidFill>
                    <a:schemeClr val="tx1">
                      <a:lumMod val="75000"/>
                      <a:lumOff val="25000"/>
                    </a:schemeClr>
                  </a:solidFill>
                  <a:latin typeface="黑体" panose="02010609060101010101" charset="-122"/>
                  <a:ea typeface="黑体" panose="02010609060101010101" charset="-122"/>
                  <a:cs typeface="+mn-ea"/>
                  <a:sym typeface="+mn-lt"/>
                </a:rPr>
                <a:t>1.培养学生养成严谨认真的科学工作态度；</a:t>
              </a:r>
            </a:p>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400" dirty="0">
                  <a:solidFill>
                    <a:schemeClr val="tx1">
                      <a:lumMod val="75000"/>
                      <a:lumOff val="25000"/>
                    </a:schemeClr>
                  </a:solidFill>
                  <a:latin typeface="黑体" panose="02010609060101010101" charset="-122"/>
                  <a:ea typeface="黑体" panose="02010609060101010101" charset="-122"/>
                  <a:cs typeface="+mn-ea"/>
                  <a:sym typeface="+mn-lt"/>
                </a:rPr>
                <a:t>2.培养学生团队合作意识和创新精神。</a:t>
              </a:r>
            </a:p>
          </p:txBody>
        </p:sp>
        <p:sp>
          <p:nvSpPr>
            <p:cNvPr id="14" name="圆角矩形 11"/>
            <p:cNvSpPr/>
            <p:nvPr/>
          </p:nvSpPr>
          <p:spPr>
            <a:xfrm>
              <a:off x="3496" y="2413"/>
              <a:ext cx="4371" cy="498"/>
            </a:xfrm>
            <a:prstGeom prst="roundRect">
              <a:avLst>
                <a:gd name="adj" fmla="val 16667"/>
              </a:avLst>
            </a:prstGeom>
            <a:solidFill>
              <a:srgbClr val="3B64DA"/>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49" name="文本框 12"/>
            <p:cNvSpPr txBox="1"/>
            <p:nvPr/>
          </p:nvSpPr>
          <p:spPr>
            <a:xfrm>
              <a:off x="3537" y="2469"/>
              <a:ext cx="4405" cy="39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spc="600" noProof="0" dirty="0">
                  <a:ln>
                    <a:noFill/>
                  </a:ln>
                  <a:solidFill>
                    <a:schemeClr val="bg1"/>
                  </a:solidFill>
                  <a:effectLst/>
                  <a:uLnTx/>
                  <a:uFillTx/>
                  <a:latin typeface="黑体" panose="02010609060101010101" charset="-122"/>
                  <a:ea typeface="黑体" panose="02010609060101010101" charset="-122"/>
                  <a:cs typeface="+mn-ea"/>
                  <a:sym typeface="+mn-lt"/>
                </a:rPr>
                <a:t>素养目标</a:t>
              </a:r>
            </a:p>
          </p:txBody>
        </p:sp>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414020" y="1514475"/>
            <a:ext cx="3343275" cy="1485900"/>
          </a:xfrm>
          <a:prstGeom prst="rect">
            <a:avLst/>
          </a:prstGeom>
          <a:noFill/>
        </p:spPr>
        <p:txBody>
          <a:bodyPr wrap="square" lIns="47625" tIns="19050" rIns="47625" bIns="19050" rtlCol="0" anchor="ctr" anchorCtr="0">
            <a:normAutofit fontScale="90000" lnSpcReduction="10000"/>
          </a:bodyPr>
          <a:lstStyle/>
          <a:p>
            <a:pPr marL="0" indent="0" algn="ctr">
              <a:lnSpc>
                <a:spcPct val="120000"/>
              </a:lnSpc>
              <a:spcBef>
                <a:spcPts val="0"/>
              </a:spcBef>
              <a:spcAft>
                <a:spcPts val="0"/>
              </a:spcAft>
              <a:buSzPct val="100000"/>
              <a:buNone/>
            </a:pPr>
            <a:r>
              <a:rPr lang="zh-CN" altLang="en-US" sz="3200" b="1" spc="160" dirty="0">
                <a:solidFill>
                  <a:schemeClr val="accent1"/>
                </a:solidFill>
                <a:latin typeface="黑体" panose="02010609060101010101" charset="-122"/>
                <a:ea typeface="黑体" panose="02010609060101010101" charset="-122"/>
                <a:cs typeface="黑体" panose="02010609060101010101" charset="-122"/>
                <a:sym typeface="+mn-lt"/>
              </a:rPr>
              <a:t>任务二</a:t>
            </a:r>
          </a:p>
          <a:p>
            <a:pPr marL="0" indent="0" algn="ctr">
              <a:lnSpc>
                <a:spcPct val="120000"/>
              </a:lnSpc>
              <a:spcBef>
                <a:spcPts val="0"/>
              </a:spcBef>
              <a:spcAft>
                <a:spcPts val="0"/>
              </a:spcAft>
              <a:buSzPct val="100000"/>
              <a:buNone/>
            </a:pPr>
            <a:r>
              <a:rPr lang="zh-CN" altLang="en-US" sz="3200" b="1" spc="160" dirty="0">
                <a:solidFill>
                  <a:schemeClr val="accent1"/>
                </a:solidFill>
                <a:latin typeface="黑体" panose="02010609060101010101" charset="-122"/>
                <a:ea typeface="黑体" panose="02010609060101010101" charset="-122"/>
                <a:cs typeface="黑体" panose="02010609060101010101" charset="-122"/>
                <a:sym typeface="+mn-lt"/>
              </a:rPr>
              <a:t>网站LOGO区块的结构搭建与样式设置</a:t>
            </a:r>
          </a:p>
        </p:txBody>
      </p:sp>
      <p:pic>
        <p:nvPicPr>
          <p:cNvPr id="4" name="图片 3" descr="C:\Users\Bonnie\Desktop\src=http _images.edutt.com_plan_202010_12_160248652999726.png&amp;refer=http _images.edutt.com&amp;app=2002&amp;size=f9999,10000&amp;q=a80&amp;n=0&amp;g=0n&amp;fmt=jpeg.jpgsrc=http _images.edutt.com_plan_202010_12_160248652999726.png&amp;refer=http _images.edutt.com&amp;app=2002&amp;size=f9999,10000&amp;q=a80&amp;n=0&amp;g=0n&amp;fmt=jpeg"/>
          <p:cNvPicPr>
            <a:picLocks noChangeAspect="1"/>
          </p:cNvPicPr>
          <p:nvPr>
            <p:custDataLst>
              <p:tags r:id="rId3"/>
            </p:custDataLst>
          </p:nvPr>
        </p:nvPicPr>
        <p:blipFill rotWithShape="1">
          <a:blip r:embed="rId8"/>
          <a:srcRect/>
          <a:stretch>
            <a:fillRect/>
          </a:stretch>
        </p:blipFill>
        <p:spPr>
          <a:xfrm>
            <a:off x="3757295" y="885825"/>
            <a:ext cx="5129530" cy="3204845"/>
          </a:xfrm>
          <a:custGeom>
            <a:avLst/>
            <a:gdLst/>
            <a:ahLst/>
            <a:cxnLst>
              <a:cxn ang="3">
                <a:pos x="hc" y="t"/>
              </a:cxn>
              <a:cxn ang="cd2">
                <a:pos x="l" y="vc"/>
              </a:cxn>
              <a:cxn ang="cd4">
                <a:pos x="hc" y="b"/>
              </a:cxn>
              <a:cxn ang="0">
                <a:pos x="r" y="vc"/>
              </a:cxn>
            </a:cxnLst>
            <a:rect l="l" t="t" r="r" b="b"/>
            <a:pathLst>
              <a:path w="12000" h="6960">
                <a:moveTo>
                  <a:pt x="0" y="0"/>
                </a:moveTo>
                <a:lnTo>
                  <a:pt x="12000" y="0"/>
                </a:lnTo>
                <a:lnTo>
                  <a:pt x="12000" y="6960"/>
                </a:lnTo>
                <a:lnTo>
                  <a:pt x="0" y="6960"/>
                </a:lnTo>
                <a:lnTo>
                  <a:pt x="0" y="0"/>
                </a:lnTo>
                <a:close/>
              </a:path>
            </a:pathLst>
          </a:custGeom>
          <a:ln w="12700">
            <a:solidFill>
              <a:srgbClr val="000000">
                <a:alpha val="2000"/>
              </a:srgbClr>
            </a:solidFill>
          </a:ln>
          <a:effectLst>
            <a:outerShdw blurRad="444500" dist="127000" dir="2700000" algn="tl" rotWithShape="0">
              <a:srgbClr val="000000">
                <a:alpha val="15000"/>
              </a:srgbClr>
            </a:outerShdw>
          </a:effectLst>
        </p:spPr>
      </p:pic>
      <p:sp>
        <p:nvSpPr>
          <p:cNvPr id="5" name="矩形 4"/>
          <p:cNvSpPr/>
          <p:nvPr>
            <p:custDataLst>
              <p:tags r:id="rId4"/>
            </p:custDataLst>
          </p:nvPr>
        </p:nvSpPr>
        <p:spPr>
          <a:xfrm>
            <a:off x="1265118" y="4"/>
            <a:ext cx="1423045" cy="1143009"/>
          </a:xfrm>
          <a:prstGeom prst="rect">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黑体" panose="02010609060101010101" charset="-122"/>
              <a:ea typeface="黑体" panose="02010609060101010101" charset="-122"/>
              <a:cs typeface="黑体" panose="02010609060101010101" charset="-122"/>
            </a:endParaRPr>
          </a:p>
        </p:txBody>
      </p:sp>
      <p:sp>
        <p:nvSpPr>
          <p:cNvPr id="2" name="矩形 1"/>
          <p:cNvSpPr/>
          <p:nvPr>
            <p:custDataLst>
              <p:tags r:id="rId5"/>
            </p:custDataLst>
          </p:nvPr>
        </p:nvSpPr>
        <p:spPr>
          <a:xfrm>
            <a:off x="1265118" y="1257314"/>
            <a:ext cx="1423045" cy="57151"/>
          </a:xfrm>
          <a:prstGeom prst="rect">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黑体" panose="02010609060101010101" charset="-122"/>
              <a:ea typeface="黑体" panose="02010609060101010101" charset="-122"/>
              <a:cs typeface="黑体" panose="02010609060101010101" charset="-122"/>
            </a:endParaRPr>
          </a:p>
        </p:txBody>
      </p:sp>
      <p:sp>
        <p:nvSpPr>
          <p:cNvPr id="7" name="矩形 6"/>
          <p:cNvSpPr/>
          <p:nvPr>
            <p:custDataLst>
              <p:tags r:id="rId6"/>
            </p:custDataLst>
          </p:nvPr>
        </p:nvSpPr>
        <p:spPr>
          <a:xfrm>
            <a:off x="1265118" y="3200388"/>
            <a:ext cx="1423045" cy="1943112"/>
          </a:xfrm>
          <a:prstGeom prst="rect">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黑体" panose="02010609060101010101" charset="-122"/>
              <a:ea typeface="黑体" panose="02010609060101010101" charset="-122"/>
              <a:cs typeface="黑体" panose="02010609060101010101"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9" name="矩形 8"/>
          <p:cNvSpPr/>
          <p:nvPr/>
        </p:nvSpPr>
        <p:spPr>
          <a:xfrm>
            <a:off x="316230" y="1507490"/>
            <a:ext cx="2945765" cy="499745"/>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0" name="矩形 9"/>
          <p:cNvSpPr/>
          <p:nvPr/>
        </p:nvSpPr>
        <p:spPr>
          <a:xfrm>
            <a:off x="0" y="1384300"/>
            <a:ext cx="3178810" cy="527050"/>
          </a:xfrm>
          <a:prstGeom prst="rect">
            <a:avLst/>
          </a:prstGeom>
          <a:solidFill>
            <a:srgbClr val="3B64D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a:latin typeface="黑体" panose="02010609060101010101" charset="-122"/>
                <a:ea typeface="黑体" panose="02010609060101010101" charset="-122"/>
                <a:cs typeface="黑体" panose="02010609060101010101" charset="-122"/>
              </a:rPr>
              <a:t>一、CSS的使用方法</a:t>
            </a:r>
          </a:p>
        </p:txBody>
      </p:sp>
      <p:sp>
        <p:nvSpPr>
          <p:cNvPr id="36" name="MH_Other_1"/>
          <p:cNvSpPr/>
          <p:nvPr>
            <p:custDataLst>
              <p:tags r:id="rId2"/>
            </p:custDataLst>
          </p:nvPr>
        </p:nvSpPr>
        <p:spPr bwMode="gray">
          <a:xfrm>
            <a:off x="2991485" y="3607435"/>
            <a:ext cx="1393825" cy="796925"/>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rgbClr val="D9D9D9"/>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latin typeface="黑体" panose="02010609060101010101" charset="-122"/>
              <a:ea typeface="黑体" panose="02010609060101010101" charset="-122"/>
              <a:cs typeface="黑体" panose="02010609060101010101" charset="-122"/>
            </a:endParaRPr>
          </a:p>
        </p:txBody>
      </p:sp>
      <p:sp>
        <p:nvSpPr>
          <p:cNvPr id="37" name="MH_Other_2"/>
          <p:cNvSpPr/>
          <p:nvPr>
            <p:custDataLst>
              <p:tags r:id="rId3"/>
            </p:custDataLst>
          </p:nvPr>
        </p:nvSpPr>
        <p:spPr bwMode="gray">
          <a:xfrm>
            <a:off x="4399915" y="3607435"/>
            <a:ext cx="269875" cy="796925"/>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D9D9D9"/>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latin typeface="黑体" panose="02010609060101010101" charset="-122"/>
              <a:ea typeface="黑体" panose="02010609060101010101" charset="-122"/>
              <a:cs typeface="黑体" panose="02010609060101010101" charset="-122"/>
            </a:endParaRPr>
          </a:p>
        </p:txBody>
      </p:sp>
      <p:sp>
        <p:nvSpPr>
          <p:cNvPr id="38" name="MH_Other_3"/>
          <p:cNvSpPr/>
          <p:nvPr>
            <p:custDataLst>
              <p:tags r:id="rId4"/>
            </p:custDataLst>
          </p:nvPr>
        </p:nvSpPr>
        <p:spPr bwMode="gray">
          <a:xfrm flipH="1">
            <a:off x="4692015" y="3607435"/>
            <a:ext cx="1393825" cy="796925"/>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rgbClr val="D9D9D9"/>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latin typeface="黑体" panose="02010609060101010101" charset="-122"/>
              <a:ea typeface="黑体" panose="02010609060101010101" charset="-122"/>
              <a:cs typeface="黑体" panose="02010609060101010101" charset="-122"/>
            </a:endParaRPr>
          </a:p>
        </p:txBody>
      </p:sp>
      <p:sp>
        <p:nvSpPr>
          <p:cNvPr id="307205" name="MH_SubTitle_1"/>
          <p:cNvSpPr/>
          <p:nvPr>
            <p:custDataLst>
              <p:tags r:id="rId5"/>
            </p:custDataLst>
          </p:nvPr>
        </p:nvSpPr>
        <p:spPr>
          <a:xfrm>
            <a:off x="2346960" y="2393315"/>
            <a:ext cx="1116330" cy="1115695"/>
          </a:xfrm>
          <a:prstGeom prst="roundRect">
            <a:avLst>
              <a:gd name="adj" fmla="val 11764"/>
            </a:avLst>
          </a:prstGeom>
          <a:solidFill>
            <a:srgbClr val="8DCE46"/>
          </a:solidFill>
          <a:ln w="9525">
            <a:noFill/>
          </a:ln>
        </p:spPr>
        <p:txBody>
          <a:bodyPr lIns="0" tIns="0" rIns="0" bIns="0" anchor="ctr"/>
          <a:lstStyle/>
          <a:p>
            <a:pPr algn="ctr" latinLnBrk="1">
              <a:lnSpc>
                <a:spcPct val="130000"/>
              </a:lnSpc>
            </a:pPr>
            <a:r>
              <a:rPr lang="en-US" altLang="zh-CN" sz="1600" dirty="0">
                <a:solidFill>
                  <a:srgbClr val="FFFFFF"/>
                </a:solidFill>
                <a:latin typeface="黑体" panose="02010609060101010101" charset="-122"/>
                <a:ea typeface="黑体" panose="02010609060101010101" charset="-122"/>
                <a:cs typeface="黑体" panose="02010609060101010101" charset="-122"/>
              </a:rPr>
              <a:t>选择符</a:t>
            </a:r>
          </a:p>
          <a:p>
            <a:pPr algn="ctr" latinLnBrk="1">
              <a:lnSpc>
                <a:spcPct val="130000"/>
              </a:lnSpc>
            </a:pPr>
            <a:r>
              <a:rPr lang="en-US" altLang="zh-CN" sz="1600" dirty="0">
                <a:solidFill>
                  <a:srgbClr val="FFFFFF"/>
                </a:solidFill>
                <a:latin typeface="黑体" panose="02010609060101010101" charset="-122"/>
                <a:ea typeface="黑体" panose="02010609060101010101" charset="-122"/>
                <a:cs typeface="黑体" panose="02010609060101010101" charset="-122"/>
              </a:rPr>
              <a:t>（selector）</a:t>
            </a:r>
          </a:p>
        </p:txBody>
      </p:sp>
      <p:sp>
        <p:nvSpPr>
          <p:cNvPr id="307206" name="MH_SubTitle_2"/>
          <p:cNvSpPr/>
          <p:nvPr>
            <p:custDataLst>
              <p:tags r:id="rId6"/>
            </p:custDataLst>
          </p:nvPr>
        </p:nvSpPr>
        <p:spPr>
          <a:xfrm>
            <a:off x="3968115" y="2364740"/>
            <a:ext cx="1115695" cy="1115695"/>
          </a:xfrm>
          <a:prstGeom prst="roundRect">
            <a:avLst>
              <a:gd name="adj" fmla="val 11764"/>
            </a:avLst>
          </a:prstGeom>
          <a:solidFill>
            <a:srgbClr val="FEC200"/>
          </a:solidFill>
          <a:ln w="9525">
            <a:noFill/>
          </a:ln>
        </p:spPr>
        <p:txBody>
          <a:bodyPr lIns="0" tIns="0" rIns="0" bIns="0" anchor="ctr"/>
          <a:lstStyle/>
          <a:p>
            <a:pPr algn="ctr" latinLnBrk="1">
              <a:lnSpc>
                <a:spcPct val="130000"/>
              </a:lnSpc>
            </a:pPr>
            <a:r>
              <a:rPr lang="en-US" altLang="zh-CN" sz="1600" dirty="0">
                <a:solidFill>
                  <a:srgbClr val="FFFFFF"/>
                </a:solidFill>
                <a:latin typeface="黑体" panose="02010609060101010101" charset="-122"/>
                <a:ea typeface="黑体" panose="02010609060101010101" charset="-122"/>
                <a:cs typeface="黑体" panose="02010609060101010101" charset="-122"/>
              </a:rPr>
              <a:t>属性</a:t>
            </a:r>
          </a:p>
          <a:p>
            <a:pPr algn="ctr" latinLnBrk="1">
              <a:lnSpc>
                <a:spcPct val="130000"/>
              </a:lnSpc>
            </a:pPr>
            <a:r>
              <a:rPr lang="en-US" altLang="zh-CN" sz="1200" dirty="0">
                <a:solidFill>
                  <a:srgbClr val="FFFFFF"/>
                </a:solidFill>
                <a:latin typeface="黑体" panose="02010609060101010101" charset="-122"/>
                <a:ea typeface="黑体" panose="02010609060101010101" charset="-122"/>
                <a:cs typeface="黑体" panose="02010609060101010101" charset="-122"/>
              </a:rPr>
              <a:t>（properties）</a:t>
            </a:r>
          </a:p>
        </p:txBody>
      </p:sp>
      <p:sp>
        <p:nvSpPr>
          <p:cNvPr id="307207" name="MH_SubTitle_3"/>
          <p:cNvSpPr/>
          <p:nvPr>
            <p:custDataLst>
              <p:tags r:id="rId7"/>
            </p:custDataLst>
          </p:nvPr>
        </p:nvSpPr>
        <p:spPr>
          <a:xfrm>
            <a:off x="5591810" y="2393315"/>
            <a:ext cx="1116330" cy="1115695"/>
          </a:xfrm>
          <a:prstGeom prst="roundRect">
            <a:avLst>
              <a:gd name="adj" fmla="val 11764"/>
            </a:avLst>
          </a:prstGeom>
          <a:solidFill>
            <a:srgbClr val="54BDFE"/>
          </a:solidFill>
          <a:ln w="9525">
            <a:noFill/>
          </a:ln>
        </p:spPr>
        <p:txBody>
          <a:bodyPr lIns="0" tIns="0" rIns="0" bIns="0" anchor="ctr"/>
          <a:lstStyle/>
          <a:p>
            <a:pPr algn="ctr" latinLnBrk="1">
              <a:lnSpc>
                <a:spcPct val="130000"/>
              </a:lnSpc>
            </a:pPr>
            <a:r>
              <a:rPr lang="en-US" altLang="zh-CN" sz="1600" dirty="0">
                <a:solidFill>
                  <a:srgbClr val="FFFFFF"/>
                </a:solidFill>
                <a:latin typeface="黑体" panose="02010609060101010101" charset="-122"/>
                <a:ea typeface="黑体" panose="02010609060101010101" charset="-122"/>
                <a:cs typeface="黑体" panose="02010609060101010101" charset="-122"/>
              </a:rPr>
              <a:t>属性值</a:t>
            </a:r>
          </a:p>
          <a:p>
            <a:pPr algn="ctr" latinLnBrk="1">
              <a:lnSpc>
                <a:spcPct val="130000"/>
              </a:lnSpc>
            </a:pPr>
            <a:r>
              <a:rPr lang="en-US" altLang="zh-CN" sz="1600" dirty="0">
                <a:solidFill>
                  <a:srgbClr val="FFFFFF"/>
                </a:solidFill>
                <a:latin typeface="黑体" panose="02010609060101010101" charset="-122"/>
                <a:ea typeface="黑体" panose="02010609060101010101" charset="-122"/>
                <a:cs typeface="黑体" panose="02010609060101010101" charset="-122"/>
              </a:rPr>
              <a:t>（value）</a:t>
            </a:r>
          </a:p>
        </p:txBody>
      </p:sp>
      <p:sp>
        <p:nvSpPr>
          <p:cNvPr id="39" name="MH_Title_1"/>
          <p:cNvSpPr/>
          <p:nvPr>
            <p:custDataLst>
              <p:tags r:id="rId8"/>
            </p:custDataLst>
          </p:nvPr>
        </p:nvSpPr>
        <p:spPr>
          <a:xfrm>
            <a:off x="2753360" y="4196080"/>
            <a:ext cx="3596005" cy="917575"/>
          </a:xfrm>
          <a:prstGeom prst="rect">
            <a:avLst/>
          </a:prstGeom>
          <a:no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rPr>
              <a:t>CSS的定义</a:t>
            </a:r>
            <a:endParaRPr kumimoji="0" lang="zh-CN" altLang="en-US" sz="18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PICTURE" val="#741892;#589952;"/>
  <p:tag name="ISLIDE.ICON" val="#368956;"/>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00.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SubTitle"/>
  <p:tag name="APPLYORDER" val="2"/>
</p:tagLst>
</file>

<file path=ppt/tags/tag101.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Other"/>
  <p:tag name="APPLYORDER" val="5"/>
</p:tagLst>
</file>

<file path=ppt/tags/tag102.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Text"/>
  <p:tag name="APPLYORDER" val="2"/>
</p:tagLst>
</file>

<file path=ppt/tags/tag103.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Other"/>
  <p:tag name="APPLYORDER" val="6"/>
</p:tagLst>
</file>

<file path=ppt/tags/tag104.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SubTitle"/>
  <p:tag name="APPLYORDER" val="3"/>
</p:tagLst>
</file>

<file path=ppt/tags/tag105.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Other"/>
  <p:tag name="APPLYORDER" val="7"/>
</p:tagLst>
</file>

<file path=ppt/tags/tag106.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Text"/>
  <p:tag name="APPLYORDER" val="3"/>
</p:tagLst>
</file>

<file path=ppt/tags/tag107.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Other"/>
  <p:tag name="APPLYORDER" val="8"/>
</p:tagLst>
</file>

<file path=ppt/tags/tag108.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SubTitle"/>
  <p:tag name="APPLYORDER" val="4"/>
</p:tagLst>
</file>

<file path=ppt/tags/tag109.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Text"/>
  <p:tag name="APPLYORDER" val="4"/>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10.xml><?xml version="1.0" encoding="utf-8"?>
<p:tagLst xmlns:a="http://schemas.openxmlformats.org/drawingml/2006/main" xmlns:r="http://schemas.openxmlformats.org/officeDocument/2006/relationships" xmlns:p="http://schemas.openxmlformats.org/presentationml/2006/main">
  <p:tag name="PA" val="v4.1.3"/>
</p:tagLst>
</file>

<file path=ppt/tags/tag111.xml><?xml version="1.0" encoding="utf-8"?>
<p:tagLst xmlns:a="http://schemas.openxmlformats.org/drawingml/2006/main" xmlns:r="http://schemas.openxmlformats.org/officeDocument/2006/relationships" xmlns:p="http://schemas.openxmlformats.org/presentationml/2006/main">
  <p:tag name="PA" val="v4.1.3"/>
</p:tagLst>
</file>

<file path=ppt/tags/tag112.xml><?xml version="1.0" encoding="utf-8"?>
<p:tagLst xmlns:a="http://schemas.openxmlformats.org/drawingml/2006/main" xmlns:r="http://schemas.openxmlformats.org/officeDocument/2006/relationships" xmlns:p="http://schemas.openxmlformats.org/presentationml/2006/main">
  <p:tag name="PA" val="v4.1.3"/>
</p:tagLst>
</file>

<file path=ppt/tags/tag113.xml><?xml version="1.0" encoding="utf-8"?>
<p:tagLst xmlns:a="http://schemas.openxmlformats.org/drawingml/2006/main" xmlns:r="http://schemas.openxmlformats.org/officeDocument/2006/relationships" xmlns:p="http://schemas.openxmlformats.org/presentationml/2006/main">
  <p:tag name="PA" val="v4.1.3"/>
</p:tagLst>
</file>

<file path=ppt/tags/tag114.xml><?xml version="1.0" encoding="utf-8"?>
<p:tagLst xmlns:a="http://schemas.openxmlformats.org/drawingml/2006/main" xmlns:r="http://schemas.openxmlformats.org/officeDocument/2006/relationships" xmlns:p="http://schemas.openxmlformats.org/presentationml/2006/main">
  <p:tag name="PA" val="v4.1.3"/>
</p:tagLst>
</file>

<file path=ppt/tags/tag115.xml><?xml version="1.0" encoding="utf-8"?>
<p:tagLst xmlns:a="http://schemas.openxmlformats.org/drawingml/2006/main" xmlns:r="http://schemas.openxmlformats.org/officeDocument/2006/relationships" xmlns:p="http://schemas.openxmlformats.org/presentationml/2006/main">
  <p:tag name="PA" val="v4.1.3"/>
</p:tagLst>
</file>

<file path=ppt/tags/tag116.xml><?xml version="1.0" encoding="utf-8"?>
<p:tagLst xmlns:a="http://schemas.openxmlformats.org/drawingml/2006/main" xmlns:r="http://schemas.openxmlformats.org/officeDocument/2006/relationships" xmlns:p="http://schemas.openxmlformats.org/presentationml/2006/main">
  <p:tag name="PA" val="v4.1.3"/>
</p:tagLst>
</file>

<file path=ppt/tags/tag117.xml><?xml version="1.0" encoding="utf-8"?>
<p:tagLst xmlns:a="http://schemas.openxmlformats.org/drawingml/2006/main" xmlns:r="http://schemas.openxmlformats.org/officeDocument/2006/relationships" xmlns:p="http://schemas.openxmlformats.org/presentationml/2006/main">
  <p:tag name="PA" val="v4.1.3"/>
</p:tagLst>
</file>

<file path=ppt/tags/tag118.xml><?xml version="1.0" encoding="utf-8"?>
<p:tagLst xmlns:a="http://schemas.openxmlformats.org/drawingml/2006/main" xmlns:r="http://schemas.openxmlformats.org/officeDocument/2006/relationships" xmlns:p="http://schemas.openxmlformats.org/presentationml/2006/main">
  <p:tag name="KSO_WM_UNIT_TABLE_BEAUTIFY" val="smartTable{910bdaed-7e96-4a88-af45-33fd6288271a}"/>
  <p:tag name="TABLE_RECT" val="260.131*24.675*370.7*355.65"/>
  <p:tag name="TABLE_EMPHASIZE_COLOR" val="6579300"/>
  <p:tag name="TABLE_ONEKEY_SKIN_IDX" val="0"/>
  <p:tag name="TABLE_SKINIDX" val="-1"/>
  <p:tag name="TABLE_COLORIDX" val="l"/>
</p:tagLst>
</file>

<file path=ppt/tags/tag119.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20.xml><?xml version="1.0" encoding="utf-8"?>
<p:tagLst xmlns:a="http://schemas.openxmlformats.org/drawingml/2006/main" xmlns:r="http://schemas.openxmlformats.org/officeDocument/2006/relationships" xmlns:p="http://schemas.openxmlformats.org/presentationml/2006/main">
  <p:tag name="KSO_WM_UNIT_TABLE_BEAUTIFY" val="smartTable{c8b0094c-29bd-45cf-8b28-6f1fb17fde15}"/>
  <p:tag name="TABLE_RECT" val="17*83.4699*686*297.2"/>
  <p:tag name="TABLE_EMPHASIZE_COLOR" val="6579300"/>
  <p:tag name="TABLE_ONEKEY_SKIN_IDX" val="0"/>
  <p:tag name="TABLE_SKINIDX" val="-1"/>
  <p:tag name="TABLE_COLORIDX" val="l"/>
  <p:tag name="TABLE_ENDDRAG_ORIGIN_RECT" val="398*365"/>
  <p:tag name="TABLE_ENDDRAG_RECT" val="325*32*398*365"/>
</p:tagLst>
</file>

<file path=ppt/tags/tag121.xml><?xml version="1.0" encoding="utf-8"?>
<p:tagLst xmlns:a="http://schemas.openxmlformats.org/drawingml/2006/main" xmlns:r="http://schemas.openxmlformats.org/officeDocument/2006/relationships" xmlns:p="http://schemas.openxmlformats.org/presentationml/2006/main">
  <p:tag name="PA" val="v4.1.3"/>
</p:tagLst>
</file>

<file path=ppt/tags/tag122.xml><?xml version="1.0" encoding="utf-8"?>
<p:tagLst xmlns:a="http://schemas.openxmlformats.org/drawingml/2006/main" xmlns:r="http://schemas.openxmlformats.org/officeDocument/2006/relationships" xmlns:p="http://schemas.openxmlformats.org/presentationml/2006/main">
  <p:tag name="PA" val="v4.1.3"/>
</p:tagLst>
</file>

<file path=ppt/tags/tag123.xml><?xml version="1.0" encoding="utf-8"?>
<p:tagLst xmlns:a="http://schemas.openxmlformats.org/drawingml/2006/main" xmlns:r="http://schemas.openxmlformats.org/officeDocument/2006/relationships" xmlns:p="http://schemas.openxmlformats.org/presentationml/2006/main">
  <p:tag name="PA" val="v4.1.3"/>
</p:tagLst>
</file>

<file path=ppt/tags/tag124.xml><?xml version="1.0" encoding="utf-8"?>
<p:tagLst xmlns:a="http://schemas.openxmlformats.org/drawingml/2006/main" xmlns:r="http://schemas.openxmlformats.org/officeDocument/2006/relationships" xmlns:p="http://schemas.openxmlformats.org/presentationml/2006/main">
  <p:tag name="ISLIDE.PICTURE" val="#741892;#589952;"/>
  <p:tag name="ISLIDE.ICON" val="#368956;"/>
</p:tagLst>
</file>

<file path=ppt/tags/tag125.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0659_1*i*9"/>
  <p:tag name="KSO_WM_TEMPLATE_CATEGORY" val="diagram"/>
  <p:tag name="KSO_WM_TEMPLATE_INDEX" val="20200659"/>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SubTitle"/>
  <p:tag name="APPLYORDER" val="1"/>
</p:tagLst>
</file>

<file path=ppt/tags/tag16.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Other"/>
  <p:tag name="APPLYORDER" val="1"/>
</p:tagLst>
</file>

<file path=ppt/tags/tag17.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Text"/>
  <p:tag name="APPLYORDER" val="1"/>
</p:tagLst>
</file>

<file path=ppt/tags/tag18.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Other"/>
  <p:tag name="APPLYORDER" val="2"/>
</p:tagLst>
</file>

<file path=ppt/tags/tag19.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Other"/>
  <p:tag name="APPLYORDER" val="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SubTitle"/>
  <p:tag name="APPLYORDER" val="2"/>
</p:tagLst>
</file>

<file path=ppt/tags/tag21.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Other"/>
  <p:tag name="APPLYORDER" val="4"/>
</p:tagLst>
</file>

<file path=ppt/tags/tag22.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Text"/>
  <p:tag name="APPLYORDER" val="2"/>
</p:tagLst>
</file>

<file path=ppt/tags/tag23.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Other"/>
  <p:tag name="APPLYORDER" val="5"/>
</p:tagLst>
</file>

<file path=ppt/tags/tag24.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Other"/>
  <p:tag name="APPLYORDER" val="6"/>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KSO_WM_SLIDE_ID" val="diagram20212700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00"/>
  <p:tag name="KSO_WM_SLIDE_LAYOUT" val="a_d"/>
  <p:tag name="KSO_WM_SLIDE_LAYOUT_CNT" val="1_1"/>
  <p:tag name="KSO_WM_SLIDE_TYPE" val="text"/>
  <p:tag name="KSO_WM_SLIDE_SUBTYPE" val="picTxt"/>
  <p:tag name="KSO_WM_SLIDE_SIZE" val="840*539"/>
  <p:tag name="KSO_WM_SLIDE_POSITION" val="72*0"/>
  <p:tag name="KSO_WM_SLIDE_LAYOUT_INFO" val="{&quot;direction&quot;:1,&quot;id&quot;:&quot;2021-04-01T15:44:12&quot;,&quot;maxSize&quot;:{&quot;size1&quot;:32.5},&quot;minSize&quot;:{&quot;size1&quot;:27.600000000000001},&quot;normalSize&quot;:{&quot;size1&quot;:32.5},&quot;subLayout&quot;:[{&quot;id&quot;:&quot;2021-04-01T15:44:12&quot;,&quot;margin&quot;:{&quot;bottom&quot;:8.0430002212524414,&quot;left&quot;:2.5399999618530273,&quot;right&quot;:0.026000002399086952,&quot;top&quot;:5.5029997825622559},&quot;type&quot;:0},{&quot;id&quot;:&quot;2021-04-01T15:44:12&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3"/>
  <p:tag name="KSO_WM_TEMPLATE_ASSEMBLE_XID" val="60656f654054ed1e2fb8094f"/>
  <p:tag name="KSO_WM_TEMPLATE_ASSEMBLE_GROUPID" val="60656f654054ed1e2fb8094f"/>
</p:tagLst>
</file>

<file path=ppt/tags/tag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00_1*a*1"/>
  <p:tag name="KSO_WM_TEMPLATE_CATEGORY" val="diagram"/>
  <p:tag name="KSO_WM_TEMPLATE_INDEX" val="2021270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c843ecdca2843529f042c62df2a7a5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0e6f0937e344e7cbc888cc755b3db07"/>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4f"/>
  <p:tag name="KSO_WM_TEMPLATE_ASSEMBLE_GROUPID" val="60656f654054ed1e2fb8094f"/>
</p:tagLst>
</file>

<file path=ppt/tags/tag28.xml><?xml version="1.0" encoding="utf-8"?>
<p:tagLst xmlns:a="http://schemas.openxmlformats.org/drawingml/2006/main" xmlns:r="http://schemas.openxmlformats.org/officeDocument/2006/relationships" xmlns:p="http://schemas.openxmlformats.org/presentationml/2006/main">
  <p:tag name="KSO_WM_UNIT_VALUE" val="1227*2115"/>
  <p:tag name="KSO_WM_UNIT_HIGHLIGHT" val="0"/>
  <p:tag name="KSO_WM_UNIT_COMPATIBLE" val="0"/>
  <p:tag name="KSO_WM_UNIT_DIAGRAM_ISNUMVISUAL" val="0"/>
  <p:tag name="KSO_WM_UNIT_DIAGRAM_ISREFERUNIT" val="0"/>
  <p:tag name="KSO_WM_UNIT_TYPE" val="d"/>
  <p:tag name="KSO_WM_UNIT_INDEX" val="1"/>
  <p:tag name="KSO_WM_UNIT_ID" val="diagram20212700_1*d*1"/>
  <p:tag name="KSO_WM_TEMPLATE_CATEGORY" val="diagram"/>
  <p:tag name="KSO_WM_TEMPLATE_INDEX" val="20212700"/>
  <p:tag name="KSO_WM_UNIT_LAYERLEVEL" val="1"/>
  <p:tag name="KSO_WM_TAG_VERSION" val="1.0"/>
  <p:tag name="KSO_WM_BEAUTIFY_FLAG" val="#wm#"/>
  <p:tag name="KSO_WM_CHIP_GROUPID" val="5e7310da9a230a26b9e88a19"/>
  <p:tag name="KSO_WM_CHIP_XID" val="5e7310da9a230a26b9e88a1a"/>
  <p:tag name="KSO_WM_UNIT_DEC_AREA_ID" val="a786dfddc6a4482fad0c30733a95687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bcfbcf65e094c4b88411179705d5a1d"/>
  <p:tag name="KSO_WM_UNIT_SUPPORT_UNIT_TYPE" val="[&quot;d&quot;]"/>
  <p:tag name="KSO_WM_TEMPLATE_ASSEMBLE_XID" val="60656f654054ed1e2fb8094f"/>
  <p:tag name="KSO_WM_TEMPLATE_ASSEMBLE_GROUPID" val="60656f654054ed1e2fb8094f"/>
  <p:tag name="KSO_WM_UNIT_PICTURE_CLIP_FLAG" val="0"/>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00_1*i*1"/>
  <p:tag name="KSO_WM_TEMPLATE_CATEGORY" val="diagram"/>
  <p:tag name="KSO_WM_TEMPLATE_INDEX" val="20212700"/>
  <p:tag name="KSO_WM_UNIT_LAYERLEVEL" val="1"/>
  <p:tag name="KSO_WM_TAG_VERSION" val="1.0"/>
  <p:tag name="KSO_WM_BEAUTIFY_FLAG" val="#wm#"/>
  <p:tag name="KSO_WM_UNIT_BLOCK" val="0"/>
  <p:tag name="KSO_WM_UNIT_SM_LIMIT_TYPE" val="3"/>
  <p:tag name="KSO_WM_UNIT_DEC_AREA_ID" val="90c1289276d743fab4505b5e48370bea"/>
  <p:tag name="KSO_WM_UNIT_DECORATE_INFO" val="{&quot;DecorateInfoH&quot;:{&quot;IsAbs&quot;:true},&quot;DecorateInfoW&quot;:{&quot;IsAbs&quot;:false},&quot;DecorateInfoX&quot;:{&quot;IsAbs&quot;:true,&quot;Pos&quot;:1},&quot;DecorateInfoY&quot;:{&quot;IsAbs&quot;:true,&quot;Pos&quot;:2},&quot;ReferentInfo&quot;:{&quot;Id&quot;:&quot;9c843ecdca2843529f042c62df2a7a50&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654054ed1e2fb8094f"/>
  <p:tag name="KSO_WM_TEMPLATE_ASSEMBLE_GROUPID" val="60656f654054ed1e2fb8094f"/>
</p:tagLst>
</file>

<file path=ppt/tags/tag3.xml><?xml version="1.0" encoding="utf-8"?>
<p:tagLst xmlns:a="http://schemas.openxmlformats.org/drawingml/2006/main" xmlns:r="http://schemas.openxmlformats.org/officeDocument/2006/relationships" xmlns:p="http://schemas.openxmlformats.org/presentationml/2006/main">
  <p:tag name="KSO_WM_SLIDE_ID" val="diagram2020861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611"/>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33&quot;,&quot;maxSize&quot;:{&quot;size1&quot;:31.100000000000001},&quot;minSize&quot;:{&quot;size1&quot;:26.699999999999999},&quot;normalSize&quot;:{&quot;size1&quot;:26.700185185185187},&quot;subLayout&quot;:[{&quot;id&quot;:&quot;2021-04-01T15:01:33&quot;,&quot;margin&quot;:{&quot;bottom&quot;:0.026000002399086952,&quot;left&quot;:5.0799999237060547,&quot;right&quot;:6.7729997634887695,&quot;top&quot;:2.9630000591278076},&quot;type&quot;:0},{&quot;id&quot;:&quot;2021-04-01T15:01:33&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b4054ed1e2fb7f9b4"/>
  <p:tag name="KSO_WM_TEMPLATE_ASSEMBLE_GROUPID" val="60656e7b4054ed1e2fb7f9b4"/>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00_1*i*2"/>
  <p:tag name="KSO_WM_TEMPLATE_CATEGORY" val="diagram"/>
  <p:tag name="KSO_WM_TEMPLATE_INDEX" val="20212700"/>
  <p:tag name="KSO_WM_UNIT_LAYERLEVEL" val="1"/>
  <p:tag name="KSO_WM_TAG_VERSION" val="1.0"/>
  <p:tag name="KSO_WM_BEAUTIFY_FLAG" val="#wm#"/>
  <p:tag name="KSO_WM_UNIT_BLOCK" val="0"/>
  <p:tag name="KSO_WM_UNIT_SM_LIMIT_TYPE" val="3"/>
  <p:tag name="KSO_WM_UNIT_DEC_AREA_ID" val="0760392e15c546d0951f20b38252ffa0"/>
  <p:tag name="KSO_WM_UNIT_DECORATE_INFO" val="{&quot;DecorateInfoH&quot;:{&quot;IsAbs&quot;:true},&quot;DecorateInfoW&quot;:{&quot;IsAbs&quot;:false},&quot;DecorateInfoX&quot;:{&quot;IsAbs&quot;:true,&quot;Pos&quot;:1},&quot;DecorateInfoY&quot;:{&quot;IsAbs&quot;:true,&quot;Pos&quot;:0},&quot;ReferentInfo&quot;:{&quot;Id&quot;:&quot;9c843ecdca2843529f042c62df2a7a50&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4f"/>
  <p:tag name="KSO_WM_TEMPLATE_ASSEMBLE_GROUPID" val="60656f654054ed1e2fb8094f"/>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700_1*i*3"/>
  <p:tag name="KSO_WM_TEMPLATE_CATEGORY" val="diagram"/>
  <p:tag name="KSO_WM_TEMPLATE_INDEX" val="20212700"/>
  <p:tag name="KSO_WM_UNIT_LAYERLEVEL" val="1"/>
  <p:tag name="KSO_WM_TAG_VERSION" val="1.0"/>
  <p:tag name="KSO_WM_BEAUTIFY_FLAG" val="#wm#"/>
  <p:tag name="KSO_WM_UNIT_BLOCK" val="0"/>
  <p:tag name="KSO_WM_UNIT_SM_LIMIT_TYPE" val="3"/>
  <p:tag name="KSO_WM_UNIT_DEC_AREA_ID" val="8e8fcda457d641738446929f52f5cdc7"/>
  <p:tag name="KSO_WM_UNIT_DECORATE_INFO" val="{&quot;DecorateInfoH&quot;:{&quot;IsAbs&quot;:true},&quot;DecorateInfoW&quot;:{&quot;IsAbs&quot;:false},&quot;DecorateInfoX&quot;:{&quot;IsAbs&quot;:true,&quot;Pos&quot;:1},&quot;DecorateInfoY&quot;:{&quot;IsAbs&quot;:true,&quot;Pos&quot;:0},&quot;ReferentInfo&quot;:{&quot;Id&quot;:&quot;9c843ecdca2843529f042c62df2a7a50&quot;,&quot;X&quot;:{&quot;Pos&quot;:1},&quot;Y&quot;:{&quot;Pos&quot;:2}},&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54"/>
  <p:tag name="KSO_WM_TEMPLATE_ASSEMBLE_XID" val="60656f654054ed1e2fb8094f"/>
  <p:tag name="KSO_WM_TEMPLATE_ASSEMBLE_GROUPID" val="60656f654054ed1e2fb8094f"/>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Other"/>
  <p:tag name="APPLYORDER" val="1"/>
</p:tagLst>
</file>

<file path=ppt/tags/tag34.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Other"/>
  <p:tag name="APPLYORDER" val="2"/>
</p:tagLst>
</file>

<file path=ppt/tags/tag35.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Other"/>
  <p:tag name="APPLYORDER" val="3"/>
</p:tagLst>
</file>

<file path=ppt/tags/tag36.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SubTitle"/>
  <p:tag name="APPLYORDER" val="1"/>
</p:tagLst>
</file>

<file path=ppt/tags/tag37.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SubTitle"/>
  <p:tag name="APPLYORDER" val="2"/>
</p:tagLst>
</file>

<file path=ppt/tags/tag38.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SubTitle"/>
  <p:tag name="APPLYORDER" val="3"/>
</p:tagLst>
</file>

<file path=ppt/tags/tag39.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Title"/>
  <p:tag name="APPLYORDER"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11_1*i*1"/>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b4054ed1e2fb7f9b4"/>
  <p:tag name="KSO_WM_TEMPLATE_ASSEMBLE_GROUPID" val="60656e7b4054ed1e2fb7f9b4"/>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Other"/>
  <p:tag name="APPLYORDER" val="2"/>
</p:tagLst>
</file>

<file path=ppt/tags/tag43.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Other"/>
  <p:tag name="APPLYORDER" val="3"/>
</p:tagLst>
</file>

<file path=ppt/tags/tag44.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Other"/>
  <p:tag name="APPLYORDER" val="4"/>
</p:tagLst>
</file>

<file path=ppt/tags/tag45.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Other"/>
  <p:tag name="APPLYORDER" val="5"/>
</p:tagLst>
</file>

<file path=ppt/tags/tag46.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Other"/>
  <p:tag name="APPLYORDER" val="6"/>
</p:tagLst>
</file>

<file path=ppt/tags/tag47.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Other"/>
  <p:tag name="APPLYORDER" val="7"/>
</p:tagLst>
</file>

<file path=ppt/tags/tag48.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Other"/>
  <p:tag name="APPLYORDER" val="8"/>
</p:tagLst>
</file>

<file path=ppt/tags/tag49.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Other"/>
  <p:tag name="APPLYORDER" val="9"/>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11_1*i*3"/>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b4054ed1e2fb7f9b4"/>
  <p:tag name="KSO_WM_TEMPLATE_ASSEMBLE_GROUPID" val="60656e7b4054ed1e2fb7f9b4"/>
</p:tagLst>
</file>

<file path=ppt/tags/tag50.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Other"/>
  <p:tag name="APPLYORDER" val="10"/>
</p:tagLst>
</file>

<file path=ppt/tags/tag51.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Text"/>
  <p:tag name="APPLYORDER" val="3"/>
</p:tagLst>
</file>

<file path=ppt/tags/tag52.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Text"/>
  <p:tag name="APPLYORDER" val="1"/>
</p:tagLst>
</file>

<file path=ppt/tags/tag53.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Text"/>
  <p:tag name="APPLYORDER" val="2"/>
</p:tagLst>
</file>

<file path=ppt/tags/tag54.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Text"/>
  <p:tag name="APPLYORDER" val="4"/>
</p:tagLst>
</file>

<file path=ppt/tags/tag55.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SubTitle"/>
  <p:tag name="APPLYORDER" val="3"/>
</p:tagLst>
</file>

<file path=ppt/tags/tag56.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SubTitle"/>
  <p:tag name="APPLYORDER" val="1"/>
</p:tagLst>
</file>

<file path=ppt/tags/tag57.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SubTitle"/>
  <p:tag name="APPLYORDER" val="4"/>
</p:tagLst>
</file>

<file path=ppt/tags/tag58.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SubTitle"/>
  <p:tag name="APPLYORDER" val="2"/>
</p:tagLst>
</file>

<file path=ppt/tags/tag59.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Other"/>
  <p:tag name="APPLYORDER" val="2"/>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11_1*i*2"/>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b4054ed1e2fb7f9b4"/>
  <p:tag name="KSO_WM_TEMPLATE_ASSEMBLE_GROUPID" val="60656e7b4054ed1e2fb7f9b4"/>
</p:tagLst>
</file>

<file path=ppt/tags/tag60.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Other"/>
  <p:tag name="APPLYORDER" val="2"/>
</p:tagLst>
</file>

<file path=ppt/tags/tag61.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Other"/>
  <p:tag name="APPLYORDER" val="2"/>
</p:tagLst>
</file>

<file path=ppt/tags/tag62.xml><?xml version="1.0" encoding="utf-8"?>
<p:tagLst xmlns:a="http://schemas.openxmlformats.org/drawingml/2006/main" xmlns:r="http://schemas.openxmlformats.org/officeDocument/2006/relationships" xmlns:p="http://schemas.openxmlformats.org/presentationml/2006/main">
  <p:tag name="PA" val="v4.1.3"/>
</p:tagLst>
</file>

<file path=ppt/tags/tag63.xml><?xml version="1.0" encoding="utf-8"?>
<p:tagLst xmlns:a="http://schemas.openxmlformats.org/drawingml/2006/main" xmlns:r="http://schemas.openxmlformats.org/officeDocument/2006/relationships" xmlns:p="http://schemas.openxmlformats.org/presentationml/2006/main">
  <p:tag name="PA" val="v4.1.3"/>
</p:tagLst>
</file>

<file path=ppt/tags/tag64.xml><?xml version="1.0" encoding="utf-8"?>
<p:tagLst xmlns:a="http://schemas.openxmlformats.org/drawingml/2006/main" xmlns:r="http://schemas.openxmlformats.org/officeDocument/2006/relationships" xmlns:p="http://schemas.openxmlformats.org/presentationml/2006/main">
  <p:tag name="PA" val="v4.1.3"/>
</p:tagLst>
</file>

<file path=ppt/tags/tag65.xml><?xml version="1.0" encoding="utf-8"?>
<p:tagLst xmlns:a="http://schemas.openxmlformats.org/drawingml/2006/main" xmlns:r="http://schemas.openxmlformats.org/officeDocument/2006/relationships" xmlns:p="http://schemas.openxmlformats.org/presentationml/2006/main">
  <p:tag name="PA" val="v4.1.3"/>
</p:tagLst>
</file>

<file path=ppt/tags/tag66.xml><?xml version="1.0" encoding="utf-8"?>
<p:tagLst xmlns:a="http://schemas.openxmlformats.org/drawingml/2006/main" xmlns:r="http://schemas.openxmlformats.org/officeDocument/2006/relationships" xmlns:p="http://schemas.openxmlformats.org/presentationml/2006/main">
  <p:tag name="PA" val="v4.1.3"/>
</p:tagLst>
</file>

<file path=ppt/tags/tag67.xml><?xml version="1.0" encoding="utf-8"?>
<p:tagLst xmlns:a="http://schemas.openxmlformats.org/drawingml/2006/main" xmlns:r="http://schemas.openxmlformats.org/officeDocument/2006/relationships" xmlns:p="http://schemas.openxmlformats.org/presentationml/2006/main">
  <p:tag name="PA" val="v4.1.3"/>
</p:tagLst>
</file>

<file path=ppt/tags/tag68.xml><?xml version="1.0" encoding="utf-8"?>
<p:tagLst xmlns:a="http://schemas.openxmlformats.org/drawingml/2006/main" xmlns:r="http://schemas.openxmlformats.org/officeDocument/2006/relationships" xmlns:p="http://schemas.openxmlformats.org/presentationml/2006/main">
  <p:tag name="PA" val="v4.1.3"/>
</p:tagLst>
</file>

<file path=ppt/tags/tag69.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11_1*i*7"/>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b4054ed1e2fb7f9b4"/>
  <p:tag name="KSO_WM_TEMPLATE_ASSEMBLE_GROUPID" val="60656e7b4054ed1e2fb7f9b4"/>
</p:tagLst>
</file>

<file path=ppt/tags/tag70.xml><?xml version="1.0" encoding="utf-8"?>
<p:tagLst xmlns:a="http://schemas.openxmlformats.org/drawingml/2006/main" xmlns:r="http://schemas.openxmlformats.org/officeDocument/2006/relationships" xmlns:p="http://schemas.openxmlformats.org/presentationml/2006/main">
  <p:tag name="PA" val="v4.1.3"/>
</p:tagLst>
</file>

<file path=ppt/tags/tag71.xml><?xml version="1.0" encoding="utf-8"?>
<p:tagLst xmlns:a="http://schemas.openxmlformats.org/drawingml/2006/main" xmlns:r="http://schemas.openxmlformats.org/officeDocument/2006/relationships" xmlns:p="http://schemas.openxmlformats.org/presentationml/2006/main">
  <p:tag name="PA" val="v4.1.3"/>
</p:tagLst>
</file>

<file path=ppt/tags/tag72.xml><?xml version="1.0" encoding="utf-8"?>
<p:tagLst xmlns:a="http://schemas.openxmlformats.org/drawingml/2006/main" xmlns:r="http://schemas.openxmlformats.org/officeDocument/2006/relationships" xmlns:p="http://schemas.openxmlformats.org/presentationml/2006/main">
  <p:tag name="PA" val="v4.1.3"/>
</p:tagLst>
</file>

<file path=ppt/tags/tag73.xml><?xml version="1.0" encoding="utf-8"?>
<p:tagLst xmlns:a="http://schemas.openxmlformats.org/drawingml/2006/main" xmlns:r="http://schemas.openxmlformats.org/officeDocument/2006/relationships" xmlns:p="http://schemas.openxmlformats.org/presentationml/2006/main">
  <p:tag name="PA" val="v4.1.3"/>
</p:tagLst>
</file>

<file path=ppt/tags/tag74.xml><?xml version="1.0" encoding="utf-8"?>
<p:tagLst xmlns:a="http://schemas.openxmlformats.org/drawingml/2006/main" xmlns:r="http://schemas.openxmlformats.org/officeDocument/2006/relationships" xmlns:p="http://schemas.openxmlformats.org/presentationml/2006/main">
  <p:tag name="PA" val="v4.1.3"/>
</p:tagLst>
</file>

<file path=ppt/tags/tag75.xml><?xml version="1.0" encoding="utf-8"?>
<p:tagLst xmlns:a="http://schemas.openxmlformats.org/drawingml/2006/main" xmlns:r="http://schemas.openxmlformats.org/officeDocument/2006/relationships" xmlns:p="http://schemas.openxmlformats.org/presentationml/2006/main">
  <p:tag name="PA" val="v4.1.3"/>
</p:tagLst>
</file>

<file path=ppt/tags/tag76.xml><?xml version="1.0" encoding="utf-8"?>
<p:tagLst xmlns:a="http://schemas.openxmlformats.org/drawingml/2006/main" xmlns:r="http://schemas.openxmlformats.org/officeDocument/2006/relationships" xmlns:p="http://schemas.openxmlformats.org/presentationml/2006/main">
  <p:tag name="PA" val="v4.1.3"/>
</p:tagLst>
</file>

<file path=ppt/tags/tag77.xml><?xml version="1.0" encoding="utf-8"?>
<p:tagLst xmlns:a="http://schemas.openxmlformats.org/drawingml/2006/main" xmlns:r="http://schemas.openxmlformats.org/officeDocument/2006/relationships" xmlns:p="http://schemas.openxmlformats.org/presentationml/2006/main">
  <p:tag name="PA" val="v4.1.3"/>
</p:tagLst>
</file>

<file path=ppt/tags/tag78.xml><?xml version="1.0" encoding="utf-8"?>
<p:tagLst xmlns:a="http://schemas.openxmlformats.org/drawingml/2006/main" xmlns:r="http://schemas.openxmlformats.org/officeDocument/2006/relationships" xmlns:p="http://schemas.openxmlformats.org/presentationml/2006/main">
  <p:tag name="PA" val="v4.1.3"/>
</p:tagLst>
</file>

<file path=ppt/tags/tag79.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11_1*a*1"/>
  <p:tag name="KSO_WM_TEMPLATE_CATEGORY" val="diagram"/>
  <p:tag name="KSO_WM_TEMPLATE_INDEX" val="20208611"/>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86804887256f421f8d3ae95ea41b11d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44e1ad5eab84d15bb8152b0e120e00b"/>
  <p:tag name="KSO_WM_UNIT_TEXT_FILL_FORE_SCHEMECOLOR_INDEX_BRIGHTNESS" val="0"/>
  <p:tag name="KSO_WM_UNIT_TEXT_FILL_FORE_SCHEMECOLOR_INDEX" val="13"/>
  <p:tag name="KSO_WM_UNIT_TEXT_FILL_TYPE" val="1"/>
  <p:tag name="KSO_WM_TEMPLATE_ASSEMBLE_XID" val="60656e7b4054ed1e2fb7f9b4"/>
  <p:tag name="KSO_WM_TEMPLATE_ASSEMBLE_GROUPID" val="60656e7b4054ed1e2fb7f9b4"/>
</p:tagLst>
</file>

<file path=ppt/tags/tag80.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SubTitle"/>
  <p:tag name="APPLYORDER" val="1"/>
</p:tagLst>
</file>

<file path=ppt/tags/tag81.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Other"/>
  <p:tag name="APPLYORDER" val="1"/>
</p:tagLst>
</file>

<file path=ppt/tags/tag82.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Text"/>
  <p:tag name="APPLYORDER" val="1"/>
</p:tagLst>
</file>

<file path=ppt/tags/tag83.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SubTitle"/>
  <p:tag name="APPLYORDER" val="2"/>
</p:tagLst>
</file>

<file path=ppt/tags/tag84.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Other"/>
  <p:tag name="APPLYORDER" val="2"/>
</p:tagLst>
</file>

<file path=ppt/tags/tag85.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Text"/>
  <p:tag name="APPLYORDER" val="2"/>
</p:tagLst>
</file>

<file path=ppt/tags/tag86.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SubTitle"/>
  <p:tag name="APPLYORDER" val="3"/>
</p:tagLst>
</file>

<file path=ppt/tags/tag87.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Other"/>
  <p:tag name="APPLYORDER" val="3"/>
</p:tagLst>
</file>

<file path=ppt/tags/tag88.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Text"/>
  <p:tag name="APPLYORDER" val="3"/>
</p:tagLst>
</file>

<file path=ppt/tags/tag89.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SubTitle"/>
  <p:tag name="APPLYORDER" val="4"/>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ags/tag90.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Other"/>
  <p:tag name="APPLYORDER" val="4"/>
</p:tagLst>
</file>

<file path=ppt/tags/tag91.xml><?xml version="1.0" encoding="utf-8"?>
<p:tagLst xmlns:a="http://schemas.openxmlformats.org/drawingml/2006/main" xmlns:r="http://schemas.openxmlformats.org/officeDocument/2006/relationships" xmlns:p="http://schemas.openxmlformats.org/presentationml/2006/main">
  <p:tag name="POCKET_APPLY_TIME" val="2020年7月26日"/>
  <p:tag name="POCKET_APPLY_TYPE" val="Slide"/>
  <p:tag name="APPLYTYPE" val="Text"/>
  <p:tag name="APPLYORDER" val="4"/>
</p:tagLst>
</file>

<file path=ppt/tags/tag92.xml><?xml version="1.0" encoding="utf-8"?>
<p:tagLst xmlns:a="http://schemas.openxmlformats.org/drawingml/2006/main" xmlns:r="http://schemas.openxmlformats.org/officeDocument/2006/relationships" xmlns:p="http://schemas.openxmlformats.org/presentationml/2006/main">
  <p:tag name="PA" val="v4.1.3"/>
</p:tagLst>
</file>

<file path=ppt/tags/tag93.xml><?xml version="1.0" encoding="utf-8"?>
<p:tagLst xmlns:a="http://schemas.openxmlformats.org/drawingml/2006/main" xmlns:r="http://schemas.openxmlformats.org/officeDocument/2006/relationships" xmlns:p="http://schemas.openxmlformats.org/presentationml/2006/main">
  <p:tag name="PA" val="v4.1.3"/>
</p:tagLst>
</file>

<file path=ppt/tags/tag94.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Other"/>
  <p:tag name="APPLYORDER" val="1"/>
</p:tagLst>
</file>

<file path=ppt/tags/tag95.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Other"/>
  <p:tag name="APPLYORDER" val="2"/>
</p:tagLst>
</file>

<file path=ppt/tags/tag96.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SubTitle"/>
  <p:tag name="APPLYORDER" val="1"/>
</p:tagLst>
</file>

<file path=ppt/tags/tag97.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Other"/>
  <p:tag name="APPLYORDER" val="3"/>
</p:tagLst>
</file>

<file path=ppt/tags/tag98.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Text"/>
  <p:tag name="APPLYORDER" val="1"/>
</p:tagLst>
</file>

<file path=ppt/tags/tag99.xml><?xml version="1.0" encoding="utf-8"?>
<p:tagLst xmlns:a="http://schemas.openxmlformats.org/drawingml/2006/main" xmlns:r="http://schemas.openxmlformats.org/officeDocument/2006/relationships" xmlns:p="http://schemas.openxmlformats.org/presentationml/2006/main">
  <p:tag name="POCKET_APPLY_TIME" val="2020年7月27日"/>
  <p:tag name="POCKET_APPLY_TYPE" val="Slide"/>
  <p:tag name="APPLYTYPE" val="Other"/>
  <p:tag name="APPLYORDER" val="4"/>
</p:tagLst>
</file>

<file path=ppt/theme/theme1.xml><?xml version="1.0" encoding="utf-8"?>
<a:theme xmlns:a="http://schemas.openxmlformats.org/drawingml/2006/main" name="Office 主题">
  <a:themeElements>
    <a:clrScheme name="自定义 168">
      <a:dk1>
        <a:sysClr val="windowText" lastClr="000000"/>
      </a:dk1>
      <a:lt1>
        <a:sysClr val="window" lastClr="FFFFFF"/>
      </a:lt1>
      <a:dk2>
        <a:srgbClr val="EEF2F5"/>
      </a:dk2>
      <a:lt2>
        <a:srgbClr val="E7E6E6"/>
      </a:lt2>
      <a:accent1>
        <a:srgbClr val="3C4D63"/>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黑体"/>
        <a:ea typeface="黑体"/>
        <a:cs typeface=""/>
      </a:majorFont>
      <a:minorFont>
        <a:latin typeface="黑体"/>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黑体"/>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黑体"/>
        <a:ea typeface=""/>
        <a:cs typeface=""/>
        <a:font script="Jpan" typeface="ＭＳ Ｐゴシック"/>
        <a:font script="Hang" typeface="맑은 고딕"/>
        <a:font script="Hans" typeface="黑体"/>
        <a:font script="Hant" typeface="新細明體"/>
        <a:font script="Arab" typeface="黑体"/>
        <a:font script="Hebr" typeface="黑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黑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黑体"/>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黑体"/>
        <a:ea typeface=""/>
        <a:cs typeface=""/>
        <a:font script="Jpan" typeface="ＭＳ Ｐゴシック"/>
        <a:font script="Hang" typeface="맑은 고딕"/>
        <a:font script="Hans" typeface="黑体"/>
        <a:font script="Hant" typeface="新細明體"/>
        <a:font script="Arab" typeface="黑体"/>
        <a:font script="Hebr" typeface="黑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黑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232</TotalTime>
  <Words>2696</Words>
  <Application>Microsoft Office PowerPoint</Application>
  <PresentationFormat>全屏显示(16:9)</PresentationFormat>
  <Paragraphs>410</Paragraphs>
  <Slides>44</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黑体</vt:lpstr>
      <vt:lpstr>楷体_GB2312</vt:lpstr>
      <vt:lpstr>宋体</vt:lpstr>
      <vt:lpstr>微软雅黑</vt:lpstr>
      <vt:lpstr>Arial</vt:lpstr>
      <vt:lpstr>Calibri</vt:lpstr>
      <vt:lpstr>Courier New</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关联class selector</vt:lpstr>
      <vt:lpstr>2. 独立class selector</vt:lpstr>
      <vt:lpstr>html选择器</vt:lpstr>
      <vt:lpstr>id选择器 #</vt:lpstr>
      <vt:lpstr>PowerPoint 演示文稿</vt:lpstr>
      <vt:lpstr>界面中的颜色</vt:lpstr>
      <vt:lpstr>界面中的颜色</vt:lpstr>
      <vt:lpstr>界面中的颜色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Administrator</cp:lastModifiedBy>
  <cp:revision>498</cp:revision>
  <dcterms:created xsi:type="dcterms:W3CDTF">2019-06-21T02:16:00Z</dcterms:created>
  <dcterms:modified xsi:type="dcterms:W3CDTF">2022-03-14T03:53:31Z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KSOTemplateUUID">
    <vt:lpwstr>v1.0_mb_E2QpawOMBC5+dMJ4NzsUIQ==</vt:lpwstr>
  </property>
  <property fmtid="{D5CDD505-2E9C-101B-9397-08002B2CF9AE}" pid="4" name="ICV">
    <vt:lpwstr>C0D83582DF4849AC807483AC1BD13007</vt:lpwstr>
  </property>
</Properties>
</file>