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4"/>
  </p:handoutMasterIdLst>
  <p:sldIdLst>
    <p:sldId id="782" r:id="rId3"/>
    <p:sldId id="783" r:id="rId4"/>
    <p:sldId id="784" r:id="rId5"/>
    <p:sldId id="482" r:id="rId6"/>
    <p:sldId id="693" r:id="rId7"/>
    <p:sldId id="694" r:id="rId9"/>
    <p:sldId id="695" r:id="rId10"/>
    <p:sldId id="696" r:id="rId11"/>
    <p:sldId id="639" r:id="rId12"/>
    <p:sldId id="697" r:id="rId13"/>
    <p:sldId id="698" r:id="rId14"/>
    <p:sldId id="738" r:id="rId15"/>
    <p:sldId id="739" r:id="rId16"/>
    <p:sldId id="740" r:id="rId17"/>
    <p:sldId id="741" r:id="rId18"/>
    <p:sldId id="742" r:id="rId19"/>
    <p:sldId id="743" r:id="rId20"/>
    <p:sldId id="744" r:id="rId21"/>
    <p:sldId id="587" r:id="rId22"/>
    <p:sldId id="588" r:id="rId23"/>
    <p:sldId id="772" r:id="rId24"/>
    <p:sldId id="652" r:id="rId25"/>
    <p:sldId id="773" r:id="rId26"/>
    <p:sldId id="655" r:id="rId27"/>
    <p:sldId id="774" r:id="rId28"/>
    <p:sldId id="666" r:id="rId29"/>
    <p:sldId id="542" r:id="rId30"/>
    <p:sldId id="543" r:id="rId31"/>
    <p:sldId id="544" r:id="rId32"/>
    <p:sldId id="546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DA"/>
    <a:srgbClr val="7EA6F2"/>
    <a:srgbClr val="96BAF6"/>
    <a:srgbClr val="80A6F2"/>
    <a:srgbClr val="3D74EB"/>
    <a:srgbClr val="2D3A4A"/>
    <a:srgbClr val="C7D9FA"/>
    <a:srgbClr val="7FA6F2"/>
    <a:srgbClr val="7C92B0"/>
    <a:srgbClr val="3C4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88" y="91"/>
      </p:cViewPr>
      <p:guideLst>
        <p:guide orient="horz" pos="2211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</a:fld>
            <a:endParaRPr lang="zh-CN" altLang="en-US">
              <a:cs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tags" Target="../tags/tag5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5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5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5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5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tags" Target="../tags/tag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6482" name="MH_Other_1"/>
          <p:cNvSpPr/>
          <p:nvPr>
            <p:custDataLst>
              <p:tags r:id="rId2"/>
            </p:custDataLst>
          </p:nvPr>
        </p:nvSpPr>
        <p:spPr bwMode="blackWhite">
          <a:xfrm>
            <a:off x="4412615" y="3708400"/>
            <a:ext cx="694690" cy="751205"/>
          </a:xfrm>
          <a:custGeom>
            <a:avLst/>
            <a:gdLst>
              <a:gd name="T0" fmla="*/ 304 w 553"/>
              <a:gd name="T1" fmla="*/ 615 h 616"/>
              <a:gd name="T2" fmla="*/ 240 w 553"/>
              <a:gd name="T3" fmla="*/ 615 h 616"/>
              <a:gd name="T4" fmla="*/ 240 w 553"/>
              <a:gd name="T5" fmla="*/ 119 h 616"/>
              <a:gd name="T6" fmla="*/ 40 w 553"/>
              <a:gd name="T7" fmla="*/ 311 h 616"/>
              <a:gd name="T8" fmla="*/ 0 w 553"/>
              <a:gd name="T9" fmla="*/ 279 h 616"/>
              <a:gd name="T10" fmla="*/ 288 w 553"/>
              <a:gd name="T11" fmla="*/ 0 h 616"/>
              <a:gd name="T12" fmla="*/ 552 w 553"/>
              <a:gd name="T13" fmla="*/ 271 h 616"/>
              <a:gd name="T14" fmla="*/ 512 w 553"/>
              <a:gd name="T15" fmla="*/ 311 h 616"/>
              <a:gd name="T16" fmla="*/ 304 w 553"/>
              <a:gd name="T17" fmla="*/ 119 h 616"/>
              <a:gd name="T18" fmla="*/ 304 w 553"/>
              <a:gd name="T19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616">
                <a:moveTo>
                  <a:pt x="304" y="615"/>
                </a:moveTo>
                <a:lnTo>
                  <a:pt x="240" y="615"/>
                </a:lnTo>
                <a:lnTo>
                  <a:pt x="240" y="119"/>
                </a:lnTo>
                <a:lnTo>
                  <a:pt x="40" y="311"/>
                </a:lnTo>
                <a:lnTo>
                  <a:pt x="0" y="279"/>
                </a:lnTo>
                <a:lnTo>
                  <a:pt x="288" y="0"/>
                </a:lnTo>
                <a:lnTo>
                  <a:pt x="552" y="271"/>
                </a:lnTo>
                <a:lnTo>
                  <a:pt x="512" y="311"/>
                </a:lnTo>
                <a:lnTo>
                  <a:pt x="304" y="119"/>
                </a:lnTo>
                <a:lnTo>
                  <a:pt x="304" y="615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4" name="MH_Other_2"/>
          <p:cNvSpPr/>
          <p:nvPr>
            <p:custDataLst>
              <p:tags r:id="rId3"/>
            </p:custDataLst>
          </p:nvPr>
        </p:nvSpPr>
        <p:spPr bwMode="blackWhite">
          <a:xfrm>
            <a:off x="5227320" y="3543300"/>
            <a:ext cx="602615" cy="565785"/>
          </a:xfrm>
          <a:custGeom>
            <a:avLst/>
            <a:gdLst>
              <a:gd name="T0" fmla="*/ 351 w 480"/>
              <a:gd name="T1" fmla="*/ 48 h 464"/>
              <a:gd name="T2" fmla="*/ 351 w 480"/>
              <a:gd name="T3" fmla="*/ 0 h 464"/>
              <a:gd name="T4" fmla="*/ 0 w 480"/>
              <a:gd name="T5" fmla="*/ 0 h 464"/>
              <a:gd name="T6" fmla="*/ 0 w 480"/>
              <a:gd name="T7" fmla="*/ 343 h 464"/>
              <a:gd name="T8" fmla="*/ 64 w 480"/>
              <a:gd name="T9" fmla="*/ 343 h 464"/>
              <a:gd name="T10" fmla="*/ 64 w 480"/>
              <a:gd name="T11" fmla="*/ 104 h 464"/>
              <a:gd name="T12" fmla="*/ 423 w 480"/>
              <a:gd name="T13" fmla="*/ 463 h 464"/>
              <a:gd name="T14" fmla="*/ 479 w 480"/>
              <a:gd name="T15" fmla="*/ 407 h 464"/>
              <a:gd name="T16" fmla="*/ 120 w 480"/>
              <a:gd name="T17" fmla="*/ 64 h 464"/>
              <a:gd name="T18" fmla="*/ 351 w 480"/>
              <a:gd name="T19" fmla="*/ 64 h 464"/>
              <a:gd name="T20" fmla="*/ 351 w 480"/>
              <a:gd name="T21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0" h="464">
                <a:moveTo>
                  <a:pt x="351" y="48"/>
                </a:moveTo>
                <a:lnTo>
                  <a:pt x="351" y="0"/>
                </a:lnTo>
                <a:lnTo>
                  <a:pt x="0" y="0"/>
                </a:lnTo>
                <a:lnTo>
                  <a:pt x="0" y="343"/>
                </a:lnTo>
                <a:lnTo>
                  <a:pt x="64" y="343"/>
                </a:lnTo>
                <a:lnTo>
                  <a:pt x="64" y="104"/>
                </a:lnTo>
                <a:lnTo>
                  <a:pt x="423" y="463"/>
                </a:lnTo>
                <a:lnTo>
                  <a:pt x="479" y="407"/>
                </a:lnTo>
                <a:lnTo>
                  <a:pt x="120" y="64"/>
                </a:lnTo>
                <a:lnTo>
                  <a:pt x="351" y="64"/>
                </a:lnTo>
                <a:lnTo>
                  <a:pt x="351" y="0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5" name="MH_Other_3"/>
          <p:cNvSpPr/>
          <p:nvPr>
            <p:custDataLst>
              <p:tags r:id="rId4"/>
            </p:custDataLst>
          </p:nvPr>
        </p:nvSpPr>
        <p:spPr bwMode="blackWhite">
          <a:xfrm>
            <a:off x="5217795" y="2079625"/>
            <a:ext cx="591820" cy="556260"/>
          </a:xfrm>
          <a:custGeom>
            <a:avLst/>
            <a:gdLst>
              <a:gd name="T0" fmla="*/ 343 w 472"/>
              <a:gd name="T1" fmla="*/ 407 h 456"/>
              <a:gd name="T2" fmla="*/ 343 w 472"/>
              <a:gd name="T3" fmla="*/ 455 h 456"/>
              <a:gd name="T4" fmla="*/ 0 w 472"/>
              <a:gd name="T5" fmla="*/ 455 h 456"/>
              <a:gd name="T6" fmla="*/ 0 w 472"/>
              <a:gd name="T7" fmla="*/ 112 h 456"/>
              <a:gd name="T8" fmla="*/ 64 w 472"/>
              <a:gd name="T9" fmla="*/ 112 h 456"/>
              <a:gd name="T10" fmla="*/ 64 w 472"/>
              <a:gd name="T11" fmla="*/ 351 h 456"/>
              <a:gd name="T12" fmla="*/ 423 w 472"/>
              <a:gd name="T13" fmla="*/ 0 h 456"/>
              <a:gd name="T14" fmla="*/ 471 w 472"/>
              <a:gd name="T15" fmla="*/ 48 h 456"/>
              <a:gd name="T16" fmla="*/ 112 w 472"/>
              <a:gd name="T17" fmla="*/ 391 h 456"/>
              <a:gd name="T18" fmla="*/ 343 w 472"/>
              <a:gd name="T19" fmla="*/ 391 h 456"/>
              <a:gd name="T20" fmla="*/ 343 w 472"/>
              <a:gd name="T21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" h="456">
                <a:moveTo>
                  <a:pt x="343" y="407"/>
                </a:moveTo>
                <a:lnTo>
                  <a:pt x="343" y="455"/>
                </a:lnTo>
                <a:lnTo>
                  <a:pt x="0" y="455"/>
                </a:lnTo>
                <a:lnTo>
                  <a:pt x="0" y="112"/>
                </a:lnTo>
                <a:lnTo>
                  <a:pt x="64" y="112"/>
                </a:lnTo>
                <a:lnTo>
                  <a:pt x="64" y="351"/>
                </a:lnTo>
                <a:lnTo>
                  <a:pt x="423" y="0"/>
                </a:lnTo>
                <a:lnTo>
                  <a:pt x="471" y="48"/>
                </a:lnTo>
                <a:lnTo>
                  <a:pt x="112" y="391"/>
                </a:lnTo>
                <a:lnTo>
                  <a:pt x="343" y="391"/>
                </a:lnTo>
                <a:lnTo>
                  <a:pt x="343" y="455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6" name="MH_Other_4"/>
          <p:cNvSpPr/>
          <p:nvPr>
            <p:custDataLst>
              <p:tags r:id="rId5"/>
            </p:custDataLst>
          </p:nvPr>
        </p:nvSpPr>
        <p:spPr bwMode="blackWhite">
          <a:xfrm>
            <a:off x="3689350" y="3522980"/>
            <a:ext cx="591820" cy="565785"/>
          </a:xfrm>
          <a:custGeom>
            <a:avLst/>
            <a:gdLst>
              <a:gd name="T0" fmla="*/ 128 w 472"/>
              <a:gd name="T1" fmla="*/ 56 h 464"/>
              <a:gd name="T2" fmla="*/ 128 w 472"/>
              <a:gd name="T3" fmla="*/ 0 h 464"/>
              <a:gd name="T4" fmla="*/ 471 w 472"/>
              <a:gd name="T5" fmla="*/ 0 h 464"/>
              <a:gd name="T6" fmla="*/ 471 w 472"/>
              <a:gd name="T7" fmla="*/ 343 h 464"/>
              <a:gd name="T8" fmla="*/ 407 w 472"/>
              <a:gd name="T9" fmla="*/ 343 h 464"/>
              <a:gd name="T10" fmla="*/ 407 w 472"/>
              <a:gd name="T11" fmla="*/ 104 h 464"/>
              <a:gd name="T12" fmla="*/ 48 w 472"/>
              <a:gd name="T13" fmla="*/ 463 h 464"/>
              <a:gd name="T14" fmla="*/ 0 w 472"/>
              <a:gd name="T15" fmla="*/ 407 h 464"/>
              <a:gd name="T16" fmla="*/ 351 w 472"/>
              <a:gd name="T17" fmla="*/ 64 h 464"/>
              <a:gd name="T18" fmla="*/ 128 w 472"/>
              <a:gd name="T19" fmla="*/ 64 h 464"/>
              <a:gd name="T20" fmla="*/ 128 w 472"/>
              <a:gd name="T21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" h="464">
                <a:moveTo>
                  <a:pt x="128" y="56"/>
                </a:moveTo>
                <a:lnTo>
                  <a:pt x="128" y="0"/>
                </a:lnTo>
                <a:lnTo>
                  <a:pt x="471" y="0"/>
                </a:lnTo>
                <a:lnTo>
                  <a:pt x="471" y="343"/>
                </a:lnTo>
                <a:lnTo>
                  <a:pt x="407" y="343"/>
                </a:lnTo>
                <a:lnTo>
                  <a:pt x="407" y="104"/>
                </a:lnTo>
                <a:lnTo>
                  <a:pt x="48" y="463"/>
                </a:lnTo>
                <a:lnTo>
                  <a:pt x="0" y="407"/>
                </a:lnTo>
                <a:lnTo>
                  <a:pt x="351" y="64"/>
                </a:lnTo>
                <a:lnTo>
                  <a:pt x="128" y="64"/>
                </a:lnTo>
                <a:lnTo>
                  <a:pt x="128" y="0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7" name="MH_Other_5"/>
          <p:cNvSpPr/>
          <p:nvPr>
            <p:custDataLst>
              <p:tags r:id="rId6"/>
            </p:custDataLst>
          </p:nvPr>
        </p:nvSpPr>
        <p:spPr bwMode="blackWhite">
          <a:xfrm>
            <a:off x="3698875" y="2060575"/>
            <a:ext cx="591820" cy="565785"/>
          </a:xfrm>
          <a:custGeom>
            <a:avLst/>
            <a:gdLst>
              <a:gd name="T0" fmla="*/ 128 w 472"/>
              <a:gd name="T1" fmla="*/ 407 h 464"/>
              <a:gd name="T2" fmla="*/ 128 w 472"/>
              <a:gd name="T3" fmla="*/ 463 h 464"/>
              <a:gd name="T4" fmla="*/ 471 w 472"/>
              <a:gd name="T5" fmla="*/ 463 h 464"/>
              <a:gd name="T6" fmla="*/ 471 w 472"/>
              <a:gd name="T7" fmla="*/ 120 h 464"/>
              <a:gd name="T8" fmla="*/ 407 w 472"/>
              <a:gd name="T9" fmla="*/ 120 h 464"/>
              <a:gd name="T10" fmla="*/ 407 w 472"/>
              <a:gd name="T11" fmla="*/ 359 h 464"/>
              <a:gd name="T12" fmla="*/ 56 w 472"/>
              <a:gd name="T13" fmla="*/ 0 h 464"/>
              <a:gd name="T14" fmla="*/ 0 w 472"/>
              <a:gd name="T15" fmla="*/ 56 h 464"/>
              <a:gd name="T16" fmla="*/ 359 w 472"/>
              <a:gd name="T17" fmla="*/ 399 h 464"/>
              <a:gd name="T18" fmla="*/ 128 w 472"/>
              <a:gd name="T19" fmla="*/ 399 h 464"/>
              <a:gd name="T20" fmla="*/ 128 w 472"/>
              <a:gd name="T21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" h="464">
                <a:moveTo>
                  <a:pt x="128" y="407"/>
                </a:moveTo>
                <a:lnTo>
                  <a:pt x="128" y="463"/>
                </a:lnTo>
                <a:lnTo>
                  <a:pt x="471" y="463"/>
                </a:lnTo>
                <a:lnTo>
                  <a:pt x="471" y="120"/>
                </a:lnTo>
                <a:lnTo>
                  <a:pt x="407" y="120"/>
                </a:lnTo>
                <a:lnTo>
                  <a:pt x="407" y="359"/>
                </a:lnTo>
                <a:lnTo>
                  <a:pt x="56" y="0"/>
                </a:lnTo>
                <a:lnTo>
                  <a:pt x="0" y="56"/>
                </a:lnTo>
                <a:lnTo>
                  <a:pt x="359" y="399"/>
                </a:lnTo>
                <a:lnTo>
                  <a:pt x="128" y="399"/>
                </a:lnTo>
                <a:lnTo>
                  <a:pt x="128" y="463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8" name="MH_Other_6"/>
          <p:cNvSpPr/>
          <p:nvPr>
            <p:custDataLst>
              <p:tags r:id="rId7"/>
            </p:custDataLst>
          </p:nvPr>
        </p:nvSpPr>
        <p:spPr bwMode="blackWhite">
          <a:xfrm>
            <a:off x="4391025" y="1710055"/>
            <a:ext cx="695960" cy="741680"/>
          </a:xfrm>
          <a:custGeom>
            <a:avLst/>
            <a:gdLst>
              <a:gd name="T0" fmla="*/ 320 w 553"/>
              <a:gd name="T1" fmla="*/ 0 h 608"/>
              <a:gd name="T2" fmla="*/ 248 w 553"/>
              <a:gd name="T3" fmla="*/ 0 h 608"/>
              <a:gd name="T4" fmla="*/ 248 w 553"/>
              <a:gd name="T5" fmla="*/ 496 h 608"/>
              <a:gd name="T6" fmla="*/ 40 w 553"/>
              <a:gd name="T7" fmla="*/ 304 h 608"/>
              <a:gd name="T8" fmla="*/ 0 w 553"/>
              <a:gd name="T9" fmla="*/ 328 h 608"/>
              <a:gd name="T10" fmla="*/ 296 w 553"/>
              <a:gd name="T11" fmla="*/ 607 h 608"/>
              <a:gd name="T12" fmla="*/ 552 w 553"/>
              <a:gd name="T13" fmla="*/ 344 h 608"/>
              <a:gd name="T14" fmla="*/ 512 w 553"/>
              <a:gd name="T15" fmla="*/ 304 h 608"/>
              <a:gd name="T16" fmla="*/ 320 w 553"/>
              <a:gd name="T17" fmla="*/ 496 h 608"/>
              <a:gd name="T18" fmla="*/ 320 w 553"/>
              <a:gd name="T19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608">
                <a:moveTo>
                  <a:pt x="320" y="0"/>
                </a:moveTo>
                <a:lnTo>
                  <a:pt x="248" y="0"/>
                </a:lnTo>
                <a:lnTo>
                  <a:pt x="248" y="496"/>
                </a:lnTo>
                <a:lnTo>
                  <a:pt x="40" y="304"/>
                </a:lnTo>
                <a:lnTo>
                  <a:pt x="0" y="328"/>
                </a:lnTo>
                <a:lnTo>
                  <a:pt x="296" y="607"/>
                </a:lnTo>
                <a:lnTo>
                  <a:pt x="552" y="344"/>
                </a:lnTo>
                <a:lnTo>
                  <a:pt x="512" y="304"/>
                </a:lnTo>
                <a:lnTo>
                  <a:pt x="320" y="496"/>
                </a:lnTo>
                <a:lnTo>
                  <a:pt x="320" y="0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9" name="MH_Other_7"/>
          <p:cNvSpPr/>
          <p:nvPr>
            <p:custDataLst>
              <p:tags r:id="rId8"/>
            </p:custDataLst>
          </p:nvPr>
        </p:nvSpPr>
        <p:spPr bwMode="blackWhite">
          <a:xfrm>
            <a:off x="3326130" y="2752090"/>
            <a:ext cx="774700" cy="675005"/>
          </a:xfrm>
          <a:custGeom>
            <a:avLst/>
            <a:gdLst>
              <a:gd name="T0" fmla="*/ 0 w 616"/>
              <a:gd name="T1" fmla="*/ 232 h 553"/>
              <a:gd name="T2" fmla="*/ 0 w 616"/>
              <a:gd name="T3" fmla="*/ 304 h 553"/>
              <a:gd name="T4" fmla="*/ 496 w 616"/>
              <a:gd name="T5" fmla="*/ 304 h 553"/>
              <a:gd name="T6" fmla="*/ 304 w 616"/>
              <a:gd name="T7" fmla="*/ 512 h 553"/>
              <a:gd name="T8" fmla="*/ 328 w 616"/>
              <a:gd name="T9" fmla="*/ 552 h 553"/>
              <a:gd name="T10" fmla="*/ 615 w 616"/>
              <a:gd name="T11" fmla="*/ 256 h 553"/>
              <a:gd name="T12" fmla="*/ 344 w 616"/>
              <a:gd name="T13" fmla="*/ 0 h 553"/>
              <a:gd name="T14" fmla="*/ 304 w 616"/>
              <a:gd name="T15" fmla="*/ 40 h 553"/>
              <a:gd name="T16" fmla="*/ 496 w 616"/>
              <a:gd name="T17" fmla="*/ 232 h 553"/>
              <a:gd name="T18" fmla="*/ 0 w 616"/>
              <a:gd name="T19" fmla="*/ 23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6" h="553">
                <a:moveTo>
                  <a:pt x="0" y="232"/>
                </a:moveTo>
                <a:lnTo>
                  <a:pt x="0" y="304"/>
                </a:lnTo>
                <a:lnTo>
                  <a:pt x="496" y="304"/>
                </a:lnTo>
                <a:lnTo>
                  <a:pt x="304" y="512"/>
                </a:lnTo>
                <a:lnTo>
                  <a:pt x="328" y="552"/>
                </a:lnTo>
                <a:lnTo>
                  <a:pt x="615" y="256"/>
                </a:lnTo>
                <a:lnTo>
                  <a:pt x="344" y="0"/>
                </a:lnTo>
                <a:lnTo>
                  <a:pt x="304" y="40"/>
                </a:lnTo>
                <a:lnTo>
                  <a:pt x="496" y="232"/>
                </a:lnTo>
                <a:lnTo>
                  <a:pt x="0" y="232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90" name="MH_Other_8"/>
          <p:cNvSpPr/>
          <p:nvPr>
            <p:custDataLst>
              <p:tags r:id="rId9"/>
            </p:custDataLst>
          </p:nvPr>
        </p:nvSpPr>
        <p:spPr bwMode="blackWhite">
          <a:xfrm>
            <a:off x="5396865" y="2741295"/>
            <a:ext cx="775970" cy="667385"/>
          </a:xfrm>
          <a:custGeom>
            <a:avLst/>
            <a:gdLst>
              <a:gd name="T0" fmla="*/ 615 w 616"/>
              <a:gd name="T1" fmla="*/ 240 h 545"/>
              <a:gd name="T2" fmla="*/ 615 w 616"/>
              <a:gd name="T3" fmla="*/ 304 h 545"/>
              <a:gd name="T4" fmla="*/ 119 w 616"/>
              <a:gd name="T5" fmla="*/ 304 h 545"/>
              <a:gd name="T6" fmla="*/ 311 w 616"/>
              <a:gd name="T7" fmla="*/ 504 h 545"/>
              <a:gd name="T8" fmla="*/ 279 w 616"/>
              <a:gd name="T9" fmla="*/ 544 h 545"/>
              <a:gd name="T10" fmla="*/ 0 w 616"/>
              <a:gd name="T11" fmla="*/ 256 h 545"/>
              <a:gd name="T12" fmla="*/ 271 w 616"/>
              <a:gd name="T13" fmla="*/ 0 h 545"/>
              <a:gd name="T14" fmla="*/ 311 w 616"/>
              <a:gd name="T15" fmla="*/ 40 h 545"/>
              <a:gd name="T16" fmla="*/ 119 w 616"/>
              <a:gd name="T17" fmla="*/ 240 h 545"/>
              <a:gd name="T18" fmla="*/ 615 w 616"/>
              <a:gd name="T19" fmla="*/ 24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6" h="545">
                <a:moveTo>
                  <a:pt x="615" y="240"/>
                </a:moveTo>
                <a:lnTo>
                  <a:pt x="615" y="304"/>
                </a:lnTo>
                <a:lnTo>
                  <a:pt x="119" y="304"/>
                </a:lnTo>
                <a:lnTo>
                  <a:pt x="311" y="504"/>
                </a:lnTo>
                <a:lnTo>
                  <a:pt x="279" y="544"/>
                </a:lnTo>
                <a:lnTo>
                  <a:pt x="0" y="256"/>
                </a:lnTo>
                <a:lnTo>
                  <a:pt x="271" y="0"/>
                </a:lnTo>
                <a:lnTo>
                  <a:pt x="311" y="40"/>
                </a:lnTo>
                <a:lnTo>
                  <a:pt x="119" y="240"/>
                </a:lnTo>
                <a:lnTo>
                  <a:pt x="615" y="240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2" name="MH_SubTitle_1"/>
          <p:cNvSpPr txBox="1"/>
          <p:nvPr>
            <p:custDataLst>
              <p:tags r:id="rId10"/>
            </p:custDataLst>
          </p:nvPr>
        </p:nvSpPr>
        <p:spPr>
          <a:xfrm>
            <a:off x="1828800" y="1903095"/>
            <a:ext cx="1793240" cy="46037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p>
            <a:pPr algn="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类选择器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3" name="MH_SubTitle_8"/>
          <p:cNvSpPr txBox="1"/>
          <p:nvPr>
            <p:custDataLst>
              <p:tags r:id="rId11"/>
            </p:custDataLst>
          </p:nvPr>
        </p:nvSpPr>
        <p:spPr>
          <a:xfrm>
            <a:off x="1875155" y="2856230"/>
            <a:ext cx="138557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p>
            <a:pPr algn="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ID选择器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4" name="MH_SubTitle_7"/>
          <p:cNvSpPr txBox="1"/>
          <p:nvPr>
            <p:custDataLst>
              <p:tags r:id="rId12"/>
            </p:custDataLst>
          </p:nvPr>
        </p:nvSpPr>
        <p:spPr>
          <a:xfrm>
            <a:off x="1828800" y="3896995"/>
            <a:ext cx="179451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p>
            <a:pPr algn="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属性选择器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5" name="MH_SubTitle_6"/>
          <p:cNvSpPr txBox="1"/>
          <p:nvPr>
            <p:custDataLst>
              <p:tags r:id="rId13"/>
            </p:custDataLst>
          </p:nvPr>
        </p:nvSpPr>
        <p:spPr>
          <a:xfrm>
            <a:off x="3667125" y="4459605"/>
            <a:ext cx="2173605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p>
            <a:pPr algn="ct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后代选择器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6" name="MH_SubTitle_5"/>
          <p:cNvSpPr txBox="1"/>
          <p:nvPr>
            <p:custDataLst>
              <p:tags r:id="rId14"/>
            </p:custDataLst>
          </p:nvPr>
        </p:nvSpPr>
        <p:spPr>
          <a:xfrm>
            <a:off x="5915660" y="3896995"/>
            <a:ext cx="175260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子元素选择器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7" name="MH_SubTitle_4"/>
          <p:cNvSpPr txBox="1"/>
          <p:nvPr>
            <p:custDataLst>
              <p:tags r:id="rId15"/>
            </p:custDataLst>
          </p:nvPr>
        </p:nvSpPr>
        <p:spPr>
          <a:xfrm>
            <a:off x="6301740" y="2851785"/>
            <a:ext cx="136652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兄弟选择器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8" name="MH_SubTitle_3"/>
          <p:cNvSpPr txBox="1"/>
          <p:nvPr>
            <p:custDataLst>
              <p:tags r:id="rId16"/>
            </p:custDataLst>
          </p:nvPr>
        </p:nvSpPr>
        <p:spPr>
          <a:xfrm>
            <a:off x="5894070" y="1871345"/>
            <a:ext cx="1774190" cy="46037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通用选择器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9" name="MH_SubTitle_2"/>
          <p:cNvSpPr txBox="1"/>
          <p:nvPr>
            <p:custDataLst>
              <p:tags r:id="rId17"/>
            </p:custDataLst>
          </p:nvPr>
        </p:nvSpPr>
        <p:spPr>
          <a:xfrm>
            <a:off x="3822065" y="1250950"/>
            <a:ext cx="184912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p>
            <a:pPr algn="ct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标签选择器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MH_Title_1"/>
          <p:cNvSpPr>
            <a:spLocks noChangeArrowheads="1"/>
          </p:cNvSpPr>
          <p:nvPr>
            <p:custDataLst>
              <p:tags r:id="rId18"/>
            </p:custDataLst>
          </p:nvPr>
        </p:nvSpPr>
        <p:spPr bwMode="blackWhite">
          <a:xfrm>
            <a:off x="4241165" y="2566670"/>
            <a:ext cx="1027430" cy="1026160"/>
          </a:xfrm>
          <a:prstGeom prst="ellipse">
            <a:avLst/>
          </a:prstGeom>
          <a:gradFill>
            <a:gsLst>
              <a:gs pos="0">
                <a:srgbClr val="7FA6F2"/>
              </a:gs>
              <a:gs pos="100000">
                <a:srgbClr val="3B64DA"/>
              </a:gs>
            </a:gsLst>
            <a:lin ang="10800000" scaled="0"/>
          </a:gradFill>
          <a:ln w="282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195" anchor="ctr"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trike="noStrike" noProof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常用</a:t>
            </a:r>
            <a:endParaRPr lang="en-US" altLang="zh-CN" b="1" strike="noStrike" noProof="1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trike="noStrike" noProof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选择器</a:t>
            </a:r>
            <a:endParaRPr lang="zh-CN" altLang="en-US" b="1" strike="noStrike" noProof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41145"/>
            <a:ext cx="2480945" cy="40767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（一）标签选择器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9315" y="2296795"/>
            <a:ext cx="7546340" cy="139954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标签选择器也叫元素选择器、类型选择器，是指用HTML标签名称作为选择器，按标签名称分类，为页面中某一类标签指定统一的CSS样式。其基本语法格式如下：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34060" y="229679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" y="3949700"/>
            <a:ext cx="7755890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344295"/>
            <a:ext cx="246634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（二）类选择器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0105" y="1991995"/>
            <a:ext cx="7698740" cy="128651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类选择器可以为元素对象定义单独或相同的样式，它允许以一种独立于文档的方式来指定样式。类选择器使用“.”（英文圆点）开头进行标识，后面紧跟类名，其样式定义的基本语法格式如下：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9930" y="199199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3420110"/>
            <a:ext cx="6191885" cy="4692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40105" y="394589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zh-CN" b="0">
                <a:ea typeface="黑体" panose="02010609060101010101" charset="-122"/>
              </a:rPr>
              <a:t>使用类选择器的语法格式为：</a:t>
            </a:r>
            <a:endParaRPr lang="zh-CN" altLang="en-US" b="0"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4370070"/>
            <a:ext cx="6191250" cy="492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3976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（三）ID选择器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0105" y="2007235"/>
            <a:ext cx="7698740" cy="98298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ID选择器类似于类选择器，在使用时匹配HTML元素的id属性值，ID选择器使用“#”进行标识，后面紧跟id名，其样式定义的基本语法格式如下：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9930" y="20072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40105" y="37401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zh-CN" b="0">
                <a:ea typeface="黑体" panose="02010609060101010101" charset="-122"/>
              </a:rPr>
              <a:t>使用ID选择器的语法格式为：</a:t>
            </a:r>
            <a:endParaRPr lang="zh-CN" altLang="en-US" b="0"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3115945"/>
            <a:ext cx="6191885" cy="50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4177030"/>
            <a:ext cx="6159500" cy="46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3976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（四）属性选择器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0105" y="2167255"/>
            <a:ext cx="7698740" cy="98298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属性选择器是CSS3选择器，可以对带有指定属性的HTML元素进行样式设置，其定义样式的基本语法格式有以下两种：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9930" y="216725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3479800"/>
            <a:ext cx="7703820" cy="106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500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（五）后代选择器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0105" y="2273935"/>
            <a:ext cx="7698740" cy="14033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后代选择器又称为包含选择器，可以选择作为某元素后代的元素，当HTML标记发生嵌套时，内层标记就成为外层标记的后代。其样式定义的基本语法格式如下：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9930" y="22739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907155"/>
            <a:ext cx="7687945" cy="640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500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（六）子元素选择器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0105" y="2228215"/>
            <a:ext cx="7698740" cy="14033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子元素选择器只能选择作为某元素子元素的元素，子选择器使用了大于号（子结合符），其语法格式如下：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9930" y="222821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846830"/>
            <a:ext cx="7704455" cy="62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500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（七）兄弟选择器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0105" y="2228215"/>
            <a:ext cx="7698740" cy="14033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兄弟选择器也叫做相邻选择器，可以用于选择紧接在另一元素后的元素，且二者有相同父元素，兄弟选择器使用了加号（+），其语法格式如下：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9930" y="222821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869690"/>
            <a:ext cx="7712075" cy="60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500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（八）通用选择器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0105" y="2228215"/>
            <a:ext cx="7698740" cy="14033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通用选择器类似于通配符，可以匹配所有可用元素，该选择器由一个星号表示，一般用于对网页上的所有元素进行样式设置，其语法格式如下：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9930" y="222821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857625"/>
            <a:ext cx="7699375" cy="601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0755" y="1876425"/>
            <a:ext cx="7454265" cy="2392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实施准备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722755"/>
            <a:ext cx="7454265" cy="2392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关联推荐版块结构搭建和样式设置的实施准备，需要先打开编码工具，导入上一节创建的mall项目，因为关联推荐版块属于商品详情页的一部分，所以直接在商品详情页的goodsdel.html文件中进行编码，另外继续使用goodsde.js脚本文件和goodsdel.css样式文件。</a:t>
            </a:r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1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4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0000"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  <a:endParaRPr lang="zh-CN" altLang="en-US" sz="3800" b="1" spc="220" baseline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  <a:endParaRPr lang="zh-CN" altLang="en-US" sz="1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  <a:endParaRPr lang="zh-CN" altLang="en-US" sz="1000"/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  <a:endParaRPr lang="zh-CN" altLang="en-US" sz="1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  <a:endParaRPr sz="100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1</a:t>
              </a:r>
              <a:r>
                <a:rPr lang="en-US" altLang="zh-CN" sz="1000"/>
                <a:t> </a:t>
              </a:r>
              <a:r>
                <a:rPr sz="1000"/>
                <a:t>电商网站表单设计与优化</a:t>
              </a:r>
              <a:endParaRPr sz="1000"/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4365" y="2468245"/>
            <a:ext cx="8112760" cy="1894205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561465"/>
            <a:ext cx="398399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步骤1：关联推荐版块的结构搭建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350" y="2340610"/>
            <a:ext cx="8092440" cy="186690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关联推荐版块位于商品信息部分的下方，常用来推荐与当前商品有所关联的一些商品，比如用户想要买电脑，就可以向其推荐键盘、鼠标等配件，带动其他关联产品销量的同时，也能够提高客户的客单价。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" y="2400300"/>
            <a:ext cx="7545070" cy="25209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99465" y="1901190"/>
            <a:ext cx="117221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zh-CN" altLang="en-US"/>
              <a:t>标题模块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037080" y="1901190"/>
            <a:ext cx="139827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zh-CN" altLang="en-US"/>
              <a:t>原商品模块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54880" y="1901190"/>
            <a:ext cx="145542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zh-CN" altLang="en-US"/>
              <a:t>关联商品模块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500755" y="1901190"/>
            <a:ext cx="118872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zh-CN" altLang="en-US"/>
              <a:t>连接模块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275705" y="1901190"/>
            <a:ext cx="207010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zh-CN" altLang="en-US"/>
              <a:t>统计商品信息模块</a:t>
            </a: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5400000">
            <a:off x="4310275" y="-1156440"/>
            <a:ext cx="75565" cy="594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16275" y="1318895"/>
            <a:ext cx="2263140" cy="37973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zh-CN" altLang="en-US"/>
              <a:t>关联推荐版块的布局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82395"/>
            <a:ext cx="43065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步骤2：标题模块内容实现和样式设置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465" y="2005965"/>
            <a:ext cx="7797800" cy="49022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l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标题模块为带背景颜色的文字容器，使用&lt;a&gt;标签实现即可，代码如下：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566670"/>
            <a:ext cx="7797800" cy="454660"/>
          </a:xfrm>
          <a:prstGeom prst="rect">
            <a:avLst/>
          </a:prstGeom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rcRect b="11928"/>
          <a:stretch>
            <a:fillRect/>
          </a:stretch>
        </p:blipFill>
        <p:spPr>
          <a:xfrm>
            <a:off x="451485" y="3175635"/>
            <a:ext cx="5492115" cy="1616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65140" y="3175635"/>
            <a:ext cx="3081020" cy="1616075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cs typeface="黑体" panose="02010609060101010101" charset="-122"/>
              </a:rPr>
              <a:t>观察图的展示效果，会发现标题模块的容器还需要设置字体颜色、行高、内边距、宽高、居中对齐等属性，CSS代码如下：</a:t>
            </a:r>
            <a:endParaRPr lang="zh-CN" altLang="en-US" sz="16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5" y="1117600"/>
            <a:ext cx="5988050" cy="381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79220"/>
            <a:ext cx="4878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步骤3：原商品模块内容实现和样式设置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105" y="2183130"/>
            <a:ext cx="3734435" cy="251015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分析图的展示效果，可以发现要实现原商品模块内容，就需要先使用div整体布局，然后在父级容器中继续使用div布局出图片、标题、价格区域等内容，其内容实现代码如下：</a:t>
            </a:r>
            <a:endParaRPr lang="zh-CN" altLang="en-US" sz="1600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55" y="2153920"/>
            <a:ext cx="3986530" cy="2539365"/>
          </a:xfrm>
          <a:prstGeom prst="rect">
            <a:avLst/>
          </a:prstGeom>
        </p:spPr>
      </p:pic>
      <p:sp>
        <p:nvSpPr>
          <p:cNvPr id="6" name="半闭框 5"/>
          <p:cNvSpPr/>
          <p:nvPr/>
        </p:nvSpPr>
        <p:spPr>
          <a:xfrm rot="5400000" flipH="1">
            <a:off x="3068320" y="3452495"/>
            <a:ext cx="1395095" cy="118300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670" y="1358265"/>
            <a:ext cx="3157855" cy="317373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如果要实现图上的展示效果，还需要对展示样式进行设置，商品图片需要设置大小及居中对齐，标题需要设置大小、颜色、行高等，商品价格需要设置大小、颜色、行高及对齐方式等，CSS代码如下：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65" y="982980"/>
            <a:ext cx="3781425" cy="3924935"/>
          </a:xfrm>
          <a:prstGeom prst="rect">
            <a:avLst/>
          </a:prstGeom>
        </p:spPr>
      </p:pic>
      <p:sp>
        <p:nvSpPr>
          <p:cNvPr id="7" name="半闭框 6"/>
          <p:cNvSpPr/>
          <p:nvPr/>
        </p:nvSpPr>
        <p:spPr>
          <a:xfrm rot="16200000">
            <a:off x="664210" y="3518535"/>
            <a:ext cx="1395095" cy="118300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630" y="1325245"/>
            <a:ext cx="4095750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一、商品详情说明模块的页面实现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3405" y="2108200"/>
            <a:ext cx="4764405" cy="280416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3550" y="1968500"/>
            <a:ext cx="4764405" cy="2804160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商品详情区域由商品详情和服务保障两部分组成，分别排列了多张描述图片，另外需要实现点击商品详情或服务保障标签跳转到相应位置，所以需要在第一张商品详情图和第一张服务保障图片之前使用&lt;a&gt;标签设置跳转的锚点，当用户点击跳转的标签时就可以在当前页面中跳转到相应的位置了，代码如下：</a:t>
            </a:r>
            <a:endParaRPr lang="zh-CN" altLang="en-US"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25" y="1968500"/>
            <a:ext cx="3435350" cy="294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260" y="2321560"/>
            <a:ext cx="4079875" cy="1337945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元素设置&lt;float:left&gt;后相较于正常文档流会有怎样的变化？请说出3种CSS的常用选择器。</a:t>
            </a:r>
            <a:endParaRPr b="1">
              <a:solidFill>
                <a:srgbClr val="3B64DA"/>
              </a:solidFill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84675" y="2713355"/>
            <a:ext cx="4020820" cy="93600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cs typeface="黑体" panose="02010609060101010101" charset="-122"/>
              </a:rPr>
              <a:t>1.为图片添加边框和边距并浮动到文本的左侧；</a:t>
            </a:r>
            <a:endParaRPr lang="en-US" altLang="zh-CN" b="1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84675" y="3771265"/>
            <a:ext cx="4020820" cy="9360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3B64DA"/>
                </a:solidFill>
                <a:cs typeface="黑体" panose="02010609060101010101" charset="-122"/>
              </a:rPr>
              <a:t>2.使一篇文章的标题和图片浮动到文字都右侧。</a:t>
            </a:r>
            <a:endParaRPr lang="en-US" altLang="zh-CN" b="1">
              <a:solidFill>
                <a:srgbClr val="3B64DA"/>
              </a:solidFill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任务训练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扫码进入课程网站，获取对应任务单，阅读任务目标，根据任务步骤，完成拓展任务并提交。</a:t>
            </a:r>
            <a:endParaRPr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1544627" y="2218229"/>
            <a:ext cx="55448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项目四 商品详情页制作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项目背景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13847" y="1496790"/>
            <a:ext cx="6087291" cy="346439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070225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5945" y="1630045"/>
            <a:ext cx="46424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latin typeface="黑体" panose="02010609060101010101" charset="-122"/>
                <a:ea typeface="黑体" panose="02010609060101010101" charset="-122"/>
              </a:rPr>
              <a:t>商品详情页做为电商网站中最重要的页面，同时也是电商网站中流量最大的页面，商品详情页的好坏直接影响着商品的转化率，所以制作一个优秀的商品详情页能帮助电商网站提高商品转化率，这也是电商网站最重要的一点。</a:t>
            </a:r>
            <a:endParaRPr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在电商网站中，商品详情页是非常重要的一个页面，每一次交易用户都要浏览商品详情页，本章节主要介绍电商网站的商品详情页制作。主要研究内容如下：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研究内容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1465" y="3127375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商品详情页板块的结构搭建与样式设置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145" y="3637280"/>
            <a:ext cx="3434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sym typeface="+mn-ea"/>
              </a:rPr>
              <a:t>关联推荐板块的结构搭建和样式设置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8145" y="4076700"/>
            <a:ext cx="2824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导航区的结构搭建和样式设置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弧形 20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 rot="0"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12" name="椭圆 1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45" name="椭圆 4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 rot="0"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48" name="椭圆 4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学习目标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1.了解盒子模型的基础知识；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2.认识常规流的基础知识；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3.了解CSS浮动的相关知识；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4.认识CCS中的选择器。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1.掌握盒子模型的使用方式；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2.掌握常规流相关样式属性设置；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3.掌握使用CSS的选择器方法；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4.掌握CSS中的浮动运用技巧。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1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1.培养学生分析问题、解决问题的工作能力；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2.锻炼学生的动手开发代码的能力。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0000" lnSpcReduction="20000"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任务二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关联推荐版块的结构搭建和样式设置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52880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一、CSS的选择器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9890" y="2520950"/>
            <a:ext cx="4531995" cy="220853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0035" y="2381250"/>
            <a:ext cx="4531995" cy="2208530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CSS最大的作用是将一种样式加载在多个标记上，也可以应用于特定的HTML元素，通过选择器选中网页文档的某些标记，并将这些标记进行相应样式的设置，达到设计者对网页外观的显示要求。</a:t>
            </a:r>
            <a:endParaRPr lang="zh-CN" altLang="en-US"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2381250"/>
            <a:ext cx="3519170" cy="234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0659_1*i*9"/>
  <p:tag name="KSO_WM_TEMPLATE_CATEGORY" val="diagram"/>
  <p:tag name="KSO_WM_TEMPLATE_INDEX" val="2020065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PLACING_PICTURE_USER_VIEWPORT" val="{&quot;height&quot;:6140.5307086614175,&quot;width&quot;:4605.39842519685}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8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.xml><?xml version="1.0" encoding="utf-8"?>
<p:tagLst xmlns:p="http://schemas.openxmlformats.org/presentationml/2006/main">
  <p:tag name="ISLIDE.PICTURE" val="#741892;#589952;"/>
  <p:tag name="ISLIDE.ICON" val="#368956;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2.xml><?xml version="1.0" encoding="utf-8"?>
<p:tagLst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OCKET_APPLY_TIME" val="2020年7月15日"/>
  <p:tag name="POCKET_APPLY_TYPE" val="Slide"/>
  <p:tag name="APPLYTYPE" val="Other"/>
  <p:tag name="APPLYORDER" val="1"/>
</p:tagLst>
</file>

<file path=ppt/tags/tag26.xml><?xml version="1.0" encoding="utf-8"?>
<p:tagLst xmlns:p="http://schemas.openxmlformats.org/presentationml/2006/main">
  <p:tag name="POCKET_APPLY_TIME" val="2020年7月15日"/>
  <p:tag name="POCKET_APPLY_TYPE" val="Slide"/>
  <p:tag name="APPLYTYPE" val="Other"/>
  <p:tag name="APPLYORDER" val="2"/>
</p:tagLst>
</file>

<file path=ppt/tags/tag27.xml><?xml version="1.0" encoding="utf-8"?>
<p:tagLst xmlns:p="http://schemas.openxmlformats.org/presentationml/2006/main">
  <p:tag name="POCKET_APPLY_TIME" val="2020年7月15日"/>
  <p:tag name="POCKET_APPLY_TYPE" val="Slide"/>
  <p:tag name="APPLYTYPE" val="Other"/>
  <p:tag name="APPLYORDER" val="3"/>
</p:tagLst>
</file>

<file path=ppt/tags/tag28.xml><?xml version="1.0" encoding="utf-8"?>
<p:tagLst xmlns:p="http://schemas.openxmlformats.org/presentationml/2006/main">
  <p:tag name="POCKET_APPLY_TIME" val="2020年7月15日"/>
  <p:tag name="POCKET_APPLY_TYPE" val="Slide"/>
  <p:tag name="APPLYTYPE" val="Other"/>
  <p:tag name="APPLYORDER" val="4"/>
</p:tagLst>
</file>

<file path=ppt/tags/tag29.xml><?xml version="1.0" encoding="utf-8"?>
<p:tagLst xmlns:p="http://schemas.openxmlformats.org/presentationml/2006/main">
  <p:tag name="POCKET_APPLY_TIME" val="2020年7月15日"/>
  <p:tag name="POCKET_APPLY_TYPE" val="Slide"/>
  <p:tag name="APPLYTYPE" val="Other"/>
  <p:tag name="APPLYORDER" val="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0.xml><?xml version="1.0" encoding="utf-8"?>
<p:tagLst xmlns:p="http://schemas.openxmlformats.org/presentationml/2006/main">
  <p:tag name="POCKET_APPLY_TIME" val="2020年7月15日"/>
  <p:tag name="POCKET_APPLY_TYPE" val="Slide"/>
  <p:tag name="APPLYTYPE" val="Other"/>
  <p:tag name="APPLYORDER" val="6"/>
</p:tagLst>
</file>

<file path=ppt/tags/tag31.xml><?xml version="1.0" encoding="utf-8"?>
<p:tagLst xmlns:p="http://schemas.openxmlformats.org/presentationml/2006/main">
  <p:tag name="POCKET_APPLY_TIME" val="2020年7月15日"/>
  <p:tag name="POCKET_APPLY_TYPE" val="Slide"/>
  <p:tag name="APPLYTYPE" val="Other"/>
  <p:tag name="APPLYORDER" val="7"/>
</p:tagLst>
</file>

<file path=ppt/tags/tag32.xml><?xml version="1.0" encoding="utf-8"?>
<p:tagLst xmlns:p="http://schemas.openxmlformats.org/presentationml/2006/main">
  <p:tag name="POCKET_APPLY_TIME" val="2020年7月15日"/>
  <p:tag name="POCKET_APPLY_TYPE" val="Slide"/>
  <p:tag name="APPLYTYPE" val="Other"/>
  <p:tag name="APPLYORDER" val="8"/>
</p:tagLst>
</file>

<file path=ppt/tags/tag33.xml><?xml version="1.0" encoding="utf-8"?>
<p:tagLst xmlns:p="http://schemas.openxmlformats.org/presentationml/2006/main">
  <p:tag name="POCKET_APPLY_TIME" val="2020年7月15日"/>
  <p:tag name="POCKET_APPLY_TYPE" val="Slide"/>
  <p:tag name="APPLYTYPE" val="SubTitle"/>
  <p:tag name="APPLYORDER" val="1"/>
</p:tagLst>
</file>

<file path=ppt/tags/tag34.xml><?xml version="1.0" encoding="utf-8"?>
<p:tagLst xmlns:p="http://schemas.openxmlformats.org/presentationml/2006/main">
  <p:tag name="POCKET_APPLY_TIME" val="2020年7月15日"/>
  <p:tag name="POCKET_APPLY_TYPE" val="Slide"/>
  <p:tag name="APPLYTYPE" val="SubTitle"/>
  <p:tag name="APPLYORDER" val="8"/>
</p:tagLst>
</file>

<file path=ppt/tags/tag35.xml><?xml version="1.0" encoding="utf-8"?>
<p:tagLst xmlns:p="http://schemas.openxmlformats.org/presentationml/2006/main">
  <p:tag name="POCKET_APPLY_TIME" val="2020年7月15日"/>
  <p:tag name="POCKET_APPLY_TYPE" val="Slide"/>
  <p:tag name="APPLYTYPE" val="SubTitle"/>
  <p:tag name="APPLYORDER" val="7"/>
</p:tagLst>
</file>

<file path=ppt/tags/tag36.xml><?xml version="1.0" encoding="utf-8"?>
<p:tagLst xmlns:p="http://schemas.openxmlformats.org/presentationml/2006/main">
  <p:tag name="POCKET_APPLY_TIME" val="2020年7月15日"/>
  <p:tag name="POCKET_APPLY_TYPE" val="Slide"/>
  <p:tag name="APPLYTYPE" val="SubTitle"/>
  <p:tag name="APPLYORDER" val="6"/>
</p:tagLst>
</file>

<file path=ppt/tags/tag37.xml><?xml version="1.0" encoding="utf-8"?>
<p:tagLst xmlns:p="http://schemas.openxmlformats.org/presentationml/2006/main">
  <p:tag name="POCKET_APPLY_TIME" val="2020年7月15日"/>
  <p:tag name="POCKET_APPLY_TYPE" val="Slide"/>
  <p:tag name="APPLYTYPE" val="SubTitle"/>
  <p:tag name="APPLYORDER" val="5"/>
</p:tagLst>
</file>

<file path=ppt/tags/tag38.xml><?xml version="1.0" encoding="utf-8"?>
<p:tagLst xmlns:p="http://schemas.openxmlformats.org/presentationml/2006/main">
  <p:tag name="POCKET_APPLY_TIME" val="2020年7月15日"/>
  <p:tag name="POCKET_APPLY_TYPE" val="Slide"/>
  <p:tag name="APPLYTYPE" val="SubTitle"/>
  <p:tag name="APPLYORDER" val="4"/>
</p:tagLst>
</file>

<file path=ppt/tags/tag39.xml><?xml version="1.0" encoding="utf-8"?>
<p:tagLst xmlns:p="http://schemas.openxmlformats.org/presentationml/2006/main">
  <p:tag name="POCKET_APPLY_TIME" val="2020年7月15日"/>
  <p:tag name="POCKET_APPLY_TYPE" val="Slide"/>
  <p:tag name="APPLYTYPE" val="SubTitle"/>
  <p:tag name="APPLYORDER" val="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40.xml><?xml version="1.0" encoding="utf-8"?>
<p:tagLst xmlns:p="http://schemas.openxmlformats.org/presentationml/2006/main">
  <p:tag name="POCKET_APPLY_TIME" val="2020年7月15日"/>
  <p:tag name="POCKET_APPLY_TYPE" val="Slide"/>
  <p:tag name="APPLYTYPE" val="SubTitle"/>
  <p:tag name="APPLYORDER" val="2"/>
</p:tagLst>
</file>

<file path=ppt/tags/tag41.xml><?xml version="1.0" encoding="utf-8"?>
<p:tagLst xmlns:p="http://schemas.openxmlformats.org/presentationml/2006/main">
  <p:tag name="POCKET_APPLY_TIME" val="2020年7月15日"/>
  <p:tag name="POCKET_APPLY_TYPE" val="Slide"/>
  <p:tag name="APPLYTYPE" val="Title"/>
  <p:tag name="APPLYORDER" val="1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ISLIDE.PICTURE" val="#741892;#589952;"/>
  <p:tag name="ISLIDE.ICON" val="#368956;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8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2383</Words>
  <Application>WPS 演示</Application>
  <PresentationFormat>全屏显示(16:9)</PresentationFormat>
  <Paragraphs>232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。嗯呐</cp:lastModifiedBy>
  <cp:revision>496</cp:revision>
  <dcterms:created xsi:type="dcterms:W3CDTF">2019-06-21T02:16:00Z</dcterms:created>
  <dcterms:modified xsi:type="dcterms:W3CDTF">2021-12-06T05:44:49Z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