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  <p:sldMasterId id="2147483719" r:id="rId2"/>
    <p:sldMasterId id="2147483729" r:id="rId3"/>
  </p:sldMasterIdLst>
  <p:notesMasterIdLst>
    <p:notesMasterId r:id="rId8"/>
  </p:notesMasterIdLst>
  <p:handoutMasterIdLst>
    <p:handoutMasterId r:id="rId9"/>
  </p:handoutMasterIdLst>
  <p:sldIdLst>
    <p:sldId id="256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2021/4/29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769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3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图片 8" descr="C:\Users\xuhang\Documents\背景2.png背景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0"/>
            <a:ext cx="120904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81"/>
            <a:ext cx="9144000" cy="19129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389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48443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30486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5552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8959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4752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84577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5447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4839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037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9726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30" y="313611"/>
            <a:ext cx="6510271" cy="65230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9456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10917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63793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9918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37466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2843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82542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7682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3122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68830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71095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7299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23109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23370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2575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51617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69466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28744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96635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07184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60511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7778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30" y="313611"/>
            <a:ext cx="6510271" cy="652306"/>
          </a:xfrm>
        </p:spPr>
        <p:txBody>
          <a:bodyPr>
            <a:normAutofit/>
          </a:bodyPr>
          <a:lstStyle>
            <a:lvl1pPr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1204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8277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56959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75972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13051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b="1"/>
            </a:lvl1pPr>
            <a:lvl2pPr>
              <a:buNone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buNone/>
              <a:defRPr/>
            </a:lvl3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base">
              <a:defRPr/>
            </a:pPr>
            <a:fld id="{E1540D54-47AE-4558-B8F9-3D32AF3786AB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base">
              <a:defRPr/>
            </a:pPr>
            <a:fld id="{5C166151-48A2-408F-8C5D-43AF805AE299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4002152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fontAlgn="base"/>
            <a:r>
              <a:rPr lang="zh-CN" altLang="en-US" strike="noStrike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base">
              <a:defRPr/>
            </a:pPr>
            <a:fld id="{DF43E98B-8030-40AA-8B61-E606F7AA40FF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2021/4/29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0" kern="1200">
                <a:latin typeface="+mn-lt"/>
              </a:defRPr>
            </a:lvl1pPr>
          </a:lstStyle>
          <a:p>
            <a:pPr fontAlgn="base">
              <a:defRPr/>
            </a:pPr>
            <a:r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trike="noStrike" noProof="1">
                <a:latin typeface="+mn-lt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章 实现</a:t>
            </a:r>
            <a:r>
              <a:rPr lang="en-US" altLang="zh-CN" strike="noStrike" noProof="1">
                <a:latin typeface="+mn-lt"/>
                <a:ea typeface="宋体" panose="02010600030101010101" pitchFamily="2" charset="-122"/>
                <a:cs typeface="+mn-cs"/>
              </a:rPr>
              <a:t>DNS</a:t>
            </a:r>
            <a:r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服务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base">
              <a:defRPr/>
            </a:pPr>
            <a:fld id="{9BC6D5C1-808A-48D0-BEA9-0917CDFFEE21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8960208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2021/4/29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29522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30" y="313611"/>
            <a:ext cx="6510271" cy="652306"/>
          </a:xfrm>
        </p:spPr>
        <p:txBody>
          <a:bodyPr>
            <a:normAutofit/>
          </a:bodyPr>
          <a:lstStyle>
            <a:lvl1pPr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42803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2021/4/29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26474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2021/4/29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6533035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2021/4/29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706637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2021/4/29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6574087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4095294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1938976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1DBB2-D700-4030-B5B0-96B9E9E1773B}" type="datetime1">
              <a:rPr lang="zh-CN" altLang="en-US" smtClean="0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243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1DBB2-D700-4030-B5B0-96B9E9E1773B}" type="datetime1">
              <a:rPr lang="zh-CN" altLang="en-US" smtClean="0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2975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30" y="313611"/>
            <a:ext cx="6510271" cy="652306"/>
          </a:xfrm>
        </p:spPr>
        <p:txBody>
          <a:bodyPr>
            <a:normAutofit/>
          </a:bodyPr>
          <a:lstStyle>
            <a:lvl1pPr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420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8" descr="C:\Users\xuhang\Documents\背景3.png背景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5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2007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6538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7357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2055" name="图片 6" descr="C:\Users\xuhang\Documents\背景1.png背景1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872068" y="363538"/>
            <a:ext cx="893233" cy="508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宋体" panose="02010600030101010101" pitchFamily="2" charset="-122"/>
              </a:rPr>
              <a:t>✎ 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6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656" r:id="rId44"/>
    <p:sldLayoutId id="2147483658" r:id="rId45"/>
    <p:sldLayoutId id="2147483659" r:id="rId46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2021/4/29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34335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194945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  <a:endParaRPr lang="en-US" altLang="zh-CN" dirty="0"/>
          </a:p>
          <a:p>
            <a:pPr lvl="3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82C1DBB2-D700-4030-B5B0-96B9E9E1773B}" type="datetime1">
              <a:rPr lang="zh-CN" altLang="en-US" smtClean="0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5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</p:sldLayoutIdLst>
  <p:transition>
    <p:fade/>
  </p:transition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71755" indent="-71755" algn="l" rtl="0" eaLnBrk="1" fontAlgn="base" hangingPunct="1">
        <a:spcBef>
          <a:spcPct val="2000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8575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719455" indent="19558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3pPr>
      <a:lvl4pPr marL="1259205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1440180" indent="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en-US" altLang="zh-CN" dirty="0"/>
              <a:t> reset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CSS reset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HTML</a:t>
            </a:r>
            <a:r>
              <a:rPr lang="zh-CN" altLang="en-US" sz="2000" dirty="0"/>
              <a:t>标签在浏览器中都有默认的样式，不同的浏览器的默认样式之间存在差别。</a:t>
            </a:r>
            <a:endParaRPr lang="en-US" altLang="zh-CN" sz="2000" dirty="0"/>
          </a:p>
          <a:p>
            <a:pPr lvl="1"/>
            <a:r>
              <a:rPr lang="zh-CN" altLang="en-US" sz="1800" dirty="0"/>
              <a:t>例如</a:t>
            </a:r>
            <a:r>
              <a:rPr lang="en-US" altLang="zh-CN" sz="1800" dirty="0" err="1"/>
              <a:t>ul</a:t>
            </a:r>
            <a:r>
              <a:rPr lang="zh-CN" altLang="en-US" sz="1800" dirty="0"/>
              <a:t>默认带有缩进样式，在</a:t>
            </a:r>
            <a:r>
              <a:rPr lang="en-US" altLang="zh-CN" sz="1800" dirty="0"/>
              <a:t>IE</a:t>
            </a:r>
            <a:r>
              <a:rPr lang="zh-CN" altLang="en-US" sz="1800" dirty="0"/>
              <a:t>下，它的缩进是由</a:t>
            </a:r>
            <a:r>
              <a:rPr lang="en-US" altLang="zh-CN" sz="1800" dirty="0"/>
              <a:t>margin</a:t>
            </a:r>
            <a:r>
              <a:rPr lang="zh-CN" altLang="en-US" sz="1800" dirty="0"/>
              <a:t>实现的，而在</a:t>
            </a:r>
            <a:r>
              <a:rPr lang="en-US" altLang="zh-CN" sz="1800" dirty="0"/>
              <a:t>Firefox</a:t>
            </a:r>
            <a:r>
              <a:rPr lang="zh-CN" altLang="en-US" sz="1800" dirty="0"/>
              <a:t>下却是由</a:t>
            </a:r>
            <a:r>
              <a:rPr lang="en-US" altLang="zh-CN" sz="1800" dirty="0"/>
              <a:t>padding</a:t>
            </a:r>
            <a:r>
              <a:rPr lang="zh-CN" altLang="en-US" sz="1800" dirty="0"/>
              <a:t>实现的。</a:t>
            </a:r>
            <a:endParaRPr lang="en-US" altLang="zh-CN" sz="1800" dirty="0"/>
          </a:p>
          <a:p>
            <a:r>
              <a:rPr lang="zh-CN" altLang="en-US" sz="2000" dirty="0"/>
              <a:t>开发时浏览器的默认样式可能会给我们带来多浏览器兼容性问题，影响开发效率。</a:t>
            </a:r>
            <a:endParaRPr lang="en-US" altLang="zh-CN" sz="2000" dirty="0"/>
          </a:p>
          <a:p>
            <a:r>
              <a:rPr lang="zh-CN" altLang="en-US" sz="2000" dirty="0"/>
              <a:t>所以解决的方法就是一开始就将浏览器的默认样式全部去掉，更准确说就是通过重新定义标签样式。</a:t>
            </a:r>
            <a:endParaRPr lang="en-US" altLang="zh-CN" sz="2000" dirty="0"/>
          </a:p>
          <a:p>
            <a:r>
              <a:rPr lang="zh-CN" altLang="en-US" sz="2000" dirty="0"/>
              <a:t>“</a:t>
            </a:r>
            <a:r>
              <a:rPr lang="zh-CN" altLang="en-US" sz="2000" dirty="0">
                <a:solidFill>
                  <a:srgbClr val="FF0000"/>
                </a:solidFill>
              </a:rPr>
              <a:t>覆盖</a:t>
            </a:r>
            <a:r>
              <a:rPr lang="zh-CN" altLang="en-US" sz="2000" dirty="0"/>
              <a:t>”浏览器的</a:t>
            </a:r>
            <a:r>
              <a:rPr lang="en-US" altLang="zh-CN" sz="2000" dirty="0"/>
              <a:t>CSS</a:t>
            </a:r>
            <a:r>
              <a:rPr lang="zh-CN" altLang="en-US" sz="2000" dirty="0"/>
              <a:t>默认属性。最简单的说法就是把浏览器提供的默认样式覆盖掉。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23180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用到什么元素，对有默认样式的元素进行样式重置</a:t>
            </a:r>
            <a:r>
              <a:rPr lang="en-US" altLang="zh-CN" dirty="0"/>
              <a:t>reset</a:t>
            </a:r>
            <a:r>
              <a:rPr lang="zh-CN" altLang="en-US" dirty="0"/>
              <a:t>，没有用到的元素不需要设置。</a:t>
            </a:r>
            <a:endParaRPr lang="en-US" altLang="zh-CN" dirty="0"/>
          </a:p>
          <a:p>
            <a:r>
              <a:rPr lang="zh-CN" altLang="en-US" dirty="0"/>
              <a:t>尽量不用通配符  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97558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常用样式重置例子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body,h1,h2,h3,h4,h5,h6,p,dl,dd{margin:0;}</a:t>
            </a:r>
          </a:p>
          <a:p>
            <a:r>
              <a:rPr lang="en-US" altLang="zh-CN" dirty="0" err="1"/>
              <a:t>ol,ul</a:t>
            </a:r>
            <a:r>
              <a:rPr lang="en-US" altLang="zh-CN" dirty="0"/>
              <a:t>{margin:0; padding:0;}</a:t>
            </a:r>
          </a:p>
          <a:p>
            <a:r>
              <a:rPr lang="en-US" altLang="zh-CN" dirty="0"/>
              <a:t>li{</a:t>
            </a:r>
            <a:r>
              <a:rPr lang="en-US" altLang="zh-CN" dirty="0" err="1"/>
              <a:t>list-style:none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a{</a:t>
            </a:r>
            <a:r>
              <a:rPr lang="en-US" altLang="zh-CN" dirty="0" err="1"/>
              <a:t>text-decoration:none</a:t>
            </a:r>
            <a:r>
              <a:rPr lang="en-US" altLang="zh-CN" dirty="0"/>
              <a:t>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93770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E89C808-BB06-452E-AE3D-F3CF071D0797}" vid="{A1B4D290-8BCC-4465-B368-BE3986550452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清华主题3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81</TotalTime>
  <Words>207</Words>
  <Application>Microsoft Office PowerPoint</Application>
  <PresentationFormat>宽屏</PresentationFormat>
  <Paragraphs>16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黑体</vt:lpstr>
      <vt:lpstr>微软雅黑</vt:lpstr>
      <vt:lpstr>Arial</vt:lpstr>
      <vt:lpstr>Calibri</vt:lpstr>
      <vt:lpstr>主题1</vt:lpstr>
      <vt:lpstr>自定义设计方案</vt:lpstr>
      <vt:lpstr>1_清华主题3</vt:lpstr>
      <vt:lpstr>css reset</vt:lpstr>
      <vt:lpstr>什么是CSS reset</vt:lpstr>
      <vt:lpstr>原则</vt:lpstr>
      <vt:lpstr>常用样式重置例子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reset</dc:title>
  <dc:creator>DD</dc:creator>
  <cp:lastModifiedBy>Administrator</cp:lastModifiedBy>
  <cp:revision>15</cp:revision>
  <dcterms:created xsi:type="dcterms:W3CDTF">2020-03-19T05:35:49Z</dcterms:created>
  <dcterms:modified xsi:type="dcterms:W3CDTF">2021-04-29T07:51:09Z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