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 id="2147483710" r:id="rId2"/>
    <p:sldMasterId id="2147483720" r:id="rId3"/>
  </p:sldMasterIdLst>
  <p:notesMasterIdLst>
    <p:notesMasterId r:id="rId40"/>
  </p:notesMasterIdLst>
  <p:handoutMasterIdLst>
    <p:handoutMasterId r:id="rId41"/>
  </p:handoutMasterIdLst>
  <p:sldIdLst>
    <p:sldId id="340" r:id="rId4"/>
    <p:sldId id="347" r:id="rId5"/>
    <p:sldId id="346" r:id="rId6"/>
    <p:sldId id="342" r:id="rId7"/>
    <p:sldId id="345" r:id="rId8"/>
    <p:sldId id="343" r:id="rId9"/>
    <p:sldId id="314" r:id="rId10"/>
    <p:sldId id="316" r:id="rId11"/>
    <p:sldId id="359" r:id="rId12"/>
    <p:sldId id="317" r:id="rId13"/>
    <p:sldId id="348" r:id="rId14"/>
    <p:sldId id="356" r:id="rId15"/>
    <p:sldId id="357" r:id="rId16"/>
    <p:sldId id="352" r:id="rId17"/>
    <p:sldId id="353" r:id="rId18"/>
    <p:sldId id="349" r:id="rId19"/>
    <p:sldId id="354" r:id="rId20"/>
    <p:sldId id="351" r:id="rId21"/>
    <p:sldId id="350" r:id="rId22"/>
    <p:sldId id="318" r:id="rId23"/>
    <p:sldId id="319" r:id="rId24"/>
    <p:sldId id="360" r:id="rId25"/>
    <p:sldId id="361" r:id="rId26"/>
    <p:sldId id="324" r:id="rId27"/>
    <p:sldId id="325" r:id="rId28"/>
    <p:sldId id="362" r:id="rId29"/>
    <p:sldId id="326" r:id="rId30"/>
    <p:sldId id="327" r:id="rId31"/>
    <p:sldId id="363" r:id="rId32"/>
    <p:sldId id="328" r:id="rId33"/>
    <p:sldId id="329" r:id="rId34"/>
    <p:sldId id="355" r:id="rId35"/>
    <p:sldId id="330" r:id="rId36"/>
    <p:sldId id="331" r:id="rId37"/>
    <p:sldId id="332" r:id="rId38"/>
    <p:sldId id="337" r:id="rId39"/>
  </p:sldIdLst>
  <p:sldSz cx="12192000" cy="6858000"/>
  <p:notesSz cx="7102475" cy="89916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32">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43"/>
    <a:srgbClr val="000066"/>
    <a:srgbClr val="000000"/>
    <a:srgbClr val="022589"/>
    <a:srgbClr val="020A53"/>
    <a:srgbClr val="051F7C"/>
    <a:srgbClr val="003366"/>
    <a:srgbClr val="003399"/>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4" autoAdjust="0"/>
    <p:restoredTop sz="95948" autoAdjust="0"/>
  </p:normalViewPr>
  <p:slideViewPr>
    <p:cSldViewPr>
      <p:cViewPr varScale="1">
        <p:scale>
          <a:sx n="78" d="100"/>
          <a:sy n="78" d="100"/>
        </p:scale>
        <p:origin x="720" y="6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1502"/>
    </p:cViewPr>
  </p:sorterViewPr>
  <p:notesViewPr>
    <p:cSldViewPr>
      <p:cViewPr varScale="1">
        <p:scale>
          <a:sx n="59" d="100"/>
          <a:sy n="59" d="100"/>
        </p:scale>
        <p:origin x="-2454" y="-78"/>
      </p:cViewPr>
      <p:guideLst>
        <p:guide orient="horz" pos="2832"/>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8163" cy="449263"/>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mn-ea"/>
              </a:defRPr>
            </a:lvl1pPr>
          </a:lstStyle>
          <a:p>
            <a:pPr>
              <a:defRPr/>
            </a:pPr>
            <a:endParaRPr lang="en-US" altLang="zh-CN"/>
          </a:p>
        </p:txBody>
      </p:sp>
      <p:sp>
        <p:nvSpPr>
          <p:cNvPr id="88067" name="Rectangle 3"/>
          <p:cNvSpPr>
            <a:spLocks noGrp="1" noChangeArrowheads="1"/>
          </p:cNvSpPr>
          <p:nvPr>
            <p:ph type="dt" sz="quarter" idx="1"/>
          </p:nvPr>
        </p:nvSpPr>
        <p:spPr bwMode="auto">
          <a:xfrm>
            <a:off x="4022725" y="0"/>
            <a:ext cx="3078163" cy="449263"/>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mn-ea"/>
              </a:defRPr>
            </a:lvl1pPr>
          </a:lstStyle>
          <a:p>
            <a:pPr>
              <a:defRPr/>
            </a:pPr>
            <a:endParaRPr lang="en-US" altLang="zh-CN"/>
          </a:p>
        </p:txBody>
      </p:sp>
      <p:sp>
        <p:nvSpPr>
          <p:cNvPr id="88068" name="Rectangle 4"/>
          <p:cNvSpPr>
            <a:spLocks noGrp="1" noChangeArrowheads="1"/>
          </p:cNvSpPr>
          <p:nvPr>
            <p:ph type="ftr" sz="quarter" idx="2"/>
          </p:nvPr>
        </p:nvSpPr>
        <p:spPr bwMode="auto">
          <a:xfrm>
            <a:off x="0" y="8540750"/>
            <a:ext cx="3078163" cy="449263"/>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mn-ea"/>
              </a:defRPr>
            </a:lvl1pPr>
          </a:lstStyle>
          <a:p>
            <a:pPr>
              <a:defRPr/>
            </a:pPr>
            <a:endParaRPr lang="en-US" altLang="zh-CN"/>
          </a:p>
        </p:txBody>
      </p:sp>
      <p:sp>
        <p:nvSpPr>
          <p:cNvPr id="88069" name="Rectangle 5"/>
          <p:cNvSpPr>
            <a:spLocks noGrp="1" noChangeArrowheads="1"/>
          </p:cNvSpPr>
          <p:nvPr>
            <p:ph type="sldNum" sz="quarter" idx="3"/>
          </p:nvPr>
        </p:nvSpPr>
        <p:spPr bwMode="auto">
          <a:xfrm>
            <a:off x="4022725" y="8540750"/>
            <a:ext cx="3078163" cy="449263"/>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mn-ea"/>
              </a:defRPr>
            </a:lvl1pPr>
          </a:lstStyle>
          <a:p>
            <a:pPr>
              <a:defRPr/>
            </a:pPr>
            <a:fld id="{70B899AD-9272-4D35-AE52-83582DCF72AD}"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449263"/>
          </a:xfrm>
          <a:prstGeom prst="rect">
            <a:avLst/>
          </a:prstGeom>
        </p:spPr>
        <p:txBody>
          <a:bodyPr vert="horz" lIns="91440" tIns="45720" rIns="91440" bIns="45720" rtlCol="0"/>
          <a:lstStyle>
            <a:lvl1pPr algn="l">
              <a:defRPr sz="1200">
                <a:latin typeface="Arial" panose="020B0604020202020204" pitchFamily="34" charset="0"/>
                <a:ea typeface="+mn-ea"/>
              </a:defRPr>
            </a:lvl1pPr>
          </a:lstStyle>
          <a:p>
            <a:pPr>
              <a:defRPr/>
            </a:pPr>
            <a:endParaRPr lang="zh-CN" altLang="en-US"/>
          </a:p>
        </p:txBody>
      </p:sp>
      <p:sp>
        <p:nvSpPr>
          <p:cNvPr id="3" name="日期占位符 2"/>
          <p:cNvSpPr>
            <a:spLocks noGrp="1"/>
          </p:cNvSpPr>
          <p:nvPr>
            <p:ph type="dt" idx="1"/>
          </p:nvPr>
        </p:nvSpPr>
        <p:spPr>
          <a:xfrm>
            <a:off x="4022725" y="0"/>
            <a:ext cx="3078163" cy="449263"/>
          </a:xfrm>
          <a:prstGeom prst="rect">
            <a:avLst/>
          </a:prstGeom>
        </p:spPr>
        <p:txBody>
          <a:bodyPr vert="horz" lIns="91440" tIns="45720" rIns="91440" bIns="45720" rtlCol="0"/>
          <a:lstStyle>
            <a:lvl1pPr algn="r">
              <a:defRPr sz="1200">
                <a:latin typeface="Arial" panose="020B0604020202020204" pitchFamily="34" charset="0"/>
                <a:ea typeface="+mn-ea"/>
              </a:defRPr>
            </a:lvl1pPr>
          </a:lstStyle>
          <a:p>
            <a:pPr>
              <a:defRPr/>
            </a:pPr>
            <a:fld id="{487AF148-20AD-4037-8C2A-D2BAD153EE9A}" type="datetimeFigureOut">
              <a:rPr lang="zh-CN" altLang="en-US"/>
              <a:t>2022/3/20</a:t>
            </a:fld>
            <a:endParaRPr lang="zh-CN" altLang="en-US"/>
          </a:p>
        </p:txBody>
      </p:sp>
      <p:sp>
        <p:nvSpPr>
          <p:cNvPr id="4" name="幻灯片图像占位符 3"/>
          <p:cNvSpPr>
            <a:spLocks noGrp="1" noRot="1" noChangeAspect="1"/>
          </p:cNvSpPr>
          <p:nvPr>
            <p:ph type="sldImg" idx="2"/>
          </p:nvPr>
        </p:nvSpPr>
        <p:spPr>
          <a:xfrm>
            <a:off x="554038" y="674688"/>
            <a:ext cx="5994400" cy="33718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09613" y="4270375"/>
            <a:ext cx="5683250" cy="4046538"/>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540750"/>
            <a:ext cx="3078163" cy="449263"/>
          </a:xfrm>
          <a:prstGeom prst="rect">
            <a:avLst/>
          </a:prstGeom>
        </p:spPr>
        <p:txBody>
          <a:bodyPr vert="horz" lIns="91440" tIns="45720" rIns="91440" bIns="45720" rtlCol="0" anchor="b"/>
          <a:lstStyle>
            <a:lvl1pPr algn="l">
              <a:defRPr sz="1200">
                <a:latin typeface="Arial" panose="020B0604020202020204"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4022725" y="8540750"/>
            <a:ext cx="3078163" cy="449263"/>
          </a:xfrm>
          <a:prstGeom prst="rect">
            <a:avLst/>
          </a:prstGeom>
        </p:spPr>
        <p:txBody>
          <a:bodyPr vert="horz" lIns="91440" tIns="45720" rIns="91440" bIns="45720" rtlCol="0" anchor="b"/>
          <a:lstStyle>
            <a:lvl1pPr algn="r">
              <a:defRPr sz="1200">
                <a:latin typeface="Arial" panose="020B0604020202020204" pitchFamily="34" charset="0"/>
                <a:ea typeface="+mn-ea"/>
              </a:defRPr>
            </a:lvl1pPr>
          </a:lstStyle>
          <a:p>
            <a:pPr>
              <a:defRPr/>
            </a:pPr>
            <a:fld id="{C9322C1F-5397-46AD-AC72-8D0BD274355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148" name="图片 8" descr="C:\Users\xuhang\Documents\背景2.png背景2"/>
          <p:cNvPicPr>
            <a:picLocks noChangeAspect="1"/>
          </p:cNvPicPr>
          <p:nvPr/>
        </p:nvPicPr>
        <p:blipFill>
          <a:blip r:embed="rId2"/>
          <a:stretch>
            <a:fillRect/>
          </a:stretch>
        </p:blipFill>
        <p:spPr>
          <a:xfrm>
            <a:off x="50800" y="0"/>
            <a:ext cx="12090400" cy="6858000"/>
          </a:xfrm>
          <a:prstGeom prst="rect">
            <a:avLst/>
          </a:prstGeom>
          <a:noFill/>
          <a:ln w="9525">
            <a:noFill/>
          </a:ln>
        </p:spPr>
      </p:pic>
      <p:sp>
        <p:nvSpPr>
          <p:cNvPr id="2" name="标题 1"/>
          <p:cNvSpPr>
            <a:spLocks noGrp="1"/>
          </p:cNvSpPr>
          <p:nvPr>
            <p:ph type="ctrTitle"/>
          </p:nvPr>
        </p:nvSpPr>
        <p:spPr>
          <a:xfrm>
            <a:off x="1524000" y="1596981"/>
            <a:ext cx="9144000" cy="1912983"/>
          </a:xfrm>
        </p:spPr>
        <p:txBody>
          <a:bodyPr anchor="b">
            <a:normAutofit/>
          </a:bodyPr>
          <a:lstStyle>
            <a:lvl1pPr algn="ctr">
              <a:defRPr sz="3600">
                <a:solidFill>
                  <a:schemeClr val="bg1"/>
                </a:solidFill>
                <a:latin typeface="微软雅黑" panose="020B0503020204020204" charset="-122"/>
                <a:ea typeface="微软雅黑" panose="020B0503020204020204" charset="-122"/>
              </a:defRPr>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solidFill>
                  <a:schemeClr val="bg1"/>
                </a:solidFill>
                <a:latin typeface="微软雅黑" panose="020B0503020204020204" charset="-122"/>
                <a:ea typeface="微软雅黑" panose="020B050302020402020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10"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p>
            <a:fld id="{F1B3D57C-AA92-4D33-A2F5-656E3CF42539}" type="datetimeFigureOut">
              <a:rPr lang="zh-CN" altLang="en-US" smtClean="0"/>
              <a:t>2022/3/20</a:t>
            </a:fld>
            <a:endParaRPr lang="zh-CN" altLang="en-US"/>
          </a:p>
        </p:txBody>
      </p:sp>
      <p:sp>
        <p:nvSpPr>
          <p:cNvPr id="11"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p>
            <a:endParaRPr lang="zh-CN" altLang="en-US"/>
          </a:p>
        </p:txBody>
      </p:sp>
      <p:sp>
        <p:nvSpPr>
          <p:cNvPr id="12"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p>
            <a:fld id="{E20ED281-52EF-4EF2-99A1-CE11BE697CDF}" type="slidenum">
              <a:rPr lang="zh-CN" altLang="en-US" smtClean="0"/>
              <a:t>‹#›</a:t>
            </a:fld>
            <a:endParaRPr lang="zh-CN" altLang="en-US"/>
          </a:p>
        </p:txBody>
      </p:sp>
    </p:spTree>
    <p:extLst>
      <p:ext uri="{BB962C8B-B14F-4D97-AF65-F5344CB8AC3E}">
        <p14:creationId xmlns:p14="http://schemas.microsoft.com/office/powerpoint/2010/main" val="27790027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1"/>
            <a:ext cx="2743200" cy="365125"/>
          </a:xfrm>
          <a:prstGeom prst="rect">
            <a:avLst/>
          </a:prstGeom>
        </p:spPr>
        <p:txBody>
          <a:bodyPr vert="horz" lIns="91440" tIns="45720" rIns="91440" bIns="45720" rtlCol="0" anchor="ctr"/>
          <a:lstStyle/>
          <a:p>
            <a:pPr>
              <a:defRPr/>
            </a:pPr>
            <a:endParaRPr lang="en-US" altLang="zh-CN"/>
          </a:p>
        </p:txBody>
      </p:sp>
      <p:sp>
        <p:nvSpPr>
          <p:cNvPr id="3" name="页脚占位符 2"/>
          <p:cNvSpPr>
            <a:spLocks noGrp="1"/>
          </p:cNvSpPr>
          <p:nvPr>
            <p:ph type="ftr" sz="quarter" idx="11"/>
          </p:nvPr>
        </p:nvSpPr>
        <p:spPr>
          <a:xfrm>
            <a:off x="4038600" y="6356351"/>
            <a:ext cx="4114800" cy="365125"/>
          </a:xfrm>
          <a:prstGeom prst="rect">
            <a:avLst/>
          </a:prstGeom>
        </p:spPr>
        <p:txBody>
          <a:bodyPr vert="horz" lIns="91440" tIns="45720" rIns="91440" bIns="45720" rtlCol="0" anchor="ctr"/>
          <a:lstStyle/>
          <a:p>
            <a:pPr>
              <a:defRPr/>
            </a:pPr>
            <a:endParaRPr lang="en-US" altLang="zh-CN"/>
          </a:p>
        </p:txBody>
      </p:sp>
      <p:sp>
        <p:nvSpPr>
          <p:cNvPr id="4" name="灯片编号占位符 3"/>
          <p:cNvSpPr>
            <a:spLocks noGrp="1"/>
          </p:cNvSpPr>
          <p:nvPr>
            <p:ph type="sldNum" sz="quarter" idx="12"/>
          </p:nvPr>
        </p:nvSpPr>
        <p:spPr>
          <a:xfrm>
            <a:off x="8610600" y="6356351"/>
            <a:ext cx="2743200" cy="365125"/>
          </a:xfrm>
          <a:prstGeom prst="rect">
            <a:avLst/>
          </a:prstGeom>
        </p:spPr>
        <p:txBody>
          <a:bodyPr vert="horz" lIns="91440" tIns="45720" rIns="91440" bIns="45720" rtlCol="0" anchor="ct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129704708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两栏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1"/>
            <a:ext cx="2743200" cy="365125"/>
          </a:xfrm>
          <a:prstGeom prst="rect">
            <a:avLst/>
          </a:prstGeom>
        </p:spPr>
        <p:txBody>
          <a:bodyPr vert="horz" lIns="91440" tIns="45720" rIns="91440" bIns="45720" rtlCol="0" anchor="ctr"/>
          <a:lstStyle/>
          <a:p>
            <a:pPr>
              <a:defRPr/>
            </a:pPr>
            <a:endParaRPr lang="en-US" altLang="zh-CN"/>
          </a:p>
        </p:txBody>
      </p:sp>
      <p:sp>
        <p:nvSpPr>
          <p:cNvPr id="3" name="页脚占位符 2"/>
          <p:cNvSpPr>
            <a:spLocks noGrp="1"/>
          </p:cNvSpPr>
          <p:nvPr>
            <p:ph type="ftr" sz="quarter" idx="11"/>
          </p:nvPr>
        </p:nvSpPr>
        <p:spPr>
          <a:xfrm>
            <a:off x="4038600" y="6356351"/>
            <a:ext cx="4114800" cy="365125"/>
          </a:xfrm>
          <a:prstGeom prst="rect">
            <a:avLst/>
          </a:prstGeom>
        </p:spPr>
        <p:txBody>
          <a:bodyPr vert="horz" lIns="91440" tIns="45720" rIns="91440" bIns="45720" rtlCol="0" anchor="ctr"/>
          <a:lstStyle/>
          <a:p>
            <a:pPr>
              <a:defRPr/>
            </a:pPr>
            <a:endParaRPr lang="en-US" altLang="zh-CN"/>
          </a:p>
        </p:txBody>
      </p:sp>
      <p:sp>
        <p:nvSpPr>
          <p:cNvPr id="4" name="灯片编号占位符 3"/>
          <p:cNvSpPr>
            <a:spLocks noGrp="1"/>
          </p:cNvSpPr>
          <p:nvPr>
            <p:ph type="sldNum" sz="quarter" idx="12"/>
          </p:nvPr>
        </p:nvSpPr>
        <p:spPr>
          <a:xfrm>
            <a:off x="8610600" y="6356351"/>
            <a:ext cx="2743200" cy="365125"/>
          </a:xfrm>
          <a:prstGeom prst="rect">
            <a:avLst/>
          </a:prstGeom>
        </p:spPr>
        <p:txBody>
          <a:bodyPr vert="horz" lIns="91440" tIns="45720" rIns="91440" bIns="45720" rtlCol="0" anchor="ct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401722556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65674363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0330858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0170369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5269154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6042911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146594149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14787451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0229845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30" y="313611"/>
            <a:ext cx="6510271" cy="652306"/>
          </a:xfrm>
        </p:spPr>
        <p:txBody>
          <a:bodyPr>
            <a:normAutofit/>
          </a:bodyPr>
          <a:lstStyle>
            <a:lvl1pPr>
              <a:defRPr sz="2400">
                <a:solidFill>
                  <a:srgbClr val="1353A2"/>
                </a:solidFill>
                <a:latin typeface="微软雅黑" panose="020B0503020204020204" charset="-122"/>
                <a:ea typeface="微软雅黑" panose="020B0503020204020204" charset="-122"/>
              </a:defRPr>
            </a:lvl1p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4" name="日期占位符 3"/>
          <p:cNvSpPr>
            <a:spLocks noGrp="1"/>
          </p:cNvSpPr>
          <p:nvPr>
            <p:ph type="dt" sz="half" idx="10"/>
          </p:nvPr>
        </p:nvSpPr>
        <p:spPr>
          <a:xfrm>
            <a:off x="838200" y="6356351"/>
            <a:ext cx="2743200" cy="365125"/>
          </a:xfrm>
          <a:prstGeom prst="rect">
            <a:avLst/>
          </a:prstGeom>
        </p:spPr>
        <p:txBody>
          <a:bodyPr vert="horz" lIns="91440" tIns="45720" rIns="91440" bIns="45720" rtlCol="0" anchor="ctr"/>
          <a:lstStyle/>
          <a:p>
            <a:pPr>
              <a:defRPr/>
            </a:pPr>
            <a:endParaRPr lang="en-US" altLang="zh-CN"/>
          </a:p>
        </p:txBody>
      </p:sp>
      <p:sp>
        <p:nvSpPr>
          <p:cNvPr id="5" name="页脚占位符 4"/>
          <p:cNvSpPr>
            <a:spLocks noGrp="1"/>
          </p:cNvSpPr>
          <p:nvPr>
            <p:ph type="ftr" sz="quarter" idx="11"/>
          </p:nvPr>
        </p:nvSpPr>
        <p:spPr>
          <a:xfrm>
            <a:off x="4038600" y="6356351"/>
            <a:ext cx="4114800" cy="365125"/>
          </a:xfrm>
          <a:prstGeom prst="rect">
            <a:avLst/>
          </a:prstGeom>
        </p:spPr>
        <p:txBody>
          <a:bodyPr vert="horz" lIns="91440" tIns="45720" rIns="91440" bIns="45720" rtlCol="0" anchor="ctr"/>
          <a:lstStyle/>
          <a:p>
            <a:endParaRPr lang="zh-CN" altLang="en-US"/>
          </a:p>
        </p:txBody>
      </p:sp>
      <p:sp>
        <p:nvSpPr>
          <p:cNvPr id="6" name="灯片编号占位符 5"/>
          <p:cNvSpPr>
            <a:spLocks noGrp="1"/>
          </p:cNvSpPr>
          <p:nvPr>
            <p:ph type="sldNum" sz="quarter" idx="12"/>
          </p:nvPr>
        </p:nvSpPr>
        <p:spPr>
          <a:xfrm>
            <a:off x="8610600" y="6356351"/>
            <a:ext cx="2743200" cy="365125"/>
          </a:xfrm>
          <a:prstGeom prst="rect">
            <a:avLst/>
          </a:prstGeom>
        </p:spPr>
        <p:txBody>
          <a:bodyPr vert="horz" lIns="91440" tIns="45720" rIns="91440" bIns="45720" rtlCol="0" anchor="ctr"/>
          <a:lstStyle/>
          <a:p>
            <a:pPr>
              <a:defRPr/>
            </a:pPr>
            <a:fld id="{716150E2-C21E-4AD4-9F60-093BE0707213}" type="slidenum">
              <a:rPr lang="en-US" altLang="zh-CN" smtClean="0"/>
              <a:t>‹#›</a:t>
            </a:fld>
            <a:endParaRPr lang="en-US" altLang="zh-CN"/>
          </a:p>
        </p:txBody>
      </p:sp>
    </p:spTree>
    <p:extLst>
      <p:ext uri="{BB962C8B-B14F-4D97-AF65-F5344CB8AC3E}">
        <p14:creationId xmlns:p14="http://schemas.microsoft.com/office/powerpoint/2010/main" val="6087386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11282638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135344489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73347615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856615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16281609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37015971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6497031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63018070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140563485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217065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a:xfrm>
            <a:off x="838200" y="6356351"/>
            <a:ext cx="2743200" cy="365125"/>
          </a:xfrm>
          <a:prstGeom prst="rect">
            <a:avLst/>
          </a:prstGeom>
        </p:spPr>
        <p:txBody>
          <a:bodyPr vert="horz" lIns="91440" tIns="45720" rIns="91440" bIns="45720" rtlCol="0" anchor="ctr"/>
          <a:lstStyle/>
          <a:p>
            <a:pPr>
              <a:defRPr/>
            </a:pPr>
            <a:endParaRPr lang="en-US" altLang="zh-CN"/>
          </a:p>
        </p:txBody>
      </p:sp>
      <p:sp>
        <p:nvSpPr>
          <p:cNvPr id="5" name="页脚占位符 4"/>
          <p:cNvSpPr>
            <a:spLocks noGrp="1"/>
          </p:cNvSpPr>
          <p:nvPr>
            <p:ph type="ftr" sz="quarter" idx="11"/>
          </p:nvPr>
        </p:nvSpPr>
        <p:spPr>
          <a:xfrm>
            <a:off x="4038600" y="6356351"/>
            <a:ext cx="4114800" cy="365125"/>
          </a:xfrm>
          <a:prstGeom prst="rect">
            <a:avLst/>
          </a:prstGeom>
        </p:spPr>
        <p:txBody>
          <a:bodyPr vert="horz" lIns="91440" tIns="45720" rIns="91440" bIns="45720" rtlCol="0" anchor="ctr"/>
          <a:lstStyle/>
          <a:p>
            <a:pPr>
              <a:defRPr/>
            </a:pPr>
            <a:endParaRPr lang="en-US" altLang="zh-CN"/>
          </a:p>
        </p:txBody>
      </p:sp>
      <p:sp>
        <p:nvSpPr>
          <p:cNvPr id="6" name="灯片编号占位符 5"/>
          <p:cNvSpPr>
            <a:spLocks noGrp="1"/>
          </p:cNvSpPr>
          <p:nvPr>
            <p:ph type="sldNum" sz="quarter" idx="12"/>
          </p:nvPr>
        </p:nvSpPr>
        <p:spPr>
          <a:xfrm>
            <a:off x="8610600" y="6356351"/>
            <a:ext cx="2743200" cy="365125"/>
          </a:xfrm>
          <a:prstGeom prst="rect">
            <a:avLst/>
          </a:prstGeom>
        </p:spPr>
        <p:txBody>
          <a:bodyPr vert="horz" lIns="91440" tIns="45720" rIns="91440" bIns="45720" rtlCol="0" anchor="ct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56050130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0369285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78945351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92004219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410450803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00341757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52400057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86635498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40301024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804809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8932614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8" name="标题 1"/>
          <p:cNvSpPr>
            <a:spLocks noGrp="1"/>
          </p:cNvSpPr>
          <p:nvPr>
            <p:ph type="title"/>
          </p:nvPr>
        </p:nvSpPr>
        <p:spPr>
          <a:xfrm>
            <a:off x="2100330" y="313611"/>
            <a:ext cx="6510271" cy="652306"/>
          </a:xfrm>
        </p:spPr>
        <p:txBody>
          <a:bodyPr>
            <a:normAutofit/>
          </a:bodyPr>
          <a:lstStyle>
            <a:lvl1pPr>
              <a:defRPr sz="2400">
                <a:latin typeface="微软雅黑" panose="020B0503020204020204" charset="-122"/>
                <a:ea typeface="微软雅黑" panose="020B0503020204020204" charset="-122"/>
              </a:defRPr>
            </a:lvl1pPr>
          </a:lstStyle>
          <a:p>
            <a:pPr fontAlgn="auto"/>
            <a:r>
              <a:rPr lang="zh-CN" altLang="en-US" strike="noStrike" noProof="1"/>
              <a:t>单击此处编辑母版标题样式</a:t>
            </a:r>
          </a:p>
        </p:txBody>
      </p:sp>
      <p:sp>
        <p:nvSpPr>
          <p:cNvPr id="2" name="日期占位符 1"/>
          <p:cNvSpPr>
            <a:spLocks noGrp="1"/>
          </p:cNvSpPr>
          <p:nvPr>
            <p:ph type="dt" sz="half" idx="10"/>
          </p:nvPr>
        </p:nvSpPr>
        <p:spPr>
          <a:xfrm>
            <a:off x="838200" y="6356351"/>
            <a:ext cx="2743200" cy="365125"/>
          </a:xfrm>
          <a:prstGeom prst="rect">
            <a:avLst/>
          </a:prstGeom>
        </p:spPr>
        <p:txBody>
          <a:bodyPr vert="horz" lIns="91440" tIns="45720" rIns="91440" bIns="45720" rtlCol="0" anchor="ctr"/>
          <a:lstStyle/>
          <a:p>
            <a:pPr>
              <a:defRPr/>
            </a:pPr>
            <a:endParaRPr lang="en-US" altLang="zh-CN"/>
          </a:p>
        </p:txBody>
      </p:sp>
      <p:sp>
        <p:nvSpPr>
          <p:cNvPr id="5" name="页脚占位符 4"/>
          <p:cNvSpPr>
            <a:spLocks noGrp="1"/>
          </p:cNvSpPr>
          <p:nvPr>
            <p:ph type="ftr" sz="quarter" idx="11"/>
          </p:nvPr>
        </p:nvSpPr>
        <p:spPr>
          <a:xfrm>
            <a:off x="4038600" y="6356351"/>
            <a:ext cx="4114800" cy="365125"/>
          </a:xfrm>
          <a:prstGeom prst="rect">
            <a:avLst/>
          </a:prstGeom>
        </p:spPr>
        <p:txBody>
          <a:bodyPr vert="horz" lIns="91440" tIns="45720" rIns="91440" bIns="45720" rtlCol="0" anchor="ctr"/>
          <a:lstStyle/>
          <a:p>
            <a:pPr>
              <a:defRPr/>
            </a:pPr>
            <a:endParaRPr lang="en-US" altLang="zh-CN"/>
          </a:p>
        </p:txBody>
      </p:sp>
      <p:sp>
        <p:nvSpPr>
          <p:cNvPr id="6" name="灯片编号占位符 5"/>
          <p:cNvSpPr>
            <a:spLocks noGrp="1"/>
          </p:cNvSpPr>
          <p:nvPr>
            <p:ph type="sldNum" sz="quarter" idx="12"/>
          </p:nvPr>
        </p:nvSpPr>
        <p:spPr>
          <a:xfrm>
            <a:off x="8610600" y="6356351"/>
            <a:ext cx="2743200" cy="365125"/>
          </a:xfrm>
          <a:prstGeom prst="rect">
            <a:avLst/>
          </a:prstGeom>
        </p:spPr>
        <p:txBody>
          <a:bodyPr vert="horz" lIns="91440" tIns="45720" rIns="91440" bIns="45720" rtlCol="0" anchor="ct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71609225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2983898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394302191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40186426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6431150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4" name="矩形 3"/>
          <p:cNvSpPr/>
          <p:nvPr userDrawn="1"/>
        </p:nvSpPr>
        <p:spPr>
          <a:xfrm>
            <a:off x="0" y="6537325"/>
            <a:ext cx="12192000" cy="357188"/>
          </a:xfrm>
          <a:prstGeom prst="rect">
            <a:avLst/>
          </a:prstGeom>
          <a:gradFill flip="none" rotWithShape="0">
            <a:gsLst>
              <a:gs pos="100000">
                <a:schemeClr val="accent1"/>
              </a:gs>
              <a:gs pos="50000">
                <a:schemeClr val="accent1">
                  <a:tint val="44500"/>
                  <a:satMod val="160000"/>
                </a:schemeClr>
              </a:gs>
              <a:gs pos="50000">
                <a:schemeClr val="accent1">
                  <a:tint val="44500"/>
                  <a:satMod val="160000"/>
                </a:schemeClr>
              </a:gs>
              <a:gs pos="50000">
                <a:schemeClr val="bg2">
                  <a:lumMod val="60000"/>
                  <a:lumOff val="40000"/>
                  <a:alpha val="0"/>
                </a:schemeClr>
              </a:gs>
              <a:gs pos="100000">
                <a:schemeClr val="accent1">
                  <a:tint val="23500"/>
                  <a:satMod val="160000"/>
                </a:schemeClr>
              </a:gs>
            </a:gsLst>
            <a:lin ang="0" scaled="1"/>
            <a:tileRect/>
          </a:gra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5" name="Rectangle 2"/>
          <p:cNvSpPr txBox="1">
            <a:spLocks noChangeArrowheads="1"/>
          </p:cNvSpPr>
          <p:nvPr userDrawn="1"/>
        </p:nvSpPr>
        <p:spPr bwMode="auto">
          <a:xfrm>
            <a:off x="1200151" y="6413501"/>
            <a:ext cx="9726083" cy="563563"/>
          </a:xfrm>
          <a:prstGeom prst="rect">
            <a:avLst/>
          </a:prstGeom>
          <a:noFill/>
          <a:ln w="9525">
            <a:noFill/>
            <a:miter lim="800000"/>
          </a:ln>
        </p:spPr>
        <p:txBody>
          <a:bodyPr anchor="ctr"/>
          <a:lstStyle/>
          <a:p>
            <a:pPr algn="ctr">
              <a:defRPr/>
            </a:pPr>
            <a:r>
              <a:rPr lang="en-US" altLang="zh-CN" sz="1400" kern="0" dirty="0">
                <a:solidFill>
                  <a:srgbClr val="434343"/>
                </a:solidFill>
                <a:effectLst>
                  <a:outerShdw blurRad="50800" dist="38100" dir="5400000" algn="t" rotWithShape="0">
                    <a:prstClr val="black">
                      <a:alpha val="40000"/>
                    </a:prstClr>
                  </a:outerShdw>
                  <a:reflection blurRad="6350" stA="55000" endA="300" endPos="45500" dir="5400000" sy="-100000" algn="bl" rotWithShape="0"/>
                </a:effectLst>
                <a:latin typeface="微软雅黑" panose="020B0503020204020204" pitchFamily="34" charset="-122"/>
                <a:ea typeface="微软雅黑" panose="020B0503020204020204" pitchFamily="34" charset="-122"/>
                <a:cs typeface="+mj-cs"/>
              </a:rPr>
              <a:t>Web</a:t>
            </a:r>
            <a:r>
              <a:rPr lang="zh-CN" altLang="en-US" sz="1400" kern="0" dirty="0">
                <a:solidFill>
                  <a:srgbClr val="434343"/>
                </a:solidFill>
                <a:effectLst>
                  <a:outerShdw blurRad="50800" dist="38100" dir="5400000" algn="t" rotWithShape="0">
                    <a:prstClr val="black">
                      <a:alpha val="40000"/>
                    </a:prstClr>
                  </a:outerShdw>
                  <a:reflection blurRad="6350" stA="55000" endA="300" endPos="45500" dir="5400000" sy="-100000" algn="bl" rotWithShape="0"/>
                </a:effectLst>
                <a:latin typeface="微软雅黑" panose="020B0503020204020204" pitchFamily="34" charset="-122"/>
                <a:ea typeface="微软雅黑" panose="020B0503020204020204" pitchFamily="34" charset="-122"/>
                <a:cs typeface="+mj-cs"/>
              </a:rPr>
              <a:t>界面布局</a:t>
            </a:r>
            <a:r>
              <a:rPr lang="en-US" altLang="zh-CN" sz="1400" kern="0" dirty="0">
                <a:solidFill>
                  <a:srgbClr val="434343"/>
                </a:solidFill>
                <a:effectLst>
                  <a:outerShdw blurRad="50800" dist="38100" dir="5400000" algn="t" rotWithShape="0">
                    <a:prstClr val="black">
                      <a:alpha val="40000"/>
                    </a:prstClr>
                  </a:outerShdw>
                  <a:reflection blurRad="6350" stA="55000" endA="300" endPos="45500" dir="5400000" sy="-100000" algn="bl" rotWithShape="0"/>
                </a:effectLst>
                <a:latin typeface="微软雅黑" panose="020B0503020204020204" pitchFamily="34" charset="-122"/>
                <a:ea typeface="微软雅黑" panose="020B0503020204020204" pitchFamily="34" charset="-122"/>
                <a:cs typeface="+mj-cs"/>
              </a:rPr>
              <a:t>        </a:t>
            </a:r>
            <a:r>
              <a:rPr lang="zh-CN" altLang="en-US" sz="1400" kern="0" dirty="0">
                <a:solidFill>
                  <a:srgbClr val="434343"/>
                </a:solidFill>
                <a:effectLst>
                  <a:outerShdw blurRad="50800" dist="38100" dir="5400000" algn="t" rotWithShape="0">
                    <a:prstClr val="black">
                      <a:alpha val="40000"/>
                    </a:prstClr>
                  </a:outerShdw>
                  <a:reflection blurRad="6350" stA="55000" endA="300" endPos="45500" dir="5400000" sy="-100000" algn="bl" rotWithShape="0"/>
                </a:effectLst>
                <a:latin typeface="微软雅黑" panose="020B0503020204020204" pitchFamily="34" charset="-122"/>
                <a:ea typeface="微软雅黑" panose="020B0503020204020204" pitchFamily="34" charset="-122"/>
                <a:cs typeface="+mj-cs"/>
              </a:rPr>
              <a:t>主讲：刘芳</a:t>
            </a:r>
            <a:endParaRPr lang="en-US" altLang="zh-CN" sz="1400" kern="0" dirty="0">
              <a:solidFill>
                <a:srgbClr val="434343"/>
              </a:solidFill>
              <a:effectLst>
                <a:outerShdw blurRad="50800" dist="38100" dir="5400000" algn="t" rotWithShape="0">
                  <a:prstClr val="black">
                    <a:alpha val="40000"/>
                  </a:prstClr>
                </a:outerShdw>
                <a:reflection blurRad="6350" stA="55000" endA="300" endPos="45500" dir="5400000" sy="-100000" algn="bl" rotWithShape="0"/>
              </a:effectLst>
              <a:latin typeface="+mj-lt"/>
              <a:ea typeface="宋体" panose="02010600030101010101" pitchFamily="2" charset="-122"/>
              <a:cs typeface="+mj-cs"/>
            </a:endParaRPr>
          </a:p>
        </p:txBody>
      </p:sp>
      <p:sp>
        <p:nvSpPr>
          <p:cNvPr id="2" name="标题 1"/>
          <p:cNvSpPr>
            <a:spLocks noGrp="1"/>
          </p:cNvSpPr>
          <p:nvPr>
            <p:ph type="title"/>
          </p:nvPr>
        </p:nvSpPr>
        <p:spPr/>
        <p:txBody>
          <a:bodyPr/>
          <a:lstStyle>
            <a:lvl1pPr>
              <a:defRPr>
                <a:effectLst>
                  <a:outerShdw blurRad="50800" dist="38100" dir="5400000" algn="t" rotWithShape="0">
                    <a:prstClr val="black">
                      <a:alpha val="40000"/>
                    </a:prstClr>
                  </a:outerShdw>
                  <a:reflection blurRad="6350" stA="55000" endA="300" endPos="45500" dir="5400000" sy="-100000" algn="bl" rotWithShape="0"/>
                </a:effectLst>
              </a:defRPr>
            </a:lvl1pPr>
          </a:lstStyle>
          <a:p>
            <a:r>
              <a:rPr lang="zh-CN" altLang="en-US"/>
              <a:t>单击此处编辑母版标题样式</a:t>
            </a:r>
          </a:p>
        </p:txBody>
      </p:sp>
      <p:sp>
        <p:nvSpPr>
          <p:cNvPr id="3" name="内容占位符 2"/>
          <p:cNvSpPr>
            <a:spLocks noGrp="1"/>
          </p:cNvSpPr>
          <p:nvPr>
            <p:ph idx="1"/>
          </p:nvPr>
        </p:nvSpPr>
        <p:spPr/>
        <p:txBody>
          <a:bodyPr/>
          <a:lstStyle>
            <a:lvl1pPr>
              <a:buNone/>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716150E2-C21E-4AD4-9F60-093BE0707213}" type="slidenum">
              <a:rPr lang="en-US" altLang="zh-CN"/>
              <a:t>‹#›</a:t>
            </a:fld>
            <a:endParaRPr lang="en-US" altLang="zh-CN"/>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4" name="矩形 3"/>
          <p:cNvSpPr/>
          <p:nvPr userDrawn="1"/>
        </p:nvSpPr>
        <p:spPr>
          <a:xfrm>
            <a:off x="0" y="6537325"/>
            <a:ext cx="12192000" cy="357188"/>
          </a:xfrm>
          <a:prstGeom prst="rect">
            <a:avLst/>
          </a:prstGeom>
          <a:gradFill flip="none" rotWithShape="0">
            <a:gsLst>
              <a:gs pos="100000">
                <a:schemeClr val="accent1"/>
              </a:gs>
              <a:gs pos="50000">
                <a:schemeClr val="accent1">
                  <a:tint val="44500"/>
                  <a:satMod val="160000"/>
                </a:schemeClr>
              </a:gs>
              <a:gs pos="50000">
                <a:schemeClr val="accent1">
                  <a:tint val="44500"/>
                  <a:satMod val="160000"/>
                </a:schemeClr>
              </a:gs>
              <a:gs pos="50000">
                <a:schemeClr val="bg2">
                  <a:lumMod val="60000"/>
                  <a:lumOff val="40000"/>
                  <a:alpha val="0"/>
                </a:schemeClr>
              </a:gs>
              <a:gs pos="100000">
                <a:schemeClr val="accent1">
                  <a:tint val="23500"/>
                  <a:satMod val="160000"/>
                </a:schemeClr>
              </a:gs>
            </a:gsLst>
            <a:lin ang="0" scaled="1"/>
            <a:tileRect/>
          </a:gradFill>
          <a:ln>
            <a:no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5" name="Rectangle 2"/>
          <p:cNvSpPr txBox="1">
            <a:spLocks noChangeArrowheads="1"/>
          </p:cNvSpPr>
          <p:nvPr userDrawn="1"/>
        </p:nvSpPr>
        <p:spPr bwMode="auto">
          <a:xfrm>
            <a:off x="1200151" y="6413501"/>
            <a:ext cx="9726083" cy="563563"/>
          </a:xfrm>
          <a:prstGeom prst="rect">
            <a:avLst/>
          </a:prstGeom>
          <a:noFill/>
          <a:ln w="9525">
            <a:noFill/>
            <a:miter lim="800000"/>
          </a:ln>
        </p:spPr>
        <p:txBody>
          <a:bodyPr anchor="ctr"/>
          <a:lstStyle/>
          <a:p>
            <a:pPr algn="ctr">
              <a:defRPr/>
            </a:pPr>
            <a:r>
              <a:rPr lang="en-US" altLang="zh-CN" sz="1400" kern="0" dirty="0">
                <a:solidFill>
                  <a:srgbClr val="434343"/>
                </a:solidFill>
                <a:effectLst>
                  <a:outerShdw blurRad="50800" dist="38100" dir="5400000" algn="t" rotWithShape="0">
                    <a:prstClr val="black">
                      <a:alpha val="40000"/>
                    </a:prstClr>
                  </a:outerShdw>
                  <a:reflection blurRad="6350" stA="55000" endA="300" endPos="45500" dir="5400000" sy="-100000" algn="bl" rotWithShape="0"/>
                </a:effectLst>
                <a:latin typeface="微软雅黑" panose="020B0503020204020204" pitchFamily="34" charset="-122"/>
                <a:ea typeface="微软雅黑" panose="020B0503020204020204" pitchFamily="34" charset="-122"/>
                <a:cs typeface="+mj-cs"/>
              </a:rPr>
              <a:t>Web</a:t>
            </a:r>
            <a:r>
              <a:rPr lang="zh-CN" altLang="en-US" sz="1400" kern="0" dirty="0">
                <a:solidFill>
                  <a:srgbClr val="434343"/>
                </a:solidFill>
                <a:effectLst>
                  <a:outerShdw blurRad="50800" dist="38100" dir="5400000" algn="t" rotWithShape="0">
                    <a:prstClr val="black">
                      <a:alpha val="40000"/>
                    </a:prstClr>
                  </a:outerShdw>
                  <a:reflection blurRad="6350" stA="55000" endA="300" endPos="45500" dir="5400000" sy="-100000" algn="bl" rotWithShape="0"/>
                </a:effectLst>
                <a:latin typeface="微软雅黑" panose="020B0503020204020204" pitchFamily="34" charset="-122"/>
                <a:ea typeface="微软雅黑" panose="020B0503020204020204" pitchFamily="34" charset="-122"/>
                <a:cs typeface="+mj-cs"/>
              </a:rPr>
              <a:t>界面布局</a:t>
            </a:r>
            <a:r>
              <a:rPr lang="en-US" altLang="zh-CN" sz="1400" kern="0" dirty="0">
                <a:solidFill>
                  <a:srgbClr val="434343"/>
                </a:solidFill>
                <a:effectLst>
                  <a:outerShdw blurRad="50800" dist="38100" dir="5400000" algn="t" rotWithShape="0">
                    <a:prstClr val="black">
                      <a:alpha val="40000"/>
                    </a:prstClr>
                  </a:outerShdw>
                  <a:reflection blurRad="6350" stA="55000" endA="300" endPos="45500" dir="5400000" sy="-100000" algn="bl" rotWithShape="0"/>
                </a:effectLst>
                <a:latin typeface="微软雅黑" panose="020B0503020204020204" pitchFamily="34" charset="-122"/>
                <a:ea typeface="微软雅黑" panose="020B0503020204020204" pitchFamily="34" charset="-122"/>
                <a:cs typeface="+mj-cs"/>
              </a:rPr>
              <a:t>        </a:t>
            </a:r>
            <a:r>
              <a:rPr lang="zh-CN" altLang="en-US" sz="1400" kern="0" dirty="0">
                <a:solidFill>
                  <a:srgbClr val="434343"/>
                </a:solidFill>
                <a:effectLst>
                  <a:outerShdw blurRad="50800" dist="38100" dir="5400000" algn="t" rotWithShape="0">
                    <a:prstClr val="black">
                      <a:alpha val="40000"/>
                    </a:prstClr>
                  </a:outerShdw>
                  <a:reflection blurRad="6350" stA="55000" endA="300" endPos="45500" dir="5400000" sy="-100000" algn="bl" rotWithShape="0"/>
                </a:effectLst>
                <a:latin typeface="微软雅黑" panose="020B0503020204020204" pitchFamily="34" charset="-122"/>
                <a:ea typeface="微软雅黑" panose="020B0503020204020204" pitchFamily="34" charset="-122"/>
                <a:cs typeface="+mj-cs"/>
              </a:rPr>
              <a:t>主讲：刘芳</a:t>
            </a:r>
            <a:endParaRPr lang="en-US" altLang="zh-CN" sz="1400" kern="0" dirty="0">
              <a:solidFill>
                <a:srgbClr val="434343"/>
              </a:solidFill>
              <a:effectLst>
                <a:outerShdw blurRad="50800" dist="38100" dir="5400000" algn="t" rotWithShape="0">
                  <a:prstClr val="black">
                    <a:alpha val="40000"/>
                  </a:prstClr>
                </a:outerShdw>
                <a:reflection blurRad="6350" stA="55000" endA="300" endPos="45500" dir="5400000" sy="-100000" algn="bl" rotWithShape="0"/>
              </a:effectLst>
              <a:latin typeface="+mj-lt"/>
              <a:ea typeface="宋体" panose="02010600030101010101" pitchFamily="2" charset="-122"/>
              <a:cs typeface="+mj-cs"/>
            </a:endParaRPr>
          </a:p>
        </p:txBody>
      </p:sp>
      <p:sp>
        <p:nvSpPr>
          <p:cNvPr id="2" name="标题 1"/>
          <p:cNvSpPr>
            <a:spLocks noGrp="1"/>
          </p:cNvSpPr>
          <p:nvPr>
            <p:ph type="title"/>
          </p:nvPr>
        </p:nvSpPr>
        <p:spPr/>
        <p:txBody>
          <a:bodyPr/>
          <a:lstStyle>
            <a:lvl1pPr>
              <a:defRPr>
                <a:effectLst>
                  <a:outerShdw blurRad="50800" dist="38100" dir="5400000" algn="t" rotWithShape="0">
                    <a:prstClr val="black">
                      <a:alpha val="40000"/>
                    </a:prstClr>
                  </a:outerShdw>
                  <a:reflection blurRad="6350" stA="55000" endA="300" endPos="45500" dir="5400000" sy="-100000" algn="bl" rotWithShape="0"/>
                </a:effectLst>
              </a:defRPr>
            </a:lvl1pPr>
          </a:lstStyle>
          <a:p>
            <a:r>
              <a:rPr lang="zh-CN" altLang="en-US"/>
              <a:t>单击此处编辑母版标题样式</a:t>
            </a:r>
          </a:p>
        </p:txBody>
      </p:sp>
      <p:sp>
        <p:nvSpPr>
          <p:cNvPr id="3" name="内容占位符 2"/>
          <p:cNvSpPr>
            <a:spLocks noGrp="1"/>
          </p:cNvSpPr>
          <p:nvPr>
            <p:ph idx="1"/>
          </p:nvPr>
        </p:nvSpPr>
        <p:spPr>
          <a:xfrm>
            <a:off x="609600" y="1066800"/>
            <a:ext cx="5198368" cy="5324475"/>
          </a:xfrm>
        </p:spPr>
        <p:txBody>
          <a:bodyPr/>
          <a:lstStyle>
            <a:lvl1pPr>
              <a:buNone/>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716150E2-C21E-4AD4-9F60-093BE0707213}" type="slidenum">
              <a:rPr lang="en-US" altLang="zh-CN"/>
              <a:t>‹#›</a:t>
            </a:fld>
            <a:endParaRPr lang="en-US" altLang="zh-CN"/>
          </a:p>
        </p:txBody>
      </p:sp>
      <p:sp>
        <p:nvSpPr>
          <p:cNvPr id="9" name="图片占位符 8"/>
          <p:cNvSpPr>
            <a:spLocks noGrp="1"/>
          </p:cNvSpPr>
          <p:nvPr>
            <p:ph type="pic" sz="quarter" idx="12"/>
          </p:nvPr>
        </p:nvSpPr>
        <p:spPr>
          <a:xfrm>
            <a:off x="6288021" y="1125538"/>
            <a:ext cx="5279563" cy="5287962"/>
          </a:xfrm>
        </p:spPr>
        <p:txBody>
          <a:bodyPr/>
          <a:lstStyle/>
          <a:p>
            <a:endParaRPr lang="zh-CN" altLang="en-US"/>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buNone/>
              <a:defRPr b="1"/>
            </a:lvl1pPr>
            <a:lvl2pPr>
              <a:buNone/>
              <a:defRPr>
                <a:solidFill>
                  <a:srgbClr val="002060"/>
                </a:solidFill>
                <a:latin typeface="黑体" panose="02010609060101010101" pitchFamily="49" charset="-122"/>
                <a:ea typeface="黑体" panose="02010609060101010101" pitchFamily="49" charset="-122"/>
              </a:defRPr>
            </a:lvl2pPr>
            <a:lvl3pPr>
              <a:buNone/>
              <a:defRPr/>
            </a:lvl3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a:xfrm>
            <a:off x="609600" y="6356351"/>
            <a:ext cx="2844800" cy="365125"/>
          </a:xfrm>
          <a:prstGeom prst="rect">
            <a:avLst/>
          </a:prstGeom>
        </p:spPr>
        <p:txBody>
          <a:bodyPr vert="horz" lIns="91440" tIns="45720" rIns="91440" bIns="45720" rtlCol="0" anchor="ctr"/>
          <a:lstStyle>
            <a:lvl1pPr>
              <a:defRPr/>
            </a:lvl1pPr>
          </a:lstStyle>
          <a:p>
            <a:pPr fontAlgn="base">
              <a:defRPr/>
            </a:pPr>
            <a:fld id="{E1540D54-47AE-4558-B8F9-3D32AF3786AB}" type="datetimeFigureOut">
              <a:rPr lang="zh-CN" altLang="en-US" strike="noStrike" noProof="1">
                <a:latin typeface="Arial" panose="020B0604020202020204" pitchFamily="34" charset="0"/>
                <a:ea typeface="宋体" panose="02010600030101010101" pitchFamily="2" charset="-122"/>
                <a:cs typeface="+mn-cs"/>
              </a:rPr>
              <a:t>2022/3/20</a:t>
            </a:fld>
            <a:endParaRPr lang="zh-CN" altLang="en-US" strike="noStrike" noProof="1"/>
          </a:p>
        </p:txBody>
      </p:sp>
      <p:sp>
        <p:nvSpPr>
          <p:cNvPr id="5" name="页脚占位符 4"/>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lvl1pPr>
              <a:defRPr b="1">
                <a:solidFill>
                  <a:srgbClr val="C00000"/>
                </a:solidFill>
              </a:defRPr>
            </a:lvl1pPr>
          </a:lstStyle>
          <a:p>
            <a:pPr fontAlgn="base">
              <a:defRPr/>
            </a:pPr>
            <a:endParaRPr lang="zh-CN" altLang="en-US" strike="noStrike" noProof="1"/>
          </a:p>
        </p:txBody>
      </p:sp>
      <p:sp>
        <p:nvSpPr>
          <p:cNvPr id="6" name="灯片编号占位符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lvl1pPr>
              <a:defRPr/>
            </a:lvl1pPr>
          </a:lstStyle>
          <a:p>
            <a:pPr fontAlgn="base">
              <a:defRPr/>
            </a:pPr>
            <a:fld id="{5C166151-48A2-408F-8C5D-43AF805AE299}"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36542921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fontAlgn="base"/>
            <a:r>
              <a:rPr lang="zh-CN" altLang="en-US" strike="noStrike"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vert="horz" lIns="91440" tIns="45720" rIns="91440" bIns="45720" rtlCol="0" anchor="ctr"/>
          <a:lstStyle>
            <a:lvl1pPr>
              <a:defRPr/>
            </a:lvl1pPr>
          </a:lstStyle>
          <a:p>
            <a:pPr fontAlgn="base">
              <a:defRPr/>
            </a:pPr>
            <a:fld id="{DF43E98B-8030-40AA-8B61-E606F7AA40FF}" type="datetime1">
              <a:rPr lang="zh-CN" altLang="en-US" strike="noStrike" noProof="1">
                <a:latin typeface="Arial" panose="020B0604020202020204" pitchFamily="34" charset="0"/>
                <a:ea typeface="宋体" panose="02010600030101010101" pitchFamily="2" charset="-122"/>
                <a:cs typeface="+mn-cs"/>
              </a:rPr>
              <a:t>2022/3/20</a:t>
            </a:fld>
            <a:endParaRPr lang="zh-CN" altLang="en-US" strike="noStrike" noProof="1"/>
          </a:p>
        </p:txBody>
      </p:sp>
      <p:sp>
        <p:nvSpPr>
          <p:cNvPr id="6" name="页脚占位符 5"/>
          <p:cNvSpPr>
            <a:spLocks noGrp="1"/>
          </p:cNvSpPr>
          <p:nvPr>
            <p:ph type="ftr" sz="quarter" idx="11"/>
          </p:nvPr>
        </p:nvSpPr>
        <p:spPr>
          <a:xfrm>
            <a:off x="4165600" y="6356351"/>
            <a:ext cx="3860800" cy="365125"/>
          </a:xfrm>
          <a:prstGeom prst="rect">
            <a:avLst/>
          </a:prstGeom>
        </p:spPr>
        <p:txBody>
          <a:bodyPr vert="horz" lIns="91440" tIns="45720" rIns="91440" bIns="45720" rtlCol="0" anchor="ctr"/>
          <a:lstStyle>
            <a:lvl1pPr>
              <a:defRPr b="0" kern="1200">
                <a:latin typeface="+mn-lt"/>
              </a:defRPr>
            </a:lvl1pPr>
          </a:lstStyle>
          <a:p>
            <a:pPr fontAlgn="base">
              <a:defRPr/>
            </a:pPr>
            <a:r>
              <a:rPr lang="zh-CN" altLang="en-US" strike="noStrike" noProof="1">
                <a:latin typeface="+mn-lt"/>
                <a:ea typeface="宋体" panose="02010600030101010101" pitchFamily="2" charset="-122"/>
                <a:cs typeface="+mn-cs"/>
              </a:rPr>
              <a:t>第</a:t>
            </a:r>
            <a:r>
              <a:rPr lang="en-US" altLang="zh-CN" strike="noStrike" noProof="1">
                <a:latin typeface="+mn-lt"/>
                <a:ea typeface="宋体" panose="02010600030101010101" pitchFamily="2" charset="-122"/>
                <a:cs typeface="+mn-cs"/>
              </a:rPr>
              <a:t>4</a:t>
            </a:r>
            <a:r>
              <a:rPr lang="zh-CN" altLang="en-US" strike="noStrike" noProof="1">
                <a:latin typeface="+mn-lt"/>
                <a:ea typeface="宋体" panose="02010600030101010101" pitchFamily="2" charset="-122"/>
                <a:cs typeface="+mn-cs"/>
              </a:rPr>
              <a:t>章 实现</a:t>
            </a:r>
            <a:r>
              <a:rPr lang="en-US" altLang="zh-CN" strike="noStrike" noProof="1">
                <a:latin typeface="+mn-lt"/>
                <a:ea typeface="宋体" panose="02010600030101010101" pitchFamily="2" charset="-122"/>
                <a:cs typeface="+mn-cs"/>
              </a:rPr>
              <a:t>DNS</a:t>
            </a:r>
            <a:r>
              <a:rPr lang="zh-CN" altLang="en-US" strike="noStrike" noProof="1">
                <a:latin typeface="+mn-lt"/>
                <a:ea typeface="宋体" panose="02010600030101010101" pitchFamily="2" charset="-122"/>
                <a:cs typeface="+mn-cs"/>
              </a:rPr>
              <a:t>服务</a:t>
            </a:r>
            <a:endParaRPr lang="zh-CN" altLang="en-US" strike="noStrike" noProof="1"/>
          </a:p>
        </p:txBody>
      </p:sp>
      <p:sp>
        <p:nvSpPr>
          <p:cNvPr id="7" name="灯片编号占位符 6"/>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lvl1pPr>
              <a:defRPr/>
            </a:lvl1pPr>
          </a:lstStyle>
          <a:p>
            <a:pPr fontAlgn="base">
              <a:defRPr/>
            </a:pPr>
            <a:fld id="{9BC6D5C1-808A-48D0-BEA9-0917CDFFEE21}"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26313902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日期占位符 4"/>
          <p:cNvSpPr>
            <a:spLocks noGrp="1"/>
          </p:cNvSpPr>
          <p:nvPr>
            <p:ph type="dt" sz="half" idx="10"/>
          </p:nvPr>
        </p:nvSpPr>
        <p:spPr/>
        <p:txBody>
          <a:bodyPr/>
          <a:lstStyle/>
          <a:p>
            <a:pPr fontAlgn="base">
              <a:defRPr/>
            </a:pPr>
            <a:fld id="{B333E9F2-8570-4F07-9A4D-808E7AC64D56}" type="datetimeFigureOut">
              <a:rPr lang="zh-CN" altLang="en-US" strike="noStrike" noProof="1">
                <a:latin typeface="Arial" panose="020B0604020202020204" pitchFamily="34" charset="0"/>
                <a:ea typeface="宋体" panose="02010600030101010101" pitchFamily="2" charset="-122"/>
                <a:cs typeface="+mn-cs"/>
              </a:rPr>
              <a:t>2022/3/20</a:t>
            </a:fld>
            <a:endParaRPr lang="zh-CN" altLang="en-US" strike="noStrike" noProof="1"/>
          </a:p>
        </p:txBody>
      </p:sp>
      <p:sp>
        <p:nvSpPr>
          <p:cNvPr id="6" name="页脚占位符 5"/>
          <p:cNvSpPr>
            <a:spLocks noGrp="1"/>
          </p:cNvSpPr>
          <p:nvPr>
            <p:ph type="ftr" sz="quarter" idx="11"/>
          </p:nvPr>
        </p:nvSpPr>
        <p:spPr/>
        <p:txBody>
          <a:bodyPr/>
          <a:lstStyle/>
          <a:p>
            <a:pPr fontAlgn="base">
              <a:defRPr/>
            </a:pPr>
            <a:endParaRPr lang="zh-CN" altLang="en-US" strike="noStrike" noProof="1"/>
          </a:p>
        </p:txBody>
      </p:sp>
      <p:sp>
        <p:nvSpPr>
          <p:cNvPr id="7" name="灯片编号占位符 6"/>
          <p:cNvSpPr>
            <a:spLocks noGrp="1"/>
          </p:cNvSpPr>
          <p:nvPr>
            <p:ph type="sldNum" sz="quarter" idx="12"/>
          </p:nvPr>
        </p:nvSpPr>
        <p:spPr/>
        <p:txBody>
          <a:bodyPr/>
          <a:lstStyle/>
          <a:p>
            <a:pPr fontAlgn="base">
              <a:defRPr/>
            </a:pPr>
            <a:fld id="{1555FD8D-C226-4D12-BBA6-FEC5BD6B45C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29255760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7" name="日期占位符 6"/>
          <p:cNvSpPr>
            <a:spLocks noGrp="1"/>
          </p:cNvSpPr>
          <p:nvPr>
            <p:ph type="dt" sz="half" idx="10"/>
          </p:nvPr>
        </p:nvSpPr>
        <p:spPr/>
        <p:txBody>
          <a:bodyPr/>
          <a:lstStyle/>
          <a:p>
            <a:pPr fontAlgn="base">
              <a:defRPr/>
            </a:pPr>
            <a:fld id="{B333E9F2-8570-4F07-9A4D-808E7AC64D56}" type="datetimeFigureOut">
              <a:rPr lang="zh-CN" altLang="en-US" strike="noStrike" noProof="1">
                <a:latin typeface="Arial" panose="020B0604020202020204" pitchFamily="34" charset="0"/>
                <a:ea typeface="宋体" panose="02010600030101010101" pitchFamily="2" charset="-122"/>
                <a:cs typeface="+mn-cs"/>
              </a:rPr>
              <a:t>2022/3/20</a:t>
            </a:fld>
            <a:endParaRPr lang="zh-CN" altLang="en-US" strike="noStrike" noProof="1"/>
          </a:p>
        </p:txBody>
      </p:sp>
      <p:sp>
        <p:nvSpPr>
          <p:cNvPr id="8" name="页脚占位符 7"/>
          <p:cNvSpPr>
            <a:spLocks noGrp="1"/>
          </p:cNvSpPr>
          <p:nvPr>
            <p:ph type="ftr" sz="quarter" idx="11"/>
          </p:nvPr>
        </p:nvSpPr>
        <p:spPr/>
        <p:txBody>
          <a:bodyPr/>
          <a:lstStyle/>
          <a:p>
            <a:pPr fontAlgn="base">
              <a:defRPr/>
            </a:pPr>
            <a:endParaRPr lang="zh-CN" altLang="en-US" strike="noStrike" noProof="1"/>
          </a:p>
        </p:txBody>
      </p:sp>
      <p:sp>
        <p:nvSpPr>
          <p:cNvPr id="9" name="灯片编号占位符 8"/>
          <p:cNvSpPr>
            <a:spLocks noGrp="1"/>
          </p:cNvSpPr>
          <p:nvPr>
            <p:ph type="sldNum" sz="quarter" idx="12"/>
          </p:nvPr>
        </p:nvSpPr>
        <p:spPr/>
        <p:txBody>
          <a:bodyPr/>
          <a:lstStyle/>
          <a:p>
            <a:pPr fontAlgn="base">
              <a:defRPr/>
            </a:pPr>
            <a:fld id="{1555FD8D-C226-4D12-BBA6-FEC5BD6B45C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2979220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10" name="标题 1"/>
          <p:cNvSpPr>
            <a:spLocks noGrp="1"/>
          </p:cNvSpPr>
          <p:nvPr>
            <p:ph type="title"/>
          </p:nvPr>
        </p:nvSpPr>
        <p:spPr>
          <a:xfrm>
            <a:off x="2100330" y="313611"/>
            <a:ext cx="6510271" cy="652306"/>
          </a:xfrm>
        </p:spPr>
        <p:txBody>
          <a:bodyPr>
            <a:normAutofit/>
          </a:bodyPr>
          <a:lstStyle>
            <a:lvl1pPr>
              <a:defRPr sz="2400">
                <a:latin typeface="微软雅黑" panose="020B0503020204020204" charset="-122"/>
                <a:ea typeface="微软雅黑" panose="020B0503020204020204" charset="-122"/>
              </a:defRPr>
            </a:lvl1pPr>
          </a:lstStyle>
          <a:p>
            <a:pPr fontAlgn="auto"/>
            <a:r>
              <a:rPr lang="zh-CN" altLang="en-US" strike="noStrike" noProof="1"/>
              <a:t>单击此处编辑母版标题样式</a:t>
            </a:r>
          </a:p>
        </p:txBody>
      </p:sp>
      <p:sp>
        <p:nvSpPr>
          <p:cNvPr id="2" name="日期占位符 1"/>
          <p:cNvSpPr>
            <a:spLocks noGrp="1"/>
          </p:cNvSpPr>
          <p:nvPr>
            <p:ph type="dt" sz="half" idx="10"/>
          </p:nvPr>
        </p:nvSpPr>
        <p:spPr>
          <a:xfrm>
            <a:off x="838200" y="6356351"/>
            <a:ext cx="2743200" cy="365125"/>
          </a:xfrm>
          <a:prstGeom prst="rect">
            <a:avLst/>
          </a:prstGeom>
        </p:spPr>
        <p:txBody>
          <a:bodyPr vert="horz" lIns="91440" tIns="45720" rIns="91440" bIns="45720" rtlCol="0" anchor="ctr"/>
          <a:lstStyle/>
          <a:p>
            <a:pPr>
              <a:defRPr/>
            </a:pPr>
            <a:endParaRPr lang="en-US" altLang="zh-CN"/>
          </a:p>
        </p:txBody>
      </p:sp>
      <p:sp>
        <p:nvSpPr>
          <p:cNvPr id="7" name="页脚占位符 6"/>
          <p:cNvSpPr>
            <a:spLocks noGrp="1"/>
          </p:cNvSpPr>
          <p:nvPr>
            <p:ph type="ftr" sz="quarter" idx="11"/>
          </p:nvPr>
        </p:nvSpPr>
        <p:spPr>
          <a:xfrm>
            <a:off x="4038600" y="6356351"/>
            <a:ext cx="4114800" cy="365125"/>
          </a:xfrm>
          <a:prstGeom prst="rect">
            <a:avLst/>
          </a:prstGeom>
        </p:spPr>
        <p:txBody>
          <a:bodyPr vert="horz" lIns="91440" tIns="45720" rIns="91440" bIns="45720" rtlCol="0" anchor="ctr"/>
          <a:lstStyle/>
          <a:p>
            <a:pPr>
              <a:defRPr/>
            </a:pPr>
            <a:endParaRPr lang="en-US" altLang="zh-CN"/>
          </a:p>
        </p:txBody>
      </p:sp>
      <p:sp>
        <p:nvSpPr>
          <p:cNvPr id="8" name="灯片编号占位符 7"/>
          <p:cNvSpPr>
            <a:spLocks noGrp="1"/>
          </p:cNvSpPr>
          <p:nvPr>
            <p:ph type="sldNum" sz="quarter" idx="12"/>
          </p:nvPr>
        </p:nvSpPr>
        <p:spPr>
          <a:xfrm>
            <a:off x="8610600" y="6356351"/>
            <a:ext cx="2743200" cy="365125"/>
          </a:xfrm>
          <a:prstGeom prst="rect">
            <a:avLst/>
          </a:prstGeom>
        </p:spPr>
        <p:txBody>
          <a:bodyPr vert="horz" lIns="91440" tIns="45720" rIns="91440" bIns="45720" rtlCol="0" anchor="ct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148009418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defRPr/>
            </a:pPr>
            <a:fld id="{B333E9F2-8570-4F07-9A4D-808E7AC64D56}" type="datetimeFigureOut">
              <a:rPr lang="zh-CN" altLang="en-US" strike="noStrike" noProof="1">
                <a:latin typeface="Arial" panose="020B0604020202020204" pitchFamily="34" charset="0"/>
                <a:ea typeface="宋体" panose="02010600030101010101" pitchFamily="2" charset="-122"/>
                <a:cs typeface="+mn-cs"/>
              </a:rPr>
              <a:t>2022/3/20</a:t>
            </a:fld>
            <a:endParaRPr lang="zh-CN" altLang="en-US" strike="noStrike" noProof="1"/>
          </a:p>
        </p:txBody>
      </p:sp>
      <p:sp>
        <p:nvSpPr>
          <p:cNvPr id="4" name="页脚占位符 3"/>
          <p:cNvSpPr>
            <a:spLocks noGrp="1"/>
          </p:cNvSpPr>
          <p:nvPr>
            <p:ph type="ftr" sz="quarter" idx="11"/>
          </p:nvPr>
        </p:nvSpPr>
        <p:spPr/>
        <p:txBody>
          <a:bodyPr/>
          <a:lstStyle/>
          <a:p>
            <a:pPr fontAlgn="base">
              <a:defRPr/>
            </a:pPr>
            <a:endParaRPr lang="zh-CN" altLang="en-US" strike="noStrike" noProof="1"/>
          </a:p>
        </p:txBody>
      </p:sp>
      <p:sp>
        <p:nvSpPr>
          <p:cNvPr id="5" name="灯片编号占位符 4"/>
          <p:cNvSpPr>
            <a:spLocks noGrp="1"/>
          </p:cNvSpPr>
          <p:nvPr>
            <p:ph type="sldNum" sz="quarter" idx="12"/>
          </p:nvPr>
        </p:nvSpPr>
        <p:spPr/>
        <p:txBody>
          <a:bodyPr/>
          <a:lstStyle/>
          <a:p>
            <a:pPr fontAlgn="base">
              <a:defRPr/>
            </a:pPr>
            <a:fld id="{1555FD8D-C226-4D12-BBA6-FEC5BD6B45C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31115406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defRPr/>
            </a:pPr>
            <a:fld id="{B333E9F2-8570-4F07-9A4D-808E7AC64D56}" type="datetimeFigureOut">
              <a:rPr lang="zh-CN" altLang="en-US" strike="noStrike" noProof="1">
                <a:latin typeface="Arial" panose="020B0604020202020204" pitchFamily="34" charset="0"/>
                <a:ea typeface="宋体" panose="02010600030101010101" pitchFamily="2" charset="-122"/>
                <a:cs typeface="+mn-cs"/>
              </a:rPr>
              <a:t>2022/3/20</a:t>
            </a:fld>
            <a:endParaRPr lang="zh-CN" altLang="en-US" strike="noStrike" noProof="1"/>
          </a:p>
        </p:txBody>
      </p:sp>
      <p:sp>
        <p:nvSpPr>
          <p:cNvPr id="3" name="页脚占位符 2"/>
          <p:cNvSpPr>
            <a:spLocks noGrp="1"/>
          </p:cNvSpPr>
          <p:nvPr>
            <p:ph type="ftr" sz="quarter" idx="11"/>
          </p:nvPr>
        </p:nvSpPr>
        <p:spPr/>
        <p:txBody>
          <a:bodyPr/>
          <a:lstStyle/>
          <a:p>
            <a:pPr fontAlgn="base">
              <a:defRPr/>
            </a:pPr>
            <a:endParaRPr lang="zh-CN" altLang="en-US" strike="noStrike" noProof="1"/>
          </a:p>
        </p:txBody>
      </p:sp>
      <p:sp>
        <p:nvSpPr>
          <p:cNvPr id="4" name="灯片编号占位符 3"/>
          <p:cNvSpPr>
            <a:spLocks noGrp="1"/>
          </p:cNvSpPr>
          <p:nvPr>
            <p:ph type="sldNum" sz="quarter" idx="12"/>
          </p:nvPr>
        </p:nvSpPr>
        <p:spPr/>
        <p:txBody>
          <a:bodyPr/>
          <a:lstStyle/>
          <a:p>
            <a:pPr fontAlgn="base">
              <a:defRPr/>
            </a:pPr>
            <a:fld id="{1555FD8D-C226-4D12-BBA6-FEC5BD6B45C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312111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defRPr/>
            </a:pPr>
            <a:fld id="{B333E9F2-8570-4F07-9A4D-808E7AC64D56}" type="datetimeFigureOut">
              <a:rPr lang="zh-CN" altLang="en-US" strike="noStrike" noProof="1">
                <a:latin typeface="Arial" panose="020B0604020202020204" pitchFamily="34" charset="0"/>
                <a:ea typeface="宋体" panose="02010600030101010101" pitchFamily="2" charset="-122"/>
                <a:cs typeface="+mn-cs"/>
              </a:rPr>
              <a:t>2022/3/20</a:t>
            </a:fld>
            <a:endParaRPr lang="zh-CN" altLang="en-US" strike="noStrike" noProof="1"/>
          </a:p>
        </p:txBody>
      </p:sp>
      <p:sp>
        <p:nvSpPr>
          <p:cNvPr id="6" name="页脚占位符 5"/>
          <p:cNvSpPr>
            <a:spLocks noGrp="1"/>
          </p:cNvSpPr>
          <p:nvPr>
            <p:ph type="ftr" sz="quarter" idx="11"/>
          </p:nvPr>
        </p:nvSpPr>
        <p:spPr/>
        <p:txBody>
          <a:bodyPr/>
          <a:lstStyle/>
          <a:p>
            <a:pPr fontAlgn="base">
              <a:defRPr/>
            </a:pPr>
            <a:endParaRPr lang="zh-CN" altLang="en-US" strike="noStrike" noProof="1"/>
          </a:p>
        </p:txBody>
      </p:sp>
      <p:sp>
        <p:nvSpPr>
          <p:cNvPr id="7" name="灯片编号占位符 6"/>
          <p:cNvSpPr>
            <a:spLocks noGrp="1"/>
          </p:cNvSpPr>
          <p:nvPr>
            <p:ph type="sldNum" sz="quarter" idx="12"/>
          </p:nvPr>
        </p:nvSpPr>
        <p:spPr/>
        <p:txBody>
          <a:bodyPr/>
          <a:lstStyle/>
          <a:p>
            <a:pPr fontAlgn="base">
              <a:defRPr/>
            </a:pPr>
            <a:fld id="{1555FD8D-C226-4D12-BBA6-FEC5BD6B45C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29138438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fontAlgn="base">
              <a:defRPr/>
            </a:pPr>
            <a:fld id="{B333E9F2-8570-4F07-9A4D-808E7AC64D56}" type="datetimeFigureOut">
              <a:rPr lang="zh-CN" altLang="en-US" strike="noStrike" noProof="1">
                <a:latin typeface="Arial" panose="020B0604020202020204" pitchFamily="34" charset="0"/>
                <a:ea typeface="宋体" panose="02010600030101010101" pitchFamily="2" charset="-122"/>
                <a:cs typeface="+mn-cs"/>
              </a:rPr>
              <a:t>2022/3/20</a:t>
            </a:fld>
            <a:endParaRPr lang="zh-CN" altLang="en-US" strike="noStrike" noProof="1"/>
          </a:p>
        </p:txBody>
      </p:sp>
      <p:sp>
        <p:nvSpPr>
          <p:cNvPr id="5" name="页脚占位符 4"/>
          <p:cNvSpPr>
            <a:spLocks noGrp="1"/>
          </p:cNvSpPr>
          <p:nvPr>
            <p:ph type="ftr" sz="quarter" idx="11"/>
          </p:nvPr>
        </p:nvSpPr>
        <p:spPr/>
        <p:txBody>
          <a:bodyPr/>
          <a:lstStyle/>
          <a:p>
            <a:pPr fontAlgn="base">
              <a:defRPr/>
            </a:pPr>
            <a:endParaRPr lang="zh-CN" altLang="en-US" strike="noStrike" noProof="1"/>
          </a:p>
        </p:txBody>
      </p:sp>
      <p:sp>
        <p:nvSpPr>
          <p:cNvPr id="6" name="灯片编号占位符 5"/>
          <p:cNvSpPr>
            <a:spLocks noGrp="1"/>
          </p:cNvSpPr>
          <p:nvPr>
            <p:ph type="sldNum" sz="quarter" idx="12"/>
          </p:nvPr>
        </p:nvSpPr>
        <p:spPr/>
        <p:txBody>
          <a:bodyPr/>
          <a:lstStyle/>
          <a:p>
            <a:pPr fontAlgn="base">
              <a:defRPr/>
            </a:pPr>
            <a:fld id="{1555FD8D-C226-4D12-BBA6-FEC5BD6B45C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24774105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fontAlgn="base">
              <a:defRPr/>
            </a:pPr>
            <a:fld id="{B333E9F2-8570-4F07-9A4D-808E7AC64D56}" type="datetimeFigureOut">
              <a:rPr lang="zh-CN" altLang="en-US" strike="noStrike" noProof="1">
                <a:latin typeface="Arial" panose="020B0604020202020204" pitchFamily="34" charset="0"/>
                <a:ea typeface="宋体" panose="02010600030101010101" pitchFamily="2" charset="-122"/>
                <a:cs typeface="+mn-cs"/>
              </a:rPr>
              <a:t>2022/3/20</a:t>
            </a:fld>
            <a:endParaRPr lang="zh-CN" altLang="en-US" strike="noStrike" noProof="1"/>
          </a:p>
        </p:txBody>
      </p:sp>
      <p:sp>
        <p:nvSpPr>
          <p:cNvPr id="5" name="页脚占位符 4"/>
          <p:cNvSpPr>
            <a:spLocks noGrp="1"/>
          </p:cNvSpPr>
          <p:nvPr>
            <p:ph type="ftr" sz="quarter" idx="11"/>
          </p:nvPr>
        </p:nvSpPr>
        <p:spPr/>
        <p:txBody>
          <a:bodyPr/>
          <a:lstStyle/>
          <a:p>
            <a:pPr fontAlgn="base">
              <a:defRPr/>
            </a:pPr>
            <a:endParaRPr lang="zh-CN" altLang="en-US" strike="noStrike" noProof="1"/>
          </a:p>
        </p:txBody>
      </p:sp>
      <p:sp>
        <p:nvSpPr>
          <p:cNvPr id="6" name="灯片编号占位符 5"/>
          <p:cNvSpPr>
            <a:spLocks noGrp="1"/>
          </p:cNvSpPr>
          <p:nvPr>
            <p:ph type="sldNum" sz="quarter" idx="12"/>
          </p:nvPr>
        </p:nvSpPr>
        <p:spPr/>
        <p:txBody>
          <a:bodyPr/>
          <a:lstStyle/>
          <a:p>
            <a:pPr fontAlgn="base">
              <a:defRPr/>
            </a:pPr>
            <a:fld id="{1555FD8D-C226-4D12-BBA6-FEC5BD6B45C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8449864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2C1DBB2-D700-4030-B5B0-96B9E9E1773B}" type="datetime1">
              <a:rPr lang="zh-CN" altLang="en-US" smtClean="0"/>
              <a:pPr>
                <a:defRPr/>
              </a:pPr>
              <a:t>2022/3/20</a:t>
            </a:fld>
            <a:endParaRPr lang="zh-CN" altLang="en-US"/>
          </a:p>
        </p:txBody>
      </p:sp>
      <p:sp>
        <p:nvSpPr>
          <p:cNvPr id="3" name="灯片编号占位符 2"/>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251407534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609600" y="1600201"/>
            <a:ext cx="10972800" cy="4525963"/>
          </a:xfrm>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日期占位符 3"/>
          <p:cNvSpPr>
            <a:spLocks noGrp="1"/>
          </p:cNvSpPr>
          <p:nvPr>
            <p:ph type="dt" sz="half" idx="10"/>
          </p:nvPr>
        </p:nvSpPr>
        <p:spPr/>
        <p:txBody>
          <a:bodyPr/>
          <a:lstStyle/>
          <a:p>
            <a:pPr>
              <a:defRPr/>
            </a:pPr>
            <a:fld id="{82C1DBB2-D700-4030-B5B0-96B9E9E1773B}" type="datetime1">
              <a:rPr lang="zh-CN" altLang="en-US" smtClean="0"/>
              <a:pPr>
                <a:defRPr/>
              </a:pPr>
              <a:t>2022/3/20</a:t>
            </a:fld>
            <a:endParaRPr lang="zh-CN" altLang="en-US"/>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13664821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30" y="313611"/>
            <a:ext cx="6510271" cy="652306"/>
          </a:xfrm>
        </p:spPr>
        <p:txBody>
          <a:bodyPr>
            <a:normAutofit/>
          </a:bodyPr>
          <a:lstStyle>
            <a:lvl1pPr>
              <a:defRPr sz="2400">
                <a:latin typeface="微软雅黑" panose="020B0503020204020204" charset="-122"/>
                <a:ea typeface="微软雅黑" panose="020B0503020204020204" charset="-122"/>
              </a:defRPr>
            </a:lvl1p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402975908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1268" name="图片 8" descr="C:\Users\xuhang\Documents\背景3.png背景3"/>
          <p:cNvPicPr>
            <a:picLocks noChangeAspect="1"/>
          </p:cNvPicPr>
          <p:nvPr/>
        </p:nvPicPr>
        <p:blipFill>
          <a:blip r:embed="rId2"/>
          <a:stretch>
            <a:fillRect/>
          </a:stretch>
        </p:blipFill>
        <p:spPr>
          <a:xfrm>
            <a:off x="0" y="0"/>
            <a:ext cx="12192000" cy="6915150"/>
          </a:xfrm>
          <a:prstGeom prst="rect">
            <a:avLst/>
          </a:prstGeom>
          <a:noFill/>
          <a:ln w="9525">
            <a:noFill/>
          </a:ln>
        </p:spPr>
      </p:pic>
      <p:sp>
        <p:nvSpPr>
          <p:cNvPr id="10" name="日期占位符 1"/>
          <p:cNvSpPr>
            <a:spLocks noGrp="1"/>
          </p:cNvSpPr>
          <p:nvPr>
            <p:ph type="dt" sz="half" idx="2"/>
          </p:nvPr>
        </p:nvSpPr>
        <p:spPr>
          <a:xfrm>
            <a:off x="838200" y="6356351"/>
            <a:ext cx="2743200" cy="365125"/>
          </a:xfrm>
          <a:prstGeom prst="rect">
            <a:avLst/>
          </a:prstGeom>
        </p:spPr>
        <p:txBody>
          <a:bodyPr vert="horz" lIns="91440" tIns="45720" rIns="91440" bIns="45720" rtlCol="0" anchor="ctr"/>
          <a:lstStyle/>
          <a:p>
            <a:pPr>
              <a:defRPr/>
            </a:pPr>
            <a:endParaRPr lang="en-US" altLang="zh-CN"/>
          </a:p>
        </p:txBody>
      </p:sp>
      <p:sp>
        <p:nvSpPr>
          <p:cNvPr id="11" name="页脚占位符 2"/>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p>
            <a:pPr>
              <a:defRPr/>
            </a:pPr>
            <a:endParaRPr lang="en-US" altLang="zh-CN"/>
          </a:p>
        </p:txBody>
      </p:sp>
      <p:sp>
        <p:nvSpPr>
          <p:cNvPr id="12" name="灯片编号占位符 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p>
            <a:pPr>
              <a:defRPr/>
            </a:pPr>
            <a:fld id="{2F192B61-0472-4BE7-87F9-131D71517FAF}" type="slidenum">
              <a:rPr lang="en-US" altLang="zh-CN" smtClean="0"/>
              <a:t>‹#›</a:t>
            </a:fld>
            <a:endParaRPr lang="en-US" altLang="zh-CN"/>
          </a:p>
        </p:txBody>
      </p:sp>
    </p:spTree>
    <p:extLst>
      <p:ext uri="{BB962C8B-B14F-4D97-AF65-F5344CB8AC3E}">
        <p14:creationId xmlns:p14="http://schemas.microsoft.com/office/powerpoint/2010/main" val="26464070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1"/>
            <a:ext cx="2743200" cy="365125"/>
          </a:xfrm>
          <a:prstGeom prst="rect">
            <a:avLst/>
          </a:prstGeom>
        </p:spPr>
        <p:txBody>
          <a:bodyPr vert="horz" lIns="91440" tIns="45720" rIns="91440" bIns="45720" rtlCol="0" anchor="ctr"/>
          <a:lstStyle/>
          <a:p>
            <a:pPr>
              <a:defRPr/>
            </a:pPr>
            <a:endParaRPr lang="en-US" altLang="zh-CN"/>
          </a:p>
        </p:txBody>
      </p:sp>
      <p:sp>
        <p:nvSpPr>
          <p:cNvPr id="3" name="页脚占位符 2"/>
          <p:cNvSpPr>
            <a:spLocks noGrp="1"/>
          </p:cNvSpPr>
          <p:nvPr>
            <p:ph type="ftr" sz="quarter" idx="11"/>
          </p:nvPr>
        </p:nvSpPr>
        <p:spPr>
          <a:xfrm>
            <a:off x="4038600" y="6356351"/>
            <a:ext cx="4114800" cy="365125"/>
          </a:xfrm>
          <a:prstGeom prst="rect">
            <a:avLst/>
          </a:prstGeom>
        </p:spPr>
        <p:txBody>
          <a:bodyPr vert="horz" lIns="91440" tIns="45720" rIns="91440" bIns="45720" rtlCol="0" anchor="ctr"/>
          <a:lstStyle/>
          <a:p>
            <a:pPr>
              <a:defRPr/>
            </a:pPr>
            <a:endParaRPr lang="en-US" altLang="zh-CN"/>
          </a:p>
        </p:txBody>
      </p:sp>
      <p:sp>
        <p:nvSpPr>
          <p:cNvPr id="4" name="灯片编号占位符 3"/>
          <p:cNvSpPr>
            <a:spLocks noGrp="1"/>
          </p:cNvSpPr>
          <p:nvPr>
            <p:ph type="sldNum" sz="quarter" idx="12"/>
          </p:nvPr>
        </p:nvSpPr>
        <p:spPr>
          <a:xfrm>
            <a:off x="8610600" y="6356351"/>
            <a:ext cx="2743200" cy="365125"/>
          </a:xfrm>
          <a:prstGeom prst="rect">
            <a:avLst/>
          </a:prstGeom>
        </p:spPr>
        <p:txBody>
          <a:bodyPr vert="horz" lIns="91440" tIns="45720" rIns="91440" bIns="45720" rtlCol="0" anchor="ct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23509961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1"/>
            <a:ext cx="2743200" cy="365125"/>
          </a:xfrm>
          <a:prstGeom prst="rect">
            <a:avLst/>
          </a:prstGeom>
        </p:spPr>
        <p:txBody>
          <a:bodyPr vert="horz" lIns="91440" tIns="45720" rIns="91440" bIns="45720" rtlCol="0" anchor="ctr"/>
          <a:lstStyle/>
          <a:p>
            <a:pPr>
              <a:defRPr/>
            </a:pPr>
            <a:endParaRPr lang="en-US" altLang="zh-CN"/>
          </a:p>
        </p:txBody>
      </p:sp>
      <p:sp>
        <p:nvSpPr>
          <p:cNvPr id="3" name="页脚占位符 2"/>
          <p:cNvSpPr>
            <a:spLocks noGrp="1"/>
          </p:cNvSpPr>
          <p:nvPr>
            <p:ph type="ftr" sz="quarter" idx="11"/>
          </p:nvPr>
        </p:nvSpPr>
        <p:spPr>
          <a:xfrm>
            <a:off x="4038600" y="6356351"/>
            <a:ext cx="4114800" cy="365125"/>
          </a:xfrm>
          <a:prstGeom prst="rect">
            <a:avLst/>
          </a:prstGeom>
        </p:spPr>
        <p:txBody>
          <a:bodyPr vert="horz" lIns="91440" tIns="45720" rIns="91440" bIns="45720" rtlCol="0" anchor="ctr"/>
          <a:lstStyle/>
          <a:p>
            <a:pPr>
              <a:defRPr/>
            </a:pPr>
            <a:endParaRPr lang="en-US" altLang="zh-CN"/>
          </a:p>
        </p:txBody>
      </p:sp>
      <p:sp>
        <p:nvSpPr>
          <p:cNvPr id="4" name="灯片编号占位符 3"/>
          <p:cNvSpPr>
            <a:spLocks noGrp="1"/>
          </p:cNvSpPr>
          <p:nvPr>
            <p:ph type="sldNum" sz="quarter" idx="12"/>
          </p:nvPr>
        </p:nvSpPr>
        <p:spPr>
          <a:xfrm>
            <a:off x="8610600" y="6356351"/>
            <a:ext cx="2743200" cy="365125"/>
          </a:xfrm>
          <a:prstGeom prst="rect">
            <a:avLst/>
          </a:prstGeom>
        </p:spPr>
        <p:txBody>
          <a:bodyPr vert="horz" lIns="91440" tIns="45720" rIns="91440" bIns="45720" rtlCol="0" anchor="ctr"/>
          <a:lstStyle/>
          <a:p>
            <a:pPr>
              <a:defRPr/>
            </a:pPr>
            <a:fld id="{0DF83F9D-7E51-4C3A-8567-EC44033E3600}" type="slidenum">
              <a:rPr lang="en-US" altLang="zh-CN" smtClean="0"/>
              <a:t>‹#›</a:t>
            </a:fld>
            <a:endParaRPr lang="en-US" altLang="zh-CN"/>
          </a:p>
        </p:txBody>
      </p:sp>
    </p:spTree>
    <p:extLst>
      <p:ext uri="{BB962C8B-B14F-4D97-AF65-F5344CB8AC3E}">
        <p14:creationId xmlns:p14="http://schemas.microsoft.com/office/powerpoint/2010/main" val="40919763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theme" Target="../theme/theme2.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6.xml"/><Relationship Id="rId1"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838200" y="365126"/>
            <a:ext cx="10515600" cy="1325563"/>
          </a:xfrm>
          <a:prstGeom prst="rect">
            <a:avLst/>
          </a:prstGeom>
          <a:noFill/>
          <a:ln w="9525">
            <a:noFill/>
          </a:ln>
        </p:spPr>
        <p:txBody>
          <a:bodyPr anchor="ctr"/>
          <a:lstStyle/>
          <a:p>
            <a:pPr lvl="0"/>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fontAlgn="auto"/>
            <a:r>
              <a:rPr lang="zh-CN" altLang="en-US" strike="noStrike" noProof="1"/>
              <a:t>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z="1350" strike="noStrike" noProof="1"/>
              <a:t>第四级</a:t>
            </a:r>
            <a:endParaRPr lang="zh-CN" altLang="en-US" strike="noStrike" noProof="1"/>
          </a:p>
          <a:p>
            <a:pPr lvl="4" fontAlgn="auto"/>
            <a:r>
              <a:rPr lang="zh-CN" altLang="en-US" sz="1350" strike="noStrike" noProof="1"/>
              <a:t>第五级</a:t>
            </a:r>
            <a:endParaRPr lang="zh-CN" altLang="en-US" strike="noStrike" noProof="1"/>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900">
                <a:solidFill>
                  <a:srgbClr val="898989"/>
                </a:solidFill>
              </a:defRPr>
            </a:lvl1pPr>
          </a:lstStyle>
          <a:p>
            <a:pPr>
              <a:defRPr/>
            </a:pPr>
            <a:fld id="{0DF83F9D-7E51-4C3A-8567-EC44033E3600}" type="slidenum">
              <a:rPr lang="en-US" altLang="zh-CN" smtClean="0"/>
              <a:t>‹#›</a:t>
            </a:fld>
            <a:endParaRPr lang="en-US" altLang="zh-CN"/>
          </a:p>
        </p:txBody>
      </p:sp>
      <p:pic>
        <p:nvPicPr>
          <p:cNvPr id="2055" name="图片 6" descr="C:\Users\xuhang\Documents\背景1.png背景1"/>
          <p:cNvPicPr>
            <a:picLocks noChangeAspect="1"/>
          </p:cNvPicPr>
          <p:nvPr/>
        </p:nvPicPr>
        <p:blipFill>
          <a:blip r:embed="rId47"/>
          <a:stretch>
            <a:fillRect/>
          </a:stretch>
        </p:blipFill>
        <p:spPr>
          <a:xfrm>
            <a:off x="0" y="0"/>
            <a:ext cx="12192000" cy="6851650"/>
          </a:xfrm>
          <a:prstGeom prst="rect">
            <a:avLst/>
          </a:prstGeom>
          <a:noFill/>
          <a:ln w="9525">
            <a:noFill/>
          </a:ln>
        </p:spPr>
      </p:pic>
      <p:sp>
        <p:nvSpPr>
          <p:cNvPr id="8" name="矩形 1"/>
          <p:cNvSpPr>
            <a:spLocks noChangeArrowheads="1"/>
          </p:cNvSpPr>
          <p:nvPr/>
        </p:nvSpPr>
        <p:spPr bwMode="auto">
          <a:xfrm>
            <a:off x="872068" y="363538"/>
            <a:ext cx="893233" cy="50800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7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宋体" panose="02010600030101010101" pitchFamily="2" charset="-122"/>
              </a:rPr>
              <a:t>✎ </a:t>
            </a:r>
            <a:endParaRPr kumimoji="0" lang="zh-CN" altLang="en-US" sz="27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6482981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 id="2147483708" r:id="rId43"/>
    <p:sldLayoutId id="2147483663" r:id="rId44"/>
    <p:sldLayoutId id="2147483664" r:id="rId45"/>
  </p:sldLayoutIdLst>
  <p:transition>
    <p:fad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2800" cy="1143000"/>
          </a:xfrm>
          <a:prstGeom prst="rect">
            <a:avLst/>
          </a:prstGeom>
          <a:noFill/>
          <a:ln w="9525">
            <a:noFill/>
          </a:ln>
        </p:spPr>
        <p:txBody>
          <a:bodyPr vert="horz" wrap="square" lIns="91440" tIns="45720" rIns="91440" bIns="45720" anchor="ctr"/>
          <a:lstStyle/>
          <a:p>
            <a:pPr lvl="0"/>
            <a:r>
              <a:rPr lang="zh-CN" altLang="en-US"/>
              <a:t>单击此处编辑母版标题样式</a:t>
            </a:r>
          </a:p>
        </p:txBody>
      </p:sp>
      <p:sp>
        <p:nvSpPr>
          <p:cNvPr id="1027" name="文本占位符 2"/>
          <p:cNvSpPr>
            <a:spLocks noGrp="1"/>
          </p:cNvSpPr>
          <p:nvPr>
            <p:ph type="body"/>
          </p:nvPr>
        </p:nvSpPr>
        <p:spPr>
          <a:xfrm>
            <a:off x="609600" y="1600201"/>
            <a:ext cx="10972800" cy="4525963"/>
          </a:xfrm>
          <a:prstGeom prst="rect">
            <a:avLst/>
          </a:prstGeom>
          <a:noFill/>
          <a:ln w="9525">
            <a:noFill/>
          </a:ln>
        </p:spPr>
        <p:txBody>
          <a:bodyPr vert="horz" wrap="square" lIns="91440" tIns="45720" rIns="91440" bIns="45720"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ea typeface="宋体" panose="02010600030101010101" pitchFamily="2" charset="-122"/>
              </a:defRPr>
            </a:lvl1pPr>
          </a:lstStyle>
          <a:p>
            <a:pPr fontAlgn="base">
              <a:defRPr/>
            </a:pPr>
            <a:fld id="{B333E9F2-8570-4F07-9A4D-808E7AC64D56}" type="datetimeFigureOut">
              <a:rPr lang="zh-CN" altLang="en-US" strike="noStrike" noProof="1">
                <a:latin typeface="Arial" panose="020B0604020202020204" pitchFamily="34" charset="0"/>
                <a:ea typeface="宋体" panose="02010600030101010101" pitchFamily="2" charset="-122"/>
                <a:cs typeface="+mn-cs"/>
              </a:rPr>
              <a:t>2022/3/20</a:t>
            </a:fld>
            <a:endParaRPr lang="zh-CN" altLang="en-US" strike="noStrike" noProof="1"/>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ea typeface="宋体" panose="02010600030101010101" pitchFamily="2" charset="-122"/>
              </a:defRPr>
            </a:lvl1pPr>
          </a:lstStyle>
          <a:p>
            <a:pPr fontAlgn="base">
              <a:defRPr/>
            </a:pPr>
            <a:endParaRPr lang="zh-CN" altLang="en-US" strike="noStrike" noProof="1"/>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ea typeface="宋体" panose="02010600030101010101" pitchFamily="2" charset="-122"/>
              </a:defRPr>
            </a:lvl1pPr>
          </a:lstStyle>
          <a:p>
            <a:pPr fontAlgn="base">
              <a:defRPr/>
            </a:pPr>
            <a:fld id="{1555FD8D-C226-4D12-BBA6-FEC5BD6B45C0}"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241923010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3075" name="Rectangle 3"/>
          <p:cNvSpPr>
            <a:spLocks noGrp="1"/>
          </p:cNvSpPr>
          <p:nvPr>
            <p:ph type="body"/>
          </p:nvPr>
        </p:nvSpPr>
        <p:spPr>
          <a:xfrm>
            <a:off x="609600" y="1600201"/>
            <a:ext cx="10972800" cy="4525963"/>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194945"/>
            <a:r>
              <a:rPr lang="zh-CN" altLang="en-US" dirty="0"/>
              <a:t>第三级</a:t>
            </a:r>
          </a:p>
          <a:p>
            <a:pPr lvl="3" indent="-228600"/>
            <a:r>
              <a:rPr lang="zh-CN" altLang="en-US" dirty="0"/>
              <a:t>第四级</a:t>
            </a:r>
            <a:endParaRPr lang="en-US" altLang="zh-CN" dirty="0"/>
          </a:p>
          <a:p>
            <a:pPr lvl="3" indent="-228600"/>
            <a:r>
              <a:rPr lang="zh-CN" altLang="en-US" dirty="0"/>
              <a:t>第五级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t" anchorCtr="0" compatLnSpc="1"/>
          <a:lstStyle>
            <a:lvl1pPr fontAlgn="auto">
              <a:spcBef>
                <a:spcPts val="0"/>
              </a:spcBef>
              <a:spcAft>
                <a:spcPts val="0"/>
              </a:spcAft>
              <a:defRPr sz="1400">
                <a:latin typeface="+mn-lt"/>
                <a:ea typeface="+mn-ea"/>
              </a:defRPr>
            </a:lvl1pPr>
          </a:lstStyle>
          <a:p>
            <a:pPr>
              <a:defRPr/>
            </a:pPr>
            <a:fld id="{82C1DBB2-D700-4030-B5B0-96B9E9E1773B}" type="datetime1">
              <a:rPr lang="zh-CN" altLang="en-US" smtClean="0"/>
              <a:pPr>
                <a:defRPr/>
              </a:pPr>
              <a:t>2022/3/20</a:t>
            </a:fld>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1554610181"/>
      </p:ext>
    </p:extLst>
  </p:cSld>
  <p:clrMap bg1="lt1" tx1="dk1" bg2="lt2" tx2="dk2" accent1="accent1" accent2="accent2" accent3="accent3" accent4="accent4" accent5="accent5" accent6="accent6" hlink="hlink" folHlink="folHlink"/>
  <p:sldLayoutIdLst>
    <p:sldLayoutId id="2147483721" r:id="rId1"/>
    <p:sldLayoutId id="2147483722" r:id="rId2"/>
  </p:sldLayoutIdLst>
  <p:transition>
    <p:fade/>
  </p:transition>
  <p:hf sldNum="0" hdr="0" ftr="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71755" indent="-71755" algn="l" rtl="0" eaLnBrk="1" fontAlgn="base" hangingPunct="1">
        <a:spcBef>
          <a:spcPct val="20000"/>
        </a:spcBef>
        <a:spcAft>
          <a:spcPct val="0"/>
        </a:spcAft>
        <a:defRPr sz="3200" b="1">
          <a:solidFill>
            <a:schemeClr val="tx1"/>
          </a:solidFill>
          <a:latin typeface="+mn-lt"/>
          <a:ea typeface="+mn-ea"/>
          <a:cs typeface="+mn-cs"/>
        </a:defRPr>
      </a:lvl1pPr>
      <a:lvl2pPr marL="539750" indent="-285750" algn="l" rtl="0" eaLnBrk="1" fontAlgn="base" hangingPunct="1">
        <a:spcBef>
          <a:spcPct val="20000"/>
        </a:spcBef>
        <a:spcAft>
          <a:spcPct val="0"/>
        </a:spcAft>
        <a:defRPr sz="2800">
          <a:solidFill>
            <a:schemeClr val="tx1"/>
          </a:solidFill>
          <a:latin typeface="黑体" panose="02010609060101010101" pitchFamily="49" charset="-122"/>
          <a:ea typeface="黑体" panose="02010609060101010101" pitchFamily="49" charset="-122"/>
        </a:defRPr>
      </a:lvl2pPr>
      <a:lvl3pPr marL="719455" indent="195580" algn="l" rtl="0" eaLnBrk="1" fontAlgn="base" hangingPunct="1">
        <a:spcBef>
          <a:spcPct val="20000"/>
        </a:spcBef>
        <a:spcAft>
          <a:spcPct val="0"/>
        </a:spcAft>
        <a:defRPr sz="2400">
          <a:solidFill>
            <a:schemeClr val="tx1"/>
          </a:solidFill>
          <a:latin typeface="+mn-lt"/>
          <a:ea typeface="+mn-ea"/>
        </a:defRPr>
      </a:lvl3pPr>
      <a:lvl4pPr marL="1259205"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defRPr>
      </a:lvl4pPr>
      <a:lvl5pPr marL="144018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zh-CN" altLang="en-US"/>
              <a:t>盒子模型</a:t>
            </a:r>
          </a:p>
        </p:txBody>
      </p:sp>
      <p:sp>
        <p:nvSpPr>
          <p:cNvPr id="2051" name="Rectangle 3"/>
          <p:cNvSpPr>
            <a:spLocks noGrp="1" noChangeArrowheads="1"/>
          </p:cNvSpPr>
          <p:nvPr>
            <p:ph type="subTitle" idx="1"/>
          </p:nvPr>
        </p:nvSpPr>
        <p:spPr/>
        <p:txBody>
          <a:bodyPr/>
          <a:lstStyle/>
          <a:p>
            <a:pPr eaLnBrk="1" hangingPunct="1"/>
            <a:endParaRPr lang="zh-CN" altLang="zh-CN"/>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txBox="1">
            <a:spLocks noChangeArrowheads="1"/>
          </p:cNvSpPr>
          <p:nvPr/>
        </p:nvSpPr>
        <p:spPr bwMode="auto">
          <a:xfrm>
            <a:off x="1992313" y="1508174"/>
            <a:ext cx="8001000"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buFont typeface="Arial" panose="020B0604020202020204" pitchFamily="34" charset="0"/>
              <a:buChar char="•"/>
              <a:defRPr/>
            </a:pP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43011" name="Rectangle 2"/>
          <p:cNvSpPr>
            <a:spLocks noGrp="1" noChangeArrowheads="1"/>
          </p:cNvSpPr>
          <p:nvPr>
            <p:ph type="title"/>
          </p:nvPr>
        </p:nvSpPr>
        <p:spPr/>
        <p:txBody>
          <a:bodyPr/>
          <a:lstStyle/>
          <a:p>
            <a:r>
              <a:rPr lang="zh-CN" altLang="en-US"/>
              <a:t>边框</a:t>
            </a:r>
          </a:p>
        </p:txBody>
      </p:sp>
      <p:sp>
        <p:nvSpPr>
          <p:cNvPr id="4" name="内容占位符 3"/>
          <p:cNvSpPr>
            <a:spLocks noGrp="1"/>
          </p:cNvSpPr>
          <p:nvPr>
            <p:ph idx="1"/>
          </p:nvPr>
        </p:nvSpPr>
        <p:spPr/>
        <p:txBody>
          <a:bodyPr>
            <a:normAutofit/>
          </a:bodyPr>
          <a:lstStyle/>
          <a:p>
            <a:r>
              <a:rPr lang="zh-CN" altLang="en-US" dirty="0"/>
              <a:t>使用 </a:t>
            </a:r>
            <a:r>
              <a:rPr lang="en-US" altLang="zh-CN" dirty="0"/>
              <a:t>CSS </a:t>
            </a:r>
            <a:r>
              <a:rPr lang="zh-CN" altLang="en-US" dirty="0"/>
              <a:t>边框属性，可以创建出效果出色的边框，并且可以应用于任何元素。</a:t>
            </a:r>
            <a:endParaRPr lang="en-US" altLang="zh-CN" dirty="0"/>
          </a:p>
          <a:p>
            <a:r>
              <a:rPr lang="zh-CN" altLang="en-US" dirty="0"/>
              <a:t>元素的边框就是围绕元素内容和内边据的一条或多条线。</a:t>
            </a:r>
            <a:endParaRPr lang="en-US" altLang="zh-CN" dirty="0"/>
          </a:p>
          <a:p>
            <a:r>
              <a:rPr lang="zh-CN" altLang="en-US" dirty="0"/>
              <a:t>每个边框有 </a:t>
            </a:r>
            <a:r>
              <a:rPr lang="en-US" altLang="zh-CN" dirty="0"/>
              <a:t>3 </a:t>
            </a:r>
            <a:r>
              <a:rPr lang="zh-CN" altLang="en-US" dirty="0"/>
              <a:t>个方面：宽度、样式，以及颜色。</a:t>
            </a:r>
            <a:endParaRPr lang="en-US" altLang="zh-CN" dirty="0"/>
          </a:p>
          <a:p>
            <a:endParaRPr lang="en-US" altLang="zh-CN" dirty="0"/>
          </a:p>
          <a:p>
            <a:endParaRPr lang="zh-CN" alt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边框border</a:t>
            </a:r>
          </a:p>
        </p:txBody>
      </p:sp>
      <p:sp>
        <p:nvSpPr>
          <p:cNvPr id="7171" name="Rectangle 3"/>
          <p:cNvSpPr>
            <a:spLocks noGrp="1" noChangeArrowheads="1"/>
          </p:cNvSpPr>
          <p:nvPr>
            <p:ph idx="1"/>
          </p:nvPr>
        </p:nvSpPr>
        <p:spPr/>
        <p:txBody>
          <a:bodyPr/>
          <a:lstStyle/>
          <a:p>
            <a:pPr marL="0" indent="0">
              <a:buNone/>
            </a:pPr>
            <a:r>
              <a:rPr lang="zh-CN" altLang="en-US" dirty="0"/>
              <a:t>边框有三个属性：</a:t>
            </a:r>
          </a:p>
          <a:p>
            <a:pPr eaLnBrk="1" hangingPunct="1"/>
            <a:r>
              <a:rPr lang="zh-CN" altLang="en-US" dirty="0"/>
              <a:t>颜色:border-color</a:t>
            </a:r>
          </a:p>
          <a:p>
            <a:pPr eaLnBrk="1" hangingPunct="1"/>
            <a:r>
              <a:rPr lang="zh-CN" altLang="en-US" dirty="0"/>
              <a:t>粗细:border-width</a:t>
            </a:r>
          </a:p>
          <a:p>
            <a:pPr eaLnBrk="1" hangingPunct="1"/>
            <a:r>
              <a:rPr lang="zh-CN" altLang="en-US" dirty="0"/>
              <a:t>样式:border-style</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txBox="1">
            <a:spLocks noChangeArrowheads="1"/>
          </p:cNvSpPr>
          <p:nvPr/>
        </p:nvSpPr>
        <p:spPr bwMode="auto">
          <a:xfrm>
            <a:off x="1992313" y="1052514"/>
            <a:ext cx="84963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defRPr/>
            </a:pPr>
            <a:endParaRPr lang="zh-CN" altLang="en-US" sz="2400" dirty="0">
              <a:solidFill>
                <a:srgbClr val="FFFF00"/>
              </a:solidFill>
              <a:latin typeface="微软雅黑" panose="020B0503020204020204" pitchFamily="34" charset="-122"/>
              <a:ea typeface="微软雅黑" panose="020B0503020204020204" pitchFamily="34" charset="-122"/>
            </a:endParaRPr>
          </a:p>
        </p:txBody>
      </p:sp>
      <p:sp>
        <p:nvSpPr>
          <p:cNvPr id="48131" name="Rectangle 2"/>
          <p:cNvSpPr>
            <a:spLocks noGrp="1" noChangeArrowheads="1"/>
          </p:cNvSpPr>
          <p:nvPr>
            <p:ph type="title"/>
          </p:nvPr>
        </p:nvSpPr>
        <p:spPr/>
        <p:txBody>
          <a:bodyPr>
            <a:normAutofit/>
          </a:bodyPr>
          <a:lstStyle/>
          <a:p>
            <a:pPr marL="342900" indent="-342900">
              <a:lnSpc>
                <a:spcPct val="150000"/>
              </a:lnSpc>
              <a:spcBef>
                <a:spcPct val="20000"/>
              </a:spcBef>
              <a:defRPr/>
            </a:pPr>
            <a:r>
              <a:rPr lang="zh-CN" altLang="en-US" dirty="0">
                <a:effectLst>
                  <a:outerShdw blurRad="38100" dist="38100" dir="2700000" algn="tl">
                    <a:srgbClr val="000000"/>
                  </a:outerShdw>
                </a:effectLst>
                <a:latin typeface="微软雅黑" panose="020B0503020204020204" pitchFamily="34" charset="-122"/>
                <a:ea typeface="微软雅黑" panose="020B0503020204020204" pitchFamily="34" charset="-122"/>
              </a:rPr>
              <a:t>边框颜色</a:t>
            </a:r>
          </a:p>
        </p:txBody>
      </p:sp>
      <p:sp>
        <p:nvSpPr>
          <p:cNvPr id="2" name="内容占位符 1"/>
          <p:cNvSpPr>
            <a:spLocks noGrp="1"/>
          </p:cNvSpPr>
          <p:nvPr>
            <p:ph idx="1"/>
          </p:nvPr>
        </p:nvSpPr>
        <p:spPr/>
        <p:txBody>
          <a:bodyPr>
            <a:normAutofit/>
          </a:bodyPr>
          <a:lstStyle/>
          <a:p>
            <a:pPr>
              <a:spcBef>
                <a:spcPct val="20000"/>
              </a:spcBef>
              <a:buClr>
                <a:schemeClr val="hlink"/>
              </a:buClr>
              <a:defRPr/>
            </a:pPr>
            <a:r>
              <a:rPr lang="en-US" altLang="zh-CN" dirty="0">
                <a:solidFill>
                  <a:schemeClr val="tx2"/>
                </a:solidFill>
              </a:rPr>
              <a:t>border-color </a:t>
            </a:r>
            <a:r>
              <a:rPr lang="zh-CN" altLang="en-US" dirty="0">
                <a:solidFill>
                  <a:schemeClr val="tx2"/>
                </a:solidFill>
              </a:rPr>
              <a:t>属性用于定义边框颜色</a:t>
            </a:r>
          </a:p>
          <a:p>
            <a:pPr>
              <a:spcBef>
                <a:spcPct val="20000"/>
              </a:spcBef>
              <a:buClr>
                <a:schemeClr val="hlink"/>
              </a:buClr>
              <a:defRPr/>
            </a:pPr>
            <a:r>
              <a:rPr lang="zh-CN" altLang="en-US" dirty="0">
                <a:solidFill>
                  <a:schemeClr val="tx2"/>
                </a:solidFill>
              </a:rPr>
              <a:t>可以使用任何类型的颜色值，例如可以是命名颜色，也可以是十六进制和 </a:t>
            </a:r>
            <a:r>
              <a:rPr lang="en-US" altLang="zh-CN" dirty="0">
                <a:solidFill>
                  <a:schemeClr val="tx2"/>
                </a:solidFill>
              </a:rPr>
              <a:t>RGB </a:t>
            </a:r>
            <a:r>
              <a:rPr lang="zh-CN" altLang="en-US" dirty="0">
                <a:solidFill>
                  <a:schemeClr val="tx2"/>
                </a:solidFill>
              </a:rPr>
              <a:t>值：</a:t>
            </a:r>
          </a:p>
          <a:p>
            <a:pPr>
              <a:spcBef>
                <a:spcPct val="20000"/>
              </a:spcBef>
              <a:buClr>
                <a:schemeClr val="hlink"/>
              </a:buClr>
              <a:defRPr/>
            </a:pPr>
            <a:r>
              <a:rPr lang="en-US" altLang="zh-CN" dirty="0">
                <a:solidFill>
                  <a:schemeClr val="accent5"/>
                </a:solidFill>
              </a:rPr>
              <a:t>p { border-style: solid; border-color: blue </a:t>
            </a:r>
            <a:r>
              <a:rPr lang="en-US" altLang="zh-CN" dirty="0" err="1">
                <a:solidFill>
                  <a:schemeClr val="accent5"/>
                </a:solidFill>
              </a:rPr>
              <a:t>rgb</a:t>
            </a:r>
            <a:r>
              <a:rPr lang="en-US" altLang="zh-CN" dirty="0">
                <a:solidFill>
                  <a:schemeClr val="accent5"/>
                </a:solidFill>
              </a:rPr>
              <a:t>(25%,35%,45%) #909090 red; }</a:t>
            </a:r>
          </a:p>
          <a:p>
            <a:pPr>
              <a:spcBef>
                <a:spcPct val="20000"/>
              </a:spcBef>
              <a:buClr>
                <a:schemeClr val="hlink"/>
              </a:buClr>
              <a:defRPr/>
            </a:pPr>
            <a:r>
              <a:rPr lang="zh-CN" altLang="en-US" dirty="0">
                <a:solidFill>
                  <a:srgbClr val="002060"/>
                </a:solidFill>
              </a:rPr>
              <a:t>注：默认的边框颜色是元素本身的前景色。如果没有为边框声明颜色，它将与元素的文本颜色相同。</a:t>
            </a:r>
          </a:p>
          <a:p>
            <a:endParaRPr lang="zh-CN" alt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txBox="1">
            <a:spLocks noChangeArrowheads="1"/>
          </p:cNvSpPr>
          <p:nvPr/>
        </p:nvSpPr>
        <p:spPr bwMode="auto">
          <a:xfrm>
            <a:off x="1992313" y="1052514"/>
            <a:ext cx="84963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buFont typeface="Arial" panose="020B0604020202020204" pitchFamily="34" charset="0"/>
              <a:buChar char="•"/>
              <a:defRPr/>
            </a:pPr>
            <a:endParaRPr lang="zh-CN" altLang="en-US" sz="2400" dirty="0">
              <a:solidFill>
                <a:srgbClr val="FFFF00"/>
              </a:solidFill>
              <a:latin typeface="微软雅黑" panose="020B0503020204020204" pitchFamily="34" charset="-122"/>
              <a:ea typeface="微软雅黑" panose="020B0503020204020204" pitchFamily="34" charset="-122"/>
            </a:endParaRPr>
          </a:p>
        </p:txBody>
      </p:sp>
      <p:sp>
        <p:nvSpPr>
          <p:cNvPr id="49155" name="Rectangle 2"/>
          <p:cNvSpPr>
            <a:spLocks noGrp="1" noChangeArrowheads="1"/>
          </p:cNvSpPr>
          <p:nvPr>
            <p:ph type="title"/>
          </p:nvPr>
        </p:nvSpPr>
        <p:spPr/>
        <p:txBody>
          <a:bodyPr>
            <a:normAutofit/>
          </a:bodyPr>
          <a:lstStyle/>
          <a:p>
            <a:pPr marL="342900" indent="-342900">
              <a:lnSpc>
                <a:spcPct val="150000"/>
              </a:lnSpc>
              <a:spcBef>
                <a:spcPct val="20000"/>
              </a:spcBef>
              <a:defRPr/>
            </a:pPr>
            <a:r>
              <a:rPr lang="zh-CN" altLang="en-US">
                <a:effectLst>
                  <a:outerShdw blurRad="38100" dist="38100" dir="2700000" algn="tl">
                    <a:srgbClr val="000000"/>
                  </a:outerShdw>
                </a:effectLst>
                <a:latin typeface="微软雅黑" panose="020B0503020204020204" pitchFamily="34" charset="-122"/>
                <a:ea typeface="微软雅黑" panose="020B0503020204020204" pitchFamily="34" charset="-122"/>
              </a:rPr>
              <a:t>边框颜色</a:t>
            </a:r>
          </a:p>
        </p:txBody>
      </p:sp>
      <p:sp>
        <p:nvSpPr>
          <p:cNvPr id="2" name="内容占位符 1"/>
          <p:cNvSpPr>
            <a:spLocks noGrp="1"/>
          </p:cNvSpPr>
          <p:nvPr>
            <p:ph idx="1"/>
          </p:nvPr>
        </p:nvSpPr>
        <p:spPr/>
        <p:txBody>
          <a:bodyPr>
            <a:normAutofit/>
          </a:bodyPr>
          <a:lstStyle/>
          <a:p>
            <a:pPr>
              <a:spcBef>
                <a:spcPct val="20000"/>
              </a:spcBef>
              <a:buClr>
                <a:schemeClr val="hlink"/>
              </a:buClr>
              <a:defRPr/>
            </a:pPr>
            <a:r>
              <a:rPr lang="zh-CN" altLang="en-US" dirty="0">
                <a:solidFill>
                  <a:schemeClr val="tx2"/>
                </a:solidFill>
              </a:rPr>
              <a:t>以下属性为指定单边边框颜色属性：</a:t>
            </a:r>
          </a:p>
          <a:p>
            <a:pPr>
              <a:spcBef>
                <a:spcPct val="20000"/>
              </a:spcBef>
              <a:buClr>
                <a:schemeClr val="hlink"/>
              </a:buClr>
              <a:defRPr/>
            </a:pPr>
            <a:r>
              <a:rPr lang="en-US" altLang="zh-CN" dirty="0">
                <a:solidFill>
                  <a:schemeClr val="accent5"/>
                </a:solidFill>
              </a:rPr>
              <a:t>border-top-color </a:t>
            </a:r>
          </a:p>
          <a:p>
            <a:pPr>
              <a:spcBef>
                <a:spcPct val="20000"/>
              </a:spcBef>
              <a:buClr>
                <a:schemeClr val="hlink"/>
              </a:buClr>
              <a:defRPr/>
            </a:pPr>
            <a:r>
              <a:rPr lang="en-US" altLang="zh-CN" dirty="0">
                <a:solidFill>
                  <a:schemeClr val="accent5"/>
                </a:solidFill>
              </a:rPr>
              <a:t>border-right-color </a:t>
            </a:r>
          </a:p>
          <a:p>
            <a:pPr>
              <a:spcBef>
                <a:spcPct val="20000"/>
              </a:spcBef>
              <a:buClr>
                <a:schemeClr val="hlink"/>
              </a:buClr>
              <a:defRPr/>
            </a:pPr>
            <a:r>
              <a:rPr lang="en-US" altLang="zh-CN" dirty="0">
                <a:solidFill>
                  <a:schemeClr val="accent5"/>
                </a:solidFill>
              </a:rPr>
              <a:t>border-bottom-color </a:t>
            </a:r>
          </a:p>
          <a:p>
            <a:pPr>
              <a:spcBef>
                <a:spcPct val="20000"/>
              </a:spcBef>
              <a:buClr>
                <a:schemeClr val="hlink"/>
              </a:buClr>
              <a:defRPr/>
            </a:pPr>
            <a:r>
              <a:rPr lang="en-US" altLang="zh-CN" dirty="0">
                <a:solidFill>
                  <a:schemeClr val="accent5"/>
                </a:solidFill>
              </a:rPr>
              <a:t>border-left-color </a:t>
            </a:r>
          </a:p>
          <a:p>
            <a:pPr>
              <a:spcBef>
                <a:spcPct val="20000"/>
              </a:spcBef>
              <a:buClr>
                <a:schemeClr val="hlink"/>
              </a:buClr>
              <a:defRPr/>
            </a:pPr>
            <a:r>
              <a:rPr lang="zh-CN" altLang="en-US" dirty="0">
                <a:solidFill>
                  <a:schemeClr val="tx2"/>
                </a:solidFill>
              </a:rPr>
              <a:t>要为 </a:t>
            </a:r>
            <a:r>
              <a:rPr lang="en-US" altLang="zh-CN" dirty="0">
                <a:solidFill>
                  <a:schemeClr val="tx2"/>
                </a:solidFill>
              </a:rPr>
              <a:t>h1 </a:t>
            </a:r>
            <a:r>
              <a:rPr lang="zh-CN" altLang="en-US" dirty="0">
                <a:solidFill>
                  <a:schemeClr val="tx2"/>
                </a:solidFill>
              </a:rPr>
              <a:t>元素指定实线黑色边框，而右边框为实线红色，可以这样指定：</a:t>
            </a:r>
          </a:p>
          <a:p>
            <a:pPr>
              <a:spcBef>
                <a:spcPct val="20000"/>
              </a:spcBef>
              <a:buClr>
                <a:schemeClr val="hlink"/>
              </a:buClr>
              <a:defRPr/>
            </a:pPr>
            <a:r>
              <a:rPr lang="en-US" altLang="zh-CN" dirty="0">
                <a:solidFill>
                  <a:schemeClr val="accent5"/>
                </a:solidFill>
              </a:rPr>
              <a:t>h1 { border-style: solid; border-color: black; border-right-color: red; }</a:t>
            </a:r>
            <a:endParaRPr lang="zh-CN" altLang="en-US" dirty="0">
              <a:solidFill>
                <a:schemeClr val="accent5"/>
              </a:solidFill>
            </a:endParaRPr>
          </a:p>
          <a:p>
            <a:endParaRPr lang="zh-CN" alt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border-width属性值</a:t>
            </a:r>
          </a:p>
        </p:txBody>
      </p:sp>
      <p:sp>
        <p:nvSpPr>
          <p:cNvPr id="3" name="内容占位符 2"/>
          <p:cNvSpPr>
            <a:spLocks noGrp="1"/>
          </p:cNvSpPr>
          <p:nvPr>
            <p:ph idx="1"/>
          </p:nvPr>
        </p:nvSpPr>
        <p:spPr/>
        <p:txBody>
          <a:bodyPr/>
          <a:lstStyle/>
          <a:p>
            <a:r>
              <a:rPr lang="en-US" altLang="zh-CN" dirty="0"/>
              <a:t>thin		</a:t>
            </a:r>
            <a:r>
              <a:rPr lang="zh-CN" altLang="en-US" dirty="0"/>
              <a:t>细边框</a:t>
            </a:r>
            <a:endParaRPr lang="en-US" altLang="zh-CN" dirty="0"/>
          </a:p>
          <a:p>
            <a:r>
              <a:rPr lang="en-US" altLang="zh-CN" dirty="0"/>
              <a:t>medium	</a:t>
            </a:r>
            <a:r>
              <a:rPr lang="zh-CN" altLang="en-US" dirty="0"/>
              <a:t>中等边框 </a:t>
            </a:r>
            <a:r>
              <a:rPr lang="zh-CN" altLang="en-US" dirty="0">
                <a:solidFill>
                  <a:schemeClr val="tx2"/>
                </a:solidFill>
              </a:rPr>
              <a:t>（默认值） </a:t>
            </a:r>
            <a:endParaRPr lang="en-US" altLang="zh-CN" dirty="0">
              <a:solidFill>
                <a:schemeClr val="tx2"/>
              </a:solidFill>
            </a:endParaRPr>
          </a:p>
          <a:p>
            <a:r>
              <a:rPr lang="en-US" altLang="zh-CN" dirty="0"/>
              <a:t>thick	</a:t>
            </a:r>
            <a:r>
              <a:rPr lang="zh-CN" altLang="en-US" dirty="0"/>
              <a:t>粗边框</a:t>
            </a:r>
            <a:endParaRPr lang="en-US" altLang="zh-CN" dirty="0"/>
          </a:p>
          <a:p>
            <a:r>
              <a:rPr lang="en-US" altLang="zh-CN" dirty="0"/>
              <a:t>10px	</a:t>
            </a:r>
            <a:r>
              <a:rPr lang="zh-CN" altLang="en-US" dirty="0"/>
              <a:t>具体值</a:t>
            </a:r>
            <a:r>
              <a:rPr lang="en-US" altLang="zh-CN" dirty="0"/>
              <a:t> </a:t>
            </a:r>
          </a:p>
          <a:p>
            <a:endParaRPr lang="en-US" altLang="zh-CN"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txBox="1">
            <a:spLocks noChangeArrowheads="1"/>
          </p:cNvSpPr>
          <p:nvPr/>
        </p:nvSpPr>
        <p:spPr bwMode="auto">
          <a:xfrm>
            <a:off x="1703389" y="1436168"/>
            <a:ext cx="8785225"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buFont typeface="Arial" panose="020B0604020202020204" pitchFamily="34" charset="0"/>
              <a:buChar char="•"/>
              <a:defRPr/>
            </a:pPr>
            <a:r>
              <a:rPr lang="zh-CN" altLang="en-US" sz="2400" dirty="0">
                <a:solidFill>
                  <a:schemeClr val="tx2"/>
                </a:solidFill>
                <a:latin typeface="微软雅黑" panose="020B0503020204020204" pitchFamily="34" charset="-122"/>
                <a:ea typeface="微软雅黑" panose="020B0503020204020204" pitchFamily="34" charset="-122"/>
              </a:rPr>
              <a:t>通过 </a:t>
            </a:r>
            <a:r>
              <a:rPr lang="en-US" altLang="zh-CN" sz="2400" dirty="0">
                <a:solidFill>
                  <a:schemeClr val="tx2"/>
                </a:solidFill>
                <a:latin typeface="微软雅黑" panose="020B0503020204020204" pitchFamily="34" charset="-122"/>
                <a:ea typeface="微软雅黑" panose="020B0503020204020204" pitchFamily="34" charset="-122"/>
              </a:rPr>
              <a:t>border-width </a:t>
            </a:r>
            <a:r>
              <a:rPr lang="zh-CN" altLang="en-US" sz="2400" dirty="0">
                <a:solidFill>
                  <a:schemeClr val="tx2"/>
                </a:solidFill>
                <a:latin typeface="微软雅黑" panose="020B0503020204020204" pitchFamily="34" charset="-122"/>
                <a:ea typeface="微软雅黑" panose="020B0503020204020204" pitchFamily="34" charset="-122"/>
              </a:rPr>
              <a:t>属性为边框指定宽度。 </a:t>
            </a:r>
          </a:p>
          <a:p>
            <a:pPr algn="l" eaLnBrk="1" hangingPunct="1">
              <a:lnSpc>
                <a:spcPct val="150000"/>
              </a:lnSpc>
              <a:spcBef>
                <a:spcPct val="20000"/>
              </a:spcBef>
              <a:buClr>
                <a:schemeClr val="hlink"/>
              </a:buClr>
              <a:buFont typeface="Arial" panose="020B0604020202020204" pitchFamily="34" charset="0"/>
              <a:buChar char="•"/>
              <a:defRPr/>
            </a:pPr>
            <a:r>
              <a:rPr lang="zh-CN" altLang="en-US" sz="2400" dirty="0">
                <a:solidFill>
                  <a:schemeClr val="tx2"/>
                </a:solidFill>
                <a:latin typeface="微软雅黑" panose="020B0503020204020204" pitchFamily="34" charset="-122"/>
                <a:ea typeface="微软雅黑" panose="020B0503020204020204" pitchFamily="34" charset="-122"/>
              </a:rPr>
              <a:t>可以指定长度值，比如 </a:t>
            </a:r>
            <a:r>
              <a:rPr lang="en-US" altLang="zh-CN" sz="2400" dirty="0">
                <a:solidFill>
                  <a:schemeClr val="tx2"/>
                </a:solidFill>
                <a:latin typeface="微软雅黑" panose="020B0503020204020204" pitchFamily="34" charset="-122"/>
                <a:ea typeface="微软雅黑" panose="020B0503020204020204" pitchFamily="34" charset="-122"/>
              </a:rPr>
              <a:t>2px </a:t>
            </a:r>
            <a:r>
              <a:rPr lang="zh-CN" altLang="en-US" sz="2400" dirty="0">
                <a:solidFill>
                  <a:schemeClr val="tx2"/>
                </a:solidFill>
                <a:latin typeface="微软雅黑" panose="020B0503020204020204" pitchFamily="34" charset="-122"/>
                <a:ea typeface="微软雅黑" panose="020B0503020204020204" pitchFamily="34" charset="-122"/>
              </a:rPr>
              <a:t>或 </a:t>
            </a:r>
            <a:r>
              <a:rPr lang="en-US" altLang="zh-CN" sz="2400" dirty="0">
                <a:solidFill>
                  <a:schemeClr val="tx2"/>
                </a:solidFill>
                <a:latin typeface="微软雅黑" panose="020B0503020204020204" pitchFamily="34" charset="-122"/>
                <a:ea typeface="微软雅黑" panose="020B0503020204020204" pitchFamily="34" charset="-122"/>
              </a:rPr>
              <a:t>0.1em</a:t>
            </a:r>
            <a:r>
              <a:rPr lang="zh-CN" altLang="en-US" sz="2400" dirty="0">
                <a:solidFill>
                  <a:schemeClr val="tx2"/>
                </a:solidFill>
                <a:latin typeface="微软雅黑" panose="020B0503020204020204" pitchFamily="34" charset="-122"/>
                <a:ea typeface="微软雅黑" panose="020B0503020204020204" pitchFamily="34" charset="-122"/>
              </a:rPr>
              <a:t>；或者使用 </a:t>
            </a:r>
            <a:r>
              <a:rPr lang="en-US" altLang="zh-CN" sz="2400" dirty="0">
                <a:solidFill>
                  <a:schemeClr val="tx2"/>
                </a:solidFill>
                <a:latin typeface="微软雅黑" panose="020B0503020204020204" pitchFamily="34" charset="-122"/>
                <a:ea typeface="微软雅黑" panose="020B0503020204020204" pitchFamily="34" charset="-122"/>
              </a:rPr>
              <a:t>3 </a:t>
            </a:r>
            <a:r>
              <a:rPr lang="zh-CN" altLang="en-US" sz="2400" dirty="0">
                <a:solidFill>
                  <a:schemeClr val="tx2"/>
                </a:solidFill>
                <a:latin typeface="微软雅黑" panose="020B0503020204020204" pitchFamily="34" charset="-122"/>
                <a:ea typeface="微软雅黑" panose="020B0503020204020204" pitchFamily="34" charset="-122"/>
              </a:rPr>
              <a:t>个关键字之一，它们分别是 </a:t>
            </a:r>
            <a:r>
              <a:rPr lang="en-US" altLang="zh-CN" sz="2400" dirty="0">
                <a:solidFill>
                  <a:schemeClr val="tx2"/>
                </a:solidFill>
                <a:latin typeface="微软雅黑" panose="020B0503020204020204" pitchFamily="34" charset="-122"/>
                <a:ea typeface="微软雅黑" panose="020B0503020204020204" pitchFamily="34" charset="-122"/>
              </a:rPr>
              <a:t>thin </a:t>
            </a:r>
            <a:r>
              <a:rPr lang="zh-CN" altLang="en-US" sz="2400" dirty="0">
                <a:solidFill>
                  <a:schemeClr val="tx2"/>
                </a:solidFill>
                <a:latin typeface="微软雅黑" panose="020B0503020204020204" pitchFamily="34" charset="-122"/>
                <a:ea typeface="微软雅黑" panose="020B0503020204020204" pitchFamily="34" charset="-122"/>
              </a:rPr>
              <a:t>、</a:t>
            </a:r>
            <a:r>
              <a:rPr lang="en-US" altLang="zh-CN" sz="2400" dirty="0">
                <a:solidFill>
                  <a:schemeClr val="tx2"/>
                </a:solidFill>
                <a:latin typeface="微软雅黑" panose="020B0503020204020204" pitchFamily="34" charset="-122"/>
                <a:ea typeface="微软雅黑" panose="020B0503020204020204" pitchFamily="34" charset="-122"/>
              </a:rPr>
              <a:t>medium</a:t>
            </a:r>
            <a:r>
              <a:rPr lang="zh-CN" altLang="en-US" sz="2400" dirty="0">
                <a:solidFill>
                  <a:schemeClr val="tx2"/>
                </a:solidFill>
                <a:latin typeface="微软雅黑" panose="020B0503020204020204" pitchFamily="34" charset="-122"/>
                <a:ea typeface="微软雅黑" panose="020B0503020204020204" pitchFamily="34" charset="-122"/>
              </a:rPr>
              <a:t>（默认值） 和 </a:t>
            </a:r>
            <a:r>
              <a:rPr lang="en-US" altLang="zh-CN" sz="2400" dirty="0">
                <a:solidFill>
                  <a:schemeClr val="tx2"/>
                </a:solidFill>
                <a:latin typeface="微软雅黑" panose="020B0503020204020204" pitchFamily="34" charset="-122"/>
                <a:ea typeface="微软雅黑" panose="020B0503020204020204" pitchFamily="34" charset="-122"/>
              </a:rPr>
              <a:t>thick</a:t>
            </a:r>
            <a:r>
              <a:rPr lang="zh-CN" altLang="en-US" sz="2400" dirty="0">
                <a:solidFill>
                  <a:schemeClr val="tx2"/>
                </a:solidFill>
                <a:latin typeface="微软雅黑" panose="020B0503020204020204" pitchFamily="34" charset="-122"/>
                <a:ea typeface="微软雅黑" panose="020B0503020204020204" pitchFamily="34" charset="-122"/>
              </a:rPr>
              <a:t>。</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p {border-style: solid; border-width: thick;}</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p {border-style: solid; border-width: 5px;}</a:t>
            </a:r>
          </a:p>
          <a:p>
            <a:pPr algn="l" eaLnBrk="1" hangingPunct="1">
              <a:lnSpc>
                <a:spcPct val="150000"/>
              </a:lnSpc>
              <a:spcBef>
                <a:spcPct val="20000"/>
              </a:spcBef>
              <a:buClr>
                <a:schemeClr val="hlink"/>
              </a:buClr>
              <a:buFont typeface="Arial" panose="020B0604020202020204" pitchFamily="34" charset="0"/>
              <a:buChar char="•"/>
              <a:defRPr/>
            </a:pPr>
            <a:r>
              <a:rPr lang="zh-CN" altLang="en-US" sz="2400" dirty="0">
                <a:solidFill>
                  <a:schemeClr val="tx2"/>
                </a:solidFill>
                <a:latin typeface="微软雅黑" panose="020B0503020204020204" pitchFamily="34" charset="-122"/>
                <a:ea typeface="微软雅黑" panose="020B0503020204020204" pitchFamily="34" charset="-122"/>
              </a:rPr>
              <a:t>可以按照 </a:t>
            </a:r>
            <a:r>
              <a:rPr lang="en-US" altLang="zh-CN" sz="2400" dirty="0">
                <a:solidFill>
                  <a:schemeClr val="tx2"/>
                </a:solidFill>
                <a:latin typeface="微软雅黑" panose="020B0503020204020204" pitchFamily="34" charset="-122"/>
                <a:ea typeface="微软雅黑" panose="020B0503020204020204" pitchFamily="34" charset="-122"/>
              </a:rPr>
              <a:t>top-right-bottom-left </a:t>
            </a:r>
            <a:r>
              <a:rPr lang="zh-CN" altLang="en-US" sz="2400" dirty="0">
                <a:solidFill>
                  <a:schemeClr val="tx2"/>
                </a:solidFill>
                <a:latin typeface="微软雅黑" panose="020B0503020204020204" pitchFamily="34" charset="-122"/>
                <a:ea typeface="微软雅黑" panose="020B0503020204020204" pitchFamily="34" charset="-122"/>
              </a:rPr>
              <a:t>的顺序设置元素的各边边框：</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p {border-style: solid; border-width: 15px 5px 15px 5px;}</a:t>
            </a:r>
            <a:endParaRPr lang="zh-CN" altLang="en-US" sz="2400" dirty="0">
              <a:solidFill>
                <a:schemeClr val="accent5"/>
              </a:solidFill>
              <a:latin typeface="微软雅黑" panose="020B0503020204020204" pitchFamily="34" charset="-122"/>
              <a:ea typeface="微软雅黑" panose="020B0503020204020204" pitchFamily="34" charset="-122"/>
            </a:endParaRPr>
          </a:p>
          <a:p>
            <a:pPr algn="l" eaLnBrk="1" hangingPunct="1">
              <a:lnSpc>
                <a:spcPct val="150000"/>
              </a:lnSpc>
              <a:spcBef>
                <a:spcPct val="20000"/>
              </a:spcBef>
              <a:buClr>
                <a:schemeClr val="hlink"/>
              </a:buClr>
              <a:buFont typeface="Arial" panose="020B0604020202020204" pitchFamily="34" charset="0"/>
              <a:buChar char="•"/>
              <a:defRPr/>
            </a:pP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46083" name="Rectangle 2"/>
          <p:cNvSpPr>
            <a:spLocks noGrp="1" noChangeArrowheads="1"/>
          </p:cNvSpPr>
          <p:nvPr>
            <p:ph type="title"/>
          </p:nvPr>
        </p:nvSpPr>
        <p:spPr/>
        <p:txBody>
          <a:bodyPr>
            <a:normAutofit/>
          </a:bodyPr>
          <a:lstStyle/>
          <a:p>
            <a:pPr marL="342900" indent="-342900">
              <a:lnSpc>
                <a:spcPct val="150000"/>
              </a:lnSpc>
              <a:spcBef>
                <a:spcPct val="20000"/>
              </a:spcBef>
              <a:defRPr/>
            </a:pPr>
            <a:r>
              <a:rPr lang="zh-CN" altLang="en-US">
                <a:effectLst>
                  <a:outerShdw blurRad="38100" dist="38100" dir="2700000" algn="tl">
                    <a:srgbClr val="000000"/>
                  </a:outerShdw>
                </a:effectLst>
                <a:latin typeface="微软雅黑" panose="020B0503020204020204" pitchFamily="34" charset="-122"/>
                <a:ea typeface="微软雅黑" panose="020B0503020204020204" pitchFamily="34" charset="-122"/>
              </a:rPr>
              <a:t>边框宽度</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altLang="zh-CN" dirty="0"/>
              <a:t>Border-width</a:t>
            </a:r>
            <a:r>
              <a:rPr lang="zh-CN" altLang="en-US" dirty="0"/>
              <a:t>属性值的简写形式</a:t>
            </a:r>
            <a:r>
              <a:rPr lang="en-US" altLang="zh-CN" dirty="0"/>
              <a:t> </a:t>
            </a:r>
            <a:endParaRPr lang="zh-CN" altLang="en-US" dirty="0"/>
          </a:p>
        </p:txBody>
      </p:sp>
      <p:sp>
        <p:nvSpPr>
          <p:cNvPr id="3" name="内容占位符 2"/>
          <p:cNvSpPr>
            <a:spLocks noGrp="1"/>
          </p:cNvSpPr>
          <p:nvPr>
            <p:ph idx="1"/>
          </p:nvPr>
        </p:nvSpPr>
        <p:spPr/>
        <p:txBody>
          <a:bodyPr>
            <a:normAutofit/>
          </a:bodyPr>
          <a:lstStyle/>
          <a:p>
            <a:r>
              <a:rPr lang="en-US" altLang="zh-CN" dirty="0"/>
              <a:t>border-width: thin 10px thick medium</a:t>
            </a:r>
          </a:p>
          <a:p>
            <a:pPr lvl="1"/>
            <a:r>
              <a:rPr lang="zh-CN" altLang="en-US" dirty="0"/>
              <a:t>方法是按照规定的顺序，给出1个、</a:t>
            </a:r>
            <a:r>
              <a:rPr lang="en-US" altLang="zh-CN" dirty="0"/>
              <a:t>2</a:t>
            </a:r>
            <a:r>
              <a:rPr lang="zh-CN" altLang="en-US" dirty="0"/>
              <a:t>个、</a:t>
            </a:r>
            <a:r>
              <a:rPr lang="en-US" altLang="zh-CN" dirty="0"/>
              <a:t>3</a:t>
            </a:r>
            <a:r>
              <a:rPr lang="zh-CN" altLang="en-US" dirty="0"/>
              <a:t>个或者</a:t>
            </a:r>
            <a:r>
              <a:rPr lang="en-US" altLang="zh-CN" dirty="0"/>
              <a:t>4</a:t>
            </a:r>
            <a:r>
              <a:rPr lang="zh-CN" altLang="en-US" dirty="0"/>
              <a:t>个属性值，它们的含义将有所区别，具体含义如下：   </a:t>
            </a:r>
          </a:p>
          <a:p>
            <a:pPr lvl="2"/>
            <a:r>
              <a:rPr lang="zh-CN" altLang="en-US" dirty="0"/>
              <a:t>1、如果给出了1个属性值，表示四个边框的属性一样</a:t>
            </a:r>
            <a:endParaRPr lang="en-US" altLang="zh-CN" dirty="0"/>
          </a:p>
          <a:p>
            <a:pPr lvl="2"/>
            <a:r>
              <a:rPr lang="zh-CN" altLang="en-US" dirty="0"/>
              <a:t>2、如果给出了</a:t>
            </a:r>
            <a:r>
              <a:rPr lang="en-US" altLang="zh-CN" dirty="0"/>
              <a:t>2</a:t>
            </a:r>
            <a:r>
              <a:rPr lang="zh-CN" altLang="en-US" dirty="0"/>
              <a:t>个属性值，前者表示上下边框的属性，后者表示左右边框的属性；</a:t>
            </a:r>
          </a:p>
          <a:p>
            <a:pPr lvl="2"/>
            <a:r>
              <a:rPr lang="zh-CN" altLang="en-US" dirty="0"/>
              <a:t>3、如果给出了</a:t>
            </a:r>
            <a:r>
              <a:rPr lang="en-US" altLang="zh-CN" dirty="0"/>
              <a:t>3</a:t>
            </a:r>
            <a:r>
              <a:rPr lang="zh-CN" altLang="en-US" dirty="0"/>
              <a:t>个属性值，前者表示上边框的属性，中间的数值表示左右边框的属性，后者表示下边框的属性；</a:t>
            </a:r>
          </a:p>
          <a:p>
            <a:pPr lvl="2"/>
            <a:r>
              <a:rPr lang="zh-CN" altLang="en-US" dirty="0"/>
              <a:t>4、如果给出了</a:t>
            </a:r>
            <a:r>
              <a:rPr lang="en-US" altLang="zh-CN" dirty="0"/>
              <a:t>4</a:t>
            </a:r>
            <a:r>
              <a:rPr lang="zh-CN" altLang="en-US" dirty="0"/>
              <a:t>个属性值，依次表示上、右、下、左边框的属性，即顺时针排序。</a:t>
            </a:r>
          </a:p>
          <a:p>
            <a:pPr lvl="2"/>
            <a:r>
              <a:rPr lang="zh-CN" altLang="en-US" dirty="0"/>
              <a:t>注：也可以对某一个边框单独定义属性如：border-left</a:t>
            </a:r>
          </a:p>
          <a:p>
            <a:endParaRPr lang="zh-CN" altLang="en-US" dirty="0"/>
          </a:p>
          <a:p>
            <a:endParaRPr lang="zh-CN" altLang="en-US" dirty="0"/>
          </a:p>
          <a:p>
            <a:endParaRPr lang="zh-CN" altLang="en-US" dirty="0"/>
          </a:p>
        </p:txBody>
      </p:sp>
      <p:sp>
        <p:nvSpPr>
          <p:cNvPr id="8195" name="Rectangle 2"/>
          <p:cNvSpPr>
            <a:spLocks noGrp="1" noChangeArrowheads="1"/>
          </p:cNvSpPr>
          <p:nvPr/>
        </p:nvSpPr>
        <p:spPr bwMode="auto">
          <a:xfrm>
            <a:off x="2932799" y="1273631"/>
            <a:ext cx="6110288" cy="537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4000"/>
              </a:lnSpc>
              <a:spcBef>
                <a:spcPct val="20000"/>
              </a:spcBef>
              <a:buFontTx/>
              <a:buChar char="•"/>
            </a:pPr>
            <a:endParaRPr lang="zh-CN" altLang="en-US" sz="2400"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txBox="1">
            <a:spLocks noChangeArrowheads="1"/>
          </p:cNvSpPr>
          <p:nvPr/>
        </p:nvSpPr>
        <p:spPr bwMode="auto">
          <a:xfrm>
            <a:off x="1992313" y="1292152"/>
            <a:ext cx="84963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buFont typeface="Arial" panose="020B0604020202020204" pitchFamily="34" charset="0"/>
              <a:buChar char="•"/>
              <a:defRPr/>
            </a:pPr>
            <a:r>
              <a:rPr lang="zh-CN" altLang="en-US" sz="2400" dirty="0">
                <a:solidFill>
                  <a:schemeClr val="tx2"/>
                </a:solidFill>
                <a:latin typeface="微软雅黑" panose="020B0503020204020204" pitchFamily="34" charset="-122"/>
                <a:ea typeface="微软雅黑" panose="020B0503020204020204" pitchFamily="34" charset="-122"/>
              </a:rPr>
              <a:t>可以通过下列属性分别设置边框各边的宽度：</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border-top-width </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border-right-width </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border-bottom-width </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border-left-width </a:t>
            </a:r>
          </a:p>
          <a:p>
            <a:pPr algn="l" eaLnBrk="1" hangingPunct="1">
              <a:lnSpc>
                <a:spcPct val="150000"/>
              </a:lnSpc>
              <a:spcBef>
                <a:spcPct val="20000"/>
              </a:spcBef>
              <a:buClr>
                <a:schemeClr val="hlink"/>
              </a:buClr>
              <a:defRPr/>
            </a:pPr>
            <a:r>
              <a:rPr lang="zh-CN" altLang="en-US" sz="2400" dirty="0">
                <a:solidFill>
                  <a:srgbClr val="002060"/>
                </a:solidFill>
                <a:latin typeface="微软雅黑" panose="020B0503020204020204" pitchFamily="34" charset="-122"/>
                <a:ea typeface="微软雅黑" panose="020B0503020204020204" pitchFamily="34" charset="-122"/>
              </a:rPr>
              <a:t>注：没有声明样式，就相当于 </a:t>
            </a:r>
            <a:r>
              <a:rPr lang="en-US" altLang="zh-CN" sz="2400" dirty="0">
                <a:solidFill>
                  <a:srgbClr val="002060"/>
                </a:solidFill>
                <a:latin typeface="微软雅黑" panose="020B0503020204020204" pitchFamily="34" charset="-122"/>
                <a:ea typeface="微软雅黑" panose="020B0503020204020204" pitchFamily="34" charset="-122"/>
              </a:rPr>
              <a:t>border-style: none</a:t>
            </a:r>
            <a:r>
              <a:rPr lang="zh-CN" altLang="en-US" sz="2400" dirty="0">
                <a:solidFill>
                  <a:srgbClr val="002060"/>
                </a:solidFill>
                <a:latin typeface="微软雅黑" panose="020B0503020204020204" pitchFamily="34" charset="-122"/>
                <a:ea typeface="微软雅黑" panose="020B0503020204020204" pitchFamily="34" charset="-122"/>
              </a:rPr>
              <a:t>。因此，如果希望边框出现，就必须声明一个边框样式。</a:t>
            </a:r>
            <a:endParaRPr lang="en-US" altLang="zh-CN" sz="2400" dirty="0">
              <a:solidFill>
                <a:srgbClr val="002060"/>
              </a:solidFill>
              <a:latin typeface="微软雅黑" panose="020B0503020204020204" pitchFamily="34" charset="-122"/>
              <a:ea typeface="微软雅黑" panose="020B0503020204020204" pitchFamily="34" charset="-122"/>
            </a:endParaRPr>
          </a:p>
          <a:p>
            <a:pPr algn="l" eaLnBrk="1" hangingPunct="1">
              <a:lnSpc>
                <a:spcPct val="150000"/>
              </a:lnSpc>
              <a:spcBef>
                <a:spcPct val="20000"/>
              </a:spcBef>
              <a:buClr>
                <a:schemeClr val="hlink"/>
              </a:buClr>
              <a:buFont typeface="Arial" panose="020B0604020202020204" pitchFamily="34" charset="0"/>
              <a:buChar char="•"/>
              <a:defRPr/>
            </a:pP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47107" name="Rectangle 2"/>
          <p:cNvSpPr>
            <a:spLocks noGrp="1" noChangeArrowheads="1"/>
          </p:cNvSpPr>
          <p:nvPr>
            <p:ph type="title"/>
          </p:nvPr>
        </p:nvSpPr>
        <p:spPr/>
        <p:txBody>
          <a:bodyPr>
            <a:normAutofit/>
          </a:bodyPr>
          <a:lstStyle/>
          <a:p>
            <a:pPr marL="342900" indent="-342900">
              <a:lnSpc>
                <a:spcPct val="150000"/>
              </a:lnSpc>
              <a:spcBef>
                <a:spcPct val="20000"/>
              </a:spcBef>
              <a:defRPr/>
            </a:pPr>
            <a:r>
              <a:rPr lang="zh-CN" altLang="en-US" dirty="0">
                <a:effectLst>
                  <a:outerShdw blurRad="38100" dist="38100" dir="2700000" algn="tl">
                    <a:srgbClr val="000000"/>
                  </a:outerShdw>
                </a:effectLst>
                <a:latin typeface="微软雅黑" panose="020B0503020204020204" pitchFamily="34" charset="-122"/>
                <a:ea typeface="微软雅黑" panose="020B0503020204020204" pitchFamily="34" charset="-122"/>
              </a:rPr>
              <a:t>边框宽度</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Border-style</a:t>
            </a:r>
            <a:r>
              <a:rPr lang="zh-CN" altLang="en-US" dirty="0"/>
              <a:t>属性</a:t>
            </a:r>
          </a:p>
        </p:txBody>
      </p:sp>
      <p:graphicFrame>
        <p:nvGraphicFramePr>
          <p:cNvPr id="4" name="内容占位符 3"/>
          <p:cNvGraphicFramePr>
            <a:graphicFrameLocks noGrp="1"/>
          </p:cNvGraphicFramePr>
          <p:nvPr>
            <p:ph idx="1"/>
          </p:nvPr>
        </p:nvGraphicFramePr>
        <p:xfrm>
          <a:off x="2495602" y="1556793"/>
          <a:ext cx="7560839" cy="4936737"/>
        </p:xfrm>
        <a:graphic>
          <a:graphicData uri="http://schemas.openxmlformats.org/drawingml/2006/table">
            <a:tbl>
              <a:tblPr/>
              <a:tblGrid>
                <a:gridCol w="1584175">
                  <a:extLst>
                    <a:ext uri="{9D8B030D-6E8A-4147-A177-3AD203B41FA5}">
                      <a16:colId xmlns:a16="http://schemas.microsoft.com/office/drawing/2014/main" val="20000"/>
                    </a:ext>
                  </a:extLst>
                </a:gridCol>
                <a:gridCol w="5976664">
                  <a:extLst>
                    <a:ext uri="{9D8B030D-6E8A-4147-A177-3AD203B41FA5}">
                      <a16:colId xmlns:a16="http://schemas.microsoft.com/office/drawing/2014/main" val="20001"/>
                    </a:ext>
                  </a:extLst>
                </a:gridCol>
              </a:tblGrid>
              <a:tr h="207197">
                <a:tc>
                  <a:txBody>
                    <a:bodyPr/>
                    <a:lstStyle/>
                    <a:p>
                      <a:pPr algn="l" fontAlgn="base"/>
                      <a:r>
                        <a:rPr lang="zh-CN" altLang="en-US" sz="1800" dirty="0">
                          <a:solidFill>
                            <a:srgbClr val="FFFFFF"/>
                          </a:solidFill>
                          <a:effectLst/>
                        </a:rPr>
                        <a:t>值</a:t>
                      </a:r>
                    </a:p>
                  </a:txBody>
                  <a:tcPr marL="32784" marR="32784" marT="32784" marB="32784"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tc>
                  <a:txBody>
                    <a:bodyPr/>
                    <a:lstStyle/>
                    <a:p>
                      <a:pPr algn="l" fontAlgn="base"/>
                      <a:r>
                        <a:rPr lang="zh-CN" altLang="en-US" sz="1800">
                          <a:solidFill>
                            <a:srgbClr val="FFFFFF"/>
                          </a:solidFill>
                          <a:effectLst/>
                        </a:rPr>
                        <a:t>描述</a:t>
                      </a:r>
                    </a:p>
                  </a:txBody>
                  <a:tcPr marL="32784" marR="32784" marT="32784" marB="32784"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3F3F3F"/>
                    </a:solidFill>
                  </a:tcPr>
                </a:tc>
                <a:extLst>
                  <a:ext uri="{0D108BD9-81ED-4DB2-BD59-A6C34878D82A}">
                    <a16:rowId xmlns:a16="http://schemas.microsoft.com/office/drawing/2014/main" val="10000"/>
                  </a:ext>
                </a:extLst>
              </a:tr>
              <a:tr h="200640">
                <a:tc>
                  <a:txBody>
                    <a:bodyPr/>
                    <a:lstStyle/>
                    <a:p>
                      <a:pPr fontAlgn="t"/>
                      <a:r>
                        <a:rPr lang="en-US" sz="1800">
                          <a:effectLst/>
                        </a:rPr>
                        <a:t>none</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800">
                          <a:effectLst/>
                        </a:rPr>
                        <a:t>定义无边框。</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5525">
                <a:tc>
                  <a:txBody>
                    <a:bodyPr/>
                    <a:lstStyle/>
                    <a:p>
                      <a:pPr fontAlgn="t"/>
                      <a:r>
                        <a:rPr lang="en-US" sz="1800">
                          <a:effectLst/>
                        </a:rPr>
                        <a:t>hidden</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800" dirty="0">
                          <a:effectLst/>
                        </a:rPr>
                        <a:t>与 </a:t>
                      </a:r>
                      <a:r>
                        <a:rPr lang="en-US" altLang="zh-CN" sz="1800" dirty="0">
                          <a:effectLst/>
                        </a:rPr>
                        <a:t>"none" </a:t>
                      </a:r>
                      <a:r>
                        <a:rPr lang="zh-CN" altLang="en-US" sz="1800" dirty="0">
                          <a:effectLst/>
                        </a:rPr>
                        <a:t>相同。</a:t>
                      </a:r>
                      <a:endParaRPr lang="en-US" altLang="zh-CN" sz="1800" dirty="0">
                        <a:effectLst/>
                      </a:endParaRPr>
                    </a:p>
                    <a:p>
                      <a:pPr fontAlgn="t"/>
                      <a:r>
                        <a:rPr lang="zh-CN" altLang="en-US" sz="1800" dirty="0">
                          <a:effectLst/>
                        </a:rPr>
                        <a:t>不过应用于表时除外，对于表，</a:t>
                      </a:r>
                      <a:r>
                        <a:rPr lang="en-US" altLang="zh-CN" sz="1800" dirty="0">
                          <a:effectLst/>
                        </a:rPr>
                        <a:t>hidden </a:t>
                      </a:r>
                      <a:r>
                        <a:rPr lang="zh-CN" altLang="en-US" sz="1800" dirty="0">
                          <a:effectLst/>
                        </a:rPr>
                        <a:t>用于解决边框冲突。</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342268">
                <a:tc>
                  <a:txBody>
                    <a:bodyPr/>
                    <a:lstStyle/>
                    <a:p>
                      <a:pPr fontAlgn="t"/>
                      <a:r>
                        <a:rPr lang="en-US" sz="1800">
                          <a:effectLst/>
                        </a:rPr>
                        <a:t>dotted</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800">
                          <a:effectLst/>
                        </a:rPr>
                        <a:t>定义点状边框。在大多数浏览器中呈现为实线。</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2268">
                <a:tc>
                  <a:txBody>
                    <a:bodyPr/>
                    <a:lstStyle/>
                    <a:p>
                      <a:pPr fontAlgn="t"/>
                      <a:r>
                        <a:rPr lang="en-US" sz="1800">
                          <a:effectLst/>
                        </a:rPr>
                        <a:t>dashed</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800">
                          <a:effectLst/>
                        </a:rPr>
                        <a:t>定义虚线。在大多数浏览器中呈现为实线。</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200640">
                <a:tc>
                  <a:txBody>
                    <a:bodyPr/>
                    <a:lstStyle/>
                    <a:p>
                      <a:pPr fontAlgn="t"/>
                      <a:r>
                        <a:rPr lang="en-US" sz="1800">
                          <a:effectLst/>
                        </a:rPr>
                        <a:t>solid</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800">
                          <a:effectLst/>
                        </a:rPr>
                        <a:t>定义实线。</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2268">
                <a:tc>
                  <a:txBody>
                    <a:bodyPr/>
                    <a:lstStyle/>
                    <a:p>
                      <a:pPr fontAlgn="t"/>
                      <a:r>
                        <a:rPr lang="en-US" sz="1800">
                          <a:effectLst/>
                        </a:rPr>
                        <a:t>double</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800">
                          <a:effectLst/>
                        </a:rPr>
                        <a:t>定义双线。双线的宽度等于 </a:t>
                      </a:r>
                      <a:r>
                        <a:rPr lang="en-US" altLang="zh-CN" sz="1800">
                          <a:effectLst/>
                        </a:rPr>
                        <a:t>border-width </a:t>
                      </a:r>
                      <a:r>
                        <a:rPr lang="zh-CN" altLang="en-US" sz="1800">
                          <a:effectLst/>
                        </a:rPr>
                        <a:t>的值。</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0006"/>
                  </a:ext>
                </a:extLst>
              </a:tr>
              <a:tr h="483897">
                <a:tc>
                  <a:txBody>
                    <a:bodyPr/>
                    <a:lstStyle/>
                    <a:p>
                      <a:pPr fontAlgn="t"/>
                      <a:r>
                        <a:rPr lang="en-US" sz="1800" dirty="0">
                          <a:effectLst/>
                        </a:rPr>
                        <a:t>groove</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800">
                          <a:effectLst/>
                        </a:rPr>
                        <a:t>定义 </a:t>
                      </a:r>
                      <a:r>
                        <a:rPr lang="en-US" altLang="zh-CN" sz="1800">
                          <a:effectLst/>
                        </a:rPr>
                        <a:t>3</a:t>
                      </a:r>
                      <a:r>
                        <a:rPr lang="en-US" sz="1800">
                          <a:effectLst/>
                        </a:rPr>
                        <a:t>D </a:t>
                      </a:r>
                      <a:r>
                        <a:rPr lang="zh-CN" altLang="en-US" sz="1800">
                          <a:effectLst/>
                        </a:rPr>
                        <a:t>凹槽边框。其效果取决于 </a:t>
                      </a:r>
                      <a:r>
                        <a:rPr lang="en-US" sz="1800">
                          <a:effectLst/>
                        </a:rPr>
                        <a:t>border-color </a:t>
                      </a:r>
                      <a:r>
                        <a:rPr lang="zh-CN" altLang="en-US" sz="1800">
                          <a:effectLst/>
                        </a:rPr>
                        <a:t>的值。</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83897">
                <a:tc>
                  <a:txBody>
                    <a:bodyPr/>
                    <a:lstStyle/>
                    <a:p>
                      <a:pPr fontAlgn="t"/>
                      <a:r>
                        <a:rPr lang="en-US" sz="1800">
                          <a:effectLst/>
                        </a:rPr>
                        <a:t>ridge</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800">
                          <a:effectLst/>
                        </a:rPr>
                        <a:t>定义 </a:t>
                      </a:r>
                      <a:r>
                        <a:rPr lang="en-US" altLang="zh-CN" sz="1800">
                          <a:effectLst/>
                        </a:rPr>
                        <a:t>3</a:t>
                      </a:r>
                      <a:r>
                        <a:rPr lang="en-US" sz="1800">
                          <a:effectLst/>
                        </a:rPr>
                        <a:t>D </a:t>
                      </a:r>
                      <a:r>
                        <a:rPr lang="zh-CN" altLang="en-US" sz="1800">
                          <a:effectLst/>
                        </a:rPr>
                        <a:t>垄状边框。其效果取决于 </a:t>
                      </a:r>
                      <a:r>
                        <a:rPr lang="en-US" sz="1800">
                          <a:effectLst/>
                        </a:rPr>
                        <a:t>border-color </a:t>
                      </a:r>
                      <a:r>
                        <a:rPr lang="zh-CN" altLang="en-US" sz="1800">
                          <a:effectLst/>
                        </a:rPr>
                        <a:t>的值。</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0008"/>
                  </a:ext>
                </a:extLst>
              </a:tr>
              <a:tr h="483897">
                <a:tc>
                  <a:txBody>
                    <a:bodyPr/>
                    <a:lstStyle/>
                    <a:p>
                      <a:pPr fontAlgn="t"/>
                      <a:r>
                        <a:rPr lang="en-US" sz="1800">
                          <a:effectLst/>
                        </a:rPr>
                        <a:t>inset</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800">
                          <a:effectLst/>
                        </a:rPr>
                        <a:t>定义 </a:t>
                      </a:r>
                      <a:r>
                        <a:rPr lang="en-US" altLang="zh-CN" sz="1800">
                          <a:effectLst/>
                        </a:rPr>
                        <a:t>3</a:t>
                      </a:r>
                      <a:r>
                        <a:rPr lang="en-US" sz="1800">
                          <a:effectLst/>
                        </a:rPr>
                        <a:t>D inset </a:t>
                      </a:r>
                      <a:r>
                        <a:rPr lang="zh-CN" altLang="en-US" sz="1800">
                          <a:effectLst/>
                        </a:rPr>
                        <a:t>边框。其效果取决于 </a:t>
                      </a:r>
                      <a:r>
                        <a:rPr lang="en-US" sz="1800">
                          <a:effectLst/>
                        </a:rPr>
                        <a:t>border-color </a:t>
                      </a:r>
                      <a:r>
                        <a:rPr lang="zh-CN" altLang="en-US" sz="1800">
                          <a:effectLst/>
                        </a:rPr>
                        <a:t>的值。</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83897">
                <a:tc>
                  <a:txBody>
                    <a:bodyPr/>
                    <a:lstStyle/>
                    <a:p>
                      <a:pPr fontAlgn="t"/>
                      <a:r>
                        <a:rPr lang="en-US" sz="1800">
                          <a:effectLst/>
                        </a:rPr>
                        <a:t>outset</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1800">
                          <a:effectLst/>
                        </a:rPr>
                        <a:t>定义 </a:t>
                      </a:r>
                      <a:r>
                        <a:rPr lang="en-US" altLang="zh-CN" sz="1800">
                          <a:effectLst/>
                        </a:rPr>
                        <a:t>3</a:t>
                      </a:r>
                      <a:r>
                        <a:rPr lang="en-US" sz="1800">
                          <a:effectLst/>
                        </a:rPr>
                        <a:t>D outset </a:t>
                      </a:r>
                      <a:r>
                        <a:rPr lang="zh-CN" altLang="en-US" sz="1800">
                          <a:effectLst/>
                        </a:rPr>
                        <a:t>边框。其效果取决于 </a:t>
                      </a:r>
                      <a:r>
                        <a:rPr lang="en-US" sz="1800">
                          <a:effectLst/>
                        </a:rPr>
                        <a:t>border-color </a:t>
                      </a:r>
                      <a:r>
                        <a:rPr lang="zh-CN" altLang="en-US" sz="1800">
                          <a:effectLst/>
                        </a:rPr>
                        <a:t>的值。</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5F5F5"/>
                    </a:solidFill>
                  </a:tcPr>
                </a:tc>
                <a:extLst>
                  <a:ext uri="{0D108BD9-81ED-4DB2-BD59-A6C34878D82A}">
                    <a16:rowId xmlns:a16="http://schemas.microsoft.com/office/drawing/2014/main" val="10010"/>
                  </a:ext>
                </a:extLst>
              </a:tr>
              <a:tr h="342268">
                <a:tc>
                  <a:txBody>
                    <a:bodyPr/>
                    <a:lstStyle/>
                    <a:p>
                      <a:pPr fontAlgn="t"/>
                      <a:r>
                        <a:rPr lang="en-US" sz="1800">
                          <a:effectLst/>
                        </a:rPr>
                        <a:t>inherit</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1800" dirty="0">
                          <a:effectLst/>
                        </a:rPr>
                        <a:t>规定应该从父元素继承边框样式。</a:t>
                      </a:r>
                    </a:p>
                  </a:txBody>
                  <a:tcPr marL="29506" marR="29506" marT="29506" marB="29506"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en-US" altLang="zh-CN" dirty="0"/>
              <a:t>Border-style</a:t>
            </a:r>
            <a:r>
              <a:rPr lang="zh-CN" altLang="en-US" dirty="0"/>
              <a:t>属性</a:t>
            </a:r>
          </a:p>
        </p:txBody>
      </p:sp>
      <p:pic>
        <p:nvPicPr>
          <p:cNvPr id="92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554" y="1556793"/>
            <a:ext cx="7153418" cy="50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盒子模型的概念</a:t>
            </a:r>
          </a:p>
        </p:txBody>
      </p:sp>
      <p:sp>
        <p:nvSpPr>
          <p:cNvPr id="6147" name="Rectangle 3"/>
          <p:cNvSpPr>
            <a:spLocks noGrp="1" noChangeArrowheads="1"/>
          </p:cNvSpPr>
          <p:nvPr>
            <p:ph idx="1"/>
          </p:nvPr>
        </p:nvSpPr>
        <p:spPr/>
        <p:txBody>
          <a:bodyPr>
            <a:normAutofit/>
          </a:bodyPr>
          <a:lstStyle/>
          <a:p>
            <a:pPr eaLnBrk="1" hangingPunct="1"/>
            <a:r>
              <a:rPr lang="zh-CN" altLang="zh-CN" dirty="0"/>
              <a:t>在Web页面中的“盒子”的结构：厚度、边距（边缘与其它物体的距离）、填充（填充厚度）。</a:t>
            </a:r>
            <a:endParaRPr lang="en-US" altLang="zh-CN" dirty="0"/>
          </a:p>
          <a:p>
            <a:pPr eaLnBrk="1" hangingPunct="1"/>
            <a:r>
              <a:rPr lang="zh-CN" altLang="zh-CN" dirty="0"/>
              <a:t>引申到CSS中，就是border、margin和padding。当然，不能少了内容</a:t>
            </a:r>
            <a:r>
              <a:rPr lang="en-US" altLang="zh-CN" dirty="0"/>
              <a:t>content</a:t>
            </a:r>
            <a:r>
              <a:rPr lang="zh-CN" altLang="zh-CN" dirty="0"/>
              <a:t>。</a:t>
            </a:r>
            <a:endParaRPr lang="en-US" altLang="zh-CN" dirty="0"/>
          </a:p>
          <a:p>
            <a:pPr eaLnBrk="1" hangingPunct="1"/>
            <a:r>
              <a:rPr lang="zh-CN" altLang="zh-CN" dirty="0"/>
              <a:t>也就是说整个盒子在页面中占的位置大小应该是内容的大小加上填充的厚度再加上边框的厚度再加上它的边距。</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txBox="1">
            <a:spLocks noChangeArrowheads="1"/>
          </p:cNvSpPr>
          <p:nvPr/>
        </p:nvSpPr>
        <p:spPr bwMode="auto">
          <a:xfrm>
            <a:off x="1992313" y="1292152"/>
            <a:ext cx="80010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buFont typeface="Arial" panose="020B0604020202020204" pitchFamily="34" charset="0"/>
              <a:buChar char="•"/>
              <a:defRPr/>
            </a:pPr>
            <a:r>
              <a:rPr lang="en-US" altLang="zh-CN" sz="2400" dirty="0">
                <a:solidFill>
                  <a:schemeClr val="accent5"/>
                </a:solidFill>
                <a:latin typeface="微软雅黑" panose="020B0503020204020204" pitchFamily="34" charset="-122"/>
                <a:ea typeface="微软雅黑" panose="020B0503020204020204" pitchFamily="34" charset="-122"/>
              </a:rPr>
              <a:t>border-style</a:t>
            </a:r>
            <a:r>
              <a:rPr lang="en-US" altLang="zh-CN" sz="2400" dirty="0">
                <a:solidFill>
                  <a:schemeClr val="tx2"/>
                </a:solidFill>
                <a:latin typeface="微软雅黑" panose="020B0503020204020204" pitchFamily="34" charset="-122"/>
                <a:ea typeface="微软雅黑" panose="020B0503020204020204" pitchFamily="34" charset="-122"/>
              </a:rPr>
              <a:t> </a:t>
            </a:r>
            <a:r>
              <a:rPr lang="zh-CN" altLang="en-US" sz="2400" dirty="0">
                <a:solidFill>
                  <a:schemeClr val="tx2"/>
                </a:solidFill>
                <a:latin typeface="微软雅黑" panose="020B0503020204020204" pitchFamily="34" charset="-122"/>
                <a:ea typeface="微软雅黑" panose="020B0503020204020204" pitchFamily="34" charset="-122"/>
              </a:rPr>
              <a:t>属性用于设置元素所有边框的样式，或者单独地为各边设置边框样式。不为</a:t>
            </a:r>
            <a:r>
              <a:rPr lang="en-US" altLang="zh-CN" sz="2400" dirty="0">
                <a:solidFill>
                  <a:schemeClr val="tx2"/>
                </a:solidFill>
                <a:latin typeface="微软雅黑" panose="020B0503020204020204" pitchFamily="34" charset="-122"/>
                <a:ea typeface="微软雅黑" panose="020B0503020204020204" pitchFamily="34" charset="-122"/>
              </a:rPr>
              <a:t>none</a:t>
            </a:r>
            <a:r>
              <a:rPr lang="zh-CN" altLang="en-US" sz="2400" dirty="0">
                <a:solidFill>
                  <a:schemeClr val="tx2"/>
                </a:solidFill>
                <a:latin typeface="微软雅黑" panose="020B0503020204020204" pitchFamily="34" charset="-122"/>
                <a:ea typeface="微软雅黑" panose="020B0503020204020204" pitchFamily="34" charset="-122"/>
              </a:rPr>
              <a:t>时边框才出现。</a:t>
            </a:r>
            <a:endParaRPr lang="en-US" altLang="zh-CN" sz="2400" dirty="0">
              <a:solidFill>
                <a:schemeClr val="tx2"/>
              </a:solidFill>
              <a:latin typeface="微软雅黑" panose="020B0503020204020204" pitchFamily="34" charset="-122"/>
              <a:ea typeface="微软雅黑" panose="020B0503020204020204" pitchFamily="34" charset="-122"/>
            </a:endParaRPr>
          </a:p>
          <a:p>
            <a:pPr algn="l" eaLnBrk="1" hangingPunct="1">
              <a:lnSpc>
                <a:spcPct val="150000"/>
              </a:lnSpc>
              <a:spcBef>
                <a:spcPct val="20000"/>
              </a:spcBef>
              <a:buClr>
                <a:schemeClr val="hlink"/>
              </a:buClr>
              <a:defRPr/>
            </a:pPr>
            <a:r>
              <a:rPr lang="en-US" altLang="zh-CN" sz="2400" dirty="0" err="1">
                <a:solidFill>
                  <a:schemeClr val="accent5"/>
                </a:solidFill>
                <a:latin typeface="微软雅黑" panose="020B0503020204020204" pitchFamily="34" charset="-122"/>
                <a:ea typeface="微软雅黑" panose="020B0503020204020204" pitchFamily="34" charset="-122"/>
              </a:rPr>
              <a:t>border-style:dotted</a:t>
            </a:r>
            <a:r>
              <a:rPr lang="en-US" altLang="zh-CN" sz="2400" dirty="0">
                <a:solidFill>
                  <a:schemeClr val="accent5"/>
                </a:solidFill>
                <a:latin typeface="微软雅黑" panose="020B0503020204020204" pitchFamily="34" charset="-122"/>
                <a:ea typeface="微软雅黑" panose="020B0503020204020204" pitchFamily="34" charset="-122"/>
              </a:rPr>
              <a:t> solid double dashed; </a:t>
            </a:r>
          </a:p>
          <a:p>
            <a:pPr algn="l" eaLnBrk="1" hangingPunct="1">
              <a:lnSpc>
                <a:spcPct val="150000"/>
              </a:lnSpc>
              <a:spcBef>
                <a:spcPct val="20000"/>
              </a:spcBef>
              <a:buClr>
                <a:schemeClr val="hlink"/>
              </a:buClr>
              <a:defRPr/>
            </a:pPr>
            <a:r>
              <a:rPr lang="en-US" altLang="zh-CN" sz="2400" dirty="0" err="1">
                <a:solidFill>
                  <a:schemeClr val="accent5"/>
                </a:solidFill>
                <a:latin typeface="微软雅黑" panose="020B0503020204020204" pitchFamily="34" charset="-122"/>
                <a:ea typeface="微软雅黑" panose="020B0503020204020204" pitchFamily="34" charset="-122"/>
              </a:rPr>
              <a:t>border-style:dotted</a:t>
            </a:r>
            <a:r>
              <a:rPr lang="en-US" altLang="zh-CN" sz="2400" dirty="0">
                <a:solidFill>
                  <a:schemeClr val="accent5"/>
                </a:solidFill>
                <a:latin typeface="微软雅黑" panose="020B0503020204020204" pitchFamily="34" charset="-122"/>
                <a:ea typeface="微软雅黑" panose="020B0503020204020204" pitchFamily="34" charset="-122"/>
              </a:rPr>
              <a:t> solid double;</a:t>
            </a:r>
          </a:p>
          <a:p>
            <a:pPr algn="l" eaLnBrk="1" hangingPunct="1">
              <a:lnSpc>
                <a:spcPct val="150000"/>
              </a:lnSpc>
              <a:spcBef>
                <a:spcPct val="20000"/>
              </a:spcBef>
              <a:buClr>
                <a:schemeClr val="hlink"/>
              </a:buClr>
              <a:defRPr/>
            </a:pPr>
            <a:r>
              <a:rPr lang="en-US" altLang="zh-CN" sz="2400" dirty="0" err="1">
                <a:solidFill>
                  <a:schemeClr val="accent5"/>
                </a:solidFill>
                <a:latin typeface="微软雅黑" panose="020B0503020204020204" pitchFamily="34" charset="-122"/>
                <a:ea typeface="微软雅黑" panose="020B0503020204020204" pitchFamily="34" charset="-122"/>
              </a:rPr>
              <a:t>border-style:dotted</a:t>
            </a:r>
            <a:r>
              <a:rPr lang="en-US" altLang="zh-CN" sz="2400" dirty="0">
                <a:solidFill>
                  <a:schemeClr val="accent5"/>
                </a:solidFill>
                <a:latin typeface="微软雅黑" panose="020B0503020204020204" pitchFamily="34" charset="-122"/>
                <a:ea typeface="微软雅黑" panose="020B0503020204020204" pitchFamily="34" charset="-122"/>
              </a:rPr>
              <a:t> solid;</a:t>
            </a:r>
          </a:p>
          <a:p>
            <a:pPr algn="l" eaLnBrk="1" hangingPunct="1">
              <a:lnSpc>
                <a:spcPct val="150000"/>
              </a:lnSpc>
              <a:spcBef>
                <a:spcPct val="20000"/>
              </a:spcBef>
              <a:buClr>
                <a:schemeClr val="hlink"/>
              </a:buClr>
              <a:defRPr/>
            </a:pPr>
            <a:r>
              <a:rPr lang="en-US" altLang="zh-CN" sz="2400" dirty="0" err="1">
                <a:solidFill>
                  <a:schemeClr val="accent5"/>
                </a:solidFill>
                <a:latin typeface="微软雅黑" panose="020B0503020204020204" pitchFamily="34" charset="-122"/>
                <a:ea typeface="微软雅黑" panose="020B0503020204020204" pitchFamily="34" charset="-122"/>
              </a:rPr>
              <a:t>border-style:dotted</a:t>
            </a:r>
            <a:r>
              <a:rPr lang="en-US" altLang="zh-CN" sz="2400" dirty="0">
                <a:solidFill>
                  <a:schemeClr val="accent5"/>
                </a:solidFill>
                <a:latin typeface="微软雅黑" panose="020B0503020204020204" pitchFamily="34" charset="-122"/>
                <a:ea typeface="微软雅黑" panose="020B0503020204020204" pitchFamily="34" charset="-122"/>
              </a:rPr>
              <a:t>;</a:t>
            </a:r>
          </a:p>
          <a:p>
            <a:pPr algn="l" eaLnBrk="1" hangingPunct="1">
              <a:lnSpc>
                <a:spcPct val="150000"/>
              </a:lnSpc>
              <a:spcBef>
                <a:spcPct val="20000"/>
              </a:spcBef>
              <a:buClr>
                <a:schemeClr val="hlink"/>
              </a:buClr>
              <a:buFont typeface="Arial" panose="020B0604020202020204" pitchFamily="34" charset="0"/>
              <a:buChar char="•"/>
              <a:defRPr/>
            </a:pPr>
            <a:endParaRPr lang="en-US" altLang="zh-CN" sz="2400" dirty="0">
              <a:solidFill>
                <a:srgbClr val="FFFF00"/>
              </a:solidFill>
              <a:latin typeface="微软雅黑" panose="020B0503020204020204" pitchFamily="34" charset="-122"/>
              <a:ea typeface="微软雅黑" panose="020B0503020204020204" pitchFamily="34" charset="-122"/>
            </a:endParaRPr>
          </a:p>
          <a:p>
            <a:pPr algn="l" eaLnBrk="1" hangingPunct="1">
              <a:lnSpc>
                <a:spcPct val="150000"/>
              </a:lnSpc>
              <a:spcBef>
                <a:spcPct val="20000"/>
              </a:spcBef>
              <a:buClr>
                <a:schemeClr val="hlink"/>
              </a:buClr>
              <a:buFont typeface="Arial" panose="020B0604020202020204" pitchFamily="34" charset="0"/>
              <a:buChar char="•"/>
              <a:defRPr/>
            </a:pPr>
            <a:endParaRPr lang="zh-CN" altLang="en-US" sz="2400" dirty="0">
              <a:solidFill>
                <a:schemeClr val="tx2"/>
              </a:solidFill>
              <a:latin typeface="微软雅黑" panose="020B0503020204020204" pitchFamily="34" charset="-122"/>
              <a:ea typeface="微软雅黑" panose="020B0503020204020204" pitchFamily="34" charset="-122"/>
            </a:endParaRPr>
          </a:p>
          <a:p>
            <a:pPr algn="l" eaLnBrk="1" hangingPunct="1">
              <a:lnSpc>
                <a:spcPct val="150000"/>
              </a:lnSpc>
              <a:spcBef>
                <a:spcPct val="20000"/>
              </a:spcBef>
              <a:buClr>
                <a:schemeClr val="hlink"/>
              </a:buClr>
              <a:buFont typeface="Arial" panose="020B0604020202020204" pitchFamily="34" charset="0"/>
              <a:buChar char="•"/>
              <a:defRPr/>
            </a:pP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44035" name="Rectangle 2"/>
          <p:cNvSpPr>
            <a:spLocks noGrp="1" noChangeArrowheads="1"/>
          </p:cNvSpPr>
          <p:nvPr>
            <p:ph type="title"/>
          </p:nvPr>
        </p:nvSpPr>
        <p:spPr/>
        <p:txBody>
          <a:bodyPr/>
          <a:lstStyle/>
          <a:p>
            <a:r>
              <a:rPr lang="zh-CN" altLang="en-US"/>
              <a:t>边框样式</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txBox="1">
            <a:spLocks noChangeArrowheads="1"/>
          </p:cNvSpPr>
          <p:nvPr/>
        </p:nvSpPr>
        <p:spPr bwMode="auto">
          <a:xfrm>
            <a:off x="1992313" y="1220144"/>
            <a:ext cx="80010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buFont typeface="Arial" panose="020B0604020202020204" pitchFamily="34" charset="0"/>
              <a:buChar char="•"/>
              <a:defRPr/>
            </a:pPr>
            <a:r>
              <a:rPr lang="zh-CN" altLang="en-US" sz="2400" dirty="0">
                <a:solidFill>
                  <a:schemeClr val="tx2"/>
                </a:solidFill>
                <a:latin typeface="微软雅黑" panose="020B0503020204020204" pitchFamily="34" charset="-122"/>
                <a:ea typeface="微软雅黑" panose="020B0503020204020204" pitchFamily="34" charset="-122"/>
              </a:rPr>
              <a:t>为元素框的某一个边设置边框样式，而不是设置所有 </a:t>
            </a:r>
            <a:r>
              <a:rPr lang="en-US" altLang="zh-CN" sz="2400" dirty="0">
                <a:solidFill>
                  <a:schemeClr val="tx2"/>
                </a:solidFill>
                <a:latin typeface="微软雅黑" panose="020B0503020204020204" pitchFamily="34" charset="-122"/>
                <a:ea typeface="微软雅黑" panose="020B0503020204020204" pitchFamily="34" charset="-122"/>
              </a:rPr>
              <a:t>4 </a:t>
            </a:r>
            <a:r>
              <a:rPr lang="zh-CN" altLang="en-US" sz="2400" dirty="0">
                <a:solidFill>
                  <a:schemeClr val="tx2"/>
                </a:solidFill>
                <a:latin typeface="微软雅黑" panose="020B0503020204020204" pitchFamily="34" charset="-122"/>
                <a:ea typeface="微软雅黑" panose="020B0503020204020204" pitchFamily="34" charset="-122"/>
              </a:rPr>
              <a:t>个边的边框样式，可以使用下面的单边边框样式属性：</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border-top-style </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border-right-style </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border-bottom-style </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border-left-style </a:t>
            </a:r>
          </a:p>
          <a:p>
            <a:pPr algn="l" eaLnBrk="1" hangingPunct="1">
              <a:lnSpc>
                <a:spcPct val="150000"/>
              </a:lnSpc>
              <a:spcBef>
                <a:spcPct val="20000"/>
              </a:spcBef>
              <a:buClr>
                <a:schemeClr val="hlink"/>
              </a:buClr>
              <a:buFont typeface="Arial" panose="020B0604020202020204" pitchFamily="34" charset="0"/>
              <a:buChar char="•"/>
              <a:defRPr/>
            </a:pPr>
            <a:r>
              <a:rPr lang="zh-CN" altLang="en-US" sz="2400" dirty="0">
                <a:solidFill>
                  <a:schemeClr val="tx2"/>
                </a:solidFill>
                <a:latin typeface="微软雅黑" panose="020B0503020204020204" pitchFamily="34" charset="-122"/>
                <a:ea typeface="微软雅黑" panose="020B0503020204020204" pitchFamily="34" charset="-122"/>
              </a:rPr>
              <a:t>因此这两种方法是等价的：</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p {border-style: solid </a:t>
            </a:r>
            <a:r>
              <a:rPr lang="en-US" altLang="zh-CN" sz="2400" dirty="0" err="1">
                <a:solidFill>
                  <a:schemeClr val="accent5"/>
                </a:solidFill>
                <a:latin typeface="微软雅黑" panose="020B0503020204020204" pitchFamily="34" charset="-122"/>
                <a:ea typeface="微软雅黑" panose="020B0503020204020204" pitchFamily="34" charset="-122"/>
              </a:rPr>
              <a:t>solid</a:t>
            </a:r>
            <a:r>
              <a:rPr lang="en-US" altLang="zh-CN" sz="2400" dirty="0">
                <a:solidFill>
                  <a:schemeClr val="accent5"/>
                </a:solidFill>
                <a:latin typeface="微软雅黑" panose="020B0503020204020204" pitchFamily="34" charset="-122"/>
                <a:ea typeface="微软雅黑" panose="020B0503020204020204" pitchFamily="34" charset="-122"/>
              </a:rPr>
              <a:t> </a:t>
            </a:r>
            <a:r>
              <a:rPr lang="en-US" altLang="zh-CN" sz="2400" dirty="0" err="1">
                <a:solidFill>
                  <a:schemeClr val="accent5"/>
                </a:solidFill>
                <a:latin typeface="微软雅黑" panose="020B0503020204020204" pitchFamily="34" charset="-122"/>
                <a:ea typeface="微软雅黑" panose="020B0503020204020204" pitchFamily="34" charset="-122"/>
              </a:rPr>
              <a:t>solid</a:t>
            </a:r>
            <a:r>
              <a:rPr lang="en-US" altLang="zh-CN" sz="2400" dirty="0">
                <a:solidFill>
                  <a:schemeClr val="accent5"/>
                </a:solidFill>
                <a:latin typeface="微软雅黑" panose="020B0503020204020204" pitchFamily="34" charset="-122"/>
                <a:ea typeface="微软雅黑" panose="020B0503020204020204" pitchFamily="34" charset="-122"/>
              </a:rPr>
              <a:t> none;} </a:t>
            </a:r>
          </a:p>
          <a:p>
            <a:pPr algn="l" eaLnBrk="1" hangingPunct="1">
              <a:lnSpc>
                <a:spcPct val="150000"/>
              </a:lnSpc>
              <a:spcBef>
                <a:spcPct val="20000"/>
              </a:spcBef>
              <a:buClr>
                <a:schemeClr val="hlink"/>
              </a:buClr>
              <a:defRPr/>
            </a:pPr>
            <a:r>
              <a:rPr lang="en-US" altLang="zh-CN" sz="2400" dirty="0">
                <a:solidFill>
                  <a:schemeClr val="accent5"/>
                </a:solidFill>
                <a:latin typeface="微软雅黑" panose="020B0503020204020204" pitchFamily="34" charset="-122"/>
                <a:ea typeface="微软雅黑" panose="020B0503020204020204" pitchFamily="34" charset="-122"/>
              </a:rPr>
              <a:t>p {border-style: solid; border-left-style: none;}</a:t>
            </a:r>
          </a:p>
          <a:p>
            <a:pPr algn="l" eaLnBrk="1" hangingPunct="1">
              <a:lnSpc>
                <a:spcPct val="150000"/>
              </a:lnSpc>
              <a:spcBef>
                <a:spcPct val="20000"/>
              </a:spcBef>
              <a:buClr>
                <a:schemeClr val="hlink"/>
              </a:buClr>
              <a:buFont typeface="Arial" panose="020B0604020202020204" pitchFamily="34" charset="0"/>
              <a:buChar char="•"/>
              <a:defRPr/>
            </a:pPr>
            <a:endParaRPr lang="en-US" altLang="zh-CN" sz="2400" dirty="0">
              <a:solidFill>
                <a:srgbClr val="FFFF00"/>
              </a:solidFill>
              <a:latin typeface="微软雅黑" panose="020B0503020204020204" pitchFamily="34" charset="-122"/>
              <a:ea typeface="微软雅黑" panose="020B0503020204020204" pitchFamily="34" charset="-122"/>
            </a:endParaRPr>
          </a:p>
          <a:p>
            <a:pPr algn="l" eaLnBrk="1" hangingPunct="1">
              <a:lnSpc>
                <a:spcPct val="150000"/>
              </a:lnSpc>
              <a:spcBef>
                <a:spcPct val="20000"/>
              </a:spcBef>
              <a:buClr>
                <a:schemeClr val="hlink"/>
              </a:buClr>
              <a:buFont typeface="Arial" panose="020B0604020202020204" pitchFamily="34" charset="0"/>
              <a:buChar char="•"/>
              <a:defRPr/>
            </a:pPr>
            <a:endParaRPr lang="zh-CN" altLang="en-US" sz="2400" dirty="0">
              <a:solidFill>
                <a:schemeClr val="tx2"/>
              </a:solidFill>
              <a:latin typeface="微软雅黑" panose="020B0503020204020204" pitchFamily="34" charset="-122"/>
              <a:ea typeface="微软雅黑" panose="020B0503020204020204" pitchFamily="34" charset="-122"/>
            </a:endParaRPr>
          </a:p>
          <a:p>
            <a:pPr algn="l" eaLnBrk="1" hangingPunct="1">
              <a:lnSpc>
                <a:spcPct val="150000"/>
              </a:lnSpc>
              <a:spcBef>
                <a:spcPct val="20000"/>
              </a:spcBef>
              <a:buClr>
                <a:schemeClr val="hlink"/>
              </a:buClr>
              <a:buFont typeface="Arial" panose="020B0604020202020204" pitchFamily="34" charset="0"/>
              <a:buChar char="•"/>
              <a:defRPr/>
            </a:pP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45059" name="Rectangle 2"/>
          <p:cNvSpPr>
            <a:spLocks noGrp="1" noChangeArrowheads="1"/>
          </p:cNvSpPr>
          <p:nvPr>
            <p:ph type="title"/>
          </p:nvPr>
        </p:nvSpPr>
        <p:spPr/>
        <p:txBody>
          <a:bodyPr>
            <a:normAutofit/>
          </a:bodyPr>
          <a:lstStyle/>
          <a:p>
            <a:pPr marL="342900" indent="-342900">
              <a:lnSpc>
                <a:spcPct val="150000"/>
              </a:lnSpc>
              <a:spcBef>
                <a:spcPct val="20000"/>
              </a:spcBef>
              <a:defRPr/>
            </a:pPr>
            <a:r>
              <a:rPr lang="zh-CN" altLang="en-US">
                <a:effectLst>
                  <a:outerShdw blurRad="38100" dist="38100" dir="2700000" algn="tl">
                    <a:srgbClr val="000000"/>
                  </a:outerShdw>
                </a:effectLst>
                <a:latin typeface="微软雅黑" panose="020B0503020204020204" pitchFamily="34" charset="-122"/>
                <a:ea typeface="微软雅黑" panose="020B0503020204020204" pitchFamily="34" charset="-122"/>
              </a:rPr>
              <a:t>边框样式</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复合属性</a:t>
            </a:r>
          </a:p>
        </p:txBody>
      </p:sp>
      <p:sp>
        <p:nvSpPr>
          <p:cNvPr id="3" name="内容占位符 2"/>
          <p:cNvSpPr>
            <a:spLocks noGrp="1"/>
          </p:cNvSpPr>
          <p:nvPr>
            <p:ph idx="1"/>
          </p:nvPr>
        </p:nvSpPr>
        <p:spPr/>
        <p:txBody>
          <a:bodyPr/>
          <a:lstStyle/>
          <a:p>
            <a:r>
              <a:rPr lang="zh-CN" altLang="en-US" dirty="0"/>
              <a:t>复合属性：一个属性多个属性值的命令，叫做复合属性。</a:t>
            </a:r>
          </a:p>
          <a:p>
            <a:r>
              <a:rPr lang="zh-CN" altLang="en-US" dirty="0"/>
              <a:t>可用一个</a:t>
            </a:r>
            <a:r>
              <a:rPr lang="en-US" altLang="zh-CN" dirty="0"/>
              <a:t>border</a:t>
            </a:r>
            <a:r>
              <a:rPr lang="zh-CN" altLang="en-US" dirty="0"/>
              <a:t>属性进行声明：</a:t>
            </a:r>
            <a:endParaRPr lang="en-US" altLang="zh-CN" dirty="0"/>
          </a:p>
          <a:p>
            <a:r>
              <a:rPr lang="en-US" altLang="zh-CN" dirty="0">
                <a:solidFill>
                  <a:schemeClr val="accent5"/>
                </a:solidFill>
              </a:rPr>
              <a:t>p { border: medium double </a:t>
            </a:r>
            <a:r>
              <a:rPr lang="en-US" altLang="zh-CN" dirty="0" err="1">
                <a:solidFill>
                  <a:schemeClr val="accent5"/>
                </a:solidFill>
              </a:rPr>
              <a:t>rgb</a:t>
            </a:r>
            <a:r>
              <a:rPr lang="en-US" altLang="zh-CN" dirty="0">
                <a:solidFill>
                  <a:schemeClr val="accent5"/>
                </a:solidFill>
              </a:rPr>
              <a:t>(250,0,255) }</a:t>
            </a:r>
          </a:p>
          <a:p>
            <a:endParaRPr lang="zh-CN" alt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padding</a:t>
            </a:r>
            <a:endParaRPr lang="zh-CN" altLang="en-US" dirty="0"/>
          </a:p>
        </p:txBody>
      </p:sp>
      <p:sp>
        <p:nvSpPr>
          <p:cNvPr id="3" name="文本占位符 2"/>
          <p:cNvSpPr>
            <a:spLocks noGrp="1"/>
          </p:cNvSpPr>
          <p:nvPr>
            <p:ph type="body" idx="1"/>
          </p:nvPr>
        </p:nvSpPr>
        <p:spPr/>
        <p:txBody>
          <a:bodyPr/>
          <a:lstStyle/>
          <a:p>
            <a:endParaRPr lang="zh-CN" alt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txBox="1">
            <a:spLocks noChangeArrowheads="1"/>
          </p:cNvSpPr>
          <p:nvPr/>
        </p:nvSpPr>
        <p:spPr bwMode="auto">
          <a:xfrm>
            <a:off x="1992313" y="1052514"/>
            <a:ext cx="80010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buFont typeface="Arial" panose="020B0604020202020204" pitchFamily="34" charset="0"/>
              <a:buChar char="•"/>
              <a:defRPr/>
            </a:pPr>
            <a:endParaRPr lang="zh-CN" altLang="en-US" sz="2400" dirty="0">
              <a:solidFill>
                <a:schemeClr val="tx2"/>
              </a:solidFill>
              <a:latin typeface="微软雅黑" panose="020B0503020204020204" pitchFamily="34" charset="-122"/>
              <a:ea typeface="微软雅黑" panose="020B0503020204020204" pitchFamily="34" charset="-122"/>
            </a:endParaRPr>
          </a:p>
        </p:txBody>
      </p:sp>
      <p:sp>
        <p:nvSpPr>
          <p:cNvPr id="39939" name="Rectangle 2"/>
          <p:cNvSpPr>
            <a:spLocks noGrp="1" noChangeArrowheads="1"/>
          </p:cNvSpPr>
          <p:nvPr>
            <p:ph type="title"/>
          </p:nvPr>
        </p:nvSpPr>
        <p:spPr/>
        <p:txBody>
          <a:bodyPr>
            <a:normAutofit/>
          </a:bodyPr>
          <a:lstStyle/>
          <a:p>
            <a:pPr marL="342900" indent="-342900">
              <a:lnSpc>
                <a:spcPct val="150000"/>
              </a:lnSpc>
              <a:spcBef>
                <a:spcPct val="20000"/>
              </a:spcBef>
              <a:defRPr/>
            </a:pPr>
            <a:r>
              <a:rPr lang="zh-CN" altLang="en-US">
                <a:effectLst>
                  <a:outerShdw blurRad="38100" dist="38100" dir="2700000" algn="tl">
                    <a:srgbClr val="000000"/>
                  </a:outerShdw>
                </a:effectLst>
                <a:latin typeface="微软雅黑" panose="020B0503020204020204" pitchFamily="34" charset="-122"/>
                <a:ea typeface="微软雅黑" panose="020B0503020204020204" pitchFamily="34" charset="-122"/>
              </a:rPr>
              <a:t>CSS内边距</a:t>
            </a:r>
          </a:p>
        </p:txBody>
      </p:sp>
      <p:sp>
        <p:nvSpPr>
          <p:cNvPr id="2" name="内容占位符 1"/>
          <p:cNvSpPr>
            <a:spLocks noGrp="1"/>
          </p:cNvSpPr>
          <p:nvPr>
            <p:ph idx="1"/>
          </p:nvPr>
        </p:nvSpPr>
        <p:spPr/>
        <p:txBody>
          <a:bodyPr>
            <a:normAutofit/>
          </a:bodyPr>
          <a:lstStyle/>
          <a:p>
            <a:pPr>
              <a:spcBef>
                <a:spcPct val="20000"/>
              </a:spcBef>
              <a:buClr>
                <a:schemeClr val="hlink"/>
              </a:buClr>
              <a:defRPr/>
            </a:pPr>
            <a:r>
              <a:rPr lang="en-US" altLang="zh-CN" dirty="0">
                <a:solidFill>
                  <a:schemeClr val="tx2"/>
                </a:solidFill>
              </a:rPr>
              <a:t>padding </a:t>
            </a:r>
            <a:r>
              <a:rPr lang="zh-CN" altLang="en-US" dirty="0">
                <a:solidFill>
                  <a:schemeClr val="tx2"/>
                </a:solidFill>
              </a:rPr>
              <a:t>：元素边框与元素内容之间的空白区域。</a:t>
            </a:r>
          </a:p>
          <a:p>
            <a:pPr>
              <a:spcBef>
                <a:spcPct val="20000"/>
              </a:spcBef>
              <a:buClr>
                <a:schemeClr val="hlink"/>
              </a:buClr>
              <a:defRPr/>
            </a:pPr>
            <a:r>
              <a:rPr lang="zh-CN" altLang="en-US" dirty="0">
                <a:solidFill>
                  <a:schemeClr val="tx2"/>
                </a:solidFill>
              </a:rPr>
              <a:t>长度值或百分比值，但不允许负值。</a:t>
            </a:r>
          </a:p>
          <a:p>
            <a:pPr>
              <a:spcBef>
                <a:spcPct val="20000"/>
              </a:spcBef>
              <a:buClr>
                <a:schemeClr val="hlink"/>
              </a:buClr>
              <a:defRPr/>
            </a:pPr>
            <a:r>
              <a:rPr lang="zh-CN" altLang="en-US" dirty="0">
                <a:solidFill>
                  <a:schemeClr val="tx2"/>
                </a:solidFill>
              </a:rPr>
              <a:t>例如，所有 </a:t>
            </a:r>
            <a:r>
              <a:rPr lang="en-US" altLang="zh-CN" dirty="0">
                <a:solidFill>
                  <a:schemeClr val="tx2"/>
                </a:solidFill>
              </a:rPr>
              <a:t>h1 </a:t>
            </a:r>
            <a:r>
              <a:rPr lang="zh-CN" altLang="en-US" dirty="0">
                <a:solidFill>
                  <a:schemeClr val="tx2"/>
                </a:solidFill>
              </a:rPr>
              <a:t>元素的各边都有 </a:t>
            </a:r>
            <a:r>
              <a:rPr lang="en-US" altLang="zh-CN" dirty="0">
                <a:solidFill>
                  <a:schemeClr val="tx2"/>
                </a:solidFill>
              </a:rPr>
              <a:t>10 </a:t>
            </a:r>
            <a:r>
              <a:rPr lang="zh-CN" altLang="en-US" dirty="0">
                <a:solidFill>
                  <a:schemeClr val="tx2"/>
                </a:solidFill>
              </a:rPr>
              <a:t>像素的内边距：</a:t>
            </a:r>
          </a:p>
          <a:p>
            <a:pPr>
              <a:spcBef>
                <a:spcPct val="20000"/>
              </a:spcBef>
              <a:buClr>
                <a:schemeClr val="hlink"/>
              </a:buClr>
              <a:defRPr/>
            </a:pPr>
            <a:r>
              <a:rPr lang="zh-CN" altLang="en-US" dirty="0">
                <a:solidFill>
                  <a:schemeClr val="tx2"/>
                </a:solidFill>
              </a:rPr>
              <a:t>　　</a:t>
            </a:r>
            <a:r>
              <a:rPr lang="en-US" altLang="zh-CN" dirty="0">
                <a:solidFill>
                  <a:srgbClr val="FFC000"/>
                </a:solidFill>
              </a:rPr>
              <a:t>h1 {padding: 10px;} </a:t>
            </a:r>
          </a:p>
          <a:p>
            <a:pPr>
              <a:spcBef>
                <a:spcPct val="20000"/>
              </a:spcBef>
              <a:buClr>
                <a:schemeClr val="hlink"/>
              </a:buClr>
              <a:defRPr/>
            </a:pPr>
            <a:r>
              <a:rPr lang="zh-CN" altLang="en-US" dirty="0">
                <a:solidFill>
                  <a:schemeClr val="tx2"/>
                </a:solidFill>
              </a:rPr>
              <a:t>各边的内边距：上、右、下、左</a:t>
            </a:r>
          </a:p>
          <a:p>
            <a:pPr>
              <a:spcBef>
                <a:spcPct val="20000"/>
              </a:spcBef>
              <a:buClr>
                <a:schemeClr val="hlink"/>
              </a:buClr>
              <a:defRPr/>
            </a:pPr>
            <a:r>
              <a:rPr lang="zh-CN" altLang="en-US" dirty="0">
                <a:solidFill>
                  <a:schemeClr val="tx2"/>
                </a:solidFill>
              </a:rPr>
              <a:t>　    </a:t>
            </a:r>
            <a:r>
              <a:rPr lang="en-US" altLang="zh-CN" dirty="0">
                <a:solidFill>
                  <a:srgbClr val="FFC000"/>
                </a:solidFill>
              </a:rPr>
              <a:t>h1 {padding: 10px 0.25em 2pt 20%;}</a:t>
            </a:r>
          </a:p>
          <a:p>
            <a:pPr>
              <a:spcBef>
                <a:spcPct val="20000"/>
              </a:spcBef>
              <a:buClr>
                <a:schemeClr val="hlink"/>
              </a:buClr>
              <a:defRPr/>
            </a:pPr>
            <a:r>
              <a:rPr lang="zh-CN" altLang="en-US" dirty="0">
                <a:solidFill>
                  <a:schemeClr val="tx2"/>
                </a:solidFill>
              </a:rPr>
              <a:t>两个值：指的是上、下相同的值和左右相同的值</a:t>
            </a:r>
            <a:endParaRPr lang="en-US" altLang="zh-CN" dirty="0">
              <a:solidFill>
                <a:schemeClr val="tx2"/>
              </a:solidFill>
            </a:endParaRPr>
          </a:p>
          <a:p>
            <a:pPr>
              <a:spcBef>
                <a:spcPct val="20000"/>
              </a:spcBef>
              <a:buClr>
                <a:schemeClr val="hlink"/>
              </a:buClr>
              <a:defRPr/>
            </a:pPr>
            <a:r>
              <a:rPr lang="zh-CN" altLang="en-US" dirty="0">
                <a:solidFill>
                  <a:schemeClr val="tx2"/>
                </a:solidFill>
              </a:rPr>
              <a:t>注：</a:t>
            </a:r>
            <a:r>
              <a:rPr lang="en-US" altLang="zh-CN" dirty="0">
                <a:solidFill>
                  <a:schemeClr val="tx2"/>
                </a:solidFill>
              </a:rPr>
              <a:t>padding</a:t>
            </a:r>
            <a:r>
              <a:rPr lang="zh-CN" altLang="en-US" dirty="0">
                <a:solidFill>
                  <a:schemeClr val="tx2"/>
                </a:solidFill>
              </a:rPr>
              <a:t>相当于增加了盒子的厚度，影响了盒子的大小，如果不希望大小发生变化，可容纳的内容要变小</a:t>
            </a:r>
          </a:p>
          <a:p>
            <a:endParaRPr lang="zh-CN" alt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txBox="1">
            <a:spLocks noChangeArrowheads="1"/>
          </p:cNvSpPr>
          <p:nvPr/>
        </p:nvSpPr>
        <p:spPr bwMode="auto">
          <a:xfrm>
            <a:off x="1992313" y="1052514"/>
            <a:ext cx="80010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buFont typeface="Arial" panose="020B0604020202020204" pitchFamily="34" charset="0"/>
              <a:buChar char="•"/>
              <a:defRPr/>
            </a:pPr>
            <a:endParaRPr lang="zh-CN" altLang="en-US" sz="2400" dirty="0">
              <a:solidFill>
                <a:srgbClr val="FFFF00"/>
              </a:solidFill>
              <a:latin typeface="微软雅黑" panose="020B0503020204020204" pitchFamily="34" charset="-122"/>
              <a:ea typeface="微软雅黑" panose="020B0503020204020204" pitchFamily="34" charset="-122"/>
            </a:endParaRPr>
          </a:p>
        </p:txBody>
      </p:sp>
      <p:sp>
        <p:nvSpPr>
          <p:cNvPr id="40963" name="Rectangle 2"/>
          <p:cNvSpPr>
            <a:spLocks noGrp="1" noChangeArrowheads="1"/>
          </p:cNvSpPr>
          <p:nvPr>
            <p:ph type="title"/>
          </p:nvPr>
        </p:nvSpPr>
        <p:spPr/>
        <p:txBody>
          <a:bodyPr>
            <a:normAutofit/>
          </a:bodyPr>
          <a:lstStyle/>
          <a:p>
            <a:pPr marL="342900" indent="-342900">
              <a:lnSpc>
                <a:spcPct val="150000"/>
              </a:lnSpc>
              <a:spcBef>
                <a:spcPct val="20000"/>
              </a:spcBef>
              <a:defRPr/>
            </a:pPr>
            <a:r>
              <a:rPr lang="zh-CN" altLang="en-US">
                <a:effectLst>
                  <a:outerShdw blurRad="38100" dist="38100" dir="2700000" algn="tl">
                    <a:srgbClr val="000000"/>
                  </a:outerShdw>
                </a:effectLst>
                <a:latin typeface="微软雅黑" panose="020B0503020204020204" pitchFamily="34" charset="-122"/>
                <a:ea typeface="微软雅黑" panose="020B0503020204020204" pitchFamily="34" charset="-122"/>
              </a:rPr>
              <a:t>CSS内边距</a:t>
            </a:r>
          </a:p>
        </p:txBody>
      </p:sp>
      <p:sp>
        <p:nvSpPr>
          <p:cNvPr id="2" name="内容占位符 1"/>
          <p:cNvSpPr>
            <a:spLocks noGrp="1"/>
          </p:cNvSpPr>
          <p:nvPr>
            <p:ph idx="1"/>
          </p:nvPr>
        </p:nvSpPr>
        <p:spPr/>
        <p:txBody>
          <a:bodyPr>
            <a:normAutofit/>
          </a:bodyPr>
          <a:lstStyle/>
          <a:p>
            <a:pPr>
              <a:spcBef>
                <a:spcPct val="20000"/>
              </a:spcBef>
              <a:buClr>
                <a:schemeClr val="hlink"/>
              </a:buClr>
              <a:defRPr/>
            </a:pPr>
            <a:r>
              <a:rPr lang="zh-CN" altLang="en-US" dirty="0">
                <a:solidFill>
                  <a:schemeClr val="tx2"/>
                </a:solidFill>
              </a:rPr>
              <a:t>可以统一设置 </a:t>
            </a:r>
            <a:endParaRPr lang="en-US" altLang="zh-CN" dirty="0">
              <a:solidFill>
                <a:schemeClr val="tx2"/>
              </a:solidFill>
            </a:endParaRPr>
          </a:p>
          <a:p>
            <a:pPr lvl="1">
              <a:spcBef>
                <a:spcPct val="20000"/>
              </a:spcBef>
              <a:buClr>
                <a:schemeClr val="hlink"/>
              </a:buClr>
              <a:defRPr/>
            </a:pPr>
            <a:r>
              <a:rPr lang="en-US" altLang="zh-CN" dirty="0">
                <a:solidFill>
                  <a:schemeClr val="accent5"/>
                </a:solidFill>
              </a:rPr>
              <a:t>padding: 10px;</a:t>
            </a:r>
            <a:endParaRPr lang="en-US" altLang="zh-CN" dirty="0">
              <a:solidFill>
                <a:schemeClr val="tx2"/>
              </a:solidFill>
            </a:endParaRPr>
          </a:p>
          <a:p>
            <a:pPr>
              <a:spcBef>
                <a:spcPct val="20000"/>
              </a:spcBef>
              <a:buClr>
                <a:schemeClr val="hlink"/>
              </a:buClr>
              <a:defRPr/>
            </a:pPr>
            <a:r>
              <a:rPr lang="zh-CN" altLang="en-US" dirty="0">
                <a:solidFill>
                  <a:schemeClr val="tx2"/>
                </a:solidFill>
              </a:rPr>
              <a:t>四个单独的属性：</a:t>
            </a:r>
          </a:p>
          <a:p>
            <a:pPr lvl="1">
              <a:spcBef>
                <a:spcPct val="20000"/>
              </a:spcBef>
              <a:buClr>
                <a:schemeClr val="hlink"/>
              </a:buClr>
              <a:defRPr/>
            </a:pPr>
            <a:r>
              <a:rPr lang="en-US" altLang="zh-CN" dirty="0">
                <a:solidFill>
                  <a:schemeClr val="accent5"/>
                </a:solidFill>
              </a:rPr>
              <a:t>padding-top </a:t>
            </a:r>
          </a:p>
          <a:p>
            <a:pPr lvl="1">
              <a:spcBef>
                <a:spcPct val="20000"/>
              </a:spcBef>
              <a:buClr>
                <a:schemeClr val="hlink"/>
              </a:buClr>
              <a:defRPr/>
            </a:pPr>
            <a:r>
              <a:rPr lang="en-US" altLang="zh-CN" dirty="0">
                <a:solidFill>
                  <a:schemeClr val="accent5"/>
                </a:solidFill>
              </a:rPr>
              <a:t>padding-right </a:t>
            </a:r>
          </a:p>
          <a:p>
            <a:pPr lvl="1">
              <a:spcBef>
                <a:spcPct val="20000"/>
              </a:spcBef>
              <a:buClr>
                <a:schemeClr val="hlink"/>
              </a:buClr>
              <a:defRPr/>
            </a:pPr>
            <a:r>
              <a:rPr lang="en-US" altLang="zh-CN" dirty="0">
                <a:solidFill>
                  <a:schemeClr val="accent5"/>
                </a:solidFill>
              </a:rPr>
              <a:t>padding-bottom </a:t>
            </a:r>
          </a:p>
          <a:p>
            <a:pPr lvl="1">
              <a:spcBef>
                <a:spcPct val="20000"/>
              </a:spcBef>
              <a:buClr>
                <a:schemeClr val="hlink"/>
              </a:buClr>
              <a:defRPr/>
            </a:pPr>
            <a:r>
              <a:rPr lang="en-US" altLang="zh-CN" dirty="0">
                <a:solidFill>
                  <a:schemeClr val="accent5"/>
                </a:solidFill>
              </a:rPr>
              <a:t>padding-left </a:t>
            </a:r>
          </a:p>
          <a:p>
            <a:pPr>
              <a:spcBef>
                <a:spcPct val="20000"/>
              </a:spcBef>
              <a:buClr>
                <a:schemeClr val="hlink"/>
              </a:buClr>
              <a:defRPr/>
            </a:pPr>
            <a:r>
              <a:rPr lang="zh-CN" altLang="en-US" dirty="0">
                <a:solidFill>
                  <a:schemeClr val="tx2"/>
                </a:solidFill>
              </a:rPr>
              <a:t>如：</a:t>
            </a:r>
          </a:p>
          <a:p>
            <a:pPr lvl="1">
              <a:spcBef>
                <a:spcPct val="20000"/>
              </a:spcBef>
              <a:buClr>
                <a:schemeClr val="hlink"/>
              </a:buClr>
              <a:defRPr/>
            </a:pPr>
            <a:r>
              <a:rPr lang="en-US" altLang="zh-CN" dirty="0">
                <a:solidFill>
                  <a:schemeClr val="accent5"/>
                </a:solidFill>
              </a:rPr>
              <a:t>h1 { padding-top: 10px; padding-right: 0.25em; padding-bottom: 2pt; padding-left: 20%; }</a:t>
            </a:r>
            <a:endParaRPr lang="zh-CN" altLang="en-US" dirty="0">
              <a:solidFill>
                <a:schemeClr val="accent5"/>
              </a:solidFill>
            </a:endParaRPr>
          </a:p>
          <a:p>
            <a:endParaRPr lang="zh-CN" alt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margin</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txBox="1">
            <a:spLocks noChangeArrowheads="1"/>
          </p:cNvSpPr>
          <p:nvPr/>
        </p:nvSpPr>
        <p:spPr bwMode="auto">
          <a:xfrm>
            <a:off x="1992313" y="1052514"/>
            <a:ext cx="84963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buFont typeface="Arial" panose="020B0604020202020204" pitchFamily="34" charset="0"/>
              <a:buChar char="•"/>
              <a:defRPr/>
            </a:pPr>
            <a:endParaRPr lang="zh-CN" altLang="en-US" sz="2400" dirty="0">
              <a:solidFill>
                <a:srgbClr val="FFFF00"/>
              </a:solidFill>
              <a:latin typeface="微软雅黑" panose="020B0503020204020204" pitchFamily="34" charset="-122"/>
              <a:ea typeface="微软雅黑" panose="020B0503020204020204" pitchFamily="34" charset="-122"/>
            </a:endParaRPr>
          </a:p>
        </p:txBody>
      </p:sp>
      <p:sp>
        <p:nvSpPr>
          <p:cNvPr id="50179" name="Rectangle 2"/>
          <p:cNvSpPr>
            <a:spLocks noGrp="1" noChangeArrowheads="1"/>
          </p:cNvSpPr>
          <p:nvPr>
            <p:ph type="title"/>
          </p:nvPr>
        </p:nvSpPr>
        <p:spPr/>
        <p:txBody>
          <a:bodyPr>
            <a:normAutofit/>
          </a:bodyPr>
          <a:lstStyle/>
          <a:p>
            <a:pPr marL="342900" indent="-342900">
              <a:lnSpc>
                <a:spcPct val="150000"/>
              </a:lnSpc>
              <a:spcBef>
                <a:spcPct val="20000"/>
              </a:spcBef>
              <a:defRPr/>
            </a:pPr>
            <a:r>
              <a:rPr lang="zh-CN" altLang="en-US">
                <a:effectLst>
                  <a:outerShdw blurRad="38100" dist="38100" dir="2700000" algn="tl">
                    <a:srgbClr val="000000"/>
                  </a:outerShdw>
                </a:effectLst>
                <a:latin typeface="微软雅黑" panose="020B0503020204020204" pitchFamily="34" charset="-122"/>
                <a:ea typeface="微软雅黑" panose="020B0503020204020204" pitchFamily="34" charset="-122"/>
              </a:rPr>
              <a:t>CSS外边距</a:t>
            </a:r>
          </a:p>
        </p:txBody>
      </p:sp>
      <p:sp>
        <p:nvSpPr>
          <p:cNvPr id="2" name="内容占位符 1"/>
          <p:cNvSpPr>
            <a:spLocks noGrp="1"/>
          </p:cNvSpPr>
          <p:nvPr>
            <p:ph idx="1"/>
          </p:nvPr>
        </p:nvSpPr>
        <p:spPr/>
        <p:txBody>
          <a:bodyPr>
            <a:normAutofit/>
          </a:bodyPr>
          <a:lstStyle/>
          <a:p>
            <a:pPr>
              <a:spcBef>
                <a:spcPct val="20000"/>
              </a:spcBef>
              <a:buClr>
                <a:schemeClr val="hlink"/>
              </a:buClr>
              <a:defRPr/>
            </a:pPr>
            <a:r>
              <a:rPr lang="zh-CN" altLang="en-US" dirty="0">
                <a:solidFill>
                  <a:schemeClr val="tx2"/>
                </a:solidFill>
              </a:rPr>
              <a:t>围绕在元素边框的空白区域是外边距。设置外边距会在元素外创建额外的“空白”。</a:t>
            </a:r>
          </a:p>
          <a:p>
            <a:pPr>
              <a:spcBef>
                <a:spcPct val="20000"/>
              </a:spcBef>
              <a:buClr>
                <a:schemeClr val="hlink"/>
              </a:buClr>
              <a:defRPr/>
            </a:pPr>
            <a:r>
              <a:rPr lang="en-US" altLang="zh-CN" dirty="0">
                <a:solidFill>
                  <a:schemeClr val="tx2"/>
                </a:solidFill>
              </a:rPr>
              <a:t>margin </a:t>
            </a:r>
            <a:r>
              <a:rPr lang="zh-CN" altLang="en-US" dirty="0">
                <a:solidFill>
                  <a:schemeClr val="tx2"/>
                </a:solidFill>
              </a:rPr>
              <a:t>属性用于设置外边距，这个属性接受任何长度单位、百分数值甚至负值。</a:t>
            </a:r>
            <a:endParaRPr lang="en-US" altLang="zh-CN" dirty="0">
              <a:solidFill>
                <a:schemeClr val="tx2"/>
              </a:solidFill>
            </a:endParaRPr>
          </a:p>
          <a:p>
            <a:pPr>
              <a:spcBef>
                <a:spcPct val="20000"/>
              </a:spcBef>
              <a:buClr>
                <a:schemeClr val="hlink"/>
              </a:buClr>
              <a:defRPr/>
            </a:pPr>
            <a:r>
              <a:rPr lang="en-US" altLang="zh-CN" dirty="0">
                <a:solidFill>
                  <a:schemeClr val="accent5"/>
                </a:solidFill>
              </a:rPr>
              <a:t>h1 {margin : 10px 0px 15px 5px;}</a:t>
            </a:r>
          </a:p>
          <a:p>
            <a:pPr>
              <a:spcBef>
                <a:spcPct val="20000"/>
              </a:spcBef>
              <a:buClr>
                <a:schemeClr val="hlink"/>
              </a:buClr>
              <a:defRPr/>
            </a:pPr>
            <a:r>
              <a:rPr lang="en-US" altLang="zh-CN" dirty="0">
                <a:solidFill>
                  <a:schemeClr val="accent5"/>
                </a:solidFill>
              </a:rPr>
              <a:t>p {margin : 10%;}</a:t>
            </a:r>
          </a:p>
          <a:p>
            <a:pPr>
              <a:spcBef>
                <a:spcPct val="20000"/>
              </a:spcBef>
              <a:buClr>
                <a:schemeClr val="hlink"/>
              </a:buClr>
              <a:defRPr/>
            </a:pPr>
            <a:r>
              <a:rPr lang="en-US" altLang="zh-CN" dirty="0">
                <a:solidFill>
                  <a:schemeClr val="accent5"/>
                </a:solidFill>
              </a:rPr>
              <a:t>p {margin: 0.5em 1em;}</a:t>
            </a:r>
          </a:p>
          <a:p>
            <a:pPr>
              <a:spcBef>
                <a:spcPct val="20000"/>
              </a:spcBef>
              <a:buClr>
                <a:schemeClr val="hlink"/>
              </a:buClr>
              <a:defRPr/>
            </a:pPr>
            <a:r>
              <a:rPr lang="pt-BR" altLang="en-US" dirty="0">
                <a:solidFill>
                  <a:schemeClr val="accent5"/>
                </a:solidFill>
              </a:rPr>
              <a:t>h1 {margin: 0.25em 1em 0.5em;}</a:t>
            </a:r>
            <a:endParaRPr lang="zh-CN" altLang="en-US" dirty="0">
              <a:solidFill>
                <a:schemeClr val="accent5"/>
              </a:solidFill>
            </a:endParaRPr>
          </a:p>
          <a:p>
            <a:endParaRPr lang="zh-CN" altLang="en-US"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txBox="1">
            <a:spLocks noChangeArrowheads="1"/>
          </p:cNvSpPr>
          <p:nvPr/>
        </p:nvSpPr>
        <p:spPr bwMode="auto">
          <a:xfrm>
            <a:off x="1992313" y="1292150"/>
            <a:ext cx="8496300"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buFont typeface="Arial" panose="020B0604020202020204" pitchFamily="34" charset="0"/>
              <a:buChar char="•"/>
              <a:defRPr/>
            </a:pP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51203" name="Rectangle 2"/>
          <p:cNvSpPr>
            <a:spLocks noGrp="1" noChangeArrowheads="1"/>
          </p:cNvSpPr>
          <p:nvPr>
            <p:ph type="title"/>
          </p:nvPr>
        </p:nvSpPr>
        <p:spPr/>
        <p:txBody>
          <a:bodyPr>
            <a:normAutofit/>
          </a:bodyPr>
          <a:lstStyle/>
          <a:p>
            <a:pPr marL="342900" indent="-342900">
              <a:lnSpc>
                <a:spcPct val="150000"/>
              </a:lnSpc>
              <a:spcBef>
                <a:spcPct val="20000"/>
              </a:spcBef>
              <a:defRPr/>
            </a:pPr>
            <a:r>
              <a:rPr lang="zh-CN" altLang="en-US" dirty="0">
                <a:effectLst>
                  <a:outerShdw blurRad="38100" dist="38100" dir="2700000" algn="tl">
                    <a:srgbClr val="000000"/>
                  </a:outerShdw>
                </a:effectLst>
                <a:latin typeface="微软雅黑" panose="020B0503020204020204" pitchFamily="34" charset="-122"/>
                <a:ea typeface="微软雅黑" panose="020B0503020204020204" pitchFamily="34" charset="-122"/>
              </a:rPr>
              <a:t>CSS外边距</a:t>
            </a:r>
          </a:p>
        </p:txBody>
      </p:sp>
      <p:sp>
        <p:nvSpPr>
          <p:cNvPr id="3" name="内容占位符 2"/>
          <p:cNvSpPr>
            <a:spLocks noGrp="1"/>
          </p:cNvSpPr>
          <p:nvPr>
            <p:ph idx="1"/>
          </p:nvPr>
        </p:nvSpPr>
        <p:spPr/>
        <p:txBody>
          <a:bodyPr>
            <a:normAutofit/>
          </a:bodyPr>
          <a:lstStyle/>
          <a:p>
            <a:pPr>
              <a:spcBef>
                <a:spcPct val="20000"/>
              </a:spcBef>
              <a:buClr>
                <a:schemeClr val="hlink"/>
              </a:buClr>
              <a:defRPr/>
            </a:pPr>
            <a:r>
              <a:rPr lang="zh-CN" altLang="en-US" dirty="0">
                <a:solidFill>
                  <a:schemeClr val="tx2"/>
                </a:solidFill>
              </a:rPr>
              <a:t>可以使用单边外边距属性为元素单边上的外边距设置值。</a:t>
            </a:r>
          </a:p>
          <a:p>
            <a:pPr lvl="1">
              <a:spcBef>
                <a:spcPct val="20000"/>
              </a:spcBef>
              <a:buClr>
                <a:schemeClr val="hlink"/>
              </a:buClr>
              <a:defRPr/>
            </a:pPr>
            <a:r>
              <a:rPr lang="en-US" altLang="zh-CN" dirty="0">
                <a:solidFill>
                  <a:schemeClr val="accent5"/>
                </a:solidFill>
              </a:rPr>
              <a:t>margin-top </a:t>
            </a:r>
          </a:p>
          <a:p>
            <a:pPr lvl="1">
              <a:spcBef>
                <a:spcPct val="20000"/>
              </a:spcBef>
              <a:buClr>
                <a:schemeClr val="hlink"/>
              </a:buClr>
              <a:defRPr/>
            </a:pPr>
            <a:r>
              <a:rPr lang="en-US" altLang="zh-CN" dirty="0">
                <a:solidFill>
                  <a:schemeClr val="accent5"/>
                </a:solidFill>
              </a:rPr>
              <a:t>margin-right </a:t>
            </a:r>
          </a:p>
          <a:p>
            <a:pPr lvl="1">
              <a:spcBef>
                <a:spcPct val="20000"/>
              </a:spcBef>
              <a:buClr>
                <a:schemeClr val="hlink"/>
              </a:buClr>
              <a:defRPr/>
            </a:pPr>
            <a:r>
              <a:rPr lang="en-US" altLang="zh-CN" dirty="0">
                <a:solidFill>
                  <a:schemeClr val="accent5"/>
                </a:solidFill>
              </a:rPr>
              <a:t>margin-bottom </a:t>
            </a:r>
          </a:p>
          <a:p>
            <a:pPr lvl="1">
              <a:spcBef>
                <a:spcPct val="20000"/>
              </a:spcBef>
              <a:buClr>
                <a:schemeClr val="hlink"/>
              </a:buClr>
              <a:defRPr/>
            </a:pPr>
            <a:r>
              <a:rPr lang="en-US" altLang="zh-CN" dirty="0">
                <a:solidFill>
                  <a:schemeClr val="accent5"/>
                </a:solidFill>
              </a:rPr>
              <a:t>margin-left </a:t>
            </a:r>
          </a:p>
          <a:p>
            <a:pPr>
              <a:spcBef>
                <a:spcPct val="20000"/>
              </a:spcBef>
              <a:buClr>
                <a:schemeClr val="hlink"/>
              </a:buClr>
              <a:defRPr/>
            </a:pPr>
            <a:r>
              <a:rPr lang="zh-CN" altLang="en-US" dirty="0">
                <a:solidFill>
                  <a:schemeClr val="tx2"/>
                </a:solidFill>
              </a:rPr>
              <a:t>如：</a:t>
            </a:r>
            <a:endParaRPr lang="en-US" altLang="zh-CN" dirty="0">
              <a:solidFill>
                <a:schemeClr val="tx2"/>
              </a:solidFill>
            </a:endParaRPr>
          </a:p>
          <a:p>
            <a:pPr lvl="1">
              <a:spcBef>
                <a:spcPct val="20000"/>
              </a:spcBef>
              <a:buClr>
                <a:schemeClr val="hlink"/>
              </a:buClr>
              <a:defRPr/>
            </a:pPr>
            <a:r>
              <a:rPr lang="en-US" altLang="zh-CN" dirty="0">
                <a:solidFill>
                  <a:schemeClr val="accent5"/>
                </a:solidFill>
              </a:rPr>
              <a:t>p {margin-left: 20px;} </a:t>
            </a:r>
          </a:p>
          <a:p>
            <a:pPr>
              <a:spcBef>
                <a:spcPct val="20000"/>
              </a:spcBef>
              <a:buClr>
                <a:schemeClr val="hlink"/>
              </a:buClr>
              <a:defRPr/>
            </a:pPr>
            <a:r>
              <a:rPr lang="zh-CN" altLang="en-US" dirty="0">
                <a:solidFill>
                  <a:schemeClr val="tx2"/>
                </a:solidFill>
              </a:rPr>
              <a:t>设置块元素水平居中：</a:t>
            </a:r>
            <a:r>
              <a:rPr lang="en-US" altLang="zh-CN" dirty="0">
                <a:solidFill>
                  <a:schemeClr val="accent5"/>
                </a:solidFill>
              </a:rPr>
              <a:t>margin:0 auto;</a:t>
            </a:r>
          </a:p>
          <a:p>
            <a:pPr>
              <a:spcBef>
                <a:spcPct val="20000"/>
              </a:spcBef>
              <a:buClr>
                <a:schemeClr val="hlink"/>
              </a:buClr>
              <a:defRPr/>
            </a:pPr>
            <a:r>
              <a:rPr lang="zh-CN" altLang="en-US" dirty="0">
                <a:solidFill>
                  <a:schemeClr val="tx2"/>
                </a:solidFill>
              </a:rPr>
              <a:t>另垂直居中一行：</a:t>
            </a:r>
            <a:r>
              <a:rPr lang="en-US" altLang="zh-CN" dirty="0">
                <a:solidFill>
                  <a:schemeClr val="accent5"/>
                </a:solidFill>
              </a:rPr>
              <a:t>height</a:t>
            </a:r>
            <a:r>
              <a:rPr lang="zh-CN" altLang="en-US" dirty="0">
                <a:solidFill>
                  <a:schemeClr val="tx2"/>
                </a:solidFill>
              </a:rPr>
              <a:t>与</a:t>
            </a:r>
            <a:r>
              <a:rPr lang="en-US" altLang="zh-CN" dirty="0">
                <a:solidFill>
                  <a:schemeClr val="accent5"/>
                </a:solidFill>
              </a:rPr>
              <a:t>line-height</a:t>
            </a:r>
            <a:r>
              <a:rPr lang="zh-CN" altLang="en-US" dirty="0">
                <a:solidFill>
                  <a:schemeClr val="tx2"/>
                </a:solidFill>
              </a:rPr>
              <a:t>相同</a:t>
            </a:r>
            <a:endParaRPr lang="zh-CN" alt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外边距合并</a:t>
            </a:r>
          </a:p>
        </p:txBody>
      </p:sp>
      <p:sp>
        <p:nvSpPr>
          <p:cNvPr id="3" name="文本占位符 2"/>
          <p:cNvSpPr>
            <a:spLocks noGrp="1"/>
          </p:cNvSpPr>
          <p:nvPr>
            <p:ph type="body" idx="1"/>
          </p:nvPr>
        </p:nvSpPr>
        <p:spPr/>
        <p:txBody>
          <a:bodyPr/>
          <a:lstStyle/>
          <a:p>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3200" dirty="0"/>
              <a:t>标准盒子</a:t>
            </a:r>
            <a:endParaRPr lang="en-US" altLang="zh-CN" sz="3200" dirty="0"/>
          </a:p>
          <a:p>
            <a:pPr lvl="1"/>
            <a:r>
              <a:rPr lang="en-US" altLang="zh-CN" sz="2800" dirty="0"/>
              <a:t>box-sizing: content-box;</a:t>
            </a:r>
            <a:endParaRPr lang="zh-CN" altLang="en-US" sz="2800" dirty="0"/>
          </a:p>
          <a:p>
            <a:r>
              <a:rPr lang="en-US" altLang="zh-CN" sz="3200" dirty="0"/>
              <a:t>IE</a:t>
            </a:r>
            <a:r>
              <a:rPr lang="zh-CN" altLang="en-US" sz="3200" dirty="0"/>
              <a:t>盒子</a:t>
            </a:r>
            <a:endParaRPr lang="en-US" altLang="zh-CN" sz="3200" dirty="0"/>
          </a:p>
          <a:p>
            <a:pPr lvl="1"/>
            <a:r>
              <a:rPr lang="en-US" altLang="zh-CN" sz="2800" dirty="0" err="1"/>
              <a:t>box-sizing:border-box</a:t>
            </a:r>
            <a:r>
              <a:rPr lang="en-US" altLang="zh-CN" sz="2800" dirty="0"/>
              <a:t>;</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txBox="1">
            <a:spLocks noChangeArrowheads="1"/>
          </p:cNvSpPr>
          <p:nvPr/>
        </p:nvSpPr>
        <p:spPr bwMode="auto">
          <a:xfrm>
            <a:off x="1992313" y="1364160"/>
            <a:ext cx="8496300"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buFont typeface="Arial" panose="020B0604020202020204" pitchFamily="34" charset="0"/>
              <a:buChar char="•"/>
              <a:defRPr/>
            </a:pPr>
            <a:r>
              <a:rPr lang="zh-CN" altLang="en-US" sz="2400" dirty="0">
                <a:solidFill>
                  <a:schemeClr val="tx2"/>
                </a:solidFill>
                <a:latin typeface="微软雅黑" panose="020B0503020204020204" pitchFamily="34" charset="-122"/>
                <a:ea typeface="微软雅黑" panose="020B0503020204020204" pitchFamily="34" charset="-122"/>
              </a:rPr>
              <a:t>上下外边距会叠压；</a:t>
            </a:r>
          </a:p>
          <a:p>
            <a:pPr algn="l" eaLnBrk="1" hangingPunct="1">
              <a:lnSpc>
                <a:spcPct val="150000"/>
              </a:lnSpc>
              <a:spcBef>
                <a:spcPct val="20000"/>
              </a:spcBef>
              <a:buClr>
                <a:schemeClr val="hlink"/>
              </a:buClr>
              <a:buFont typeface="Arial" panose="020B0604020202020204" pitchFamily="34" charset="0"/>
              <a:buChar char="•"/>
              <a:defRPr/>
            </a:pPr>
            <a:r>
              <a:rPr lang="zh-CN" altLang="en-US" sz="2400" dirty="0">
                <a:solidFill>
                  <a:schemeClr val="tx2"/>
                </a:solidFill>
                <a:latin typeface="微软雅黑" panose="020B0503020204020204" pitchFamily="34" charset="-122"/>
                <a:ea typeface="微软雅黑" panose="020B0503020204020204" pitchFamily="34" charset="-122"/>
              </a:rPr>
              <a:t>父子级包含时，子级的</a:t>
            </a:r>
            <a:r>
              <a:rPr lang="en-US" altLang="zh-CN" sz="2400" dirty="0">
                <a:solidFill>
                  <a:schemeClr val="tx2"/>
                </a:solidFill>
                <a:latin typeface="微软雅黑" panose="020B0503020204020204" pitchFamily="34" charset="-122"/>
                <a:ea typeface="微软雅黑" panose="020B0503020204020204" pitchFamily="34" charset="-122"/>
              </a:rPr>
              <a:t>margin-top</a:t>
            </a:r>
            <a:r>
              <a:rPr lang="zh-CN" altLang="en-US" sz="2400" dirty="0">
                <a:solidFill>
                  <a:schemeClr val="tx2"/>
                </a:solidFill>
                <a:latin typeface="微软雅黑" panose="020B0503020204020204" pitchFamily="34" charset="-122"/>
                <a:ea typeface="微软雅黑" panose="020B0503020204020204" pitchFamily="34" charset="-122"/>
              </a:rPr>
              <a:t>会传递给父级</a:t>
            </a:r>
          </a:p>
          <a:p>
            <a:pPr algn="l" eaLnBrk="1" hangingPunct="1">
              <a:lnSpc>
                <a:spcPct val="150000"/>
              </a:lnSpc>
              <a:spcBef>
                <a:spcPct val="20000"/>
              </a:spcBef>
              <a:buClr>
                <a:schemeClr val="hlink"/>
              </a:buClr>
              <a:buFont typeface="Arial" panose="020B0604020202020204" pitchFamily="34" charset="0"/>
              <a:buChar char="•"/>
              <a:defRPr/>
            </a:pPr>
            <a:r>
              <a:rPr lang="zh-CN" altLang="en-US" sz="2400" dirty="0">
                <a:solidFill>
                  <a:schemeClr val="tx2"/>
                </a:solidFill>
                <a:latin typeface="微软雅黑" panose="020B0503020204020204" pitchFamily="34" charset="-122"/>
                <a:ea typeface="微软雅黑" panose="020B0503020204020204" pitchFamily="34" charset="-122"/>
              </a:rPr>
              <a:t>内边距替代外边距</a:t>
            </a:r>
          </a:p>
          <a:p>
            <a:pPr algn="l" eaLnBrk="1" hangingPunct="1">
              <a:lnSpc>
                <a:spcPct val="150000"/>
              </a:lnSpc>
              <a:spcBef>
                <a:spcPct val="20000"/>
              </a:spcBef>
              <a:buClr>
                <a:schemeClr val="hlink"/>
              </a:buClr>
              <a:buFont typeface="Arial" panose="020B0604020202020204" pitchFamily="34" charset="0"/>
              <a:buChar char="•"/>
              <a:defRPr/>
            </a:pPr>
            <a:r>
              <a:rPr lang="zh-CN" altLang="en-US" sz="2400" dirty="0">
                <a:solidFill>
                  <a:schemeClr val="tx2"/>
                </a:solidFill>
                <a:latin typeface="微软雅黑" panose="020B0503020204020204" pitchFamily="34" charset="-122"/>
                <a:ea typeface="微软雅黑" panose="020B0503020204020204" pitchFamily="34" charset="-122"/>
              </a:rPr>
              <a:t>外边距容易出问题，尽量减少使用</a:t>
            </a:r>
          </a:p>
          <a:p>
            <a:pPr algn="l" eaLnBrk="1" hangingPunct="1">
              <a:lnSpc>
                <a:spcPct val="150000"/>
              </a:lnSpc>
              <a:spcBef>
                <a:spcPct val="20000"/>
              </a:spcBef>
              <a:buClr>
                <a:schemeClr val="hlink"/>
              </a:buClr>
              <a:buFont typeface="Arial" panose="020B0604020202020204" pitchFamily="34" charset="0"/>
              <a:buChar char="•"/>
              <a:defRPr/>
            </a:pPr>
            <a:r>
              <a:rPr lang="zh-CN" altLang="en-US" sz="2400" dirty="0">
                <a:solidFill>
                  <a:schemeClr val="tx2"/>
                </a:solidFill>
                <a:latin typeface="微软雅黑" panose="020B0503020204020204" pitchFamily="34" charset="-122"/>
                <a:ea typeface="微软雅黑" panose="020B0503020204020204" pitchFamily="34" charset="-122"/>
              </a:rPr>
              <a:t>最常用法：</a:t>
            </a:r>
          </a:p>
          <a:p>
            <a:pPr algn="l" eaLnBrk="1" hangingPunct="1">
              <a:lnSpc>
                <a:spcPct val="150000"/>
              </a:lnSpc>
              <a:spcBef>
                <a:spcPct val="20000"/>
              </a:spcBef>
              <a:buClr>
                <a:schemeClr val="hlink"/>
              </a:buClr>
              <a:buFont typeface="Arial" panose="020B0604020202020204" pitchFamily="34" charset="0"/>
              <a:buChar char="•"/>
              <a:defRPr/>
            </a:pPr>
            <a:r>
              <a:rPr lang="en-US" altLang="zh-CN" sz="2400" dirty="0">
                <a:solidFill>
                  <a:srgbClr val="FFC000"/>
                </a:solidFill>
                <a:latin typeface="微软雅黑" panose="020B0503020204020204" pitchFamily="34" charset="-122"/>
                <a:ea typeface="微软雅黑" panose="020B0503020204020204" pitchFamily="34" charset="-122"/>
              </a:rPr>
              <a:t>#wrap{margin:0 auto;}</a:t>
            </a:r>
          </a:p>
          <a:p>
            <a:pPr algn="l" eaLnBrk="1" hangingPunct="1">
              <a:lnSpc>
                <a:spcPct val="150000"/>
              </a:lnSpc>
              <a:spcBef>
                <a:spcPct val="20000"/>
              </a:spcBef>
              <a:buClr>
                <a:schemeClr val="hlink"/>
              </a:buClr>
              <a:buFont typeface="Arial" panose="020B0604020202020204" pitchFamily="34" charset="0"/>
              <a:buChar char="•"/>
              <a:defRPr/>
            </a:pPr>
            <a:r>
              <a:rPr lang="en-US" altLang="zh-CN" sz="2400" dirty="0">
                <a:solidFill>
                  <a:srgbClr val="FFC000"/>
                </a:solidFill>
                <a:latin typeface="微软雅黑" panose="020B0503020204020204" pitchFamily="34" charset="-122"/>
                <a:ea typeface="微软雅黑" panose="020B0503020204020204" pitchFamily="34" charset="-122"/>
              </a:rPr>
              <a:t>#wrap{</a:t>
            </a:r>
            <a:r>
              <a:rPr lang="en-US" altLang="zh-CN" sz="2400" dirty="0" err="1">
                <a:solidFill>
                  <a:srgbClr val="FFC000"/>
                </a:solidFill>
                <a:latin typeface="微软雅黑" panose="020B0503020204020204" pitchFamily="34" charset="-122"/>
                <a:ea typeface="微软雅黑" panose="020B0503020204020204" pitchFamily="34" charset="-122"/>
              </a:rPr>
              <a:t>margin-left:auto</a:t>
            </a:r>
            <a:r>
              <a:rPr lang="en-US" altLang="zh-CN" sz="2400" dirty="0">
                <a:solidFill>
                  <a:srgbClr val="FFC000"/>
                </a:solidFill>
                <a:latin typeface="微软雅黑" panose="020B0503020204020204" pitchFamily="34" charset="-122"/>
                <a:ea typeface="微软雅黑" panose="020B0503020204020204" pitchFamily="34" charset="-122"/>
              </a:rPr>
              <a:t>; </a:t>
            </a:r>
            <a:r>
              <a:rPr lang="en-US" altLang="zh-CN" sz="2400" dirty="0" err="1">
                <a:solidFill>
                  <a:srgbClr val="FFC000"/>
                </a:solidFill>
                <a:latin typeface="微软雅黑" panose="020B0503020204020204" pitchFamily="34" charset="-122"/>
                <a:ea typeface="微软雅黑" panose="020B0503020204020204" pitchFamily="34" charset="-122"/>
              </a:rPr>
              <a:t>margin-right:auto</a:t>
            </a:r>
            <a:r>
              <a:rPr lang="en-US" altLang="zh-CN" sz="2400" dirty="0">
                <a:solidFill>
                  <a:srgbClr val="FFC000"/>
                </a:solidFill>
                <a:latin typeface="微软雅黑" panose="020B0503020204020204" pitchFamily="34" charset="-122"/>
                <a:ea typeface="微软雅黑" panose="020B0503020204020204" pitchFamily="34" charset="-122"/>
              </a:rPr>
              <a:t>;}</a:t>
            </a:r>
          </a:p>
          <a:p>
            <a:pPr algn="l" eaLnBrk="1" hangingPunct="1">
              <a:lnSpc>
                <a:spcPct val="150000"/>
              </a:lnSpc>
              <a:spcBef>
                <a:spcPct val="20000"/>
              </a:spcBef>
              <a:buClr>
                <a:schemeClr val="hlink"/>
              </a:buClr>
              <a:defRPr/>
            </a:pPr>
            <a:endParaRPr lang="en-US" altLang="zh-CN" sz="2400" dirty="0">
              <a:solidFill>
                <a:srgbClr val="FFFF00"/>
              </a:solidFill>
              <a:latin typeface="微软雅黑" panose="020B0503020204020204" pitchFamily="34" charset="-122"/>
              <a:ea typeface="微软雅黑" panose="020B0503020204020204" pitchFamily="34" charset="-122"/>
            </a:endParaRPr>
          </a:p>
          <a:p>
            <a:pPr algn="l" eaLnBrk="1" hangingPunct="1">
              <a:lnSpc>
                <a:spcPct val="150000"/>
              </a:lnSpc>
              <a:spcBef>
                <a:spcPct val="20000"/>
              </a:spcBef>
              <a:buClr>
                <a:schemeClr val="hlink"/>
              </a:buClr>
              <a:buFont typeface="Arial" panose="020B0604020202020204" pitchFamily="34" charset="0"/>
              <a:buChar char="•"/>
              <a:defRPr/>
            </a:pP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52227" name="Rectangle 2"/>
          <p:cNvSpPr>
            <a:spLocks noGrp="1" noChangeArrowheads="1"/>
          </p:cNvSpPr>
          <p:nvPr>
            <p:ph type="title"/>
          </p:nvPr>
        </p:nvSpPr>
        <p:spPr/>
        <p:txBody>
          <a:bodyPr>
            <a:normAutofit/>
          </a:bodyPr>
          <a:lstStyle/>
          <a:p>
            <a:pPr marL="342900" indent="-342900">
              <a:lnSpc>
                <a:spcPct val="150000"/>
              </a:lnSpc>
              <a:spcBef>
                <a:spcPct val="20000"/>
              </a:spcBef>
              <a:defRPr/>
            </a:pPr>
            <a:r>
              <a:rPr lang="zh-CN" altLang="en-US">
                <a:effectLst>
                  <a:outerShdw blurRad="38100" dist="38100" dir="2700000" algn="tl">
                    <a:srgbClr val="000000"/>
                  </a:outerShdw>
                </a:effectLst>
                <a:latin typeface="微软雅黑" panose="020B0503020204020204" pitchFamily="34" charset="-122"/>
                <a:ea typeface="微软雅黑" panose="020B0503020204020204" pitchFamily="34" charset="-122"/>
              </a:rPr>
              <a:t>CSS外边距合并</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txBox="1">
            <a:spLocks noChangeArrowheads="1"/>
          </p:cNvSpPr>
          <p:nvPr/>
        </p:nvSpPr>
        <p:spPr bwMode="auto">
          <a:xfrm>
            <a:off x="3595688" y="5577955"/>
            <a:ext cx="50720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defRPr/>
            </a:pPr>
            <a:endParaRPr lang="en-US" altLang="zh-CN" b="1">
              <a:solidFill>
                <a:srgbClr val="FFFF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53252" name="矩形 8"/>
          <p:cNvSpPr>
            <a:spLocks noChangeArrowheads="1"/>
          </p:cNvSpPr>
          <p:nvPr/>
        </p:nvSpPr>
        <p:spPr bwMode="auto">
          <a:xfrm>
            <a:off x="2208213" y="1345680"/>
            <a:ext cx="7848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zh-CN" altLang="en-US" sz="2400" b="1">
                <a:solidFill>
                  <a:schemeClr val="tx2"/>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p>
        </p:txBody>
      </p:sp>
      <p:pic>
        <p:nvPicPr>
          <p:cNvPr id="21509" name="Picture 8" descr="CSS 外边距合并实例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3" y="2708870"/>
            <a:ext cx="58721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a:t>CSS</a:t>
            </a:r>
            <a:r>
              <a:rPr lang="zh-CN" altLang="en-US"/>
              <a:t>外边距合并</a:t>
            </a:r>
          </a:p>
        </p:txBody>
      </p:sp>
      <p:sp>
        <p:nvSpPr>
          <p:cNvPr id="3" name="内容占位符 2"/>
          <p:cNvSpPr>
            <a:spLocks noGrp="1"/>
          </p:cNvSpPr>
          <p:nvPr>
            <p:ph idx="1"/>
          </p:nvPr>
        </p:nvSpPr>
        <p:spPr>
          <a:xfrm>
            <a:off x="1981200" y="1272878"/>
            <a:ext cx="8229600" cy="5324475"/>
          </a:xfrm>
        </p:spPr>
        <p:txBody>
          <a:bodyPr/>
          <a:lstStyle/>
          <a:p>
            <a:pPr marL="457200" indent="-457200"/>
            <a:r>
              <a:rPr lang="zh-CN" altLang="en-US" dirty="0"/>
              <a:t>当一个元素出现在另一个元素上面时，第一个元素的下外边距与第二个元素的上外边距会发生合并。</a:t>
            </a:r>
          </a:p>
          <a:p>
            <a:endParaRPr lang="zh-CN" altLang="en-US"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zh-CN"/>
              <a:t>盒子在标准流中的定位原则</a:t>
            </a:r>
          </a:p>
        </p:txBody>
      </p:sp>
      <p:sp>
        <p:nvSpPr>
          <p:cNvPr id="12291" name="Rectangle 2"/>
          <p:cNvSpPr>
            <a:spLocks noGrp="1" noChangeArrowheads="1"/>
          </p:cNvSpPr>
          <p:nvPr/>
        </p:nvSpPr>
        <p:spPr bwMode="auto">
          <a:xfrm>
            <a:off x="3352800" y="1784350"/>
            <a:ext cx="58293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4000"/>
              </a:lnSpc>
              <a:spcBef>
                <a:spcPct val="20000"/>
              </a:spcBef>
              <a:buFontTx/>
              <a:buChar char="•"/>
            </a:pPr>
            <a:r>
              <a:rPr lang="zh-CN" altLang="en-US" sz="3200" dirty="0"/>
              <a:t>块级元素之间的竖直</a:t>
            </a:r>
            <a:r>
              <a:rPr lang="en-US" altLang="zh-CN" sz="3200" dirty="0"/>
              <a:t>margin </a:t>
            </a:r>
            <a:endParaRPr lang="zh-CN" altLang="en-US" sz="3200" dirty="0"/>
          </a:p>
          <a:p>
            <a:pPr lvl="1" eaLnBrk="1" hangingPunct="1">
              <a:lnSpc>
                <a:spcPct val="114000"/>
              </a:lnSpc>
              <a:spcBef>
                <a:spcPct val="20000"/>
              </a:spcBef>
            </a:pPr>
            <a:r>
              <a:rPr lang="en-US" altLang="zh-CN" sz="1600" dirty="0"/>
              <a:t>	&lt;body&gt;</a:t>
            </a:r>
            <a:endParaRPr lang="zh-CN" altLang="en-US" sz="1600" dirty="0"/>
          </a:p>
          <a:p>
            <a:pPr lvl="2" eaLnBrk="1" hangingPunct="1">
              <a:spcBef>
                <a:spcPct val="20000"/>
              </a:spcBef>
            </a:pPr>
            <a:r>
              <a:rPr lang="en-US" altLang="zh-CN" sz="1600" dirty="0"/>
              <a:t>	&lt;div style="margin-bottom:50px;"&gt;</a:t>
            </a:r>
            <a:r>
              <a:rPr lang="zh-CN" altLang="en-US" sz="1600" dirty="0"/>
              <a:t>块元素</a:t>
            </a:r>
            <a:r>
              <a:rPr lang="en-US" altLang="zh-CN" sz="1600" dirty="0"/>
              <a:t>1&lt;/div&gt;</a:t>
            </a:r>
            <a:endParaRPr lang="zh-CN" altLang="en-US" sz="1600" dirty="0"/>
          </a:p>
          <a:p>
            <a:pPr lvl="2" eaLnBrk="1" hangingPunct="1">
              <a:spcBef>
                <a:spcPct val="20000"/>
              </a:spcBef>
            </a:pPr>
            <a:r>
              <a:rPr lang="en-US" altLang="zh-CN" sz="1600" dirty="0"/>
              <a:t>	&lt;div style="margin-top:30px;"&gt;</a:t>
            </a:r>
            <a:r>
              <a:rPr lang="zh-CN" altLang="en-US" sz="1600" dirty="0"/>
              <a:t>块元素</a:t>
            </a:r>
            <a:r>
              <a:rPr lang="en-US" altLang="zh-CN" sz="1600" dirty="0"/>
              <a:t>2&lt;/div&gt;</a:t>
            </a:r>
            <a:endParaRPr lang="zh-CN" altLang="en-US" sz="1600" dirty="0"/>
          </a:p>
          <a:p>
            <a:pPr lvl="2" eaLnBrk="1" hangingPunct="1">
              <a:spcBef>
                <a:spcPct val="20000"/>
              </a:spcBef>
            </a:pPr>
            <a:r>
              <a:rPr lang="en-US" altLang="zh-CN" sz="1600" dirty="0"/>
              <a:t>&lt;/body&gt;</a:t>
            </a:r>
          </a:p>
          <a:p>
            <a:pPr lvl="2" eaLnBrk="1" hangingPunct="1">
              <a:spcBef>
                <a:spcPct val="20000"/>
              </a:spcBef>
            </a:pPr>
            <a:r>
              <a:rPr lang="zh-CN" altLang="en-US" sz="1600" dirty="0"/>
              <a:t>注：塌陷现象</a:t>
            </a:r>
          </a:p>
          <a:p>
            <a:pPr eaLnBrk="1" hangingPunct="1">
              <a:lnSpc>
                <a:spcPct val="114000"/>
              </a:lnSpc>
              <a:spcBef>
                <a:spcPct val="20000"/>
              </a:spcBef>
            </a:pPr>
            <a:endParaRPr lang="zh-CN" altLang="en-US" sz="3200" dirty="0"/>
          </a:p>
          <a:p>
            <a:pPr eaLnBrk="1" hangingPunct="1">
              <a:lnSpc>
                <a:spcPct val="114000"/>
              </a:lnSpc>
              <a:spcBef>
                <a:spcPct val="20000"/>
              </a:spcBef>
            </a:pPr>
            <a:endParaRPr lang="zh-CN" altLang="en-US" sz="3200" dirty="0"/>
          </a:p>
          <a:p>
            <a:pPr eaLnBrk="1" hangingPunct="1">
              <a:lnSpc>
                <a:spcPct val="114000"/>
              </a:lnSpc>
              <a:spcBef>
                <a:spcPct val="20000"/>
              </a:spcBef>
              <a:buFontTx/>
              <a:buChar char="•"/>
            </a:pPr>
            <a:endParaRPr lang="zh-CN" altLang="en-US" sz="3200" dirty="0"/>
          </a:p>
        </p:txBody>
      </p:sp>
      <p:sp>
        <p:nvSpPr>
          <p:cNvPr id="12292" name="Rectangle 13"/>
          <p:cNvSpPr>
            <a:spLocks noChangeArrowheads="1"/>
          </p:cNvSpPr>
          <p:nvPr/>
        </p:nvSpPr>
        <p:spPr bwMode="auto">
          <a:xfrm>
            <a:off x="2667002" y="-184666"/>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Corbel" panose="020B0503020204020204" pitchFamily="34" charset="0"/>
              <a:ea typeface="华文楷体" panose="02010600040101010101" pitchFamily="2" charset="-122"/>
              <a:sym typeface="华文楷体" panose="02010600040101010101" pitchFamily="2" charset="-122"/>
            </a:endParaRPr>
          </a:p>
        </p:txBody>
      </p:sp>
      <p:sp>
        <p:nvSpPr>
          <p:cNvPr id="12293" name="矩形 17"/>
          <p:cNvSpPr>
            <a:spLocks noChangeArrowheads="1"/>
          </p:cNvSpPr>
          <p:nvPr/>
        </p:nvSpPr>
        <p:spPr bwMode="auto">
          <a:xfrm>
            <a:off x="4220766" y="4143378"/>
            <a:ext cx="1714500" cy="500063"/>
          </a:xfrm>
          <a:prstGeom prst="rect">
            <a:avLst/>
          </a:prstGeom>
          <a:solidFill>
            <a:srgbClr val="FFFF00"/>
          </a:solidFill>
          <a:ln w="25400">
            <a:solidFill>
              <a:srgbClr val="855D5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块元素</a:t>
            </a:r>
            <a:r>
              <a:rPr lang="en-US" altLang="zh-CN">
                <a:latin typeface="Corbel" panose="020B0503020204020204" pitchFamily="34" charset="0"/>
                <a:sym typeface="Corbel" panose="020B0503020204020204" pitchFamily="34" charset="0"/>
              </a:rPr>
              <a:t>1</a:t>
            </a:r>
            <a:endParaRPr lang="zh-CN" altLang="en-US"/>
          </a:p>
        </p:txBody>
      </p:sp>
      <p:sp>
        <p:nvSpPr>
          <p:cNvPr id="12294" name="矩形 18"/>
          <p:cNvSpPr>
            <a:spLocks noChangeArrowheads="1"/>
          </p:cNvSpPr>
          <p:nvPr/>
        </p:nvSpPr>
        <p:spPr bwMode="auto">
          <a:xfrm>
            <a:off x="4220766" y="5286375"/>
            <a:ext cx="1714500" cy="857250"/>
          </a:xfrm>
          <a:prstGeom prst="rect">
            <a:avLst/>
          </a:prstGeom>
          <a:solidFill>
            <a:srgbClr val="92D050"/>
          </a:solidFill>
          <a:ln w="25400">
            <a:solidFill>
              <a:srgbClr val="59595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块元素</a:t>
            </a:r>
            <a:r>
              <a:rPr lang="en-US" altLang="zh-CN">
                <a:latin typeface="Corbel" panose="020B0503020204020204" pitchFamily="34" charset="0"/>
                <a:sym typeface="Corbel" panose="020B0503020204020204" pitchFamily="34" charset="0"/>
              </a:rPr>
              <a:t>2</a:t>
            </a:r>
            <a:endParaRPr lang="zh-CN" altLang="en-US"/>
          </a:p>
        </p:txBody>
      </p:sp>
      <p:sp>
        <p:nvSpPr>
          <p:cNvPr id="12295" name="矩形 21"/>
          <p:cNvSpPr>
            <a:spLocks noChangeArrowheads="1"/>
          </p:cNvSpPr>
          <p:nvPr/>
        </p:nvSpPr>
        <p:spPr bwMode="auto">
          <a:xfrm>
            <a:off x="4220766" y="4643441"/>
            <a:ext cx="1714500" cy="357187"/>
          </a:xfrm>
          <a:prstGeom prst="rect">
            <a:avLst/>
          </a:prstGeom>
          <a:solidFill>
            <a:schemeClr val="bg1"/>
          </a:solidFill>
          <a:ln w="25400">
            <a:solidFill>
              <a:srgbClr val="9A341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楷体" panose="02010600040101010101" pitchFamily="2" charset="-122"/>
              <a:ea typeface="华文楷体" panose="02010600040101010101" pitchFamily="2" charset="-122"/>
              <a:sym typeface="华文楷体" panose="02010600040101010101" pitchFamily="2" charset="-122"/>
            </a:endParaRPr>
          </a:p>
        </p:txBody>
      </p:sp>
      <p:sp>
        <p:nvSpPr>
          <p:cNvPr id="12296" name="矩形 22"/>
          <p:cNvSpPr>
            <a:spLocks noChangeArrowheads="1"/>
          </p:cNvSpPr>
          <p:nvPr/>
        </p:nvSpPr>
        <p:spPr bwMode="auto">
          <a:xfrm>
            <a:off x="4220766" y="5000625"/>
            <a:ext cx="1714500" cy="285750"/>
          </a:xfrm>
          <a:prstGeom prst="rect">
            <a:avLst/>
          </a:prstGeom>
          <a:solidFill>
            <a:schemeClr val="bg1"/>
          </a:solidFill>
          <a:ln w="25400">
            <a:solidFill>
              <a:srgbClr val="9A341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楷体" panose="02010600040101010101" pitchFamily="2" charset="-122"/>
              <a:ea typeface="华文楷体" panose="02010600040101010101" pitchFamily="2" charset="-122"/>
              <a:sym typeface="华文楷体" panose="02010600040101010101" pitchFamily="2" charset="-122"/>
            </a:endParaRPr>
          </a:p>
        </p:txBody>
      </p:sp>
      <p:sp>
        <p:nvSpPr>
          <p:cNvPr id="12297" name="直接连接符 24"/>
          <p:cNvSpPr>
            <a:spLocks noChangeShapeType="1"/>
          </p:cNvSpPr>
          <p:nvPr/>
        </p:nvSpPr>
        <p:spPr bwMode="auto">
          <a:xfrm>
            <a:off x="3738563" y="5000625"/>
            <a:ext cx="2571750" cy="1588"/>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8" name="矩形 25"/>
          <p:cNvSpPr>
            <a:spLocks noChangeArrowheads="1"/>
          </p:cNvSpPr>
          <p:nvPr/>
        </p:nvSpPr>
        <p:spPr bwMode="auto">
          <a:xfrm>
            <a:off x="6417469" y="4143378"/>
            <a:ext cx="1714500" cy="500063"/>
          </a:xfrm>
          <a:prstGeom prst="rect">
            <a:avLst/>
          </a:prstGeom>
          <a:solidFill>
            <a:srgbClr val="FFFF00"/>
          </a:solidFill>
          <a:ln w="25400">
            <a:solidFill>
              <a:srgbClr val="855D5D"/>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块元素</a:t>
            </a:r>
            <a:r>
              <a:rPr lang="en-US" altLang="zh-CN">
                <a:latin typeface="Corbel" panose="020B0503020204020204" pitchFamily="34" charset="0"/>
                <a:sym typeface="Corbel" panose="020B0503020204020204" pitchFamily="34" charset="0"/>
              </a:rPr>
              <a:t>1</a:t>
            </a:r>
            <a:endParaRPr lang="zh-CN" altLang="en-US"/>
          </a:p>
        </p:txBody>
      </p:sp>
      <p:sp>
        <p:nvSpPr>
          <p:cNvPr id="12299" name="矩形 26"/>
          <p:cNvSpPr>
            <a:spLocks noChangeArrowheads="1"/>
          </p:cNvSpPr>
          <p:nvPr/>
        </p:nvSpPr>
        <p:spPr bwMode="auto">
          <a:xfrm>
            <a:off x="6417469" y="5000625"/>
            <a:ext cx="1714500" cy="857250"/>
          </a:xfrm>
          <a:prstGeom prst="rect">
            <a:avLst/>
          </a:prstGeom>
          <a:solidFill>
            <a:srgbClr val="92D050"/>
          </a:solidFill>
          <a:ln w="25400">
            <a:solidFill>
              <a:srgbClr val="59595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块元素</a:t>
            </a:r>
            <a:r>
              <a:rPr lang="en-US" altLang="zh-CN">
                <a:latin typeface="Corbel" panose="020B0503020204020204" pitchFamily="34" charset="0"/>
                <a:sym typeface="Corbel" panose="020B0503020204020204" pitchFamily="34" charset="0"/>
              </a:rPr>
              <a:t>2</a:t>
            </a:r>
            <a:endParaRPr lang="zh-CN" altLang="en-US"/>
          </a:p>
        </p:txBody>
      </p:sp>
      <p:sp>
        <p:nvSpPr>
          <p:cNvPr id="12300" name="矩形 27"/>
          <p:cNvSpPr>
            <a:spLocks noChangeArrowheads="1"/>
          </p:cNvSpPr>
          <p:nvPr/>
        </p:nvSpPr>
        <p:spPr bwMode="auto">
          <a:xfrm>
            <a:off x="6417469" y="4643441"/>
            <a:ext cx="1714500" cy="357187"/>
          </a:xfrm>
          <a:prstGeom prst="rect">
            <a:avLst/>
          </a:prstGeom>
          <a:solidFill>
            <a:schemeClr val="bg1"/>
          </a:solidFill>
          <a:ln w="25400">
            <a:solidFill>
              <a:srgbClr val="9A341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楷体" panose="02010600040101010101" pitchFamily="2" charset="-122"/>
              <a:ea typeface="华文楷体" panose="02010600040101010101" pitchFamily="2" charset="-122"/>
              <a:sym typeface="华文楷体" panose="02010600040101010101" pitchFamily="2" charset="-122"/>
            </a:endParaRPr>
          </a:p>
        </p:txBody>
      </p:sp>
      <p:cxnSp>
        <p:nvCxnSpPr>
          <p:cNvPr id="12301" name="直接箭头连接符 30"/>
          <p:cNvCxnSpPr>
            <a:cxnSpLocks noChangeShapeType="1"/>
          </p:cNvCxnSpPr>
          <p:nvPr/>
        </p:nvCxnSpPr>
        <p:spPr bwMode="auto">
          <a:xfrm rot="5400000" flipH="1" flipV="1">
            <a:off x="5899548" y="5463781"/>
            <a:ext cx="500062" cy="2381"/>
          </a:xfrm>
          <a:prstGeom prst="straightConnector1">
            <a:avLst/>
          </a:prstGeom>
          <a:noFill/>
          <a:ln w="57150">
            <a:solidFill>
              <a:schemeClr val="accent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2" name="矩形 47"/>
          <p:cNvSpPr>
            <a:spLocks noChangeArrowheads="1"/>
          </p:cNvSpPr>
          <p:nvPr/>
        </p:nvSpPr>
        <p:spPr bwMode="auto">
          <a:xfrm>
            <a:off x="4327923" y="4643440"/>
            <a:ext cx="195515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Corbel" panose="020B0503020204020204" pitchFamily="34" charset="0"/>
                <a:sym typeface="Corbel" panose="020B0503020204020204" pitchFamily="34" charset="0"/>
              </a:rPr>
              <a:t>margin-bottom:50px</a:t>
            </a:r>
            <a:endParaRPr lang="zh-CN" altLang="en-US"/>
          </a:p>
        </p:txBody>
      </p:sp>
      <p:sp>
        <p:nvSpPr>
          <p:cNvPr id="12303" name="矩形 48"/>
          <p:cNvSpPr>
            <a:spLocks noChangeArrowheads="1"/>
          </p:cNvSpPr>
          <p:nvPr/>
        </p:nvSpPr>
        <p:spPr bwMode="auto">
          <a:xfrm>
            <a:off x="4398170" y="4972050"/>
            <a:ext cx="160332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Corbel" panose="020B0503020204020204" pitchFamily="34" charset="0"/>
                <a:sym typeface="Corbel" panose="020B0503020204020204" pitchFamily="34" charset="0"/>
              </a:rPr>
              <a:t>margin-top:30px</a:t>
            </a:r>
            <a:endParaRPr lang="zh-CN" altLang="en-US"/>
          </a:p>
        </p:txBody>
      </p:sp>
      <p:sp>
        <p:nvSpPr>
          <p:cNvPr id="12304" name="矩形 49"/>
          <p:cNvSpPr>
            <a:spLocks noChangeArrowheads="1"/>
          </p:cNvSpPr>
          <p:nvPr/>
        </p:nvSpPr>
        <p:spPr bwMode="auto">
          <a:xfrm>
            <a:off x="6524626" y="4643440"/>
            <a:ext cx="195515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a:latin typeface="Corbel" panose="020B0503020204020204" pitchFamily="34" charset="0"/>
                <a:sym typeface="Corbel" panose="020B0503020204020204" pitchFamily="34" charset="0"/>
              </a:rPr>
              <a:t>margin-bottom:50px</a:t>
            </a:r>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txBox="1">
            <a:spLocks noChangeArrowheads="1"/>
          </p:cNvSpPr>
          <p:nvPr/>
        </p:nvSpPr>
        <p:spPr bwMode="auto">
          <a:xfrm>
            <a:off x="3595688" y="5357814"/>
            <a:ext cx="50720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20000"/>
              </a:spcBef>
              <a:buClr>
                <a:schemeClr val="hlink"/>
              </a:buClr>
              <a:defRPr/>
            </a:pPr>
            <a:endParaRPr lang="en-US" altLang="zh-CN" b="1">
              <a:solidFill>
                <a:srgbClr val="FFFF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pic>
        <p:nvPicPr>
          <p:cNvPr id="22533" name="Picture 2" descr="CSS 外边距合并实例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3357588"/>
            <a:ext cx="7445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t>CSS</a:t>
            </a:r>
            <a:r>
              <a:rPr lang="zh-CN" altLang="en-US" dirty="0"/>
              <a:t>外边距合并</a:t>
            </a:r>
          </a:p>
        </p:txBody>
      </p:sp>
      <p:sp>
        <p:nvSpPr>
          <p:cNvPr id="3" name="内容占位符 2"/>
          <p:cNvSpPr>
            <a:spLocks noGrp="1"/>
          </p:cNvSpPr>
          <p:nvPr>
            <p:ph idx="1"/>
          </p:nvPr>
        </p:nvSpPr>
        <p:spPr/>
        <p:txBody>
          <a:bodyPr>
            <a:normAutofit/>
          </a:bodyPr>
          <a:lstStyle/>
          <a:p>
            <a:pPr marL="457200" indent="-457200"/>
            <a:r>
              <a:rPr lang="zh-CN" altLang="en-US" sz="2400" dirty="0"/>
              <a:t>当一个元素包含在另一个元素中时（假设没有内边距或边框把外边距分隔开），它们的上和</a:t>
            </a:r>
            <a:r>
              <a:rPr lang="en-US" altLang="zh-CN" sz="2400" dirty="0"/>
              <a:t>/</a:t>
            </a:r>
            <a:r>
              <a:rPr lang="zh-CN" altLang="en-US" sz="2400" dirty="0"/>
              <a:t>或下外边距也会发生合并。</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8"/>
          <p:cNvSpPr>
            <a:spLocks noChangeArrowheads="1"/>
          </p:cNvSpPr>
          <p:nvPr/>
        </p:nvSpPr>
        <p:spPr bwMode="auto">
          <a:xfrm>
            <a:off x="2206475" y="1412777"/>
            <a:ext cx="78486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zh-CN" altLang="en-US" sz="2400" dirty="0">
                <a:solidFill>
                  <a:schemeClr val="tx2"/>
                </a:solidFill>
                <a:latin typeface="微软雅黑" panose="020B0503020204020204" pitchFamily="34" charset="-122"/>
                <a:ea typeface="微软雅黑" panose="020B0503020204020204" pitchFamily="34" charset="-122"/>
              </a:rPr>
              <a:t>       空元素，它有外边距，但是没有边框或填充。在这种情况下，上外边距与下外边距就碰到了一起，它们会发生合并：</a:t>
            </a:r>
          </a:p>
        </p:txBody>
      </p:sp>
      <p:pic>
        <p:nvPicPr>
          <p:cNvPr id="23556" name="Picture 2" descr="CSS 外边距合并实例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2493517"/>
            <a:ext cx="67056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6"/>
          <p:cNvSpPr>
            <a:spLocks noChangeArrowheads="1"/>
          </p:cNvSpPr>
          <p:nvPr/>
        </p:nvSpPr>
        <p:spPr bwMode="auto">
          <a:xfrm>
            <a:off x="2424114" y="3933379"/>
            <a:ext cx="7559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zh-CN" altLang="en-US" sz="2400">
                <a:solidFill>
                  <a:schemeClr val="tx2"/>
                </a:solidFill>
                <a:latin typeface="微软雅黑" panose="020B0503020204020204" pitchFamily="34" charset="-122"/>
                <a:ea typeface="微软雅黑" panose="020B0503020204020204" pitchFamily="34" charset="-122"/>
              </a:rPr>
              <a:t>       如果这个外边距遇到另一个元素的外边距，它还会发生合并：</a:t>
            </a:r>
          </a:p>
        </p:txBody>
      </p:sp>
      <p:pic>
        <p:nvPicPr>
          <p:cNvPr id="23558" name="Picture 4" descr="CSS 外边距合并实例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6" y="4797152"/>
            <a:ext cx="6767513"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t>CSS</a:t>
            </a:r>
            <a:r>
              <a:rPr lang="zh-CN" altLang="en-US" dirty="0"/>
              <a:t>外边距合并</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外边距合并的作用</a:t>
            </a:r>
          </a:p>
        </p:txBody>
      </p:sp>
      <p:sp>
        <p:nvSpPr>
          <p:cNvPr id="4" name="内容占位符 3"/>
          <p:cNvSpPr>
            <a:spLocks noGrp="1"/>
          </p:cNvSpPr>
          <p:nvPr>
            <p:ph idx="1"/>
          </p:nvPr>
        </p:nvSpPr>
        <p:spPr/>
        <p:txBody>
          <a:bodyPr/>
          <a:lstStyle/>
          <a:p>
            <a:r>
              <a:rPr lang="zh-CN" altLang="en-US"/>
              <a:t>空白边叠加在元素之间维护了一致的距离</a:t>
            </a:r>
          </a:p>
        </p:txBody>
      </p:sp>
      <p:pic>
        <p:nvPicPr>
          <p:cNvPr id="24579" name="图片 4" descr="image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2348880"/>
            <a:ext cx="627221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小结：本次课要点</a:t>
            </a:r>
          </a:p>
        </p:txBody>
      </p:sp>
      <p:sp>
        <p:nvSpPr>
          <p:cNvPr id="29699" name="内容占位符 2"/>
          <p:cNvSpPr>
            <a:spLocks noGrp="1"/>
          </p:cNvSpPr>
          <p:nvPr>
            <p:ph idx="1"/>
          </p:nvPr>
        </p:nvSpPr>
        <p:spPr/>
        <p:txBody>
          <a:bodyPr/>
          <a:lstStyle/>
          <a:p>
            <a:r>
              <a:rPr lang="zh-CN" altLang="en-US"/>
              <a:t>网页元素的边框应用</a:t>
            </a:r>
            <a:endParaRPr lang="en-US" altLang="zh-CN"/>
          </a:p>
          <a:p>
            <a:r>
              <a:rPr lang="zh-CN" altLang="en-US"/>
              <a:t>网页元素的内边距应用</a:t>
            </a:r>
            <a:endParaRPr lang="en-US" altLang="zh-CN"/>
          </a:p>
          <a:p>
            <a:r>
              <a:rPr lang="zh-CN" altLang="en-US"/>
              <a:t>网页元素的外边距应用</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a:t>标准盒子模型</a:t>
            </a:r>
          </a:p>
        </p:txBody>
      </p:sp>
      <p:pic>
        <p:nvPicPr>
          <p:cNvPr id="5" name="Picture 2" descr="https://images2015.cnblogs.com/blog/1065371/201701/1065371-20170119150501687-1703634821.png"/>
          <p:cNvPicPr>
            <a:picLocks noChangeAspect="1" noChangeArrowheads="1"/>
          </p:cNvPicPr>
          <p:nvPr/>
        </p:nvPicPr>
        <p:blipFill rotWithShape="1">
          <a:blip r:embed="rId2">
            <a:extLst>
              <a:ext uri="{28A0092B-C50C-407E-A947-70E740481C1C}">
                <a14:useLocalDpi xmlns:a14="http://schemas.microsoft.com/office/drawing/2010/main" val="0"/>
              </a:ext>
            </a:extLst>
          </a:blip>
          <a:srcRect l="5117" t="8900" r="8747" b="5664"/>
          <a:stretch>
            <a:fillRect/>
          </a:stretch>
        </p:blipFill>
        <p:spPr bwMode="auto">
          <a:xfrm>
            <a:off x="2279576" y="1916833"/>
            <a:ext cx="7650288" cy="39769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p:txBody>
          <a:bodyPr/>
          <a:lstStyle/>
          <a:p>
            <a:r>
              <a:rPr lang="zh-CN" altLang="en-US" dirty="0"/>
              <a:t>标准盒子</a:t>
            </a:r>
          </a:p>
        </p:txBody>
      </p:sp>
      <p:pic>
        <p:nvPicPr>
          <p:cNvPr id="7171" name="Picture 3"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6" y="1556793"/>
            <a:ext cx="4392613"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内容占位符 2"/>
          <p:cNvSpPr>
            <a:spLocks noGrp="1" noChangeArrowheads="1"/>
          </p:cNvSpPr>
          <p:nvPr/>
        </p:nvSpPr>
        <p:spPr bwMode="auto">
          <a:xfrm>
            <a:off x="2135188" y="4869161"/>
            <a:ext cx="8229600"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lgn="l" eaLnBrk="0" hangingPunct="0">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defRPr>
            </a:lvl1pPr>
            <a:lvl2pPr marL="342900" indent="-342900" algn="l" eaLnBrk="0" hangingPunct="0">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742950" indent="-342900" algn="l" eaLnBrk="0" hangingPunct="0">
              <a:spcBef>
                <a:spcPct val="20000"/>
              </a:spcBef>
              <a:buClr>
                <a:schemeClr val="tx1"/>
              </a:buClr>
              <a:buChar char="•"/>
              <a:defRPr sz="2400">
                <a:solidFill>
                  <a:schemeClr val="tx2"/>
                </a:solidFill>
                <a:latin typeface="Arial" panose="020B0604020202020204" pitchFamily="34" charset="0"/>
              </a:defRPr>
            </a:lvl3pPr>
            <a:lvl4pPr marL="1600200" indent="-228600" algn="l" eaLnBrk="0" hangingPunct="0">
              <a:spcBef>
                <a:spcPct val="20000"/>
              </a:spcBef>
              <a:buChar char="–"/>
              <a:defRPr sz="2000">
                <a:solidFill>
                  <a:schemeClr val="tx2"/>
                </a:solidFill>
                <a:latin typeface="Arial" panose="020B0604020202020204" pitchFamily="34" charset="0"/>
              </a:defRPr>
            </a:lvl4pPr>
            <a:lvl5pPr marL="2057400" indent="-228600" algn="l" eaLnBrk="0" hangingPunct="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lvl="1" eaLnBrk="1" hangingPunct="1">
              <a:buClr>
                <a:schemeClr val="tx2"/>
              </a:buClr>
              <a:buFont typeface="Wingdings" panose="05000000000000000000" pitchFamily="2" charset="2"/>
              <a:buChar char="u"/>
            </a:pP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盒子大小 = border + padding + width/height</a:t>
            </a:r>
          </a:p>
          <a:p>
            <a:pPr lvl="1" eaLnBrk="1" hangingPunct="1">
              <a:buClr>
                <a:schemeClr val="tx2"/>
              </a:buClr>
              <a:buFont typeface="Wingdings" panose="05000000000000000000" pitchFamily="2" charset="2"/>
              <a:buChar char="u"/>
            </a:pP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盒子宽度 = 左border+左padding+width+右padding +右border</a:t>
            </a:r>
          </a:p>
          <a:p>
            <a:pPr lvl="1" eaLnBrk="1" hangingPunct="1">
              <a:buClr>
                <a:schemeClr val="tx2"/>
              </a:buClr>
              <a:buFont typeface="Wingdings" panose="05000000000000000000" pitchFamily="2" charset="2"/>
              <a:buChar char="u"/>
            </a:pPr>
            <a:r>
              <a:rPr lang="zh-CN" altLang="en-US" sz="2000">
                <a:latin typeface="微软雅黑" panose="020B0503020204020204" pitchFamily="34" charset="-122"/>
                <a:ea typeface="微软雅黑" panose="020B0503020204020204" pitchFamily="34" charset="-122"/>
                <a:sym typeface="微软雅黑" panose="020B0503020204020204" pitchFamily="34" charset="-122"/>
              </a:rPr>
              <a:t>盒子高度 = 上border+上padding+height+下padding+下border</a:t>
            </a:r>
          </a:p>
          <a:p>
            <a:pPr lvl="1" eaLnBrk="1" hangingPunct="1">
              <a:buClr>
                <a:schemeClr val="tx2"/>
              </a:buClr>
              <a:buFont typeface="Wingdings" panose="05000000000000000000" pitchFamily="2" charset="2"/>
              <a:buChar char="u"/>
            </a:pPr>
            <a:endParaRPr lang="zh-CN" alt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2194378" y="1340768"/>
            <a:ext cx="3868340" cy="823912"/>
          </a:xfrm>
        </p:spPr>
        <p:txBody>
          <a:bodyPr>
            <a:normAutofit/>
          </a:bodyPr>
          <a:lstStyle/>
          <a:p>
            <a:r>
              <a:rPr lang="en-US" altLang="zh-CN" dirty="0"/>
              <a:t>IE5.5</a:t>
            </a:r>
            <a:r>
              <a:rPr lang="zh-CN" altLang="en-US" dirty="0"/>
              <a:t>及更早的版本使用的是</a:t>
            </a:r>
            <a:r>
              <a:rPr lang="en-US" altLang="zh-CN" dirty="0"/>
              <a:t>IE</a:t>
            </a:r>
            <a:r>
              <a:rPr lang="zh-CN" altLang="en-US" dirty="0"/>
              <a:t>盒模型。</a:t>
            </a:r>
          </a:p>
        </p:txBody>
      </p:sp>
      <p:pic>
        <p:nvPicPr>
          <p:cNvPr id="5123" name="内容占位符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99656" y="2348880"/>
            <a:ext cx="5741962" cy="3786000"/>
          </a:xfrm>
        </p:spPr>
      </p:pic>
      <p:sp>
        <p:nvSpPr>
          <p:cNvPr id="5122" name="Rectangle 2"/>
          <p:cNvSpPr>
            <a:spLocks noGrp="1" noChangeArrowheads="1"/>
          </p:cNvSpPr>
          <p:nvPr>
            <p:ph type="title"/>
          </p:nvPr>
        </p:nvSpPr>
        <p:spPr/>
        <p:txBody>
          <a:bodyPr/>
          <a:lstStyle/>
          <a:p>
            <a:pPr eaLnBrk="1" hangingPunct="1"/>
            <a:r>
              <a:rPr lang="en-US" altLang="zh-CN" dirty="0"/>
              <a:t>IE</a:t>
            </a:r>
            <a:r>
              <a:rPr lang="zh-CN" altLang="en-US" dirty="0"/>
              <a:t>盒子</a:t>
            </a:r>
            <a:endParaRPr lang="zh-CN" altLang="zh-CN"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13939" t="13370" r="67052" b="42999"/>
          <a:stretch>
            <a:fillRect/>
          </a:stretch>
        </p:blipFill>
        <p:spPr bwMode="auto">
          <a:xfrm>
            <a:off x="2208213" y="1419225"/>
            <a:ext cx="3725862" cy="480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47" name="TextBox 1"/>
          <p:cNvSpPr txBox="1">
            <a:spLocks noChangeArrowheads="1"/>
          </p:cNvSpPr>
          <p:nvPr/>
        </p:nvSpPr>
        <p:spPr bwMode="auto">
          <a:xfrm>
            <a:off x="6516057" y="1419226"/>
            <a:ext cx="366712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defRPr>
            </a:lvl1pPr>
            <a:lvl2pPr marL="742950" indent="-285750" algn="l" eaLnBrk="0" hangingPunct="0">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algn="l" eaLnBrk="0" hangingPunct="0">
              <a:spcBef>
                <a:spcPct val="20000"/>
              </a:spcBef>
              <a:buClr>
                <a:schemeClr val="tx1"/>
              </a:buClr>
              <a:buChar char="•"/>
              <a:defRPr sz="2400">
                <a:solidFill>
                  <a:schemeClr val="tx2"/>
                </a:solidFill>
                <a:latin typeface="Arial" panose="020B0604020202020204" pitchFamily="34" charset="0"/>
              </a:defRPr>
            </a:lvl3pPr>
            <a:lvl4pPr marL="1600200" indent="-228600" algn="l" eaLnBrk="0" hangingPunct="0">
              <a:spcBef>
                <a:spcPct val="20000"/>
              </a:spcBef>
              <a:buChar char="–"/>
              <a:defRPr sz="2000">
                <a:solidFill>
                  <a:schemeClr val="tx2"/>
                </a:solidFill>
                <a:latin typeface="Arial" panose="020B0604020202020204" pitchFamily="34" charset="0"/>
              </a:defRPr>
            </a:lvl4pPr>
            <a:lvl5pPr marL="2057400" indent="-228600" algn="l" eaLnBrk="0" hangingPunct="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lnSpc>
                <a:spcPct val="150000"/>
              </a:lnSpc>
              <a:spcBef>
                <a:spcPct val="0"/>
              </a:spcBef>
              <a:buClrTx/>
              <a:buFontTx/>
              <a:buNone/>
            </a:pPr>
            <a:r>
              <a:rPr lang="zh-CN" altLang="en-US" sz="2400" b="0" dirty="0">
                <a:latin typeface="微软雅黑" panose="020B0503020204020204" pitchFamily="34" charset="-122"/>
                <a:ea typeface="微软雅黑" panose="020B0503020204020204" pitchFamily="34" charset="-122"/>
              </a:rPr>
              <a:t>页面上的任一元素：</a:t>
            </a:r>
            <a:endParaRPr lang="en-US" altLang="zh-CN" sz="2400" b="0" dirty="0">
              <a:latin typeface="微软雅黑" panose="020B0503020204020204" pitchFamily="34" charset="-122"/>
              <a:ea typeface="微软雅黑" panose="020B0503020204020204" pitchFamily="34" charset="-122"/>
            </a:endParaRPr>
          </a:p>
          <a:p>
            <a:pPr eaLnBrk="1" hangingPunct="1">
              <a:lnSpc>
                <a:spcPct val="150000"/>
              </a:lnSpc>
              <a:spcBef>
                <a:spcPct val="0"/>
              </a:spcBef>
              <a:buClrTx/>
              <a:buFontTx/>
              <a:buNone/>
            </a:pPr>
            <a:r>
              <a:rPr lang="zh-CN" altLang="en-US" sz="2400" b="0" dirty="0">
                <a:solidFill>
                  <a:schemeClr val="accent5"/>
                </a:solidFill>
                <a:latin typeface="微软雅黑" panose="020B0503020204020204" pitchFamily="34" charset="-122"/>
                <a:ea typeface="微软雅黑" panose="020B0503020204020204" pitchFamily="34" charset="-122"/>
              </a:rPr>
              <a:t>宽度</a:t>
            </a:r>
            <a:r>
              <a:rPr lang="en-US" altLang="zh-CN" sz="2400" b="0" dirty="0">
                <a:solidFill>
                  <a:schemeClr val="accent5"/>
                </a:solidFill>
                <a:latin typeface="微软雅黑" panose="020B0503020204020204" pitchFamily="34" charset="-122"/>
                <a:ea typeface="微软雅黑" panose="020B0503020204020204" pitchFamily="34" charset="-122"/>
              </a:rPr>
              <a:t>width</a:t>
            </a:r>
          </a:p>
          <a:p>
            <a:pPr eaLnBrk="1" hangingPunct="1">
              <a:lnSpc>
                <a:spcPct val="150000"/>
              </a:lnSpc>
              <a:spcBef>
                <a:spcPct val="0"/>
              </a:spcBef>
              <a:buClrTx/>
              <a:buFontTx/>
              <a:buNone/>
            </a:pPr>
            <a:r>
              <a:rPr lang="zh-CN" altLang="en-US" sz="2400" b="0" dirty="0">
                <a:solidFill>
                  <a:schemeClr val="accent5"/>
                </a:solidFill>
                <a:latin typeface="微软雅黑" panose="020B0503020204020204" pitchFamily="34" charset="-122"/>
                <a:ea typeface="微软雅黑" panose="020B0503020204020204" pitchFamily="34" charset="-122"/>
              </a:rPr>
              <a:t>高度</a:t>
            </a:r>
            <a:r>
              <a:rPr lang="en-US" altLang="zh-CN" sz="2400" b="0" dirty="0">
                <a:solidFill>
                  <a:schemeClr val="accent5"/>
                </a:solidFill>
                <a:latin typeface="微软雅黑" panose="020B0503020204020204" pitchFamily="34" charset="-122"/>
                <a:ea typeface="微软雅黑" panose="020B0503020204020204" pitchFamily="34" charset="-122"/>
              </a:rPr>
              <a:t>height</a:t>
            </a:r>
          </a:p>
          <a:p>
            <a:pPr eaLnBrk="1" hangingPunct="1">
              <a:lnSpc>
                <a:spcPct val="150000"/>
              </a:lnSpc>
              <a:spcBef>
                <a:spcPct val="0"/>
              </a:spcBef>
              <a:buClrTx/>
              <a:buFontTx/>
              <a:buNone/>
            </a:pPr>
            <a:r>
              <a:rPr lang="zh-CN" altLang="en-US" sz="2400" b="0" dirty="0">
                <a:solidFill>
                  <a:schemeClr val="accent5"/>
                </a:solidFill>
                <a:latin typeface="微软雅黑" panose="020B0503020204020204" pitchFamily="34" charset="-122"/>
                <a:ea typeface="微软雅黑" panose="020B0503020204020204" pitchFamily="34" charset="-122"/>
              </a:rPr>
              <a:t>边距</a:t>
            </a:r>
            <a:r>
              <a:rPr lang="en-US" altLang="zh-CN" sz="2400" b="0" dirty="0">
                <a:solidFill>
                  <a:schemeClr val="accent5"/>
                </a:solidFill>
                <a:latin typeface="微软雅黑" panose="020B0503020204020204" pitchFamily="34" charset="-122"/>
                <a:ea typeface="微软雅黑" panose="020B0503020204020204" pitchFamily="34" charset="-122"/>
              </a:rPr>
              <a:t>padding</a:t>
            </a:r>
          </a:p>
          <a:p>
            <a:pPr eaLnBrk="1" hangingPunct="1">
              <a:lnSpc>
                <a:spcPct val="150000"/>
              </a:lnSpc>
              <a:spcBef>
                <a:spcPct val="0"/>
              </a:spcBef>
              <a:buClrTx/>
              <a:buFontTx/>
              <a:buNone/>
            </a:pPr>
            <a:r>
              <a:rPr lang="zh-CN" altLang="en-US" sz="2400" b="0" dirty="0">
                <a:solidFill>
                  <a:schemeClr val="accent5"/>
                </a:solidFill>
                <a:latin typeface="微软雅黑" panose="020B0503020204020204" pitchFamily="34" charset="-122"/>
                <a:ea typeface="微软雅黑" panose="020B0503020204020204" pitchFamily="34" charset="-122"/>
              </a:rPr>
              <a:t>边框</a:t>
            </a:r>
            <a:r>
              <a:rPr lang="en-US" altLang="zh-CN" sz="2400" b="0" dirty="0">
                <a:solidFill>
                  <a:schemeClr val="accent5"/>
                </a:solidFill>
                <a:latin typeface="微软雅黑" panose="020B0503020204020204" pitchFamily="34" charset="-122"/>
                <a:ea typeface="微软雅黑" panose="020B0503020204020204" pitchFamily="34" charset="-122"/>
              </a:rPr>
              <a:t>border</a:t>
            </a:r>
          </a:p>
          <a:p>
            <a:pPr eaLnBrk="1" hangingPunct="1">
              <a:lnSpc>
                <a:spcPct val="150000"/>
              </a:lnSpc>
              <a:spcBef>
                <a:spcPct val="0"/>
              </a:spcBef>
              <a:buClrTx/>
              <a:buFontTx/>
              <a:buNone/>
            </a:pPr>
            <a:r>
              <a:rPr lang="zh-CN" altLang="en-US" sz="2400" b="0" dirty="0">
                <a:solidFill>
                  <a:schemeClr val="accent5"/>
                </a:solidFill>
                <a:latin typeface="微软雅黑" panose="020B0503020204020204" pitchFamily="34" charset="-122"/>
                <a:ea typeface="微软雅黑" panose="020B0503020204020204" pitchFamily="34" charset="-122"/>
              </a:rPr>
              <a:t>间距</a:t>
            </a:r>
            <a:r>
              <a:rPr lang="en-US" altLang="zh-CN" sz="2400" b="0" dirty="0">
                <a:solidFill>
                  <a:schemeClr val="accent5"/>
                </a:solidFill>
                <a:latin typeface="微软雅黑" panose="020B0503020204020204" pitchFamily="34" charset="-122"/>
                <a:ea typeface="微软雅黑" panose="020B0503020204020204" pitchFamily="34" charset="-122"/>
              </a:rPr>
              <a:t>margin</a:t>
            </a:r>
          </a:p>
          <a:p>
            <a:pPr eaLnBrk="1" hangingPunct="1">
              <a:lnSpc>
                <a:spcPct val="150000"/>
              </a:lnSpc>
              <a:spcBef>
                <a:spcPct val="0"/>
              </a:spcBef>
              <a:buClrTx/>
              <a:buFontTx/>
              <a:buNone/>
            </a:pPr>
            <a:endParaRPr lang="en-US" altLang="zh-CN" sz="2400" b="0" dirty="0">
              <a:latin typeface="微软雅黑" panose="020B0503020204020204" pitchFamily="34" charset="-122"/>
              <a:ea typeface="微软雅黑" panose="020B0503020204020204" pitchFamily="34" charset="-122"/>
            </a:endParaRPr>
          </a:p>
          <a:p>
            <a:pPr eaLnBrk="1" hangingPunct="1">
              <a:lnSpc>
                <a:spcPct val="150000"/>
              </a:lnSpc>
              <a:spcBef>
                <a:spcPct val="0"/>
              </a:spcBef>
              <a:buClrTx/>
              <a:buFontTx/>
              <a:buNone/>
            </a:pPr>
            <a:r>
              <a:rPr lang="zh-CN" altLang="en-US" sz="2400" b="0" dirty="0">
                <a:latin typeface="微软雅黑" panose="020B0503020204020204" pitchFamily="34" charset="-122"/>
                <a:ea typeface="微软雅黑" panose="020B0503020204020204" pitchFamily="34" charset="-122"/>
              </a:rPr>
              <a:t>构成元素所占据的空间</a:t>
            </a:r>
            <a:endParaRPr lang="en-US" altLang="zh-CN" sz="2400" b="0" dirty="0">
              <a:latin typeface="微软雅黑" panose="020B0503020204020204" pitchFamily="34" charset="-122"/>
              <a:ea typeface="微软雅黑" panose="020B0503020204020204" pitchFamily="34" charset="-122"/>
            </a:endParaRPr>
          </a:p>
          <a:p>
            <a:pPr eaLnBrk="1" hangingPunct="1">
              <a:lnSpc>
                <a:spcPct val="150000"/>
              </a:lnSpc>
              <a:spcBef>
                <a:spcPct val="0"/>
              </a:spcBef>
              <a:buClrTx/>
              <a:buFontTx/>
              <a:buNone/>
            </a:pPr>
            <a:r>
              <a:rPr lang="zh-CN" altLang="en-US" sz="2400" b="0" dirty="0">
                <a:latin typeface="微软雅黑" panose="020B0503020204020204" pitchFamily="34" charset="-122"/>
                <a:ea typeface="微软雅黑" panose="020B0503020204020204" pitchFamily="34" charset="-122"/>
              </a:rPr>
              <a:t>并影响其他元素的位置</a:t>
            </a:r>
          </a:p>
        </p:txBody>
      </p:sp>
      <p:sp>
        <p:nvSpPr>
          <p:cNvPr id="6" name="Rectangle 2"/>
          <p:cNvSpPr>
            <a:spLocks noGrp="1" noChangeArrowheads="1"/>
          </p:cNvSpPr>
          <p:nvPr>
            <p:ph type="title"/>
          </p:nvPr>
        </p:nvSpPr>
        <p:spPr/>
        <p:txBody>
          <a:bodyPr/>
          <a:lstStyle/>
          <a:p>
            <a:r>
              <a:rPr lang="zh-CN" altLang="en-US"/>
              <a:t>盒模型实例</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sym typeface="微软雅黑" panose="020B0503020204020204" pitchFamily="34" charset="-122"/>
              </a:rPr>
              <a:t>常见样式 一结构</a:t>
            </a:r>
            <a:endParaRPr lang="zh-CN" altLang="en-US"/>
          </a:p>
        </p:txBody>
      </p:sp>
      <p:sp>
        <p:nvSpPr>
          <p:cNvPr id="4" name="内容占位符 3"/>
          <p:cNvSpPr>
            <a:spLocks noGrp="1"/>
          </p:cNvSpPr>
          <p:nvPr>
            <p:ph idx="1"/>
          </p:nvPr>
        </p:nvSpPr>
        <p:spPr/>
        <p:txBody>
          <a:bodyPr>
            <a:normAutofit/>
          </a:bodyPr>
          <a:lstStyle/>
          <a:p>
            <a:r>
              <a:rPr lang="zh-CN" altLang="en-US" dirty="0"/>
              <a:t>结构样式：</a:t>
            </a:r>
          </a:p>
          <a:p>
            <a:pPr lvl="1"/>
            <a:r>
              <a:rPr lang="en-US" altLang="zh-CN" dirty="0"/>
              <a:t>width </a:t>
            </a:r>
            <a:r>
              <a:rPr lang="zh-CN" altLang="en-US" dirty="0"/>
              <a:t>宽度              </a:t>
            </a:r>
          </a:p>
          <a:p>
            <a:pPr lvl="1"/>
            <a:r>
              <a:rPr lang="en-US" altLang="zh-CN" dirty="0"/>
              <a:t>height </a:t>
            </a:r>
            <a:r>
              <a:rPr lang="zh-CN" altLang="en-US" dirty="0"/>
              <a:t>高度                 </a:t>
            </a:r>
          </a:p>
          <a:p>
            <a:pPr lvl="1"/>
            <a:r>
              <a:rPr lang="en-US" altLang="zh-CN" dirty="0"/>
              <a:t>background </a:t>
            </a:r>
            <a:r>
              <a:rPr lang="zh-CN" altLang="en-US" dirty="0"/>
              <a:t>背景          </a:t>
            </a:r>
          </a:p>
          <a:p>
            <a:pPr lvl="1"/>
            <a:r>
              <a:rPr lang="en-US" altLang="zh-CN" dirty="0"/>
              <a:t>border </a:t>
            </a:r>
            <a:r>
              <a:rPr lang="zh-CN" altLang="en-US" dirty="0"/>
              <a:t>边框             </a:t>
            </a:r>
          </a:p>
          <a:p>
            <a:pPr lvl="1"/>
            <a:r>
              <a:rPr lang="en-US" altLang="zh-CN" dirty="0"/>
              <a:t>padding </a:t>
            </a:r>
            <a:r>
              <a:rPr lang="zh-CN" altLang="en-US" dirty="0"/>
              <a:t>内边距          </a:t>
            </a:r>
          </a:p>
          <a:p>
            <a:pPr lvl="1"/>
            <a:r>
              <a:rPr lang="en-US" altLang="zh-CN" dirty="0"/>
              <a:t>margin </a:t>
            </a:r>
            <a:r>
              <a:rPr lang="zh-CN" altLang="en-US" dirty="0"/>
              <a:t>外边距</a:t>
            </a:r>
          </a:p>
          <a:p>
            <a:endParaRPr lang="zh-CN" altLang="en-US" dirty="0"/>
          </a:p>
          <a:p>
            <a:endParaRPr lang="zh-CN" alt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border</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transition>
    <p:fade/>
  </p:transition>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5E89C808-BB06-452E-AE3D-F3CF071D0797}" vid="{A1B4D290-8BCC-4465-B368-BE3986550452}"/>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清华主题3">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9</TotalTime>
  <Words>1658</Words>
  <Application>Microsoft Office PowerPoint</Application>
  <PresentationFormat>宽屏</PresentationFormat>
  <Paragraphs>209</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36</vt:i4>
      </vt:variant>
    </vt:vector>
  </HeadingPairs>
  <TitlesOfParts>
    <vt:vector size="48" baseType="lpstr">
      <vt:lpstr>等线</vt:lpstr>
      <vt:lpstr>等线 Light</vt:lpstr>
      <vt:lpstr>黑体</vt:lpstr>
      <vt:lpstr>华文楷体</vt:lpstr>
      <vt:lpstr>微软雅黑</vt:lpstr>
      <vt:lpstr>Arial</vt:lpstr>
      <vt:lpstr>Calibri</vt:lpstr>
      <vt:lpstr>Corbel</vt:lpstr>
      <vt:lpstr>Wingdings</vt:lpstr>
      <vt:lpstr>主题1</vt:lpstr>
      <vt:lpstr>自定义设计方案</vt:lpstr>
      <vt:lpstr>1_清华主题3</vt:lpstr>
      <vt:lpstr>盒子模型</vt:lpstr>
      <vt:lpstr>盒子模型的概念</vt:lpstr>
      <vt:lpstr>PowerPoint 演示文稿</vt:lpstr>
      <vt:lpstr>标准盒子模型</vt:lpstr>
      <vt:lpstr>标准盒子</vt:lpstr>
      <vt:lpstr>IE盒子</vt:lpstr>
      <vt:lpstr>盒模型实例</vt:lpstr>
      <vt:lpstr>常见样式 一结构</vt:lpstr>
      <vt:lpstr>border</vt:lpstr>
      <vt:lpstr>边框</vt:lpstr>
      <vt:lpstr>边框border</vt:lpstr>
      <vt:lpstr>边框颜色</vt:lpstr>
      <vt:lpstr>边框颜色</vt:lpstr>
      <vt:lpstr>border-width属性值</vt:lpstr>
      <vt:lpstr>边框宽度</vt:lpstr>
      <vt:lpstr>Border-width属性值的简写形式 </vt:lpstr>
      <vt:lpstr>边框宽度</vt:lpstr>
      <vt:lpstr>Border-style属性</vt:lpstr>
      <vt:lpstr>Border-style属性</vt:lpstr>
      <vt:lpstr>边框样式</vt:lpstr>
      <vt:lpstr>边框样式</vt:lpstr>
      <vt:lpstr>复合属性</vt:lpstr>
      <vt:lpstr>padding</vt:lpstr>
      <vt:lpstr>CSS内边距</vt:lpstr>
      <vt:lpstr>CSS内边距</vt:lpstr>
      <vt:lpstr>margin</vt:lpstr>
      <vt:lpstr>CSS外边距</vt:lpstr>
      <vt:lpstr>CSS外边距</vt:lpstr>
      <vt:lpstr>外边距合并</vt:lpstr>
      <vt:lpstr>CSS外边距合并</vt:lpstr>
      <vt:lpstr>CSS外边距合并</vt:lpstr>
      <vt:lpstr>盒子在标准流中的定位原则</vt:lpstr>
      <vt:lpstr>CSS外边距合并</vt:lpstr>
      <vt:lpstr>CSS外边距合并</vt:lpstr>
      <vt:lpstr>外边距合并的作用</vt:lpstr>
      <vt:lpstr>小结：本次课要点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网站重构 &amp; Web标准设计</dc:title>
  <dc:creator>Adam1985</dc:creator>
  <cp:lastModifiedBy>Administrator</cp:lastModifiedBy>
  <cp:revision>1031</cp:revision>
  <cp:lastPrinted>2009-10-23T05:04:00Z</cp:lastPrinted>
  <dcterms:created xsi:type="dcterms:W3CDTF">2008-08-21T13:23:00Z</dcterms:created>
  <dcterms:modified xsi:type="dcterms:W3CDTF">2022-03-20T13:32:56Z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