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2.xml" ContentType="application/vnd.openxmlformats-officedocument.presentationml.notesSlide+xml"/>
  <Override PartName="/ppt/tags/tag31.xml" ContentType="application/vnd.openxmlformats-officedocument.presentationml.tags+xml"/>
  <Override PartName="/ppt/notesSlides/notesSlide3.xml" ContentType="application/vnd.openxmlformats-officedocument.presentationml.notesSlide+xml"/>
  <Override PartName="/ppt/tags/tag32.xml" ContentType="application/vnd.openxmlformats-officedocument.presentationml.tags+xml"/>
  <Override PartName="/ppt/notesSlides/notesSlide4.xml" ContentType="application/vnd.openxmlformats-officedocument.presentationml.notesSlide+xml"/>
  <Override PartName="/ppt/tags/tag33.xml" ContentType="application/vnd.openxmlformats-officedocument.presentationml.tags+xml"/>
  <Override PartName="/ppt/notesSlides/notesSlide5.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handoutMasterIdLst>
    <p:handoutMasterId r:id="rId27"/>
  </p:handoutMasterIdLst>
  <p:sldIdLst>
    <p:sldId id="858" r:id="rId2"/>
    <p:sldId id="859" r:id="rId3"/>
    <p:sldId id="885" r:id="rId4"/>
    <p:sldId id="482" r:id="rId5"/>
    <p:sldId id="693" r:id="rId6"/>
    <p:sldId id="694" r:id="rId7"/>
    <p:sldId id="695" r:id="rId8"/>
    <p:sldId id="696" r:id="rId9"/>
    <p:sldId id="639" r:id="rId10"/>
    <p:sldId id="834" r:id="rId11"/>
    <p:sldId id="800" r:id="rId12"/>
    <p:sldId id="886" r:id="rId13"/>
    <p:sldId id="887" r:id="rId14"/>
    <p:sldId id="587" r:id="rId15"/>
    <p:sldId id="588" r:id="rId16"/>
    <p:sldId id="801" r:id="rId17"/>
    <p:sldId id="652" r:id="rId18"/>
    <p:sldId id="819" r:id="rId19"/>
    <p:sldId id="666" r:id="rId20"/>
    <p:sldId id="846" r:id="rId21"/>
    <p:sldId id="542" r:id="rId22"/>
    <p:sldId id="543" r:id="rId23"/>
    <p:sldId id="544" r:id="rId24"/>
    <p:sldId id="546" r:id="rId2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p15:clr>
            <a:srgbClr val="A4A3A4"/>
          </p15:clr>
        </p15:guide>
        <p15:guide id="2" pos="8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aoxuan Zeng" initials="xZ"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B64DA"/>
    <a:srgbClr val="7EA6F2"/>
    <a:srgbClr val="96BAF6"/>
    <a:srgbClr val="80A6F2"/>
    <a:srgbClr val="3D74EB"/>
    <a:srgbClr val="2D3A4A"/>
    <a:srgbClr val="C7D9FA"/>
    <a:srgbClr val="7FA6F2"/>
    <a:srgbClr val="7C92B0"/>
    <a:srgbClr val="3C4D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31" autoAdjust="0"/>
    <p:restoredTop sz="94660"/>
  </p:normalViewPr>
  <p:slideViewPr>
    <p:cSldViewPr snapToGrid="0" showGuides="1">
      <p:cViewPr varScale="1">
        <p:scale>
          <a:sx n="151" d="100"/>
          <a:sy n="151" d="100"/>
        </p:scale>
        <p:origin x="798" y="132"/>
      </p:cViewPr>
      <p:guideLst>
        <p:guide orient="horz" pos="2208"/>
        <p:guide pos="88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黑体" panose="02010609060101010101" charset="-122"/>
              <a:ea typeface="黑体" panose="02010609060101010101" charset="-122"/>
              <a:cs typeface="黑体" panose="02010609060101010101"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cs typeface="黑体" panose="02010609060101010101" charset="-122"/>
              </a:rPr>
              <a:t>2022/5/23</a:t>
            </a:fld>
            <a:endParaRPr lang="zh-CN" altLang="en-US">
              <a:cs typeface="黑体" panose="02010609060101010101"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黑体" panose="02010609060101010101" charset="-122"/>
              <a:ea typeface="黑体" panose="02010609060101010101" charset="-122"/>
              <a:cs typeface="黑体" panose="02010609060101010101"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cs typeface="黑体" panose="02010609060101010101" charset="-122"/>
              </a:rPr>
              <a:t>‹#›</a:t>
            </a:fld>
            <a:endParaRPr lang="zh-CN" altLang="en-US">
              <a:cs typeface="黑体" panose="02010609060101010101"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黑体" panose="02010609060101010101" charset="-122"/>
                <a:ea typeface="黑体" panose="02010609060101010101" charset="-122"/>
                <a:cs typeface="黑体" panose="02010609060101010101"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黑体" panose="02010609060101010101" charset="-122"/>
                <a:ea typeface="黑体" panose="02010609060101010101" charset="-122"/>
                <a:cs typeface="黑体" panose="02010609060101010101" charset="-122"/>
              </a:defRPr>
            </a:lvl1pPr>
          </a:lstStyle>
          <a:p>
            <a:fld id="{D2A48B96-639E-45A3-A0BA-2464DFDB1FAA}" type="datetimeFigureOut">
              <a:rPr lang="zh-CN" altLang="en-US" smtClean="0"/>
              <a:t>2022/5/23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黑体" panose="02010609060101010101" charset="-122"/>
                <a:ea typeface="黑体" panose="02010609060101010101" charset="-122"/>
                <a:cs typeface="黑体" panose="02010609060101010101"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黑体" panose="02010609060101010101" charset="-122"/>
                <a:ea typeface="黑体" panose="02010609060101010101" charset="-122"/>
                <a:cs typeface="黑体" panose="02010609060101010101" charset="-122"/>
              </a:defRPr>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黑体" panose="02010609060101010101" charset="-122"/>
        <a:ea typeface="黑体" panose="02010609060101010101" charset="-122"/>
        <a:cs typeface="黑体" panose="02010609060101010101" charset="-122"/>
      </a:defRPr>
    </a:lvl1pPr>
    <a:lvl2pPr marL="457200" algn="l" defTabSz="914400" rtl="0" eaLnBrk="1" latinLnBrk="0" hangingPunct="1">
      <a:defRPr sz="1200" kern="1200">
        <a:solidFill>
          <a:schemeClr val="tx1"/>
        </a:solidFill>
        <a:latin typeface="黑体" panose="02010609060101010101" charset="-122"/>
        <a:ea typeface="黑体" panose="02010609060101010101" charset="-122"/>
        <a:cs typeface="黑体" panose="02010609060101010101" charset="-122"/>
      </a:defRPr>
    </a:lvl2pPr>
    <a:lvl3pPr marL="914400" algn="l" defTabSz="914400" rtl="0" eaLnBrk="1" latinLnBrk="0" hangingPunct="1">
      <a:defRPr sz="1200" kern="1200">
        <a:solidFill>
          <a:schemeClr val="tx1"/>
        </a:solidFill>
        <a:latin typeface="黑体" panose="02010609060101010101" charset="-122"/>
        <a:ea typeface="黑体" panose="02010609060101010101" charset="-122"/>
        <a:cs typeface="黑体" panose="02010609060101010101" charset="-122"/>
      </a:defRPr>
    </a:lvl3pPr>
    <a:lvl4pPr marL="1371600" algn="l" defTabSz="914400" rtl="0" eaLnBrk="1" latinLnBrk="0" hangingPunct="1">
      <a:defRPr sz="1200" kern="1200">
        <a:solidFill>
          <a:schemeClr val="tx1"/>
        </a:solidFill>
        <a:latin typeface="黑体" panose="02010609060101010101" charset="-122"/>
        <a:ea typeface="黑体" panose="02010609060101010101" charset="-122"/>
        <a:cs typeface="黑体" panose="02010609060101010101" charset="-122"/>
      </a:defRPr>
    </a:lvl4pPr>
    <a:lvl5pPr marL="1828800" algn="l" defTabSz="914400" rtl="0" eaLnBrk="1" latinLnBrk="0" hangingPunct="1">
      <a:defRPr sz="1200" kern="1200">
        <a:solidFill>
          <a:schemeClr val="tx1"/>
        </a:solidFill>
        <a:latin typeface="黑体" panose="02010609060101010101" charset="-122"/>
        <a:ea typeface="黑体" panose="02010609060101010101" charset="-122"/>
        <a:cs typeface="黑体" panose="02010609060101010101"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2022/5/23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2022/5/23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Picture Placeholder 7"/>
          <p:cNvSpPr>
            <a:spLocks noGrp="1"/>
          </p:cNvSpPr>
          <p:nvPr>
            <p:ph type="pic" sz="quarter" idx="14"/>
          </p:nvPr>
        </p:nvSpPr>
        <p:spPr>
          <a:xfrm>
            <a:off x="392406" y="1281723"/>
            <a:ext cx="1440000" cy="14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2" name="Picture Placeholder 7"/>
          <p:cNvSpPr>
            <a:spLocks noGrp="1"/>
          </p:cNvSpPr>
          <p:nvPr>
            <p:ph type="pic" sz="quarter" idx="15"/>
          </p:nvPr>
        </p:nvSpPr>
        <p:spPr>
          <a:xfrm>
            <a:off x="1966373" y="2848195"/>
            <a:ext cx="1440000" cy="14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1" name="Picture Placeholder 7"/>
          <p:cNvSpPr>
            <a:spLocks noGrp="1"/>
          </p:cNvSpPr>
          <p:nvPr>
            <p:ph type="pic" sz="quarter" idx="16"/>
          </p:nvPr>
        </p:nvSpPr>
        <p:spPr>
          <a:xfrm>
            <a:off x="3540340" y="1306945"/>
            <a:ext cx="5211254" cy="2981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2" name="矩形 1"/>
          <p:cNvSpPr/>
          <p:nvPr userDrawn="1"/>
        </p:nvSpPr>
        <p:spPr>
          <a:xfrm>
            <a:off x="1966373" y="1306945"/>
            <a:ext cx="1440000" cy="14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13" name="矩形 12"/>
          <p:cNvSpPr/>
          <p:nvPr userDrawn="1"/>
        </p:nvSpPr>
        <p:spPr>
          <a:xfrm>
            <a:off x="392406" y="2848195"/>
            <a:ext cx="1440000" cy="14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grpSp>
        <p:nvGrpSpPr>
          <p:cNvPr id="11" name="组合 10"/>
          <p:cNvGrpSpPr/>
          <p:nvPr userDrawn="1"/>
        </p:nvGrpSpPr>
        <p:grpSpPr>
          <a:xfrm>
            <a:off x="0" y="-147138"/>
            <a:ext cx="2064677" cy="1842774"/>
            <a:chOff x="-5645" y="-259647"/>
            <a:chExt cx="3623733" cy="3234269"/>
          </a:xfrm>
        </p:grpSpPr>
        <p:sp>
          <p:nvSpPr>
            <p:cNvPr id="12" name="直角三角形 11"/>
            <p:cNvSpPr/>
            <p:nvPr userDrawn="1"/>
          </p:nvSpPr>
          <p:spPr>
            <a:xfrm rot="5400000">
              <a:off x="-1" y="-1"/>
              <a:ext cx="2449689" cy="244968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cxnSp>
          <p:nvCxnSpPr>
            <p:cNvPr id="13" name="直接连接符 12"/>
            <p:cNvCxnSpPr/>
            <p:nvPr userDrawn="1"/>
          </p:nvCxnSpPr>
          <p:spPr>
            <a:xfrm flipH="1">
              <a:off x="-5645" y="5643"/>
              <a:ext cx="2946400" cy="29689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flipH="1">
              <a:off x="1646351" y="-259647"/>
              <a:ext cx="1971737" cy="1986847"/>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15" name="组合 14"/>
          <p:cNvGrpSpPr/>
          <p:nvPr userDrawn="1"/>
        </p:nvGrpSpPr>
        <p:grpSpPr>
          <a:xfrm>
            <a:off x="7043426" y="3445370"/>
            <a:ext cx="2100574" cy="1821870"/>
            <a:chOff x="5462910" y="2187220"/>
            <a:chExt cx="3686736" cy="3197580"/>
          </a:xfrm>
        </p:grpSpPr>
        <p:sp>
          <p:nvSpPr>
            <p:cNvPr id="16" name="直角三角形 15"/>
            <p:cNvSpPr/>
            <p:nvPr userDrawn="1"/>
          </p:nvSpPr>
          <p:spPr>
            <a:xfrm rot="16200000">
              <a:off x="6694311" y="2693811"/>
              <a:ext cx="2449689" cy="244968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cxnSp>
          <p:nvCxnSpPr>
            <p:cNvPr id="17" name="直接连接符 16"/>
            <p:cNvCxnSpPr/>
            <p:nvPr userDrawn="1"/>
          </p:nvCxnSpPr>
          <p:spPr>
            <a:xfrm flipH="1">
              <a:off x="6203246" y="2187220"/>
              <a:ext cx="2946400" cy="29689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flipH="1">
              <a:off x="5462910" y="3397953"/>
              <a:ext cx="1971737" cy="1986847"/>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2" name="Picture Placeholder 7"/>
          <p:cNvSpPr>
            <a:spLocks noGrp="1"/>
          </p:cNvSpPr>
          <p:nvPr>
            <p:ph type="pic" sz="quarter" idx="14"/>
          </p:nvPr>
        </p:nvSpPr>
        <p:spPr>
          <a:xfrm>
            <a:off x="415853" y="1018395"/>
            <a:ext cx="2011680" cy="2011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 name="Picture Placeholder 7"/>
          <p:cNvSpPr>
            <a:spLocks noGrp="1"/>
          </p:cNvSpPr>
          <p:nvPr>
            <p:ph type="pic" sz="quarter" idx="15"/>
          </p:nvPr>
        </p:nvSpPr>
        <p:spPr>
          <a:xfrm>
            <a:off x="2524808" y="3073917"/>
            <a:ext cx="2011680" cy="2011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4" name="Picture Placeholder 7"/>
          <p:cNvSpPr>
            <a:spLocks noGrp="1"/>
          </p:cNvSpPr>
          <p:nvPr>
            <p:ph type="pic" sz="quarter" idx="16"/>
          </p:nvPr>
        </p:nvSpPr>
        <p:spPr>
          <a:xfrm>
            <a:off x="4633763" y="1018395"/>
            <a:ext cx="2011680" cy="2011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5" name="Picture Placeholder 7"/>
          <p:cNvSpPr>
            <a:spLocks noGrp="1"/>
          </p:cNvSpPr>
          <p:nvPr>
            <p:ph type="pic" sz="quarter" idx="17"/>
          </p:nvPr>
        </p:nvSpPr>
        <p:spPr>
          <a:xfrm>
            <a:off x="6742718" y="3073917"/>
            <a:ext cx="2011680" cy="2011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7" name="矩形 6"/>
          <p:cNvSpPr/>
          <p:nvPr userDrawn="1"/>
        </p:nvSpPr>
        <p:spPr>
          <a:xfrm>
            <a:off x="415853" y="3073917"/>
            <a:ext cx="2011680" cy="20116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8" name="矩形 7"/>
          <p:cNvSpPr/>
          <p:nvPr userDrawn="1"/>
        </p:nvSpPr>
        <p:spPr>
          <a:xfrm>
            <a:off x="2524808" y="1018395"/>
            <a:ext cx="2011680" cy="20116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9" name="矩形 8"/>
          <p:cNvSpPr/>
          <p:nvPr userDrawn="1"/>
        </p:nvSpPr>
        <p:spPr>
          <a:xfrm>
            <a:off x="4633763" y="3073917"/>
            <a:ext cx="2011680" cy="20116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10" name="矩形 9"/>
          <p:cNvSpPr/>
          <p:nvPr userDrawn="1"/>
        </p:nvSpPr>
        <p:spPr>
          <a:xfrm>
            <a:off x="6742718" y="1018395"/>
            <a:ext cx="2011680" cy="20116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Picture Placeholder 7"/>
          <p:cNvSpPr>
            <a:spLocks noGrp="1"/>
          </p:cNvSpPr>
          <p:nvPr>
            <p:ph type="pic" sz="quarter" idx="14"/>
          </p:nvPr>
        </p:nvSpPr>
        <p:spPr>
          <a:xfrm>
            <a:off x="258619" y="1245581"/>
            <a:ext cx="2050714" cy="16638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 name="Picture Placeholder 7"/>
          <p:cNvSpPr>
            <a:spLocks noGrp="1"/>
          </p:cNvSpPr>
          <p:nvPr>
            <p:ph type="pic" sz="quarter" idx="15"/>
          </p:nvPr>
        </p:nvSpPr>
        <p:spPr>
          <a:xfrm>
            <a:off x="2449189" y="1245581"/>
            <a:ext cx="2050714" cy="16638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4" name="Picture Placeholder 7"/>
          <p:cNvSpPr>
            <a:spLocks noGrp="1"/>
          </p:cNvSpPr>
          <p:nvPr>
            <p:ph type="pic" sz="quarter" idx="16"/>
          </p:nvPr>
        </p:nvSpPr>
        <p:spPr>
          <a:xfrm>
            <a:off x="4639759" y="1245581"/>
            <a:ext cx="2050714" cy="16638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5" name="Picture Placeholder 7"/>
          <p:cNvSpPr>
            <a:spLocks noGrp="1"/>
          </p:cNvSpPr>
          <p:nvPr>
            <p:ph type="pic" sz="quarter" idx="17"/>
          </p:nvPr>
        </p:nvSpPr>
        <p:spPr>
          <a:xfrm>
            <a:off x="6830330" y="1245581"/>
            <a:ext cx="2050714" cy="16638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0" name="矩形 9"/>
          <p:cNvSpPr/>
          <p:nvPr userDrawn="1"/>
        </p:nvSpPr>
        <p:spPr>
          <a:xfrm>
            <a:off x="259983" y="2909455"/>
            <a:ext cx="2075266" cy="1339446"/>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a:cs typeface="黑体" panose="02010609060101010101" charset="-122"/>
            </a:endParaRPr>
          </a:p>
        </p:txBody>
      </p:sp>
      <p:sp>
        <p:nvSpPr>
          <p:cNvPr id="11" name="矩形 10"/>
          <p:cNvSpPr/>
          <p:nvPr userDrawn="1"/>
        </p:nvSpPr>
        <p:spPr>
          <a:xfrm>
            <a:off x="2450553" y="2909455"/>
            <a:ext cx="2075266" cy="1339446"/>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a:cs typeface="黑体" panose="02010609060101010101" charset="-122"/>
            </a:endParaRPr>
          </a:p>
        </p:txBody>
      </p:sp>
      <p:sp>
        <p:nvSpPr>
          <p:cNvPr id="12" name="矩形 11"/>
          <p:cNvSpPr/>
          <p:nvPr userDrawn="1"/>
        </p:nvSpPr>
        <p:spPr>
          <a:xfrm>
            <a:off x="4641123" y="2909455"/>
            <a:ext cx="2075266" cy="1339446"/>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a:cs typeface="黑体" panose="02010609060101010101" charset="-122"/>
            </a:endParaRPr>
          </a:p>
        </p:txBody>
      </p:sp>
      <p:sp>
        <p:nvSpPr>
          <p:cNvPr id="13" name="矩形 12"/>
          <p:cNvSpPr/>
          <p:nvPr userDrawn="1"/>
        </p:nvSpPr>
        <p:spPr>
          <a:xfrm>
            <a:off x="6831693" y="2909455"/>
            <a:ext cx="2075266" cy="1339446"/>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a:cs typeface="黑体" panose="02010609060101010101" charset="-122"/>
            </a:endParaRP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9989D-4831-4E99-B76E-9A53CB0F3A88}" type="datetimeFigureOut">
              <a:rPr lang="zh-CN" altLang="en-US" smtClean="0"/>
              <a:t>2022/5/23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2022/5/23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2022/5/23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黑体" panose="02010609060101010101" charset="-122"/>
                <a:ea typeface="黑体" panose="02010609060101010101" charset="-122"/>
                <a:cs typeface="黑体" panose="02010609060101010101" charset="-122"/>
              </a:defRPr>
            </a:lvl1pPr>
          </a:lstStyle>
          <a:p>
            <a:fld id="{D669989D-4831-4E99-B76E-9A53CB0F3A88}" type="datetimeFigureOut">
              <a:rPr lang="zh-CN" altLang="en-US" smtClean="0"/>
              <a:t>2022/5/23</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黑体" panose="02010609060101010101" charset="-122"/>
                <a:ea typeface="黑体" panose="02010609060101010101" charset="-122"/>
                <a:cs typeface="黑体" panose="02010609060101010101" charset="-122"/>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黑体" panose="02010609060101010101" charset="-122"/>
                <a:ea typeface="黑体" panose="02010609060101010101" charset="-122"/>
                <a:cs typeface="黑体" panose="02010609060101010101" charset="-122"/>
              </a:defRPr>
            </a:lvl1pPr>
          </a:lstStyle>
          <a:p>
            <a:fld id="{EE3F9CDB-1F21-4789-A81E-8FEA25CE194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mc:Choice>
    <mc:Fallback xmlns="">
      <p:transition spd="slow"/>
    </mc:Fallback>
  </mc:AlternateContent>
  <p:txStyles>
    <p:titleStyle>
      <a:lvl1pPr algn="l" defTabSz="685800" rtl="0" eaLnBrk="1" latinLnBrk="0" hangingPunct="1">
        <a:lnSpc>
          <a:spcPct val="90000"/>
        </a:lnSpc>
        <a:spcBef>
          <a:spcPct val="0"/>
        </a:spcBef>
        <a:buNone/>
        <a:defRPr sz="3300" kern="1200">
          <a:solidFill>
            <a:schemeClr val="tx1"/>
          </a:solidFill>
          <a:latin typeface="黑体" panose="02010609060101010101" charset="-122"/>
          <a:ea typeface="黑体" panose="02010609060101010101" charset="-122"/>
          <a:cs typeface="黑体" panose="02010609060101010101" charset="-122"/>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黑体" panose="02010609060101010101" charset="-122"/>
          <a:ea typeface="黑体" panose="02010609060101010101" charset="-122"/>
          <a:cs typeface="黑体" panose="02010609060101010101" charset="-122"/>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黑体" panose="02010609060101010101" charset="-122"/>
          <a:ea typeface="黑体" panose="02010609060101010101" charset="-122"/>
          <a:cs typeface="黑体" panose="02010609060101010101" charset="-122"/>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黑体" panose="02010609060101010101" charset="-122"/>
          <a:ea typeface="黑体" panose="02010609060101010101" charset="-122"/>
          <a:cs typeface="黑体" panose="02010609060101010101" charset="-122"/>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黑体" panose="02010609060101010101" charset="-122"/>
          <a:ea typeface="黑体" panose="02010609060101010101" charset="-122"/>
          <a:cs typeface="黑体" panose="02010609060101010101" charset="-122"/>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黑体" panose="02010609060101010101" charset="-122"/>
          <a:ea typeface="黑体" panose="02010609060101010101" charset="-122"/>
          <a:cs typeface="黑体" panose="02010609060101010101" charset="-122"/>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4.jpe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16.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12.tmp"/></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1.xml"/><Relationship Id="rId6" Type="http://schemas.openxmlformats.org/officeDocument/2006/relationships/image" Target="../media/image12.tmp"/><Relationship Id="rId5" Type="http://schemas.openxmlformats.org/officeDocument/2006/relationships/image" Target="../media/image14.tmp"/><Relationship Id="rId4" Type="http://schemas.openxmlformats.org/officeDocument/2006/relationships/image" Target="../media/image13.tmp"/></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5.xml"/><Relationship Id="rId7"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34.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4.jpe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6.jpeg"/><Relationship Id="rId4"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8.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tags" Target="../tags/tag18.xml"/><Relationship Id="rId7"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rot="2700000">
            <a:off x="2146432" y="1265382"/>
            <a:ext cx="1639165" cy="1639165"/>
          </a:xfrm>
          <a:prstGeom prst="rect">
            <a:avLst/>
          </a:prstGeom>
          <a:noFill/>
          <a:ln w="19050">
            <a:solidFill>
              <a:srgbClr val="3B64DA"/>
            </a:solid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4" name="矩形 13"/>
          <p:cNvSpPr/>
          <p:nvPr/>
        </p:nvSpPr>
        <p:spPr>
          <a:xfrm rot="2700000">
            <a:off x="283642" y="-78311"/>
            <a:ext cx="1216800" cy="1216800"/>
          </a:xfrm>
          <a:prstGeom prst="rect">
            <a:avLst/>
          </a:prstGeom>
          <a:noFill/>
          <a:ln w="19050">
            <a:solidFill>
              <a:srgbClr val="3B64DA"/>
            </a:solid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8" name="PA_矩形 7"/>
          <p:cNvSpPr/>
          <p:nvPr>
            <p:custDataLst>
              <p:tags r:id="rId2"/>
            </p:custDataLst>
          </p:nvPr>
        </p:nvSpPr>
        <p:spPr>
          <a:xfrm>
            <a:off x="3884295" y="1596390"/>
            <a:ext cx="5066030" cy="1568450"/>
          </a:xfrm>
          <a:prstGeom prst="rect">
            <a:avLst/>
          </a:prstGeom>
        </p:spPr>
        <p:txBody>
          <a:bodyPr wrap="square">
            <a:spAutoFit/>
          </a:bodyPr>
          <a:lstStyle/>
          <a:p>
            <a:pPr marL="0" marR="0" lvl="0" indent="0" algn="ctr" defTabSz="685800" rtl="0" fontAlgn="auto">
              <a:lnSpc>
                <a:spcPct val="120000"/>
              </a:lnSpc>
              <a:spcBef>
                <a:spcPts val="0"/>
              </a:spcBef>
              <a:spcAft>
                <a:spcPts val="0"/>
              </a:spcAft>
              <a:buClrTx/>
              <a:buSzTx/>
              <a:buFontTx/>
              <a:buNone/>
              <a:defRPr/>
            </a:pPr>
            <a:r>
              <a:rPr kumimoji="0" lang="zh-CN" altLang="en-US" sz="4000" b="1" i="0" u="none" strike="noStrike" kern="0" cap="none" spc="0" normalizeH="0" baseline="0" noProof="0">
                <a:ln>
                  <a:noFill/>
                </a:ln>
                <a:solidFill>
                  <a:srgbClr val="3C4D63"/>
                </a:solidFill>
                <a:effectLst/>
                <a:uLnTx/>
                <a:uFillTx/>
                <a:latin typeface="黑体" panose="02010609060101010101" charset="-122"/>
                <a:ea typeface="黑体" panose="02010609060101010101" charset="-122"/>
                <a:cs typeface="黑体" panose="02010609060101010101" charset="-122"/>
              </a:rPr>
              <a:t>模块三 </a:t>
            </a:r>
          </a:p>
          <a:p>
            <a:pPr marL="0" marR="0" lvl="0" indent="0" algn="ctr" defTabSz="685800" rtl="0" fontAlgn="auto">
              <a:lnSpc>
                <a:spcPct val="120000"/>
              </a:lnSpc>
              <a:spcBef>
                <a:spcPts val="0"/>
              </a:spcBef>
              <a:spcAft>
                <a:spcPts val="0"/>
              </a:spcAft>
              <a:buClrTx/>
              <a:buSzTx/>
              <a:buFontTx/>
              <a:buNone/>
              <a:defRPr/>
            </a:pPr>
            <a:r>
              <a:rPr kumimoji="0" lang="zh-CN" altLang="en-US" sz="4000" b="1" i="0" u="none" strike="noStrike" kern="0" cap="none" spc="0" normalizeH="0" baseline="0" noProof="0">
                <a:ln>
                  <a:noFill/>
                </a:ln>
                <a:solidFill>
                  <a:srgbClr val="3C4D63"/>
                </a:solidFill>
                <a:effectLst/>
                <a:uLnTx/>
                <a:uFillTx/>
                <a:latin typeface="黑体" panose="02010609060101010101" charset="-122"/>
                <a:ea typeface="黑体" panose="02010609060101010101" charset="-122"/>
                <a:cs typeface="黑体" panose="02010609060101010101" charset="-122"/>
              </a:rPr>
              <a:t>电商网站首页制作</a:t>
            </a:r>
          </a:p>
        </p:txBody>
      </p:sp>
      <p:sp>
        <p:nvSpPr>
          <p:cNvPr id="2" name="直角三角形 1"/>
          <p:cNvSpPr/>
          <p:nvPr/>
        </p:nvSpPr>
        <p:spPr>
          <a:xfrm>
            <a:off x="0" y="1"/>
            <a:ext cx="5143500" cy="5143500"/>
          </a:xfrm>
          <a:prstGeom prst="rtTriangle">
            <a:avLst/>
          </a:prstGeom>
          <a:solidFill>
            <a:srgbClr val="7FA6F2"/>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20" name="直角三角形 19"/>
          <p:cNvSpPr/>
          <p:nvPr/>
        </p:nvSpPr>
        <p:spPr>
          <a:xfrm rot="13500000">
            <a:off x="-1322540" y="1944458"/>
            <a:ext cx="2645081" cy="2645081"/>
          </a:xfrm>
          <a:prstGeom prst="rtTriangle">
            <a:avLst/>
          </a:prstGeom>
          <a:solidFill>
            <a:srgbClr val="3B64DA"/>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5" name="矩形 4"/>
          <p:cNvSpPr/>
          <p:nvPr/>
        </p:nvSpPr>
        <p:spPr>
          <a:xfrm rot="2700000">
            <a:off x="780606" y="2341779"/>
            <a:ext cx="1619549" cy="1619549"/>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7" name="菱形 16"/>
          <p:cNvSpPr>
            <a:spLocks noChangeAspect="1"/>
          </p:cNvSpPr>
          <p:nvPr/>
        </p:nvSpPr>
        <p:spPr>
          <a:xfrm>
            <a:off x="508635" y="2078355"/>
            <a:ext cx="2158365" cy="2138045"/>
          </a:xfrm>
          <a:prstGeom prst="diamond">
            <a:avLst/>
          </a:prstGeom>
          <a:blipFill rotWithShape="1">
            <a:blip r:embed="rId4"/>
            <a:stretch>
              <a:fillRect/>
            </a:stretch>
          </a:blip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13" name="矩形 12"/>
          <p:cNvSpPr/>
          <p:nvPr/>
        </p:nvSpPr>
        <p:spPr>
          <a:xfrm rot="2700000">
            <a:off x="753279" y="1584773"/>
            <a:ext cx="1182276" cy="1182276"/>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3" name="直角三角形 2"/>
          <p:cNvSpPr/>
          <p:nvPr/>
        </p:nvSpPr>
        <p:spPr>
          <a:xfrm rot="13500000">
            <a:off x="-1221833" y="-203998"/>
            <a:ext cx="2411591" cy="2411591"/>
          </a:xfrm>
          <a:prstGeom prst="rtTriangle">
            <a:avLst/>
          </a:prstGeom>
          <a:solidFill>
            <a:srgbClr val="80A6F2"/>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1" name="矩形 20"/>
          <p:cNvSpPr/>
          <p:nvPr/>
        </p:nvSpPr>
        <p:spPr>
          <a:xfrm rot="2700000">
            <a:off x="2710609" y="3018784"/>
            <a:ext cx="1201831" cy="1201831"/>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2" name="矩形 21"/>
          <p:cNvSpPr/>
          <p:nvPr/>
        </p:nvSpPr>
        <p:spPr>
          <a:xfrm rot="2700000">
            <a:off x="1369060" y="1175385"/>
            <a:ext cx="1957070" cy="1957070"/>
          </a:xfrm>
          <a:prstGeom prst="rect">
            <a:avLst/>
          </a:prstGeom>
          <a:solidFill>
            <a:srgbClr val="7FA6F2"/>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1" name="菱形 10"/>
          <p:cNvSpPr>
            <a:spLocks noChangeAspect="1"/>
          </p:cNvSpPr>
          <p:nvPr/>
        </p:nvSpPr>
        <p:spPr>
          <a:xfrm>
            <a:off x="2519045" y="2825750"/>
            <a:ext cx="1606550" cy="1588135"/>
          </a:xfrm>
          <a:prstGeom prst="diamond">
            <a:avLst/>
          </a:prstGeom>
          <a:blipFill rotWithShape="1">
            <a:blip r:embed="rId5"/>
            <a:stretch>
              <a:fillRect/>
            </a:stretch>
          </a:blip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9" name="文本框 8"/>
          <p:cNvSpPr txBox="1"/>
          <p:nvPr/>
        </p:nvSpPr>
        <p:spPr>
          <a:xfrm>
            <a:off x="6871970" y="243205"/>
            <a:ext cx="2159635" cy="337185"/>
          </a:xfrm>
          <a:prstGeom prst="rect">
            <a:avLst/>
          </a:prstGeom>
          <a:noFill/>
        </p:spPr>
        <p:txBody>
          <a:bodyPr wrap="square" rtlCol="0">
            <a:spAutoFit/>
          </a:bodyPr>
          <a:lstStyle/>
          <a:p>
            <a:r>
              <a:rPr lang="zh-CN" altLang="en-US" sz="1600" b="1" dirty="0">
                <a:solidFill>
                  <a:schemeClr val="bg1">
                    <a:lumMod val="50000"/>
                  </a:schemeClr>
                </a:solidFill>
                <a:latin typeface="黑体" panose="02010609060101010101" charset="-122"/>
                <a:ea typeface="黑体" panose="02010609060101010101" charset="-122"/>
                <a:cs typeface="黑体" panose="02010609060101010101" charset="-122"/>
              </a:rPr>
              <a:t>《电商</a:t>
            </a:r>
            <a:r>
              <a:rPr lang="en-US" altLang="zh-CN" sz="1600" b="1" dirty="0">
                <a:solidFill>
                  <a:schemeClr val="bg1">
                    <a:lumMod val="50000"/>
                  </a:schemeClr>
                </a:solidFill>
                <a:latin typeface="黑体" panose="02010609060101010101" charset="-122"/>
                <a:ea typeface="黑体" panose="02010609060101010101" charset="-122"/>
                <a:cs typeface="黑体" panose="02010609060101010101" charset="-122"/>
              </a:rPr>
              <a:t>web</a:t>
            </a:r>
            <a:r>
              <a:rPr lang="zh-CN" altLang="en-US" sz="1600" b="1" dirty="0">
                <a:solidFill>
                  <a:schemeClr val="bg1">
                    <a:lumMod val="50000"/>
                  </a:schemeClr>
                </a:solidFill>
                <a:latin typeface="黑体" panose="02010609060101010101" charset="-122"/>
                <a:ea typeface="黑体" panose="02010609060101010101" charset="-122"/>
                <a:cs typeface="黑体" panose="02010609060101010101" charset="-122"/>
              </a:rPr>
              <a:t>前端基础》</a:t>
            </a:r>
          </a:p>
        </p:txBody>
      </p:sp>
      <p:pic>
        <p:nvPicPr>
          <p:cNvPr id="23" name="图片 22" descr="20210312163356_657703"/>
          <p:cNvPicPr>
            <a:picLocks noChangeAspect="1"/>
          </p:cNvPicPr>
          <p:nvPr/>
        </p:nvPicPr>
        <p:blipFill>
          <a:blip r:embed="rId6">
            <a:clrChange>
              <a:clrFrom>
                <a:srgbClr val="FFFFFF">
                  <a:alpha val="100000"/>
                </a:srgbClr>
              </a:clrFrom>
              <a:clrTo>
                <a:srgbClr val="FFFFFF">
                  <a:alpha val="100000"/>
                  <a:alpha val="0"/>
                </a:srgbClr>
              </a:clrTo>
            </a:clrChange>
          </a:blip>
          <a:stretch>
            <a:fillRect/>
          </a:stretch>
        </p:blipFill>
        <p:spPr>
          <a:xfrm>
            <a:off x="4269740" y="167005"/>
            <a:ext cx="2526665" cy="518795"/>
          </a:xfrm>
          <a:prstGeom prst="rect">
            <a:avLst/>
          </a:prstGeom>
        </p:spPr>
      </p:pic>
      <p:sp>
        <p:nvSpPr>
          <p:cNvPr id="25" name="流程图: 过程 24"/>
          <p:cNvSpPr/>
          <p:nvPr/>
        </p:nvSpPr>
        <p:spPr>
          <a:xfrm>
            <a:off x="6880225" y="304165"/>
            <a:ext cx="36000" cy="216000"/>
          </a:xfrm>
          <a:prstGeom prst="flowChartProcess">
            <a:avLst/>
          </a:prstGeom>
          <a:solidFill>
            <a:srgbClr val="BA40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pic>
        <p:nvPicPr>
          <p:cNvPr id="4" name="图片 3" descr="8c3b413800f64c245bf708982ae5c944"/>
          <p:cNvPicPr>
            <a:picLocks noChangeAspect="1"/>
          </p:cNvPicPr>
          <p:nvPr/>
        </p:nvPicPr>
        <p:blipFill>
          <a:blip r:embed="rId7"/>
          <a:stretch>
            <a:fillRect/>
          </a:stretch>
        </p:blipFill>
        <p:spPr>
          <a:xfrm>
            <a:off x="1017270" y="819150"/>
            <a:ext cx="2656205" cy="2657475"/>
          </a:xfrm>
          <a:prstGeom prst="diamond">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407160" cy="460375"/>
          </a:xfrm>
          <a:prstGeom prst="rect">
            <a:avLst/>
          </a:prstGeom>
        </p:spPr>
        <p:txBody>
          <a:bodyPr wrap="non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预备知识</a:t>
            </a: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8" name="矩形 7"/>
          <p:cNvSpPr/>
          <p:nvPr/>
        </p:nvSpPr>
        <p:spPr>
          <a:xfrm>
            <a:off x="0" y="1134283"/>
            <a:ext cx="9144000" cy="460375"/>
          </a:xfrm>
          <a:prstGeom prst="rect">
            <a:avLst/>
          </a:prstGeom>
          <a:solidFill>
            <a:srgbClr val="3B64DA"/>
          </a:solidFill>
          <a:ln>
            <a:noFill/>
          </a:ln>
        </p:spPr>
        <p:style>
          <a:lnRef idx="2">
            <a:schemeClr val="accent1">
              <a:shade val="50000"/>
            </a:schemeClr>
          </a:lnRef>
          <a:fillRef idx="1">
            <a:schemeClr val="accent1"/>
          </a:fillRef>
          <a:effectRef idx="0">
            <a:schemeClr val="accent1"/>
          </a:effectRef>
          <a:fontRef idx="minor">
            <a:schemeClr val="lt1"/>
          </a:fontRef>
        </p:style>
        <p:txBody>
          <a:bodyPr bIns="107950" rtlCol="0" anchor="ctr"/>
          <a:lstStyle/>
          <a:p>
            <a:pPr indent="457200" algn="l" fontAlgn="auto">
              <a:lnSpc>
                <a:spcPct val="150000"/>
              </a:lnSpc>
              <a:extLst>
                <a:ext uri="{35155182-B16C-46BC-9424-99874614C6A1}">
                  <wpsdc:indentchars xmlns:wpsdc="http://www.wps.cn/officeDocument/2017/drawingmlCustomData" xmlns="" val="200" checksum="59296752"/>
                </a:ext>
              </a:extLst>
            </a:pPr>
            <a:r>
              <a:rPr lang="zh-CN" altLang="en-US" dirty="0">
                <a:cs typeface="黑体" panose="02010609060101010101" charset="-122"/>
              </a:rPr>
              <a:t>对于子导航，需要设置绝对定位和隐藏。</a:t>
            </a:r>
          </a:p>
        </p:txBody>
      </p:sp>
      <p:sp>
        <p:nvSpPr>
          <p:cNvPr id="5" name="矩形 4"/>
          <p:cNvSpPr/>
          <p:nvPr/>
        </p:nvSpPr>
        <p:spPr>
          <a:xfrm>
            <a:off x="0" y="3865260"/>
            <a:ext cx="9144000" cy="500400"/>
          </a:xfrm>
          <a:prstGeom prst="rect">
            <a:avLst/>
          </a:prstGeom>
          <a:solidFill>
            <a:srgbClr val="3C4D63"/>
          </a:solidFill>
          <a:ln>
            <a:noFill/>
          </a:ln>
        </p:spPr>
        <p:style>
          <a:lnRef idx="2">
            <a:schemeClr val="accent1">
              <a:shade val="50000"/>
            </a:schemeClr>
          </a:lnRef>
          <a:fillRef idx="1">
            <a:schemeClr val="accent1"/>
          </a:fillRef>
          <a:effectRef idx="0">
            <a:schemeClr val="accent1"/>
          </a:effectRef>
          <a:fontRef idx="minor">
            <a:schemeClr val="lt1"/>
          </a:fontRef>
        </p:style>
        <p:txBody>
          <a:bodyPr bIns="107950" rtlCol="0" anchor="ctr"/>
          <a:lstStyle/>
          <a:p>
            <a:pPr indent="457200" algn="l" fontAlgn="auto">
              <a:lnSpc>
                <a:spcPct val="150000"/>
              </a:lnSpc>
              <a:extLst>
                <a:ext uri="{35155182-B16C-46BC-9424-99874614C6A1}">
                  <wpsdc:indentchars xmlns:wpsdc="http://www.wps.cn/officeDocument/2017/drawingmlCustomData" xmlns="" val="200" checksum="59296752"/>
                </a:ext>
              </a:extLst>
            </a:pPr>
            <a:r>
              <a:rPr lang="zh-CN" altLang="en-US" dirty="0">
                <a:cs typeface="黑体" panose="02010609060101010101" charset="-122"/>
              </a:rPr>
              <a:t>设置当鼠标经过主导航项时显示该子导航</a:t>
            </a:r>
          </a:p>
        </p:txBody>
      </p:sp>
      <p:sp>
        <p:nvSpPr>
          <p:cNvPr id="12" name="文本框 11"/>
          <p:cNvSpPr txBox="1"/>
          <p:nvPr/>
        </p:nvSpPr>
        <p:spPr>
          <a:xfrm>
            <a:off x="1647629" y="1616058"/>
            <a:ext cx="4594860" cy="224676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a:r>
              <a:rPr lang="en-US" altLang="zh-CN" sz="14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a:t>
            </a:r>
            <a:r>
              <a:rPr lang="en-US" altLang="zh-CN" sz="1400" kern="0" dirty="0" err="1">
                <a:solidFill>
                  <a:srgbClr val="3F7F7F"/>
                </a:solidFill>
                <a:effectLst/>
                <a:latin typeface="宋体" panose="02010600030101010101" pitchFamily="2" charset="-122"/>
                <a:ea typeface="等线" panose="02010600030101010101" pitchFamily="2" charset="-122"/>
                <a:cs typeface="宋体" panose="02010600030101010101" pitchFamily="2" charset="-122"/>
              </a:rPr>
              <a:t>subnav</a:t>
            </a:r>
            <a:r>
              <a:rPr lang="en-US" altLang="zh-CN" sz="14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 {</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4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	position: absolute;</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4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	left: -1px;</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4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	top: 30px;</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4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	padding: 4px 24px 12px 24px;</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4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	border: 1px solid #e8e8ea;</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4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	</a:t>
            </a:r>
            <a:r>
              <a:rPr lang="en-US" altLang="zh-CN" sz="1400" kern="0" dirty="0" err="1">
                <a:solidFill>
                  <a:srgbClr val="3F7F7F"/>
                </a:solidFill>
                <a:effectLst/>
                <a:latin typeface="宋体" panose="02010600030101010101" pitchFamily="2" charset="-122"/>
                <a:ea typeface="等线" panose="02010600030101010101" pitchFamily="2" charset="-122"/>
                <a:cs typeface="宋体" panose="02010600030101010101" pitchFamily="2" charset="-122"/>
              </a:rPr>
              <a:t>border-top:none</a:t>
            </a:r>
            <a:r>
              <a:rPr lang="en-US" altLang="zh-CN" sz="14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4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	background: #fff;</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4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	</a:t>
            </a:r>
            <a:r>
              <a:rPr lang="en-US" altLang="zh-CN" sz="1400" kern="0" dirty="0" err="1">
                <a:solidFill>
                  <a:srgbClr val="3F7F7F"/>
                </a:solidFill>
                <a:effectLst/>
                <a:latin typeface="宋体" panose="02010600030101010101" pitchFamily="2" charset="-122"/>
                <a:ea typeface="等线" panose="02010600030101010101" pitchFamily="2" charset="-122"/>
                <a:cs typeface="宋体" panose="02010600030101010101" pitchFamily="2" charset="-122"/>
              </a:rPr>
              <a:t>display:none</a:t>
            </a:r>
            <a:r>
              <a:rPr lang="en-US" altLang="zh-CN" sz="14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4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4" name="文本框 13"/>
          <p:cNvSpPr txBox="1"/>
          <p:nvPr/>
        </p:nvSpPr>
        <p:spPr>
          <a:xfrm>
            <a:off x="1640595" y="4372694"/>
            <a:ext cx="4594860" cy="73866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a:r>
              <a:rPr lang="en-US" altLang="zh-CN" sz="14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.nav&gt;</a:t>
            </a:r>
            <a:r>
              <a:rPr lang="en-US" altLang="zh-CN" sz="1400" kern="0" dirty="0" err="1">
                <a:solidFill>
                  <a:srgbClr val="3F7F7F"/>
                </a:solidFill>
                <a:effectLst/>
                <a:latin typeface="宋体" panose="02010600030101010101" pitchFamily="2" charset="-122"/>
                <a:ea typeface="等线" panose="02010600030101010101" pitchFamily="2" charset="-122"/>
                <a:cs typeface="宋体" panose="02010600030101010101" pitchFamily="2" charset="-122"/>
              </a:rPr>
              <a:t>li:hover</a:t>
            </a:r>
            <a:r>
              <a:rPr lang="en-US" altLang="zh-CN" sz="14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 .</a:t>
            </a:r>
            <a:r>
              <a:rPr lang="en-US" altLang="zh-CN" sz="1400" kern="0" dirty="0" err="1">
                <a:solidFill>
                  <a:srgbClr val="3F7F7F"/>
                </a:solidFill>
                <a:effectLst/>
                <a:latin typeface="宋体" panose="02010600030101010101" pitchFamily="2" charset="-122"/>
                <a:ea typeface="等线" panose="02010600030101010101" pitchFamily="2" charset="-122"/>
                <a:cs typeface="宋体" panose="02010600030101010101" pitchFamily="2" charset="-122"/>
              </a:rPr>
              <a:t>subnav</a:t>
            </a:r>
            <a:r>
              <a:rPr lang="en-US" altLang="zh-CN" sz="14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4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	display: block;</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4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407160" cy="460375"/>
          </a:xfrm>
          <a:prstGeom prst="rect">
            <a:avLst/>
          </a:prstGeom>
        </p:spPr>
        <p:txBody>
          <a:bodyPr wrap="non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预备知识</a:t>
            </a: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9" name="矩形 8"/>
          <p:cNvSpPr/>
          <p:nvPr/>
        </p:nvSpPr>
        <p:spPr>
          <a:xfrm>
            <a:off x="286385" y="1435735"/>
            <a:ext cx="2955925" cy="499745"/>
          </a:xfrm>
          <a:prstGeom prst="rect">
            <a:avLst/>
          </a:prstGeom>
          <a:noFill/>
          <a:ln w="19050">
            <a:solidFill>
              <a:srgbClr val="3B64DA"/>
            </a:solid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0" name="矩形 9"/>
          <p:cNvSpPr/>
          <p:nvPr/>
        </p:nvSpPr>
        <p:spPr>
          <a:xfrm>
            <a:off x="-29845" y="1312545"/>
            <a:ext cx="3188970" cy="527050"/>
          </a:xfrm>
          <a:prstGeom prst="rect">
            <a:avLst/>
          </a:prstGeom>
          <a:solidFill>
            <a:srgbClr val="3B64DA"/>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dirty="0">
                <a:latin typeface="黑体" panose="02010609060101010101" charset="-122"/>
                <a:ea typeface="黑体" panose="02010609060101010101" charset="-122"/>
                <a:cs typeface="黑体" panose="02010609060101010101" charset="-122"/>
              </a:rPr>
              <a:t>二、</a:t>
            </a:r>
            <a:r>
              <a:rPr lang="en-US" altLang="zh-CN" dirty="0">
                <a:latin typeface="黑体" panose="02010609060101010101" charset="-122"/>
                <a:ea typeface="黑体" panose="02010609060101010101" charset="-122"/>
                <a:cs typeface="黑体" panose="02010609060101010101" charset="-122"/>
              </a:rPr>
              <a:t>CSS</a:t>
            </a:r>
            <a:r>
              <a:rPr lang="zh-CN" altLang="en-US" dirty="0">
                <a:latin typeface="黑体" panose="02010609060101010101" charset="-122"/>
                <a:ea typeface="黑体" panose="02010609060101010101" charset="-122"/>
                <a:cs typeface="黑体" panose="02010609060101010101" charset="-122"/>
              </a:rPr>
              <a:t>中的溢出处理</a:t>
            </a:r>
          </a:p>
        </p:txBody>
      </p:sp>
      <p:sp>
        <p:nvSpPr>
          <p:cNvPr id="8" name="矩形 7"/>
          <p:cNvSpPr/>
          <p:nvPr/>
        </p:nvSpPr>
        <p:spPr>
          <a:xfrm>
            <a:off x="0" y="2156460"/>
            <a:ext cx="4712677" cy="2253762"/>
          </a:xfrm>
          <a:prstGeom prst="rect">
            <a:avLst/>
          </a:prstGeom>
          <a:solidFill>
            <a:srgbClr val="3C4D63"/>
          </a:solidFill>
          <a:ln>
            <a:noFill/>
          </a:ln>
        </p:spPr>
        <p:style>
          <a:lnRef idx="2">
            <a:schemeClr val="accent1">
              <a:shade val="50000"/>
            </a:schemeClr>
          </a:lnRef>
          <a:fillRef idx="1">
            <a:schemeClr val="accent1"/>
          </a:fillRef>
          <a:effectRef idx="0">
            <a:schemeClr val="accent1"/>
          </a:effectRef>
          <a:fontRef idx="minor">
            <a:schemeClr val="lt1"/>
          </a:fontRef>
        </p:style>
        <p:txBody>
          <a:bodyPr bIns="107950" rtlCol="0" anchor="ctr"/>
          <a:lstStyle/>
          <a:p>
            <a:pPr indent="457200" algn="l" fontAlgn="auto">
              <a:lnSpc>
                <a:spcPct val="150000"/>
              </a:lnSpc>
              <a:extLst>
                <a:ext uri="{35155182-B16C-46BC-9424-99874614C6A1}">
                  <wpsdc:indentchars xmlns:wpsdc="http://www.wps.cn/officeDocument/2017/drawingmlCustomData" xmlns="" val="200" checksum="59296752"/>
                </a:ext>
              </a:extLst>
            </a:pPr>
            <a:r>
              <a:rPr lang="zh-CN" altLang="en-US" dirty="0">
                <a:cs typeface="黑体" panose="02010609060101010101" charset="-122"/>
              </a:rPr>
              <a:t>页面上的块级元素可以使用</a:t>
            </a:r>
            <a:r>
              <a:rPr lang="en-US" altLang="zh-CN" dirty="0">
                <a:cs typeface="黑体" panose="02010609060101010101" charset="-122"/>
              </a:rPr>
              <a:t>width</a:t>
            </a:r>
            <a:r>
              <a:rPr lang="zh-CN" altLang="en-US" dirty="0">
                <a:cs typeface="黑体" panose="02010609060101010101" charset="-122"/>
              </a:rPr>
              <a:t>和</a:t>
            </a:r>
            <a:r>
              <a:rPr lang="en-US" altLang="zh-CN" dirty="0">
                <a:cs typeface="黑体" panose="02010609060101010101" charset="-122"/>
              </a:rPr>
              <a:t>height</a:t>
            </a:r>
            <a:r>
              <a:rPr lang="zh-CN" altLang="en-US" dirty="0">
                <a:cs typeface="黑体" panose="02010609060101010101" charset="-122"/>
              </a:rPr>
              <a:t>属性设置元素盒子的尺寸。当盒子里的内容过多超出盒子尺寸时就发生了溢出。</a:t>
            </a:r>
          </a:p>
        </p:txBody>
      </p:sp>
      <p:pic>
        <p:nvPicPr>
          <p:cNvPr id="11" name="图片 10">
            <a:extLst>
              <a:ext uri="{FF2B5EF4-FFF2-40B4-BE49-F238E27FC236}">
                <a16:creationId xmlns:a16="http://schemas.microsoft.com/office/drawing/2014/main" id="{78D8A343-090D-3F3F-4042-826018F447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6165" y="2156460"/>
            <a:ext cx="3780790" cy="23742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407160" cy="460375"/>
          </a:xfrm>
          <a:prstGeom prst="rect">
            <a:avLst/>
          </a:prstGeom>
        </p:spPr>
        <p:txBody>
          <a:bodyPr wrap="non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预备知识</a:t>
            </a: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8" name="矩形 7"/>
          <p:cNvSpPr/>
          <p:nvPr/>
        </p:nvSpPr>
        <p:spPr>
          <a:xfrm>
            <a:off x="0" y="1134283"/>
            <a:ext cx="9144000" cy="460375"/>
          </a:xfrm>
          <a:prstGeom prst="rect">
            <a:avLst/>
          </a:prstGeom>
          <a:solidFill>
            <a:srgbClr val="3B64DA"/>
          </a:solidFill>
          <a:ln>
            <a:noFill/>
          </a:ln>
        </p:spPr>
        <p:style>
          <a:lnRef idx="2">
            <a:schemeClr val="accent1">
              <a:shade val="50000"/>
            </a:schemeClr>
          </a:lnRef>
          <a:fillRef idx="1">
            <a:schemeClr val="accent1"/>
          </a:fillRef>
          <a:effectRef idx="0">
            <a:schemeClr val="accent1"/>
          </a:effectRef>
          <a:fontRef idx="minor">
            <a:schemeClr val="lt1"/>
          </a:fontRef>
        </p:style>
        <p:txBody>
          <a:bodyPr bIns="107950" rtlCol="0" anchor="ctr"/>
          <a:lstStyle/>
          <a:p>
            <a:pPr indent="457200" algn="l" fontAlgn="auto">
              <a:lnSpc>
                <a:spcPct val="150000"/>
              </a:lnSpc>
              <a:extLst>
                <a:ext uri="{35155182-B16C-46BC-9424-99874614C6A1}">
                  <wpsdc:indentchars xmlns:wpsdc="http://www.wps.cn/officeDocument/2017/drawingmlCustomData" xmlns="" val="200" checksum="59296752"/>
                </a:ext>
              </a:extLst>
            </a:pPr>
            <a:r>
              <a:rPr lang="en-US" altLang="zh-CN" dirty="0">
                <a:cs typeface="黑体" panose="02010609060101010101" charset="-122"/>
              </a:rPr>
              <a:t>overflow</a:t>
            </a:r>
            <a:r>
              <a:rPr lang="zh-CN" altLang="en-US" dirty="0">
                <a:cs typeface="黑体" panose="02010609060101010101" charset="-122"/>
              </a:rPr>
              <a:t>的默认值为</a:t>
            </a:r>
            <a:r>
              <a:rPr lang="en-US" altLang="zh-CN" dirty="0">
                <a:cs typeface="黑体" panose="02010609060101010101" charset="-122"/>
              </a:rPr>
              <a:t>visible</a:t>
            </a:r>
            <a:r>
              <a:rPr lang="zh-CN" altLang="en-US" dirty="0">
                <a:cs typeface="黑体" panose="02010609060101010101" charset="-122"/>
              </a:rPr>
              <a:t>，即显示溢出内容。</a:t>
            </a:r>
          </a:p>
        </p:txBody>
      </p:sp>
      <p:sp>
        <p:nvSpPr>
          <p:cNvPr id="5" name="矩形 4"/>
          <p:cNvSpPr/>
          <p:nvPr/>
        </p:nvSpPr>
        <p:spPr>
          <a:xfrm>
            <a:off x="0" y="1837868"/>
            <a:ext cx="9144000" cy="989738"/>
          </a:xfrm>
          <a:prstGeom prst="rect">
            <a:avLst/>
          </a:prstGeom>
          <a:solidFill>
            <a:srgbClr val="3C4D63"/>
          </a:solidFill>
          <a:ln>
            <a:noFill/>
          </a:ln>
        </p:spPr>
        <p:style>
          <a:lnRef idx="2">
            <a:schemeClr val="accent1">
              <a:shade val="50000"/>
            </a:schemeClr>
          </a:lnRef>
          <a:fillRef idx="1">
            <a:schemeClr val="accent1"/>
          </a:fillRef>
          <a:effectRef idx="0">
            <a:schemeClr val="accent1"/>
          </a:effectRef>
          <a:fontRef idx="minor">
            <a:schemeClr val="lt1"/>
          </a:fontRef>
        </p:style>
        <p:txBody>
          <a:bodyPr bIns="107950" rtlCol="0" anchor="ctr"/>
          <a:lstStyle/>
          <a:p>
            <a:pPr indent="457200" algn="l" fontAlgn="auto">
              <a:lnSpc>
                <a:spcPct val="150000"/>
              </a:lnSpc>
              <a:extLst>
                <a:ext uri="{35155182-B16C-46BC-9424-99874614C6A1}">
                  <wpsdc:indentchars xmlns:wpsdc="http://www.wps.cn/officeDocument/2017/drawingmlCustomData" xmlns="" val="200" checksum="59296752"/>
                </a:ext>
              </a:extLst>
            </a:pPr>
            <a:r>
              <a:rPr lang="en-US" altLang="zh-CN" dirty="0">
                <a:cs typeface="黑体" panose="02010609060101010101" charset="-122"/>
              </a:rPr>
              <a:t>overflow: hidden</a:t>
            </a:r>
            <a:r>
              <a:rPr lang="zh-CN" altLang="en-US" dirty="0">
                <a:cs typeface="黑体" panose="02010609060101010101" charset="-122"/>
              </a:rPr>
              <a:t>，则当元素内容溢出时，溢出部分会被隐藏。</a:t>
            </a:r>
            <a:endParaRPr lang="en-US" altLang="zh-CN" dirty="0">
              <a:cs typeface="黑体" panose="02010609060101010101" charset="-122"/>
            </a:endParaRPr>
          </a:p>
          <a:p>
            <a:pPr indent="457200" algn="l" fontAlgn="auto">
              <a:lnSpc>
                <a:spcPct val="150000"/>
              </a:lnSpc>
              <a:extLst>
                <a:ext uri="{35155182-B16C-46BC-9424-99874614C6A1}">
                  <wpsdc:indentchars xmlns:wpsdc="http://www.wps.cn/officeDocument/2017/drawingmlCustomData" xmlns="" val="200" checksum="59296752"/>
                </a:ext>
              </a:extLst>
            </a:pPr>
            <a:r>
              <a:rPr lang="zh-CN" altLang="zh-CN" dirty="0"/>
              <a:t>需要慎重使用这个值，确定隐藏的内容不会影响页面的使用时才这么做。</a:t>
            </a:r>
            <a:endParaRPr lang="zh-CN" altLang="en-US" dirty="0"/>
          </a:p>
        </p:txBody>
      </p:sp>
      <p:pic>
        <p:nvPicPr>
          <p:cNvPr id="10" name="图片 9">
            <a:extLst>
              <a:ext uri="{FF2B5EF4-FFF2-40B4-BE49-F238E27FC236}">
                <a16:creationId xmlns:a16="http://schemas.microsoft.com/office/drawing/2014/main" id="{8E0BED06-28F7-FE52-CCAD-4AC108A5DA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8426" y="3070816"/>
            <a:ext cx="4924583" cy="1698132"/>
          </a:xfrm>
          <a:prstGeom prst="rect">
            <a:avLst/>
          </a:prstGeom>
        </p:spPr>
      </p:pic>
    </p:spTree>
    <p:extLst>
      <p:ext uri="{BB962C8B-B14F-4D97-AF65-F5344CB8AC3E}">
        <p14:creationId xmlns:p14="http://schemas.microsoft.com/office/powerpoint/2010/main" val="4281621298"/>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407160" cy="460375"/>
          </a:xfrm>
          <a:prstGeom prst="rect">
            <a:avLst/>
          </a:prstGeom>
        </p:spPr>
        <p:txBody>
          <a:bodyPr wrap="non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预备知识</a:t>
            </a: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8" name="矩形 7"/>
          <p:cNvSpPr/>
          <p:nvPr/>
        </p:nvSpPr>
        <p:spPr>
          <a:xfrm>
            <a:off x="0" y="1134283"/>
            <a:ext cx="9144000" cy="729918"/>
          </a:xfrm>
          <a:prstGeom prst="rect">
            <a:avLst/>
          </a:prstGeom>
          <a:solidFill>
            <a:srgbClr val="3B64DA"/>
          </a:solidFill>
          <a:ln>
            <a:noFill/>
          </a:ln>
        </p:spPr>
        <p:style>
          <a:lnRef idx="2">
            <a:schemeClr val="accent1">
              <a:shade val="50000"/>
            </a:schemeClr>
          </a:lnRef>
          <a:fillRef idx="1">
            <a:schemeClr val="accent1"/>
          </a:fillRef>
          <a:effectRef idx="0">
            <a:schemeClr val="accent1"/>
          </a:effectRef>
          <a:fontRef idx="minor">
            <a:schemeClr val="lt1"/>
          </a:fontRef>
        </p:style>
        <p:txBody>
          <a:bodyPr bIns="107950" rtlCol="0" anchor="ctr"/>
          <a:lstStyle/>
          <a:p>
            <a:pPr indent="457200" algn="l" fontAlgn="auto">
              <a:lnSpc>
                <a:spcPct val="150000"/>
              </a:lnSpc>
              <a:extLst>
                <a:ext uri="{35155182-B16C-46BC-9424-99874614C6A1}">
                  <wpsdc:indentchars xmlns:wpsdc="http://www.wps.cn/officeDocument/2017/drawingmlCustomData" xmlns="" val="200" checksum="59296752"/>
                </a:ext>
              </a:extLst>
            </a:pPr>
            <a:r>
              <a:rPr lang="en-US" altLang="zh-CN" dirty="0" err="1">
                <a:cs typeface="黑体" panose="02010609060101010101" charset="-122"/>
              </a:rPr>
              <a:t>overflow:scroll</a:t>
            </a:r>
            <a:r>
              <a:rPr lang="en-US" altLang="zh-CN" dirty="0">
                <a:cs typeface="黑体" panose="02010609060101010101" charset="-122"/>
              </a:rPr>
              <a:t>    </a:t>
            </a:r>
            <a:r>
              <a:rPr lang="zh-CN" altLang="en-US" dirty="0">
                <a:cs typeface="黑体" panose="02010609060101010101" charset="-122"/>
              </a:rPr>
              <a:t>出现滚动条（</a:t>
            </a:r>
            <a:r>
              <a:rPr lang="zh-CN" altLang="zh-CN" sz="1800" kern="100" dirty="0">
                <a:effectLst/>
                <a:ea typeface="宋体" panose="02010600030101010101" pitchFamily="2" charset="-122"/>
                <a:cs typeface="宋体" panose="02010600030101010101" pitchFamily="2" charset="-122"/>
              </a:rPr>
              <a:t>即使没有溢出的内容，也会显示滚动条</a:t>
            </a:r>
            <a:r>
              <a:rPr lang="zh-CN" altLang="en-US" dirty="0">
                <a:cs typeface="黑体" panose="02010609060101010101" charset="-122"/>
              </a:rPr>
              <a:t>）</a:t>
            </a:r>
            <a:endParaRPr lang="en-US" altLang="zh-CN" dirty="0">
              <a:cs typeface="黑体" panose="02010609060101010101" charset="-122"/>
            </a:endParaRPr>
          </a:p>
          <a:p>
            <a:pPr indent="457200">
              <a:lnSpc>
                <a:spcPct val="150000"/>
              </a:lnSpc>
              <a:extLst>
                <a:ext uri="{35155182-B16C-46BC-9424-99874614C6A1}">
                  <wpsdc:indentchars xmlns:wpsdc="http://www.wps.cn/officeDocument/2017/drawingmlCustomData" xmlns="" val="200" checksum="59296752"/>
                </a:ext>
              </a:extLst>
            </a:pPr>
            <a:r>
              <a:rPr lang="en-US" altLang="zh-CN" dirty="0" err="1">
                <a:cs typeface="黑体" panose="02010609060101010101" charset="-122"/>
              </a:rPr>
              <a:t>overflow:auto</a:t>
            </a:r>
            <a:r>
              <a:rPr lang="en-US" altLang="zh-CN" dirty="0">
                <a:cs typeface="黑体" panose="02010609060101010101" charset="-122"/>
              </a:rPr>
              <a:t>      </a:t>
            </a:r>
            <a:r>
              <a:rPr lang="zh-CN" altLang="en-US" dirty="0">
                <a:cs typeface="黑体" panose="02010609060101010101" charset="-122"/>
              </a:rPr>
              <a:t>只想让滚动条在有溢出时才显示</a:t>
            </a:r>
            <a:r>
              <a:rPr lang="zh-CN" altLang="zh-CN" dirty="0"/>
              <a:t>。</a:t>
            </a:r>
            <a:endParaRPr lang="zh-CN" altLang="en-US" dirty="0">
              <a:cs typeface="黑体" panose="02010609060101010101" charset="-122"/>
            </a:endParaRPr>
          </a:p>
        </p:txBody>
      </p:sp>
      <p:sp>
        <p:nvSpPr>
          <p:cNvPr id="5" name="矩形 4"/>
          <p:cNvSpPr/>
          <p:nvPr/>
        </p:nvSpPr>
        <p:spPr>
          <a:xfrm>
            <a:off x="0" y="1875733"/>
            <a:ext cx="9144000" cy="621854"/>
          </a:xfrm>
          <a:prstGeom prst="rect">
            <a:avLst/>
          </a:prstGeom>
          <a:solidFill>
            <a:srgbClr val="3C4D63"/>
          </a:solidFill>
          <a:ln>
            <a:noFill/>
          </a:ln>
        </p:spPr>
        <p:style>
          <a:lnRef idx="2">
            <a:schemeClr val="accent1">
              <a:shade val="50000"/>
            </a:schemeClr>
          </a:lnRef>
          <a:fillRef idx="1">
            <a:schemeClr val="accent1"/>
          </a:fillRef>
          <a:effectRef idx="0">
            <a:schemeClr val="accent1"/>
          </a:effectRef>
          <a:fontRef idx="minor">
            <a:schemeClr val="lt1"/>
          </a:fontRef>
        </p:style>
        <p:txBody>
          <a:bodyPr bIns="107950" rtlCol="0" anchor="ctr"/>
          <a:lstStyle/>
          <a:p>
            <a:pPr indent="457200">
              <a:lnSpc>
                <a:spcPct val="150000"/>
              </a:lnSpc>
              <a:extLst>
                <a:ext uri="{35155182-B16C-46BC-9424-99874614C6A1}">
                  <wpsdc:indentchars xmlns:wpsdc="http://www.wps.cn/officeDocument/2017/drawingmlCustomData" xmlns="" val="200" checksum="59296752"/>
                </a:ext>
              </a:extLst>
            </a:pPr>
            <a:r>
              <a:rPr lang="en-US" altLang="zh-CN" dirty="0"/>
              <a:t>overflow-x </a:t>
            </a:r>
            <a:r>
              <a:rPr lang="zh-CN" altLang="en-US" dirty="0"/>
              <a:t>和 </a:t>
            </a:r>
            <a:r>
              <a:rPr lang="en-US" altLang="zh-CN" dirty="0"/>
              <a:t>overflow-y </a:t>
            </a:r>
            <a:r>
              <a:rPr lang="zh-CN" altLang="en-US" dirty="0"/>
              <a:t>可单独设置水平和垂直溢出的处理</a:t>
            </a:r>
          </a:p>
        </p:txBody>
      </p:sp>
      <p:pic>
        <p:nvPicPr>
          <p:cNvPr id="11" name="图片 10">
            <a:extLst>
              <a:ext uri="{FF2B5EF4-FFF2-40B4-BE49-F238E27FC236}">
                <a16:creationId xmlns:a16="http://schemas.microsoft.com/office/drawing/2014/main" id="{FC752949-7D2C-C191-5087-E2C4327F5A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2773" y="2837813"/>
            <a:ext cx="5318121" cy="1860796"/>
          </a:xfrm>
          <a:prstGeom prst="rect">
            <a:avLst/>
          </a:prstGeom>
        </p:spPr>
      </p:pic>
    </p:spTree>
    <p:extLst>
      <p:ext uri="{BB962C8B-B14F-4D97-AF65-F5344CB8AC3E}">
        <p14:creationId xmlns:p14="http://schemas.microsoft.com/office/powerpoint/2010/main" val="667451622"/>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0755" y="1935480"/>
            <a:ext cx="7454265" cy="2562860"/>
          </a:xfrm>
          <a:prstGeom prst="roundRect">
            <a:avLst/>
          </a:prstGeom>
          <a:noFill/>
          <a:ln>
            <a:solidFill>
              <a:srgbClr val="3B64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l" fontAlgn="auto">
              <a:lnSpc>
                <a:spcPct val="150000"/>
              </a:lnSpc>
              <a:extLst>
                <a:ext uri="{35155182-B16C-46BC-9424-99874614C6A1}">
                  <wpsdc:indentchars xmlns:wpsdc="http://www.wps.cn/officeDocument/2017/drawingmlCustomData" xmlns="" val="200" checksum="59296752"/>
                </a:ext>
              </a:extLst>
            </a:pPr>
            <a:endParaRPr lang="zh-CN" altLang="en-US">
              <a:cs typeface="黑体" panose="02010609060101010101" charset="-122"/>
            </a:endParaRPr>
          </a:p>
        </p:txBody>
      </p:sp>
      <p:sp>
        <p:nvSpPr>
          <p:cNvPr id="4" name="PA_矩形 7"/>
          <p:cNvSpPr/>
          <p:nvPr>
            <p:custDataLst>
              <p:tags r:id="rId1"/>
            </p:custDataLst>
          </p:nvPr>
        </p:nvSpPr>
        <p:spPr>
          <a:xfrm>
            <a:off x="944049" y="238675"/>
            <a:ext cx="1407160" cy="460375"/>
          </a:xfrm>
          <a:prstGeom prst="rect">
            <a:avLst/>
          </a:prstGeom>
        </p:spPr>
        <p:txBody>
          <a:bodyPr wrap="non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实施准备</a:t>
            </a: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7" name="圆角矩形 6"/>
          <p:cNvSpPr/>
          <p:nvPr/>
        </p:nvSpPr>
        <p:spPr>
          <a:xfrm>
            <a:off x="845185" y="1773555"/>
            <a:ext cx="7454265" cy="2562860"/>
          </a:xfrm>
          <a:prstGeom prst="roundRect">
            <a:avLst/>
          </a:prstGeom>
          <a:solidFill>
            <a:srgbClr val="3D74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l" fontAlgn="auto">
              <a:lnSpc>
                <a:spcPct val="150000"/>
              </a:lnSpc>
              <a:extLst>
                <a:ext uri="{35155182-B16C-46BC-9424-99874614C6A1}">
                  <wpsdc:indentchars xmlns:wpsdc="http://www.wps.cn/officeDocument/2017/drawingmlCustomData" xmlns="" val="200" checksum="59296752"/>
                </a:ext>
              </a:extLst>
            </a:pPr>
            <a:r>
              <a:rPr lang="zh-CN" altLang="en-US">
                <a:cs typeface="黑体" panose="02010609060101010101" charset="-122"/>
              </a:rPr>
              <a:t>请同学们在开发工具中创建一个网站项目，同时在该项目下创建代表首页的index.html文件与index.css文件及index.js文件，然后在index.html文件中引入样式文件index.css与脚本文件index.js，为定位导航的制作做准备。</a:t>
            </a: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2325370" cy="46037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任务实施与分析</a:t>
            </a: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 name="圆角矩形 1"/>
          <p:cNvSpPr/>
          <p:nvPr/>
        </p:nvSpPr>
        <p:spPr>
          <a:xfrm>
            <a:off x="0" y="1434465"/>
            <a:ext cx="3514725" cy="48577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cs typeface="黑体" panose="02010609060101010101" charset="-122"/>
              </a:rPr>
              <a:t>步骤1：产品分类制作</a:t>
            </a:r>
          </a:p>
        </p:txBody>
      </p:sp>
      <p:sp>
        <p:nvSpPr>
          <p:cNvPr id="7" name="矩形 6"/>
          <p:cNvSpPr/>
          <p:nvPr/>
        </p:nvSpPr>
        <p:spPr>
          <a:xfrm>
            <a:off x="713105" y="2251710"/>
            <a:ext cx="2801620" cy="2345055"/>
          </a:xfrm>
          <a:prstGeom prst="rect">
            <a:avLst/>
          </a:prstGeom>
          <a:solidFill>
            <a:srgbClr val="C7D9FA"/>
          </a:solidFill>
          <a:ln>
            <a:noFill/>
          </a:ln>
        </p:spPr>
        <p:style>
          <a:lnRef idx="2">
            <a:schemeClr val="accent1">
              <a:shade val="50000"/>
            </a:schemeClr>
          </a:lnRef>
          <a:fillRef idx="1">
            <a:schemeClr val="accent1"/>
          </a:fillRef>
          <a:effectRef idx="0">
            <a:schemeClr val="accent1"/>
          </a:effectRef>
          <a:fontRef idx="minor">
            <a:schemeClr val="lt1"/>
          </a:fontRef>
        </p:style>
        <p:txBody>
          <a:bodyPr lIns="144145" bIns="107950" rtlCol="0" anchor="ctr"/>
          <a:lstStyle/>
          <a:p>
            <a:pPr indent="457200" algn="l" fontAlgn="auto">
              <a:lnSpc>
                <a:spcPct val="150000"/>
              </a:lnSpc>
              <a:extLst>
                <a:ext uri="{35155182-B16C-46BC-9424-99874614C6A1}">
                  <wpsdc:indentchars xmlns:wpsdc="http://www.wps.cn/officeDocument/2017/drawingmlCustomData" xmlns="" val="200" checksum="59296752"/>
                </a:ext>
              </a:extLst>
            </a:pPr>
            <a:r>
              <a:rPr lang="zh-CN" altLang="en-US" sz="1400">
                <a:solidFill>
                  <a:srgbClr val="2D3A4A"/>
                </a:solidFill>
                <a:cs typeface="黑体" panose="02010609060101010101" charset="-122"/>
              </a:rPr>
              <a:t>产品分类模块的布局首先要保证一级类目与二级类目处于同一个父元素中，一级分类使用ul实现，并设置其宽度和高度，二级类目使用a标签实现，保持从左往右排列即可，代码实现如下。</a:t>
            </a:r>
          </a:p>
        </p:txBody>
      </p:sp>
      <p:sp>
        <p:nvSpPr>
          <p:cNvPr id="8" name="半闭框 7"/>
          <p:cNvSpPr/>
          <p:nvPr/>
        </p:nvSpPr>
        <p:spPr>
          <a:xfrm rot="16200000">
            <a:off x="1098550" y="3540760"/>
            <a:ext cx="671195" cy="1605915"/>
          </a:xfrm>
          <a:prstGeom prst="halfFrame">
            <a:avLst>
              <a:gd name="adj1" fmla="val 17069"/>
              <a:gd name="adj2" fmla="val 17874"/>
            </a:avLst>
          </a:prstGeom>
          <a:solidFill>
            <a:srgbClr val="3D74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黑体" panose="02010609060101010101" charset="-122"/>
            </a:endParaRPr>
          </a:p>
        </p:txBody>
      </p:sp>
      <p:pic>
        <p:nvPicPr>
          <p:cNvPr id="10" name="图片 9">
            <a:extLst>
              <a:ext uri="{FF2B5EF4-FFF2-40B4-BE49-F238E27FC236}">
                <a16:creationId xmlns:a16="http://schemas.microsoft.com/office/drawing/2014/main" id="{58314764-7C4E-4E3B-1860-F55FA6A9237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427"/>
          <a:stretch/>
        </p:blipFill>
        <p:spPr bwMode="auto">
          <a:xfrm>
            <a:off x="3776492" y="2075963"/>
            <a:ext cx="4618990" cy="2555875"/>
          </a:xfrm>
          <a:prstGeom prst="rect">
            <a:avLst/>
          </a:prstGeom>
          <a:ln>
            <a:noFill/>
          </a:ln>
          <a:extLst>
            <a:ext uri="{53640926-AAD7-44D8-BBD7-CCE9431645EC}">
              <a14:shadowObscured xmlns:a14="http://schemas.microsoft.com/office/drawing/2010/main"/>
            </a:ext>
          </a:extLst>
        </p:spPr>
      </p:pic>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2325370" cy="46037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任务实施与分析</a:t>
            </a: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pic>
        <p:nvPicPr>
          <p:cNvPr id="6" name="图片 5">
            <a:extLst>
              <a:ext uri="{FF2B5EF4-FFF2-40B4-BE49-F238E27FC236}">
                <a16:creationId xmlns:a16="http://schemas.microsoft.com/office/drawing/2014/main" id="{8172231C-BD6A-4033-837F-D530D993089F}"/>
              </a:ext>
            </a:extLst>
          </p:cNvPr>
          <p:cNvPicPr>
            <a:picLocks noChangeAspect="1"/>
          </p:cNvPicPr>
          <p:nvPr/>
        </p:nvPicPr>
        <p:blipFill rotWithShape="1">
          <a:blip r:embed="rId3">
            <a:extLst>
              <a:ext uri="{28A0092B-C50C-407E-A947-70E740481C1C}">
                <a14:useLocalDpi xmlns:a14="http://schemas.microsoft.com/office/drawing/2010/main" val="0"/>
              </a:ext>
            </a:extLst>
          </a:blip>
          <a:srcRect l="19167" t="33322" r="50000" b="29884"/>
          <a:stretch/>
        </p:blipFill>
        <p:spPr>
          <a:xfrm>
            <a:off x="586192" y="1692274"/>
            <a:ext cx="3397250" cy="2211273"/>
          </a:xfrm>
          <a:prstGeom prst="rect">
            <a:avLst/>
          </a:prstGeom>
        </p:spPr>
      </p:pic>
      <p:pic>
        <p:nvPicPr>
          <p:cNvPr id="14" name="图片 13">
            <a:extLst>
              <a:ext uri="{FF2B5EF4-FFF2-40B4-BE49-F238E27FC236}">
                <a16:creationId xmlns:a16="http://schemas.microsoft.com/office/drawing/2014/main" id="{9BC8B553-3D1B-49CB-B51E-ABC70544F270}"/>
              </a:ext>
            </a:extLst>
          </p:cNvPr>
          <p:cNvPicPr>
            <a:picLocks noChangeAspect="1"/>
          </p:cNvPicPr>
          <p:nvPr/>
        </p:nvPicPr>
        <p:blipFill rotWithShape="1">
          <a:blip r:embed="rId4">
            <a:extLst>
              <a:ext uri="{28A0092B-C50C-407E-A947-70E740481C1C}">
                <a14:useLocalDpi xmlns:a14="http://schemas.microsoft.com/office/drawing/2010/main" val="0"/>
              </a:ext>
            </a:extLst>
          </a:blip>
          <a:srcRect l="16249" t="16898" r="45626" b="4931"/>
          <a:stretch/>
        </p:blipFill>
        <p:spPr>
          <a:xfrm>
            <a:off x="4311650" y="392661"/>
            <a:ext cx="4102100" cy="458777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3105" y="1800860"/>
            <a:ext cx="8008620" cy="2707640"/>
          </a:xfrm>
          <a:prstGeom prst="rect">
            <a:avLst/>
          </a:prstGeom>
          <a:pattFill prst="wdUpDiag">
            <a:fgClr>
              <a:srgbClr val="80A6F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tIns="71755" bIns="107950" rtlCol="0" anchor="ctr"/>
          <a:lstStyle/>
          <a:p>
            <a:pPr indent="457200" algn="l" fontAlgn="auto">
              <a:lnSpc>
                <a:spcPct val="150000"/>
              </a:lnSpc>
              <a:extLst>
                <a:ext uri="{35155182-B16C-46BC-9424-99874614C6A1}">
                  <wpsdc:indentchars xmlns:wpsdc="http://www.wps.cn/officeDocument/2017/drawingmlCustomData" xmlns="" val="200" checksum="59296752"/>
                </a:ext>
              </a:extLst>
            </a:pPr>
            <a:endParaRPr lang="zh-CN" altLang="en-US">
              <a:solidFill>
                <a:schemeClr val="bg1"/>
              </a:solidFill>
              <a:cs typeface="黑体" panose="02010609060101010101" charset="-122"/>
            </a:endParaRPr>
          </a:p>
        </p:txBody>
      </p:sp>
      <p:sp>
        <p:nvSpPr>
          <p:cNvPr id="4" name="PA_矩形 7"/>
          <p:cNvSpPr/>
          <p:nvPr>
            <p:custDataLst>
              <p:tags r:id="rId1"/>
            </p:custDataLst>
          </p:nvPr>
        </p:nvSpPr>
        <p:spPr>
          <a:xfrm>
            <a:off x="944049" y="238675"/>
            <a:ext cx="2325370" cy="46037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任务实施与分析</a:t>
            </a: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3" name="矩形 2"/>
          <p:cNvSpPr/>
          <p:nvPr/>
        </p:nvSpPr>
        <p:spPr>
          <a:xfrm>
            <a:off x="586105" y="1694815"/>
            <a:ext cx="8008620" cy="2707640"/>
          </a:xfrm>
          <a:prstGeom prst="rect">
            <a:avLst/>
          </a:prstGeom>
          <a:solidFill>
            <a:srgbClr val="80A6F2"/>
          </a:solidFill>
          <a:ln>
            <a:noFill/>
          </a:ln>
        </p:spPr>
        <p:style>
          <a:lnRef idx="2">
            <a:schemeClr val="accent1">
              <a:shade val="50000"/>
            </a:schemeClr>
          </a:lnRef>
          <a:fillRef idx="1">
            <a:schemeClr val="accent1"/>
          </a:fillRef>
          <a:effectRef idx="0">
            <a:schemeClr val="accent1"/>
          </a:effectRef>
          <a:fontRef idx="minor">
            <a:schemeClr val="lt1"/>
          </a:fontRef>
        </p:style>
        <p:txBody>
          <a:bodyPr tIns="71755" bIns="107950" rtlCol="0" anchor="ctr"/>
          <a:lstStyle/>
          <a:p>
            <a:pPr indent="457200" algn="l" fontAlgn="auto">
              <a:lnSpc>
                <a:spcPct val="150000"/>
              </a:lnSpc>
              <a:extLst>
                <a:ext uri="{35155182-B16C-46BC-9424-99874614C6A1}">
                  <wpsdc:indentchars xmlns:wpsdc="http://www.wps.cn/officeDocument/2017/drawingmlCustomData" xmlns="" val="200" checksum="59296752"/>
                </a:ext>
              </a:extLst>
            </a:pPr>
            <a:r>
              <a:rPr lang="zh-CN" altLang="en-US">
                <a:solidFill>
                  <a:schemeClr val="bg1"/>
                </a:solidFill>
                <a:cs typeface="黑体" panose="02010609060101010101" charset="-122"/>
              </a:rPr>
              <a:t>产品分类的布局思路是保证一级菜单和二级菜单有一个共同的父级元素，给父级元素及子元素设置绝对定位position: absolute，这样子元素的绝对定位就会以父级元素为参照物进行定位。二级菜单使用display: none属性默认不显示，当鼠标悬停到一级菜单时，再设置多对应的二级菜单显示，将display的值设置为block，代码实现如下。</a:t>
            </a: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2325370" cy="46037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任务实施与分析</a:t>
            </a: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pic>
        <p:nvPicPr>
          <p:cNvPr id="6" name="图片 5">
            <a:extLst>
              <a:ext uri="{FF2B5EF4-FFF2-40B4-BE49-F238E27FC236}">
                <a16:creationId xmlns:a16="http://schemas.microsoft.com/office/drawing/2014/main" id="{89ACD4C7-1CA9-FB06-719D-C043127D2732}"/>
              </a:ext>
            </a:extLst>
          </p:cNvPr>
          <p:cNvPicPr>
            <a:picLocks noChangeAspect="1"/>
          </p:cNvPicPr>
          <p:nvPr/>
        </p:nvPicPr>
        <p:blipFill rotWithShape="1">
          <a:blip r:embed="rId4">
            <a:extLst>
              <a:ext uri="{28A0092B-C50C-407E-A947-70E740481C1C}">
                <a14:useLocalDpi xmlns:a14="http://schemas.microsoft.com/office/drawing/2010/main" val="0"/>
              </a:ext>
            </a:extLst>
          </a:blip>
          <a:srcRect l="50615" t="17882" r="32154" b="25195"/>
          <a:stretch/>
        </p:blipFill>
        <p:spPr>
          <a:xfrm>
            <a:off x="3329045" y="726658"/>
            <a:ext cx="2271931" cy="4058715"/>
          </a:xfrm>
          <a:prstGeom prst="rect">
            <a:avLst/>
          </a:prstGeom>
        </p:spPr>
      </p:pic>
      <p:pic>
        <p:nvPicPr>
          <p:cNvPr id="5" name="图片 4">
            <a:extLst>
              <a:ext uri="{FF2B5EF4-FFF2-40B4-BE49-F238E27FC236}">
                <a16:creationId xmlns:a16="http://schemas.microsoft.com/office/drawing/2014/main" id="{7C63C352-6858-413D-9D4F-2FCF06452EB7}"/>
              </a:ext>
            </a:extLst>
          </p:cNvPr>
          <p:cNvPicPr>
            <a:picLocks noChangeAspect="1"/>
          </p:cNvPicPr>
          <p:nvPr/>
        </p:nvPicPr>
        <p:blipFill rotWithShape="1">
          <a:blip r:embed="rId5">
            <a:extLst>
              <a:ext uri="{28A0092B-C50C-407E-A947-70E740481C1C}">
                <a14:useLocalDpi xmlns:a14="http://schemas.microsoft.com/office/drawing/2010/main" val="0"/>
              </a:ext>
            </a:extLst>
          </a:blip>
          <a:srcRect l="11875" t="25047" r="68333" b="12245"/>
          <a:stretch/>
        </p:blipFill>
        <p:spPr>
          <a:xfrm>
            <a:off x="586192" y="1123435"/>
            <a:ext cx="2118908" cy="3661938"/>
          </a:xfrm>
          <a:prstGeom prst="rect">
            <a:avLst/>
          </a:prstGeom>
        </p:spPr>
      </p:pic>
      <p:pic>
        <p:nvPicPr>
          <p:cNvPr id="9" name="图片 8">
            <a:extLst>
              <a:ext uri="{FF2B5EF4-FFF2-40B4-BE49-F238E27FC236}">
                <a16:creationId xmlns:a16="http://schemas.microsoft.com/office/drawing/2014/main" id="{52F0318D-A02B-449F-8D3D-D4FEFB61DD36}"/>
              </a:ext>
            </a:extLst>
          </p:cNvPr>
          <p:cNvPicPr>
            <a:picLocks noChangeAspect="1"/>
          </p:cNvPicPr>
          <p:nvPr/>
        </p:nvPicPr>
        <p:blipFill rotWithShape="1">
          <a:blip r:embed="rId6">
            <a:extLst>
              <a:ext uri="{28A0092B-C50C-407E-A947-70E740481C1C}">
                <a14:useLocalDpi xmlns:a14="http://schemas.microsoft.com/office/drawing/2010/main" val="0"/>
              </a:ext>
            </a:extLst>
          </a:blip>
          <a:srcRect l="62222" t="21227" r="13542" b="7604"/>
          <a:stretch/>
        </p:blipFill>
        <p:spPr>
          <a:xfrm>
            <a:off x="6117150" y="271961"/>
            <a:ext cx="2817855" cy="451341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单圆角矩形 6"/>
          <p:cNvSpPr/>
          <p:nvPr/>
        </p:nvSpPr>
        <p:spPr>
          <a:xfrm>
            <a:off x="573405" y="2487295"/>
            <a:ext cx="7979410" cy="2190750"/>
          </a:xfrm>
          <a:prstGeom prst="round1Rect">
            <a:avLst/>
          </a:prstGeom>
          <a:solidFill>
            <a:srgbClr val="3B64DA"/>
          </a:solidFill>
          <a:ln>
            <a:solidFill>
              <a:srgbClr val="3B64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4" name="PA_矩形 7"/>
          <p:cNvSpPr/>
          <p:nvPr>
            <p:custDataLst>
              <p:tags r:id="rId1"/>
            </p:custDataLst>
          </p:nvPr>
        </p:nvSpPr>
        <p:spPr>
          <a:xfrm>
            <a:off x="944049" y="238675"/>
            <a:ext cx="1407160" cy="46037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拓展知识</a:t>
            </a: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6" name="圆角矩形 5"/>
          <p:cNvSpPr/>
          <p:nvPr/>
        </p:nvSpPr>
        <p:spPr>
          <a:xfrm>
            <a:off x="468630" y="1501140"/>
            <a:ext cx="3666490" cy="46418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cs typeface="黑体" panose="02010609060101010101" charset="-122"/>
              </a:rPr>
              <a:t>一、CSS的三大特性</a:t>
            </a:r>
          </a:p>
        </p:txBody>
      </p:sp>
      <p:sp>
        <p:nvSpPr>
          <p:cNvPr id="5" name="矩形 4"/>
          <p:cNvSpPr/>
          <p:nvPr/>
        </p:nvSpPr>
        <p:spPr>
          <a:xfrm>
            <a:off x="468630" y="2224405"/>
            <a:ext cx="2396490" cy="455295"/>
          </a:xfrm>
          <a:prstGeom prst="rect">
            <a:avLst/>
          </a:prstGeom>
          <a:solidFill>
            <a:schemeClr val="bg1"/>
          </a:solidFill>
          <a:ln>
            <a:solidFill>
              <a:srgbClr val="3B64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cs typeface="黑体" panose="02010609060101010101" charset="-122"/>
              </a:rPr>
              <a:t>CSS层叠性</a:t>
            </a:r>
          </a:p>
        </p:txBody>
      </p:sp>
      <p:sp>
        <p:nvSpPr>
          <p:cNvPr id="100" name="文本框 99"/>
          <p:cNvSpPr txBox="1"/>
          <p:nvPr/>
        </p:nvSpPr>
        <p:spPr>
          <a:xfrm>
            <a:off x="847090" y="2691765"/>
            <a:ext cx="7446010" cy="1938020"/>
          </a:xfrm>
          <a:prstGeom prst="rect">
            <a:avLst/>
          </a:prstGeom>
          <a:noFill/>
          <a:ln w="9525">
            <a:noFill/>
          </a:ln>
        </p:spPr>
        <p:txBody>
          <a:bodyPr wrap="square">
            <a:spAutoFit/>
          </a:bodyPr>
          <a:lstStyle/>
          <a:p>
            <a:pPr indent="406400" fontAlgn="auto">
              <a:lnSpc>
                <a:spcPct val="150000"/>
              </a:lnSpc>
              <a:extLst>
                <a:ext uri="{35155182-B16C-46BC-9424-99874614C6A1}">
                  <wpsdc:indentchars xmlns:wpsdc="http://www.wps.cn/officeDocument/2017/drawingmlCustomData" xmlns="" val="200" checksum="1740828767"/>
                </a:ext>
              </a:extLst>
            </a:pPr>
            <a:r>
              <a:rPr lang="zh-CN" sz="1600" b="0">
                <a:solidFill>
                  <a:schemeClr val="bg1"/>
                </a:solidFill>
                <a:ea typeface="黑体" panose="02010609060101010101" charset="-122"/>
                <a:cs typeface="黑体" panose="02010609060101010101" charset="-122"/>
              </a:rPr>
              <a:t>层叠性是指多种CSS样式的叠加，它是浏览器处理冲突的一个能力,如果一个属性通过两个相同选择器设置到同一个元素上，那么这个时候一个属性就会将另一个属性层叠掉，比如先给某个标签指定了内部文字颜色为红色，接着又指定了颜色为蓝色，此时出现一个标签指定了相同样式不同值的情况，这就是样式冲突，一般情况下，如果出现样式冲突，则会按照CSS书写的顺序，以最后的样式为准。</a:t>
            </a:r>
            <a:endParaRPr lang="zh-CN" altLang="en-US" sz="1600" b="0">
              <a:solidFill>
                <a:schemeClr val="bg1"/>
              </a:solidFill>
              <a:ea typeface="黑体" panose="02010609060101010101" charset="-122"/>
              <a:cs typeface="黑体" panose="02010609060101010101" charset="-122"/>
            </a:endParaRP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形状 7"/>
          <p:cNvSpPr/>
          <p:nvPr>
            <p:custDataLst>
              <p:tags r:id="rId2"/>
            </p:custDataLst>
          </p:nvPr>
        </p:nvSpPr>
        <p:spPr>
          <a:xfrm>
            <a:off x="8304962" y="4419803"/>
            <a:ext cx="837425" cy="726085"/>
          </a:xfrm>
          <a:custGeom>
            <a:avLst/>
            <a:gdLst>
              <a:gd name="connsiteX0" fmla="*/ 0 w 1116566"/>
              <a:gd name="connsiteY0" fmla="*/ 968113 h 968113"/>
              <a:gd name="connsiteX1" fmla="*/ 1116566 w 1116566"/>
              <a:gd name="connsiteY1" fmla="*/ 968113 h 968113"/>
              <a:gd name="connsiteX2" fmla="*/ 1116566 w 1116566"/>
              <a:gd name="connsiteY2" fmla="*/ 0 h 968113"/>
            </a:gdLst>
            <a:ahLst/>
            <a:cxnLst>
              <a:cxn ang="0">
                <a:pos x="connsiteX0" y="connsiteY0"/>
              </a:cxn>
              <a:cxn ang="0">
                <a:pos x="connsiteX1" y="connsiteY1"/>
              </a:cxn>
              <a:cxn ang="0">
                <a:pos x="connsiteX2" y="connsiteY2"/>
              </a:cxn>
            </a:cxnLst>
            <a:rect l="l" t="t" r="r" b="b"/>
            <a:pathLst>
              <a:path w="1116566" h="968113">
                <a:moveTo>
                  <a:pt x="0" y="968113"/>
                </a:moveTo>
                <a:lnTo>
                  <a:pt x="1116566" y="968113"/>
                </a:lnTo>
                <a:lnTo>
                  <a:pt x="1116566" y="0"/>
                </a:lnTo>
                <a:close/>
              </a:path>
            </a:pathLst>
          </a:custGeom>
          <a:solidFill>
            <a:schemeClr val="accent3"/>
          </a:solidFill>
          <a:ln w="6340" cap="flat">
            <a:noFill/>
            <a:prstDash val="solid"/>
            <a:miter/>
          </a:ln>
        </p:spPr>
        <p:txBody>
          <a:bodyPr rtlCol="0" anchor="ctr"/>
          <a:lstStyle/>
          <a:p>
            <a:endParaRPr lang="zh-CN" altLang="en-US" sz="1350">
              <a:solidFill>
                <a:schemeClr val="dk1"/>
              </a:solidFill>
              <a:latin typeface="黑体" panose="02010609060101010101" charset="-122"/>
              <a:ea typeface="黑体" panose="02010609060101010101" charset="-122"/>
              <a:cs typeface="黑体" panose="02010609060101010101" charset="-122"/>
              <a:sym typeface="Arial" panose="020B0604020202020204" pitchFamily="34" charset="0"/>
            </a:endParaRPr>
          </a:p>
        </p:txBody>
      </p:sp>
      <p:sp>
        <p:nvSpPr>
          <p:cNvPr id="12" name="直角三角形 11"/>
          <p:cNvSpPr/>
          <p:nvPr>
            <p:custDataLst>
              <p:tags r:id="rId3"/>
            </p:custDataLst>
          </p:nvPr>
        </p:nvSpPr>
        <p:spPr>
          <a:xfrm flipH="1">
            <a:off x="0" y="4419600"/>
            <a:ext cx="9144000" cy="723900"/>
          </a:xfrm>
          <a:prstGeom prst="rtTriangle">
            <a:avLst/>
          </a:prstGeom>
          <a:solidFill>
            <a:srgbClr val="7FA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200" b="1" dirty="0">
              <a:solidFill>
                <a:schemeClr val="lt1"/>
              </a:solidFill>
              <a:latin typeface="黑体" panose="02010609060101010101" charset="-122"/>
              <a:ea typeface="黑体" panose="02010609060101010101" charset="-122"/>
              <a:cs typeface="黑体" panose="02010609060101010101" charset="-122"/>
              <a:sym typeface="Arial" panose="020B0604020202020204" pitchFamily="34" charset="0"/>
            </a:endParaRPr>
          </a:p>
        </p:txBody>
      </p:sp>
      <p:sp>
        <p:nvSpPr>
          <p:cNvPr id="11" name="任意多边形: 形状 10"/>
          <p:cNvSpPr/>
          <p:nvPr>
            <p:custDataLst>
              <p:tags r:id="rId4"/>
            </p:custDataLst>
          </p:nvPr>
        </p:nvSpPr>
        <p:spPr>
          <a:xfrm>
            <a:off x="107836" y="0"/>
            <a:ext cx="745958" cy="5143501"/>
          </a:xfrm>
          <a:custGeom>
            <a:avLst/>
            <a:gdLst>
              <a:gd name="connsiteX0" fmla="*/ 0 w 1634832"/>
              <a:gd name="connsiteY0" fmla="*/ 0 h 6858001"/>
              <a:gd name="connsiteX1" fmla="*/ 261030 w 1634832"/>
              <a:gd name="connsiteY1" fmla="*/ 0 h 6858001"/>
              <a:gd name="connsiteX2" fmla="*/ 1634832 w 1634832"/>
              <a:gd name="connsiteY2" fmla="*/ 6858001 h 6858001"/>
              <a:gd name="connsiteX3" fmla="*/ 0 w 163483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634832" h="6858001">
                <a:moveTo>
                  <a:pt x="0" y="0"/>
                </a:moveTo>
                <a:lnTo>
                  <a:pt x="261030" y="0"/>
                </a:lnTo>
                <a:lnTo>
                  <a:pt x="1634832" y="6858001"/>
                </a:lnTo>
                <a:lnTo>
                  <a:pt x="0" y="6858001"/>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200" b="1" dirty="0">
              <a:solidFill>
                <a:schemeClr val="lt1"/>
              </a:solidFill>
              <a:latin typeface="黑体" panose="02010609060101010101" charset="-122"/>
              <a:ea typeface="黑体" panose="02010609060101010101" charset="-122"/>
              <a:cs typeface="黑体" panose="02010609060101010101" charset="-122"/>
              <a:sym typeface="Arial" panose="020B0604020202020204" pitchFamily="34" charset="0"/>
            </a:endParaRPr>
          </a:p>
        </p:txBody>
      </p:sp>
      <p:sp>
        <p:nvSpPr>
          <p:cNvPr id="20" name="任意多边形: 形状 11"/>
          <p:cNvSpPr/>
          <p:nvPr>
            <p:custDataLst>
              <p:tags r:id="rId5"/>
            </p:custDataLst>
          </p:nvPr>
        </p:nvSpPr>
        <p:spPr>
          <a:xfrm>
            <a:off x="-448" y="0"/>
            <a:ext cx="745958" cy="5143501"/>
          </a:xfrm>
          <a:custGeom>
            <a:avLst/>
            <a:gdLst>
              <a:gd name="connsiteX0" fmla="*/ 0 w 1634832"/>
              <a:gd name="connsiteY0" fmla="*/ 0 h 6858001"/>
              <a:gd name="connsiteX1" fmla="*/ 261030 w 1634832"/>
              <a:gd name="connsiteY1" fmla="*/ 0 h 6858001"/>
              <a:gd name="connsiteX2" fmla="*/ 1634832 w 1634832"/>
              <a:gd name="connsiteY2" fmla="*/ 6858001 h 6858001"/>
              <a:gd name="connsiteX3" fmla="*/ 0 w 163483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634832" h="6858001">
                <a:moveTo>
                  <a:pt x="0" y="0"/>
                </a:moveTo>
                <a:lnTo>
                  <a:pt x="261030" y="0"/>
                </a:lnTo>
                <a:lnTo>
                  <a:pt x="1634832" y="6858001"/>
                </a:lnTo>
                <a:lnTo>
                  <a:pt x="0" y="6858001"/>
                </a:lnTo>
                <a:close/>
              </a:path>
            </a:pathLst>
          </a:custGeom>
          <a:solidFill>
            <a:srgbClr val="3B64D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200" b="1" dirty="0">
              <a:solidFill>
                <a:schemeClr val="lt1"/>
              </a:solidFill>
              <a:latin typeface="黑体" panose="02010609060101010101" charset="-122"/>
              <a:ea typeface="黑体" panose="02010609060101010101" charset="-122"/>
              <a:cs typeface="黑体" panose="02010609060101010101" charset="-122"/>
              <a:sym typeface="Arial" panose="020B0604020202020204" pitchFamily="34" charset="0"/>
            </a:endParaRPr>
          </a:p>
        </p:txBody>
      </p:sp>
      <p:sp>
        <p:nvSpPr>
          <p:cNvPr id="3" name="文本框 2"/>
          <p:cNvSpPr txBox="1"/>
          <p:nvPr>
            <p:custDataLst>
              <p:tags r:id="rId6"/>
            </p:custDataLst>
          </p:nvPr>
        </p:nvSpPr>
        <p:spPr>
          <a:xfrm>
            <a:off x="959485" y="362585"/>
            <a:ext cx="1891030" cy="533400"/>
          </a:xfrm>
          <a:prstGeom prst="rect">
            <a:avLst/>
          </a:prstGeom>
          <a:noFill/>
        </p:spPr>
        <p:txBody>
          <a:bodyPr wrap="square" lIns="47625" tIns="19050" rIns="47625" bIns="19050" rtlCol="0" anchor="ctr" anchorCtr="0">
            <a:normAutofit fontScale="87500" lnSpcReduction="10000"/>
          </a:bodyPr>
          <a:lstStyle/>
          <a:p>
            <a:pPr indent="0">
              <a:lnSpc>
                <a:spcPct val="100000"/>
              </a:lnSpc>
              <a:spcBef>
                <a:spcPts val="0"/>
              </a:spcBef>
              <a:spcAft>
                <a:spcPts val="0"/>
              </a:spcAft>
              <a:buSzPct val="100000"/>
              <a:buNone/>
            </a:pPr>
            <a:r>
              <a:rPr lang="zh-CN" altLang="en-US" sz="3800" b="1" spc="220" baseline="0">
                <a:solidFill>
                  <a:schemeClr val="accent1"/>
                </a:solidFill>
                <a:latin typeface="黑体" panose="02010609060101010101" charset="-122"/>
                <a:ea typeface="黑体" panose="02010609060101010101" charset="-122"/>
                <a:cs typeface="黑体" panose="02010609060101010101" charset="-122"/>
              </a:rPr>
              <a:t>思维导图</a:t>
            </a:r>
          </a:p>
        </p:txBody>
      </p:sp>
      <p:pic>
        <p:nvPicPr>
          <p:cNvPr id="13" name="图片 1" descr="模块三 电商网站首页制作"/>
          <p:cNvPicPr>
            <a:picLocks noChangeAspect="1"/>
          </p:cNvPicPr>
          <p:nvPr/>
        </p:nvPicPr>
        <p:blipFill>
          <a:blip r:embed="rId8"/>
          <a:stretch>
            <a:fillRect/>
          </a:stretch>
        </p:blipFill>
        <p:spPr>
          <a:xfrm>
            <a:off x="751205" y="1889125"/>
            <a:ext cx="7642225" cy="146812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单圆角矩形 1"/>
          <p:cNvSpPr/>
          <p:nvPr/>
        </p:nvSpPr>
        <p:spPr>
          <a:xfrm>
            <a:off x="713105" y="1852295"/>
            <a:ext cx="7979410" cy="1093470"/>
          </a:xfrm>
          <a:prstGeom prst="round1Rect">
            <a:avLst/>
          </a:prstGeom>
          <a:pattFill prst="wdUpDiag">
            <a:fgClr>
              <a:srgbClr val="3B64DA"/>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7" name="单圆角矩形 6"/>
          <p:cNvSpPr/>
          <p:nvPr/>
        </p:nvSpPr>
        <p:spPr>
          <a:xfrm>
            <a:off x="573405" y="1725295"/>
            <a:ext cx="7979410" cy="1093470"/>
          </a:xfrm>
          <a:prstGeom prst="round1Rect">
            <a:avLst/>
          </a:prstGeom>
          <a:solidFill>
            <a:srgbClr val="96BA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4" name="PA_矩形 7"/>
          <p:cNvSpPr/>
          <p:nvPr>
            <p:custDataLst>
              <p:tags r:id="rId1"/>
            </p:custDataLst>
          </p:nvPr>
        </p:nvSpPr>
        <p:spPr>
          <a:xfrm>
            <a:off x="944049" y="238675"/>
            <a:ext cx="1407160" cy="46037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拓展知识</a:t>
            </a: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5" name="矩形 4"/>
          <p:cNvSpPr/>
          <p:nvPr/>
        </p:nvSpPr>
        <p:spPr>
          <a:xfrm>
            <a:off x="468630" y="1462405"/>
            <a:ext cx="2396490" cy="455295"/>
          </a:xfrm>
          <a:prstGeom prst="rect">
            <a:avLst/>
          </a:prstGeom>
          <a:solidFill>
            <a:schemeClr val="bg1"/>
          </a:solidFill>
          <a:ln>
            <a:solidFill>
              <a:srgbClr val="96BA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cs typeface="黑体" panose="02010609060101010101" charset="-122"/>
              </a:rPr>
              <a:t>CSS继承性</a:t>
            </a:r>
          </a:p>
        </p:txBody>
      </p:sp>
      <p:sp>
        <p:nvSpPr>
          <p:cNvPr id="100" name="文本框 99"/>
          <p:cNvSpPr txBox="1"/>
          <p:nvPr/>
        </p:nvSpPr>
        <p:spPr>
          <a:xfrm>
            <a:off x="847090" y="1929765"/>
            <a:ext cx="7446010" cy="829945"/>
          </a:xfrm>
          <a:prstGeom prst="rect">
            <a:avLst/>
          </a:prstGeom>
          <a:noFill/>
          <a:ln w="9525">
            <a:noFill/>
          </a:ln>
        </p:spPr>
        <p:txBody>
          <a:bodyPr wrap="square">
            <a:spAutoFit/>
          </a:bodyPr>
          <a:lstStyle/>
          <a:p>
            <a:pPr indent="406400" fontAlgn="auto">
              <a:lnSpc>
                <a:spcPct val="150000"/>
              </a:lnSpc>
              <a:extLst>
                <a:ext uri="{35155182-B16C-46BC-9424-99874614C6A1}">
                  <wpsdc:indentchars xmlns:wpsdc="http://www.wps.cn/officeDocument/2017/drawingmlCustomData" xmlns="" val="200" checksum="1740828767"/>
                </a:ext>
              </a:extLst>
            </a:pPr>
            <a:r>
              <a:rPr lang="zh-CN" sz="1600" b="0">
                <a:solidFill>
                  <a:schemeClr val="bg1"/>
                </a:solidFill>
                <a:ea typeface="黑体" panose="02010609060101010101" charset="-122"/>
                <a:cs typeface="黑体" panose="02010609060101010101" charset="-122"/>
              </a:rPr>
              <a:t>继承性是指书写CSS样式表时，子标签会继承父标签的某些样式，如文本颜色和字号。想要设置一个可继承的属性，只需将它应用于父元素即可。</a:t>
            </a:r>
            <a:endParaRPr lang="zh-CN" altLang="en-US" sz="1600" b="0">
              <a:solidFill>
                <a:schemeClr val="bg1"/>
              </a:solidFill>
              <a:ea typeface="黑体" panose="02010609060101010101" charset="-122"/>
              <a:cs typeface="黑体" panose="02010609060101010101" charset="-122"/>
            </a:endParaRPr>
          </a:p>
        </p:txBody>
      </p:sp>
      <p:sp>
        <p:nvSpPr>
          <p:cNvPr id="3" name="单圆角矩形 2"/>
          <p:cNvSpPr/>
          <p:nvPr/>
        </p:nvSpPr>
        <p:spPr>
          <a:xfrm>
            <a:off x="713105" y="3531870"/>
            <a:ext cx="7979410" cy="1093470"/>
          </a:xfrm>
          <a:prstGeom prst="round1Rect">
            <a:avLst/>
          </a:prstGeom>
          <a:pattFill prst="wdUpDiag">
            <a:fgClr>
              <a:srgbClr val="3B64DA"/>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8" name="单圆角矩形 7"/>
          <p:cNvSpPr/>
          <p:nvPr/>
        </p:nvSpPr>
        <p:spPr>
          <a:xfrm>
            <a:off x="573405" y="3404870"/>
            <a:ext cx="7979410" cy="1093470"/>
          </a:xfrm>
          <a:prstGeom prst="round1Rect">
            <a:avLst/>
          </a:prstGeom>
          <a:solidFill>
            <a:srgbClr val="7FA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9" name="矩形 8"/>
          <p:cNvSpPr/>
          <p:nvPr/>
        </p:nvSpPr>
        <p:spPr>
          <a:xfrm>
            <a:off x="468630" y="3141980"/>
            <a:ext cx="2396490" cy="455295"/>
          </a:xfrm>
          <a:prstGeom prst="rect">
            <a:avLst/>
          </a:prstGeom>
          <a:solidFill>
            <a:schemeClr val="bg1"/>
          </a:solidFill>
          <a:ln>
            <a:solidFill>
              <a:srgbClr val="7FA6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cs typeface="黑体" panose="02010609060101010101" charset="-122"/>
              </a:rPr>
              <a:t>CSS优先级</a:t>
            </a:r>
          </a:p>
        </p:txBody>
      </p:sp>
      <p:sp>
        <p:nvSpPr>
          <p:cNvPr id="10" name="文本框 9"/>
          <p:cNvSpPr txBox="1"/>
          <p:nvPr/>
        </p:nvSpPr>
        <p:spPr>
          <a:xfrm>
            <a:off x="847090" y="3609340"/>
            <a:ext cx="7446010" cy="829945"/>
          </a:xfrm>
          <a:prstGeom prst="rect">
            <a:avLst/>
          </a:prstGeom>
          <a:noFill/>
          <a:ln w="9525">
            <a:noFill/>
          </a:ln>
        </p:spPr>
        <p:txBody>
          <a:bodyPr wrap="square">
            <a:spAutoFit/>
          </a:bodyPr>
          <a:lstStyle/>
          <a:p>
            <a:pPr indent="406400" fontAlgn="auto">
              <a:lnSpc>
                <a:spcPct val="150000"/>
              </a:lnSpc>
              <a:extLst>
                <a:ext uri="{35155182-B16C-46BC-9424-99874614C6A1}">
                  <wpsdc:indentchars xmlns:wpsdc="http://www.wps.cn/officeDocument/2017/drawingmlCustomData" xmlns="" val="200" checksum="1740828767"/>
                </a:ext>
              </a:extLst>
            </a:pPr>
            <a:r>
              <a:rPr lang="zh-CN" sz="1600" b="0">
                <a:solidFill>
                  <a:schemeClr val="bg1"/>
                </a:solidFill>
                <a:ea typeface="黑体" panose="02010609060101010101" charset="-122"/>
                <a:cs typeface="黑体" panose="02010609060101010101" charset="-122"/>
              </a:rPr>
              <a:t>定义CSS样式时，经常出现两个或更多规则应用在同一元素上，这时就会出现优先级的问题。</a:t>
            </a:r>
            <a:endParaRPr lang="zh-CN" altLang="en-US" sz="1600" b="0">
              <a:solidFill>
                <a:schemeClr val="bg1"/>
              </a:solidFill>
              <a:ea typeface="黑体" panose="02010609060101010101" charset="-122"/>
              <a:cs typeface="黑体" panose="02010609060101010101" charset="-122"/>
            </a:endParaRP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713230" cy="46037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思考与总结</a:t>
            </a: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pic>
        <p:nvPicPr>
          <p:cNvPr id="2" name="图片 1"/>
          <p:cNvPicPr>
            <a:picLocks noChangeAspect="1"/>
          </p:cNvPicPr>
          <p:nvPr/>
        </p:nvPicPr>
        <p:blipFill>
          <a:blip r:embed="rId3">
            <a:clrChange>
              <a:clrFrom>
                <a:srgbClr val="F5F5F5">
                  <a:alpha val="100000"/>
                </a:srgbClr>
              </a:clrFrom>
              <a:clrTo>
                <a:srgbClr val="F5F5F5">
                  <a:alpha val="100000"/>
                  <a:alpha val="0"/>
                </a:srgbClr>
              </a:clrTo>
            </a:clrChange>
          </a:blip>
          <a:stretch>
            <a:fillRect/>
          </a:stretch>
        </p:blipFill>
        <p:spPr>
          <a:xfrm>
            <a:off x="6439535" y="1224915"/>
            <a:ext cx="2336165" cy="3531235"/>
          </a:xfrm>
          <a:prstGeom prst="rect">
            <a:avLst/>
          </a:prstGeom>
        </p:spPr>
      </p:pic>
      <p:pic>
        <p:nvPicPr>
          <p:cNvPr id="3" name="图片 2"/>
          <p:cNvPicPr>
            <a:picLocks noChangeAspect="1"/>
          </p:cNvPicPr>
          <p:nvPr/>
        </p:nvPicPr>
        <p:blipFill>
          <a:blip r:embed="rId4"/>
          <a:srcRect l="7950" t="8833" r="7950" b="7567"/>
          <a:stretch>
            <a:fillRect/>
          </a:stretch>
        </p:blipFill>
        <p:spPr>
          <a:xfrm>
            <a:off x="1022350" y="1253490"/>
            <a:ext cx="4926330" cy="3672840"/>
          </a:xfrm>
          <a:prstGeom prst="rect">
            <a:avLst/>
          </a:prstGeom>
        </p:spPr>
      </p:pic>
      <p:sp>
        <p:nvSpPr>
          <p:cNvPr id="100" name="文本框 99"/>
          <p:cNvSpPr txBox="1"/>
          <p:nvPr/>
        </p:nvSpPr>
        <p:spPr>
          <a:xfrm>
            <a:off x="1445895" y="2321560"/>
            <a:ext cx="4079875" cy="1337945"/>
          </a:xfrm>
          <a:prstGeom prst="rect">
            <a:avLst/>
          </a:prstGeom>
          <a:solidFill>
            <a:schemeClr val="bg1">
              <a:alpha val="63000"/>
            </a:schemeClr>
          </a:solidFill>
          <a:ln w="9525">
            <a:noFill/>
          </a:ln>
        </p:spPr>
        <p:txBody>
          <a:bodyPr wrap="square">
            <a:spAutoFit/>
          </a:bodyPr>
          <a:lstStyle/>
          <a:p>
            <a:pPr indent="457200" fontAlgn="auto">
              <a:lnSpc>
                <a:spcPct val="150000"/>
              </a:lnSpc>
              <a:extLst>
                <a:ext uri="{35155182-B16C-46BC-9424-99874614C6A1}">
                  <wpsdc:indentchars xmlns:wpsdc="http://www.wps.cn/officeDocument/2017/drawingmlCustomData" xmlns="" val="200" checksum="59296752"/>
                </a:ext>
              </a:extLst>
            </a:pPr>
            <a:r>
              <a:rPr b="1">
                <a:solidFill>
                  <a:srgbClr val="3B64DA"/>
                </a:solidFill>
                <a:ea typeface="黑体" panose="02010609060101010101" charset="-122"/>
                <a:cs typeface="黑体" panose="02010609060101010101" charset="-122"/>
              </a:rPr>
              <a:t>带有二级标签的导航栏如何布局？CSS中如何实现鼠标悬停改变其文本颜色？</a:t>
            </a: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407160" cy="46037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能力提升</a:t>
            </a: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pic>
        <p:nvPicPr>
          <p:cNvPr id="3" name="图片 2"/>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840105" y="1475105"/>
            <a:ext cx="3251200" cy="3251200"/>
          </a:xfrm>
          <a:prstGeom prst="rect">
            <a:avLst/>
          </a:prstGeom>
        </p:spPr>
      </p:pic>
      <p:sp>
        <p:nvSpPr>
          <p:cNvPr id="5" name="折角形 4"/>
          <p:cNvSpPr/>
          <p:nvPr/>
        </p:nvSpPr>
        <p:spPr>
          <a:xfrm>
            <a:off x="4384675" y="2096770"/>
            <a:ext cx="4020820" cy="939800"/>
          </a:xfrm>
          <a:prstGeom prst="foldedCorner">
            <a:avLst/>
          </a:prstGeom>
          <a:solidFill>
            <a:srgbClr val="3B64DA"/>
          </a:solidFill>
          <a:ln>
            <a:noFill/>
          </a:ln>
        </p:spPr>
        <p:style>
          <a:lnRef idx="2">
            <a:schemeClr val="accent1">
              <a:shade val="50000"/>
            </a:schemeClr>
          </a:lnRef>
          <a:fillRef idx="1">
            <a:schemeClr val="accent1"/>
          </a:fillRef>
          <a:effectRef idx="0">
            <a:schemeClr val="accent1"/>
          </a:effectRef>
          <a:fontRef idx="minor">
            <a:schemeClr val="lt1"/>
          </a:fontRef>
        </p:style>
        <p:txBody>
          <a:bodyPr lIns="288290" tIns="71755" rIns="288290" bIns="0" rtlCol="0" anchor="ctr"/>
          <a:lstStyle/>
          <a:p>
            <a:pPr indent="457200" algn="l" fontAlgn="auto">
              <a:lnSpc>
                <a:spcPct val="150000"/>
              </a:lnSpc>
              <a:extLst>
                <a:ext uri="{35155182-B16C-46BC-9424-99874614C6A1}">
                  <wpsdc:indentchars xmlns:wpsdc="http://www.wps.cn/officeDocument/2017/drawingmlCustomData" xmlns="" val="200" checksum="59296752"/>
                </a:ext>
              </a:extLst>
            </a:pPr>
            <a:r>
              <a:rPr lang="zh-CN" altLang="en-US">
                <a:cs typeface="黑体" panose="02010609060101010101" charset="-122"/>
              </a:rPr>
              <a:t>请同学们基于本节学习的知识，完成以下任务：</a:t>
            </a:r>
          </a:p>
        </p:txBody>
      </p:sp>
      <p:sp>
        <p:nvSpPr>
          <p:cNvPr id="6" name="圆角矩形 5"/>
          <p:cNvSpPr/>
          <p:nvPr/>
        </p:nvSpPr>
        <p:spPr>
          <a:xfrm>
            <a:off x="4384675" y="3178175"/>
            <a:ext cx="4020820" cy="936000"/>
          </a:xfrm>
          <a:prstGeom prst="roundRect">
            <a:avLst/>
          </a:prstGeom>
          <a:solidFill>
            <a:srgbClr val="7EA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cs typeface="黑体" panose="02010609060101010101" charset="-122"/>
              </a:rPr>
              <a:t>1.完成一个有三级菜单的导航栏布局。</a:t>
            </a: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407160" cy="46037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任务训练</a:t>
            </a:r>
          </a:p>
        </p:txBody>
      </p:sp>
      <p:sp>
        <p:nvSpPr>
          <p:cNvPr id="17" name="文本框 16"/>
          <p:cNvSpPr txBox="1"/>
          <p:nvPr/>
        </p:nvSpPr>
        <p:spPr>
          <a:xfrm>
            <a:off x="1437640" y="1310640"/>
            <a:ext cx="6099175" cy="737235"/>
          </a:xfrm>
          <a:prstGeom prst="rect">
            <a:avLst/>
          </a:prstGeom>
          <a:noFill/>
        </p:spPr>
        <p:txBody>
          <a:bodyPr wrap="square" rtlCol="0">
            <a:spAutoFit/>
          </a:bodyPr>
          <a:lstStyle/>
          <a:p>
            <a:pPr fontAlgn="auto">
              <a:lnSpc>
                <a:spcPct val="150000"/>
              </a:lnSpc>
            </a:pPr>
            <a:r>
              <a:rPr sz="1400">
                <a:latin typeface="黑体" panose="02010609060101010101" charset="-122"/>
                <a:ea typeface="黑体" panose="02010609060101010101" charset="-122"/>
                <a:cs typeface="黑体" panose="02010609060101010101" charset="-122"/>
              </a:rPr>
              <a:t>扫码进入课程网站，获取对应任务单，阅读任务目标，根据任务步骤，完成拓展任务并提交。</a:t>
            </a:r>
          </a:p>
        </p:txBody>
      </p:sp>
      <p:pic>
        <p:nvPicPr>
          <p:cNvPr id="2" name="图片 3" descr="QR 代码&#10;&#10;描述已自动生成"/>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494915" y="2379980"/>
            <a:ext cx="3983990" cy="1617980"/>
          </a:xfrm>
          <a:prstGeom prst="rect">
            <a:avLst/>
          </a:prstGeom>
          <a:noFill/>
          <a:ln>
            <a:noFill/>
          </a:ln>
        </p:spPr>
      </p:pic>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rot="2700000">
            <a:off x="804079" y="1635573"/>
            <a:ext cx="1182276" cy="1182276"/>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8" name="直角三角形 7"/>
          <p:cNvSpPr/>
          <p:nvPr/>
        </p:nvSpPr>
        <p:spPr>
          <a:xfrm>
            <a:off x="0" y="1"/>
            <a:ext cx="5143500" cy="5143500"/>
          </a:xfrm>
          <a:prstGeom prst="rtTriangle">
            <a:avLst/>
          </a:prstGeom>
          <a:solidFill>
            <a:srgbClr val="7FA6F2"/>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30" name="直角三角形 29"/>
          <p:cNvSpPr/>
          <p:nvPr/>
        </p:nvSpPr>
        <p:spPr>
          <a:xfrm rot="13500000">
            <a:off x="-1339050" y="1950808"/>
            <a:ext cx="2645081" cy="2645081"/>
          </a:xfrm>
          <a:prstGeom prst="rtTriangle">
            <a:avLst/>
          </a:prstGeom>
          <a:solidFill>
            <a:srgbClr val="3B64DA"/>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8" name="PA_矩形 7"/>
          <p:cNvSpPr/>
          <p:nvPr>
            <p:custDataLst>
              <p:tags r:id="rId2"/>
            </p:custDataLst>
          </p:nvPr>
        </p:nvSpPr>
        <p:spPr>
          <a:xfrm>
            <a:off x="5090795" y="2078355"/>
            <a:ext cx="2834005" cy="829945"/>
          </a:xfrm>
          <a:prstGeom prst="rect">
            <a:avLst/>
          </a:prstGeom>
        </p:spPr>
        <p:txBody>
          <a:bodyPr wrap="square">
            <a:spAutoFit/>
          </a:bodyPr>
          <a:lstStyle/>
          <a:p>
            <a:pPr marL="0" marR="0" lvl="0" indent="0" algn="ctr" defTabSz="685800" rtl="0" fontAlgn="auto">
              <a:lnSpc>
                <a:spcPct val="120000"/>
              </a:lnSpc>
              <a:spcBef>
                <a:spcPts val="0"/>
              </a:spcBef>
              <a:spcAft>
                <a:spcPts val="0"/>
              </a:spcAft>
              <a:buClrTx/>
              <a:buSzTx/>
              <a:buFontTx/>
              <a:buNone/>
              <a:defRPr/>
            </a:pPr>
            <a:r>
              <a:rPr kumimoji="0" lang="zh-CN" altLang="en-US" sz="4000" b="1" i="0" u="none" strike="noStrike" kern="0" cap="none" spc="0" normalizeH="0" baseline="0" noProof="0">
                <a:ln>
                  <a:noFill/>
                </a:ln>
                <a:solidFill>
                  <a:srgbClr val="3C4D63"/>
                </a:solidFill>
                <a:effectLst/>
                <a:uLnTx/>
                <a:uFillTx/>
                <a:latin typeface="黑体" panose="02010609060101010101" charset="-122"/>
                <a:ea typeface="黑体" panose="02010609060101010101" charset="-122"/>
                <a:cs typeface="黑体" panose="02010609060101010101" charset="-122"/>
              </a:rPr>
              <a:t>感谢观看！</a:t>
            </a:r>
            <a:endParaRPr kumimoji="0" lang="zh-CN" altLang="en-US" sz="4000" b="0" i="0" u="none" strike="noStrike" kern="0" cap="none" spc="0" normalizeH="0" baseline="0" noProof="0">
              <a:ln>
                <a:noFill/>
              </a:ln>
              <a:solidFill>
                <a:schemeClr val="tx1">
                  <a:lumMod val="75000"/>
                  <a:lumOff val="25000"/>
                </a:schemeClr>
              </a:solidFill>
              <a:effectLst/>
              <a:uLnTx/>
              <a:uFillTx/>
              <a:latin typeface="黑体" panose="02010609060101010101" charset="-122"/>
              <a:ea typeface="黑体" panose="02010609060101010101" charset="-122"/>
              <a:cs typeface="黑体" panose="02010609060101010101" charset="-122"/>
            </a:endParaRPr>
          </a:p>
        </p:txBody>
      </p:sp>
      <p:sp>
        <p:nvSpPr>
          <p:cNvPr id="9" name="文本框 8"/>
          <p:cNvSpPr txBox="1"/>
          <p:nvPr/>
        </p:nvSpPr>
        <p:spPr>
          <a:xfrm>
            <a:off x="6871970" y="243205"/>
            <a:ext cx="2159635" cy="337185"/>
          </a:xfrm>
          <a:prstGeom prst="rect">
            <a:avLst/>
          </a:prstGeom>
          <a:noFill/>
        </p:spPr>
        <p:txBody>
          <a:bodyPr wrap="square" rtlCol="0">
            <a:spAutoFit/>
          </a:bodyPr>
          <a:lstStyle/>
          <a:p>
            <a:r>
              <a:rPr lang="zh-CN" altLang="en-US" sz="1600" b="1">
                <a:solidFill>
                  <a:schemeClr val="bg1">
                    <a:lumMod val="50000"/>
                  </a:schemeClr>
                </a:solidFill>
                <a:latin typeface="黑体" panose="02010609060101010101" charset="-122"/>
                <a:ea typeface="黑体" panose="02010609060101010101" charset="-122"/>
                <a:cs typeface="黑体" panose="02010609060101010101" charset="-122"/>
              </a:rPr>
              <a:t>《</a:t>
            </a:r>
            <a:r>
              <a:rPr lang="en-US" altLang="zh-CN" sz="1600" b="1">
                <a:solidFill>
                  <a:schemeClr val="bg1">
                    <a:lumMod val="50000"/>
                  </a:schemeClr>
                </a:solidFill>
                <a:latin typeface="黑体" panose="02010609060101010101" charset="-122"/>
                <a:ea typeface="黑体" panose="02010609060101010101" charset="-122"/>
                <a:cs typeface="黑体" panose="02010609060101010101" charset="-122"/>
              </a:rPr>
              <a:t>web</a:t>
            </a:r>
            <a:r>
              <a:rPr lang="zh-CN" altLang="en-US" sz="1600" b="1">
                <a:solidFill>
                  <a:schemeClr val="bg1">
                    <a:lumMod val="50000"/>
                  </a:schemeClr>
                </a:solidFill>
                <a:latin typeface="黑体" panose="02010609060101010101" charset="-122"/>
                <a:ea typeface="黑体" panose="02010609060101010101" charset="-122"/>
                <a:cs typeface="黑体" panose="02010609060101010101" charset="-122"/>
              </a:rPr>
              <a:t>前端基础》</a:t>
            </a:r>
          </a:p>
        </p:txBody>
      </p:sp>
      <p:pic>
        <p:nvPicPr>
          <p:cNvPr id="23" name="图片 22" descr="20210312163356_657703"/>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4269740" y="167005"/>
            <a:ext cx="2526665" cy="518795"/>
          </a:xfrm>
          <a:prstGeom prst="rect">
            <a:avLst/>
          </a:prstGeom>
        </p:spPr>
      </p:pic>
      <p:sp>
        <p:nvSpPr>
          <p:cNvPr id="25" name="流程图: 过程 24"/>
          <p:cNvSpPr/>
          <p:nvPr/>
        </p:nvSpPr>
        <p:spPr>
          <a:xfrm>
            <a:off x="6880225" y="304165"/>
            <a:ext cx="36000" cy="216000"/>
          </a:xfrm>
          <a:prstGeom prst="flowChartProcess">
            <a:avLst/>
          </a:prstGeom>
          <a:solidFill>
            <a:srgbClr val="BA40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4" name="矩形 3"/>
          <p:cNvSpPr/>
          <p:nvPr/>
        </p:nvSpPr>
        <p:spPr>
          <a:xfrm rot="2700000">
            <a:off x="2146432" y="1265382"/>
            <a:ext cx="1639165" cy="1639165"/>
          </a:xfrm>
          <a:prstGeom prst="rect">
            <a:avLst/>
          </a:prstGeom>
          <a:noFill/>
          <a:ln w="19050">
            <a:solidFill>
              <a:srgbClr val="3B64DA"/>
            </a:solid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7" name="矩形 6"/>
          <p:cNvSpPr/>
          <p:nvPr/>
        </p:nvSpPr>
        <p:spPr>
          <a:xfrm rot="2700000">
            <a:off x="283642" y="-78311"/>
            <a:ext cx="1216800" cy="1216800"/>
          </a:xfrm>
          <a:prstGeom prst="rect">
            <a:avLst/>
          </a:prstGeom>
          <a:noFill/>
          <a:ln w="19050">
            <a:solidFill>
              <a:srgbClr val="3B64DA"/>
            </a:solid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0" name="矩形 9"/>
          <p:cNvSpPr/>
          <p:nvPr/>
        </p:nvSpPr>
        <p:spPr>
          <a:xfrm rot="2700000">
            <a:off x="780606" y="2341779"/>
            <a:ext cx="1619549" cy="1619549"/>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2" name="菱形 11"/>
          <p:cNvSpPr>
            <a:spLocks noChangeAspect="1"/>
          </p:cNvSpPr>
          <p:nvPr/>
        </p:nvSpPr>
        <p:spPr>
          <a:xfrm>
            <a:off x="508635" y="2078355"/>
            <a:ext cx="2158365" cy="2138045"/>
          </a:xfrm>
          <a:prstGeom prst="diamond">
            <a:avLst/>
          </a:prstGeom>
          <a:blipFill rotWithShape="1">
            <a:blip r:embed="rId5"/>
            <a:stretch>
              <a:fillRect/>
            </a:stretch>
          </a:blip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15" name="矩形 14"/>
          <p:cNvSpPr/>
          <p:nvPr/>
        </p:nvSpPr>
        <p:spPr>
          <a:xfrm rot="2700000">
            <a:off x="753279" y="1584773"/>
            <a:ext cx="1182276" cy="1182276"/>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6" name="矩形 15"/>
          <p:cNvSpPr/>
          <p:nvPr/>
        </p:nvSpPr>
        <p:spPr>
          <a:xfrm rot="2700000">
            <a:off x="2710609" y="3018784"/>
            <a:ext cx="1201831" cy="1201831"/>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9" name="矩形 18"/>
          <p:cNvSpPr/>
          <p:nvPr/>
        </p:nvSpPr>
        <p:spPr>
          <a:xfrm rot="2700000">
            <a:off x="1369060" y="1175385"/>
            <a:ext cx="1957070" cy="1957070"/>
          </a:xfrm>
          <a:prstGeom prst="rect">
            <a:avLst/>
          </a:prstGeom>
          <a:solidFill>
            <a:srgbClr val="7FA6F2"/>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6" name="菱形 25"/>
          <p:cNvSpPr>
            <a:spLocks noChangeAspect="1"/>
          </p:cNvSpPr>
          <p:nvPr/>
        </p:nvSpPr>
        <p:spPr>
          <a:xfrm>
            <a:off x="2519045" y="2825750"/>
            <a:ext cx="1606550" cy="1588135"/>
          </a:xfrm>
          <a:prstGeom prst="diamond">
            <a:avLst/>
          </a:prstGeom>
          <a:blipFill rotWithShape="1">
            <a:blip r:embed="rId6"/>
            <a:stretch>
              <a:fillRect/>
            </a:stretch>
          </a:blip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pic>
        <p:nvPicPr>
          <p:cNvPr id="27" name="图片 26" descr="8c3b413800f64c245bf708982ae5c944"/>
          <p:cNvPicPr>
            <a:picLocks noChangeAspect="1"/>
          </p:cNvPicPr>
          <p:nvPr/>
        </p:nvPicPr>
        <p:blipFill>
          <a:blip r:embed="rId7"/>
          <a:stretch>
            <a:fillRect/>
          </a:stretch>
        </p:blipFill>
        <p:spPr>
          <a:xfrm>
            <a:off x="1017270" y="819150"/>
            <a:ext cx="2656205" cy="2657475"/>
          </a:xfrm>
          <a:prstGeom prst="diamond">
            <a:avLst/>
          </a:prstGeom>
        </p:spPr>
      </p:pic>
      <p:sp>
        <p:nvSpPr>
          <p:cNvPr id="29" name="直角三角形 28"/>
          <p:cNvSpPr/>
          <p:nvPr/>
        </p:nvSpPr>
        <p:spPr>
          <a:xfrm rot="13500000">
            <a:off x="-1221833" y="-203998"/>
            <a:ext cx="2411591" cy="2411591"/>
          </a:xfrm>
          <a:prstGeom prst="rtTriangle">
            <a:avLst/>
          </a:prstGeom>
          <a:solidFill>
            <a:srgbClr val="80A6F2"/>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a:off x="0" y="1"/>
            <a:ext cx="5143500" cy="5143500"/>
          </a:xfrm>
          <a:prstGeom prst="rtTriangle">
            <a:avLst/>
          </a:prstGeom>
          <a:solidFill>
            <a:schemeClr val="accent5">
              <a:lumMod val="60000"/>
              <a:lumOff val="40000"/>
            </a:schemeClr>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20" name="直角三角形 19"/>
          <p:cNvSpPr/>
          <p:nvPr/>
        </p:nvSpPr>
        <p:spPr>
          <a:xfrm rot="13500000">
            <a:off x="-1322540" y="1944458"/>
            <a:ext cx="2645081" cy="2645081"/>
          </a:xfrm>
          <a:prstGeom prst="rtTriangle">
            <a:avLst/>
          </a:prstGeom>
          <a:solidFill>
            <a:srgbClr val="3B64DA"/>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3" name="直角三角形 2"/>
          <p:cNvSpPr/>
          <p:nvPr/>
        </p:nvSpPr>
        <p:spPr>
          <a:xfrm rot="13500000">
            <a:off x="-926595" y="383808"/>
            <a:ext cx="1853190" cy="1853190"/>
          </a:xfrm>
          <a:prstGeom prst="rtTriangle">
            <a:avLst/>
          </a:prstGeom>
          <a:solidFill>
            <a:srgbClr val="7FA6F2"/>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5" name="矩形 4"/>
          <p:cNvSpPr/>
          <p:nvPr/>
        </p:nvSpPr>
        <p:spPr>
          <a:xfrm rot="2700000">
            <a:off x="780606" y="2341779"/>
            <a:ext cx="1619549" cy="1619549"/>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3" name="矩形 12"/>
          <p:cNvSpPr/>
          <p:nvPr/>
        </p:nvSpPr>
        <p:spPr>
          <a:xfrm>
            <a:off x="4989262" y="1828579"/>
            <a:ext cx="3501390" cy="398780"/>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a:ln>
                  <a:noFill/>
                </a:ln>
                <a:solidFill>
                  <a:srgbClr val="3C4D63"/>
                </a:solidFill>
                <a:effectLst/>
                <a:uLnTx/>
                <a:uFillTx/>
                <a:latin typeface="黑体" panose="02010609060101010101" charset="-122"/>
                <a:ea typeface="黑体" panose="02010609060101010101" charset="-122"/>
                <a:cs typeface="黑体" panose="02010609060101010101" charset="-122"/>
              </a:rPr>
              <a:t>首页页头页尾及定位导航制作</a:t>
            </a:r>
          </a:p>
        </p:txBody>
      </p:sp>
      <p:sp>
        <p:nvSpPr>
          <p:cNvPr id="15" name="矩形 14"/>
          <p:cNvSpPr/>
          <p:nvPr/>
        </p:nvSpPr>
        <p:spPr>
          <a:xfrm>
            <a:off x="4989262" y="2951911"/>
            <a:ext cx="1960880" cy="398780"/>
          </a:xfrm>
          <a:prstGeom prst="rect">
            <a:avLst/>
          </a:prstGeom>
        </p:spPr>
        <p:txBody>
          <a:bodyPr wrap="none">
            <a:spAutoFit/>
          </a:bodyPr>
          <a:lstStyle/>
          <a:p>
            <a:pPr lvl="0" algn="l" defTabSz="685800">
              <a:defRPr/>
            </a:pPr>
            <a:r>
              <a:rPr lang="zh-CN" altLang="en-US" sz="2000">
                <a:solidFill>
                  <a:schemeClr val="accent1"/>
                </a:solidFill>
                <a:latin typeface="黑体" panose="02010609060101010101" charset="-122"/>
                <a:ea typeface="黑体" panose="02010609060101010101" charset="-122"/>
                <a:cs typeface="黑体" panose="02010609060101010101" charset="-122"/>
              </a:rPr>
              <a:t>首页内容区制作</a:t>
            </a:r>
          </a:p>
        </p:txBody>
      </p:sp>
      <p:sp>
        <p:nvSpPr>
          <p:cNvPr id="26" name="菱形 25"/>
          <p:cNvSpPr/>
          <p:nvPr/>
        </p:nvSpPr>
        <p:spPr>
          <a:xfrm>
            <a:off x="4153535" y="1701800"/>
            <a:ext cx="790575" cy="731520"/>
          </a:xfrm>
          <a:prstGeom prst="diamond">
            <a:avLst/>
          </a:prstGeom>
          <a:solidFill>
            <a:srgbClr val="3D74EB"/>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a:latin typeface="黑体" panose="02010609060101010101" charset="-122"/>
                <a:ea typeface="黑体" panose="02010609060101010101" charset="-122"/>
                <a:cs typeface="黑体" panose="02010609060101010101" charset="-122"/>
              </a:rPr>
              <a:t>1</a:t>
            </a:r>
          </a:p>
        </p:txBody>
      </p:sp>
      <p:sp>
        <p:nvSpPr>
          <p:cNvPr id="18" name="矩形 17"/>
          <p:cNvSpPr/>
          <p:nvPr/>
        </p:nvSpPr>
        <p:spPr>
          <a:xfrm rot="2700000">
            <a:off x="1405046" y="1190427"/>
            <a:ext cx="1927175" cy="1927175"/>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9" name="PA_矩形 7"/>
          <p:cNvSpPr/>
          <p:nvPr>
            <p:custDataLst>
              <p:tags r:id="rId1"/>
            </p:custDataLst>
          </p:nvPr>
        </p:nvSpPr>
        <p:spPr>
          <a:xfrm>
            <a:off x="1715853" y="1503595"/>
            <a:ext cx="1305560" cy="768350"/>
          </a:xfrm>
          <a:prstGeom prst="rect">
            <a:avLst/>
          </a:prstGeom>
        </p:spPr>
        <p:txBody>
          <a:bodyPr wrap="none">
            <a:spAutoFit/>
          </a:bodyPr>
          <a:lstStyle/>
          <a:p>
            <a:pPr marL="0" marR="0" lvl="0" indent="0" algn="ctr" defTabSz="685800" rtl="0" eaLnBrk="1" fontAlgn="auto" latinLnBrk="0" hangingPunct="1">
              <a:lnSpc>
                <a:spcPct val="100000"/>
              </a:lnSpc>
              <a:spcBef>
                <a:spcPts val="0"/>
              </a:spcBef>
              <a:spcAft>
                <a:spcPts val="0"/>
              </a:spcAft>
              <a:buClrTx/>
              <a:buSzTx/>
              <a:buFontTx/>
              <a:buNone/>
              <a:defRPr/>
            </a:pPr>
            <a:r>
              <a:rPr lang="zh-CN" altLang="en-US" sz="4400" b="1" kern="0">
                <a:solidFill>
                  <a:schemeClr val="bg1"/>
                </a:solidFill>
                <a:latin typeface="黑体" panose="02010609060101010101" charset="-122"/>
                <a:ea typeface="黑体" panose="02010609060101010101" charset="-122"/>
                <a:cs typeface="黑体" panose="02010609060101010101" charset="-122"/>
              </a:rPr>
              <a:t>目录</a:t>
            </a:r>
            <a:endParaRPr kumimoji="0" lang="zh-CN" altLang="en-US" sz="1200" b="0" i="0" u="none" strike="noStrike" kern="0" cap="none" spc="0" normalizeH="0" baseline="0" noProof="0">
              <a:ln>
                <a:noFill/>
              </a:ln>
              <a:solidFill>
                <a:schemeClr val="bg1"/>
              </a:solidFill>
              <a:effectLst/>
              <a:uLnTx/>
              <a:uFillTx/>
              <a:latin typeface="黑体" panose="02010609060101010101" charset="-122"/>
              <a:ea typeface="黑体" panose="02010609060101010101" charset="-122"/>
              <a:cs typeface="黑体" panose="02010609060101010101" charset="-122"/>
            </a:endParaRPr>
          </a:p>
        </p:txBody>
      </p:sp>
      <p:sp>
        <p:nvSpPr>
          <p:cNvPr id="25" name="PA_矩形 7"/>
          <p:cNvSpPr/>
          <p:nvPr>
            <p:custDataLst>
              <p:tags r:id="rId2"/>
            </p:custDataLst>
          </p:nvPr>
        </p:nvSpPr>
        <p:spPr>
          <a:xfrm>
            <a:off x="1662514" y="2201377"/>
            <a:ext cx="1412240" cy="460375"/>
          </a:xfrm>
          <a:prstGeom prst="rect">
            <a:avLst/>
          </a:prstGeom>
        </p:spPr>
        <p:txBody>
          <a:bodyPr wrap="none">
            <a:spAutoFit/>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2400" b="1" kern="0">
                <a:solidFill>
                  <a:schemeClr val="bg1"/>
                </a:solidFill>
                <a:latin typeface="黑体" panose="02010609060101010101" charset="-122"/>
                <a:ea typeface="黑体" panose="02010609060101010101" charset="-122"/>
                <a:cs typeface="黑体" panose="02010609060101010101" charset="-122"/>
              </a:rPr>
              <a:t>CONTENTS</a:t>
            </a:r>
            <a:endParaRPr kumimoji="0" lang="zh-CN" altLang="en-US" sz="800" b="0" i="0" u="none" strike="noStrike" kern="0" cap="none" spc="0" normalizeH="0" baseline="0" noProof="0">
              <a:ln>
                <a:noFill/>
              </a:ln>
              <a:solidFill>
                <a:schemeClr val="bg1"/>
              </a:solidFill>
              <a:effectLst/>
              <a:uLnTx/>
              <a:uFillTx/>
              <a:latin typeface="黑体" panose="02010609060101010101" charset="-122"/>
              <a:ea typeface="黑体" panose="02010609060101010101" charset="-122"/>
              <a:cs typeface="黑体" panose="02010609060101010101" charset="-122"/>
            </a:endParaRPr>
          </a:p>
        </p:txBody>
      </p:sp>
      <p:sp>
        <p:nvSpPr>
          <p:cNvPr id="4" name="菱形 3"/>
          <p:cNvSpPr/>
          <p:nvPr/>
        </p:nvSpPr>
        <p:spPr>
          <a:xfrm>
            <a:off x="4153535" y="2774950"/>
            <a:ext cx="790575" cy="731520"/>
          </a:xfrm>
          <a:prstGeom prst="diamond">
            <a:avLst/>
          </a:prstGeom>
          <a:solidFill>
            <a:srgbClr val="7FA6F2"/>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a:latin typeface="黑体" panose="02010609060101010101" charset="-122"/>
                <a:ea typeface="黑体" panose="02010609060101010101" charset="-122"/>
                <a:cs typeface="黑体" panose="02010609060101010101" charset="-122"/>
              </a:rPr>
              <a:t>2</a:t>
            </a: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rot="5400000">
            <a:off x="3608070" y="-2000885"/>
            <a:ext cx="1927225" cy="9144000"/>
          </a:xfrm>
          <a:prstGeom prst="rect">
            <a:avLst/>
          </a:prstGeom>
          <a:solidFill>
            <a:srgbClr val="3B64DA"/>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7C92B0"/>
              </a:solidFill>
              <a:cs typeface="黑体" panose="02010609060101010101" charset="-122"/>
            </a:endParaRPr>
          </a:p>
        </p:txBody>
      </p:sp>
      <p:sp>
        <p:nvSpPr>
          <p:cNvPr id="18" name="PA_矩形 7"/>
          <p:cNvSpPr/>
          <p:nvPr>
            <p:custDataLst>
              <p:tags r:id="rId1"/>
            </p:custDataLst>
          </p:nvPr>
        </p:nvSpPr>
        <p:spPr>
          <a:xfrm>
            <a:off x="268277" y="2263949"/>
            <a:ext cx="8608060" cy="706755"/>
          </a:xfrm>
          <a:prstGeom prst="rect">
            <a:avLst/>
          </a:prstGeom>
        </p:spPr>
        <p:txBody>
          <a:bodyPr wrap="none">
            <a:spAutoFit/>
          </a:bodyPr>
          <a:lstStyle/>
          <a:p>
            <a:pPr lvl="0" algn="l" defTabSz="685800">
              <a:defRPr/>
            </a:pPr>
            <a:r>
              <a:rPr sz="4000" b="1" kern="0">
                <a:solidFill>
                  <a:schemeClr val="bg1"/>
                </a:solidFill>
                <a:latin typeface="黑体" panose="02010609060101010101" charset="-122"/>
                <a:ea typeface="黑体" panose="02010609060101010101" charset="-122"/>
                <a:cs typeface="黑体" panose="02010609060101010101" charset="-122"/>
              </a:rPr>
              <a:t>项目七 首页页头页尾及定位导航制作</a:t>
            </a:r>
            <a:endParaRPr lang="zh-CN" altLang="en-US" sz="4000" b="1" kern="0">
              <a:solidFill>
                <a:schemeClr val="bg1"/>
              </a:solidFill>
              <a:latin typeface="黑体" panose="02010609060101010101" charset="-122"/>
              <a:ea typeface="黑体" panose="02010609060101010101" charset="-122"/>
              <a:cs typeface="黑体" panose="02010609060101010101" charset="-122"/>
            </a:endParaRP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30" name="矩形 29"/>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31" name="矩形 30"/>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32" name="矩形 31"/>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 name="PA_矩形 7"/>
          <p:cNvSpPr/>
          <p:nvPr>
            <p:custDataLst>
              <p:tags r:id="rId1"/>
            </p:custDataLst>
          </p:nvPr>
        </p:nvSpPr>
        <p:spPr>
          <a:xfrm>
            <a:off x="944049" y="238675"/>
            <a:ext cx="1407160" cy="460375"/>
          </a:xfrm>
          <a:prstGeom prst="rect">
            <a:avLst/>
          </a:prstGeom>
        </p:spPr>
        <p:txBody>
          <a:bodyPr wrap="non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项目背景</a:t>
            </a:r>
          </a:p>
        </p:txBody>
      </p:sp>
      <p:pic>
        <p:nvPicPr>
          <p:cNvPr id="11" name="图片 10" descr="C:\Users\Bonnie\Desktop\src=http _fbimg.fangxinxue.net_plan_202108_27_163006392973574.jpeg&amp;refer=http _fbimg.fangxinxue.net&amp;app=2002&amp;size=f9999,10000&amp;q=a80&amp;n=0&amp;g=0n&amp;fmt=jpeg.jpgsrc=http _fbimg.fangxinxue.net_plan_202108_27_163006392973574.jpeg&amp;refer=http _fbimg.fangxinxue.net&amp;app=2002&amp;size=f9999,10000&amp;q=a80&amp;n=0&amp;g=0n&amp;fmt=jpeg"/>
          <p:cNvPicPr>
            <a:picLocks noChangeAspect="1"/>
          </p:cNvPicPr>
          <p:nvPr>
            <p:custDataLst>
              <p:tags r:id="rId2"/>
            </p:custDataLst>
          </p:nvPr>
        </p:nvPicPr>
        <p:blipFill rotWithShape="1">
          <a:blip r:embed="rId5"/>
          <a:srcRect/>
          <a:stretch>
            <a:fillRect/>
          </a:stretch>
        </p:blipFill>
        <p:spPr>
          <a:xfrm>
            <a:off x="5547995" y="1853565"/>
            <a:ext cx="3206750" cy="2136775"/>
          </a:xfrm>
          <a:prstGeom prst="rect">
            <a:avLst/>
          </a:prstGeom>
          <a:solidFill>
            <a:schemeClr val="accent1"/>
          </a:solidFill>
          <a:ln>
            <a:noFill/>
          </a:ln>
          <a:effectLst>
            <a:outerShdw blurRad="101600" dist="101600" dir="5400000" algn="t" rotWithShape="0">
              <a:prstClr val="black">
                <a:alpha val="40000"/>
              </a:prstClr>
            </a:outerShdw>
          </a:effectLst>
        </p:spPr>
      </p:pic>
      <p:sp>
        <p:nvSpPr>
          <p:cNvPr id="13" name="L 形 12"/>
          <p:cNvSpPr/>
          <p:nvPr/>
        </p:nvSpPr>
        <p:spPr>
          <a:xfrm rot="16200000">
            <a:off x="3912235" y="3415030"/>
            <a:ext cx="1462405" cy="1402715"/>
          </a:xfrm>
          <a:prstGeom prst="corner">
            <a:avLst>
              <a:gd name="adj1" fmla="val 8012"/>
              <a:gd name="adj2" fmla="val 9506"/>
            </a:avLst>
          </a:prstGeom>
          <a:solidFill>
            <a:srgbClr val="7FA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16" name="文本框 15"/>
          <p:cNvSpPr txBox="1"/>
          <p:nvPr/>
        </p:nvSpPr>
        <p:spPr>
          <a:xfrm>
            <a:off x="586105" y="1113155"/>
            <a:ext cx="4642485" cy="3646170"/>
          </a:xfrm>
          <a:prstGeom prst="rect">
            <a:avLst/>
          </a:prstGeom>
          <a:noFill/>
        </p:spPr>
        <p:txBody>
          <a:bodyPr wrap="square" rtlCol="0">
            <a:spAutoFit/>
          </a:bodyPr>
          <a:lstStyle/>
          <a:p>
            <a:pPr indent="355600" fontAlgn="auto">
              <a:lnSpc>
                <a:spcPct val="150000"/>
              </a:lnSpc>
              <a:extLst>
                <a:ext uri="{35155182-B16C-46BC-9424-99874614C6A1}">
                  <wpsdc:indentchars xmlns:wpsdc="http://www.wps.cn/officeDocument/2017/drawingmlCustomData" xmlns="" val="200" checksum="3837665281"/>
                </a:ext>
              </a:extLst>
            </a:pPr>
            <a:r>
              <a:rPr sz="1400">
                <a:latin typeface="黑体" panose="02010609060101010101" charset="-122"/>
                <a:ea typeface="黑体" panose="02010609060101010101" charset="-122"/>
                <a:cs typeface="黑体" panose="02010609060101010101" charset="-122"/>
              </a:rPr>
              <a:t>在网站中每一个页面都会有页头和页尾，所以制作一个漂亮的页头和页尾就显得尤为重要，它们也代表着网站的形象。</a:t>
            </a:r>
          </a:p>
          <a:p>
            <a:pPr indent="355600" fontAlgn="auto">
              <a:lnSpc>
                <a:spcPct val="150000"/>
              </a:lnSpc>
              <a:extLst>
                <a:ext uri="{35155182-B16C-46BC-9424-99874614C6A1}">
                  <wpsdc:indentchars xmlns:wpsdc="http://www.wps.cn/officeDocument/2017/drawingmlCustomData" xmlns="" val="200" checksum="3837665281"/>
                </a:ext>
              </a:extLst>
            </a:pPr>
            <a:r>
              <a:rPr sz="1400">
                <a:latin typeface="黑体" panose="02010609060101010101" charset="-122"/>
                <a:ea typeface="黑体" panose="02010609060101010101" charset="-122"/>
                <a:cs typeface="黑体" panose="02010609060101010101" charset="-122"/>
              </a:rPr>
              <a:t>电商网站中的页头分为左右两部分，左边为登录注册及定位信息，右边为商家中心、常购清单、我的订单、申请开票、帮助中心，其页面实现可以使用两个列表完成。</a:t>
            </a:r>
          </a:p>
          <a:p>
            <a:pPr indent="355600" fontAlgn="auto">
              <a:lnSpc>
                <a:spcPct val="150000"/>
              </a:lnSpc>
              <a:extLst>
                <a:ext uri="{35155182-B16C-46BC-9424-99874614C6A1}">
                  <wpsdc:indentchars xmlns:wpsdc="http://www.wps.cn/officeDocument/2017/drawingmlCustomData" xmlns="" val="200" checksum="3837665281"/>
                </a:ext>
              </a:extLst>
            </a:pPr>
            <a:r>
              <a:rPr sz="1400">
                <a:latin typeface="黑体" panose="02010609060101010101" charset="-122"/>
                <a:ea typeface="黑体" panose="02010609060101010101" charset="-122"/>
                <a:cs typeface="黑体" panose="02010609060101010101" charset="-122"/>
              </a:rPr>
              <a:t>页面底部分为底部导航与版权信息模块，底部导航分为关于我们、购物指南、商务合作、配送信息四个模块，每一个模块都可以使用一个列表实现，但是要注意的是四个列表并排显示需要设置列表的浮动，版权信息模块为两行文字居中显示，其页面实现可以使用两个div实现。</a:t>
            </a: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31" name="矩形 30"/>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32" name="矩形 31"/>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34" name="矩形 33"/>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6" name="矩形 5"/>
          <p:cNvSpPr/>
          <p:nvPr/>
        </p:nvSpPr>
        <p:spPr>
          <a:xfrm>
            <a:off x="1159510" y="1267460"/>
            <a:ext cx="7408545" cy="124777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7" name="矩形 6"/>
          <p:cNvSpPr/>
          <p:nvPr/>
        </p:nvSpPr>
        <p:spPr>
          <a:xfrm>
            <a:off x="944245" y="1130935"/>
            <a:ext cx="647065" cy="647065"/>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37" name="矩形 36"/>
          <p:cNvSpPr/>
          <p:nvPr/>
        </p:nvSpPr>
        <p:spPr>
          <a:xfrm>
            <a:off x="1684020" y="1476375"/>
            <a:ext cx="6884035" cy="829945"/>
          </a:xfrm>
          <a:prstGeom prst="rect">
            <a:avLst/>
          </a:prstGeom>
        </p:spPr>
        <p:txBody>
          <a:bodyPr wrap="square">
            <a:spAutoFit/>
          </a:bodyPr>
          <a:lstStyle/>
          <a:p>
            <a:pPr defTabSz="685800">
              <a:lnSpc>
                <a:spcPct val="150000"/>
              </a:lnSpc>
              <a:buClr>
                <a:srgbClr val="E7E6E6">
                  <a:lumMod val="10000"/>
                </a:srgbClr>
              </a:buClr>
            </a:pPr>
            <a:r>
              <a:rPr sz="1600">
                <a:solidFill>
                  <a:schemeClr val="bg1">
                    <a:lumMod val="50000"/>
                  </a:schemeClr>
                </a:solidFill>
                <a:latin typeface="黑体" panose="02010609060101010101" charset="-122"/>
                <a:ea typeface="黑体" panose="02010609060101010101" charset="-122"/>
                <a:cs typeface="+mn-ea"/>
              </a:rPr>
              <a:t>本章节的主要任务为制作首页的公共展示部分包括页头、页尾等，为了实现这些页面效果，还需要掌握CSS的定位布局等知识，故主要研究内容如下：</a:t>
            </a:r>
            <a:endParaRPr lang="zh-CN" altLang="en-US" sz="1600">
              <a:solidFill>
                <a:schemeClr val="bg1">
                  <a:lumMod val="50000"/>
                </a:schemeClr>
              </a:solidFill>
              <a:latin typeface="黑体" panose="02010609060101010101" charset="-122"/>
              <a:ea typeface="黑体" panose="02010609060101010101" charset="-122"/>
              <a:cs typeface="+mn-ea"/>
            </a:endParaRPr>
          </a:p>
        </p:txBody>
      </p:sp>
      <p:grpSp>
        <p:nvGrpSpPr>
          <p:cNvPr id="58" name="组合 57"/>
          <p:cNvGrpSpPr/>
          <p:nvPr/>
        </p:nvGrpSpPr>
        <p:grpSpPr>
          <a:xfrm>
            <a:off x="1077595" y="1275080"/>
            <a:ext cx="359410" cy="359410"/>
            <a:chOff x="3191434" y="2145028"/>
            <a:chExt cx="359165" cy="359165"/>
          </a:xfrm>
          <a:solidFill>
            <a:schemeClr val="bg1"/>
          </a:solidFill>
        </p:grpSpPr>
        <p:sp>
          <p:nvSpPr>
            <p:cNvPr id="59"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黑体" panose="02010609060101010101" charset="-122"/>
                <a:cs typeface="黑体" panose="02010609060101010101" charset="-122"/>
                <a:sym typeface="黑体" panose="02010609060101010101" charset="-122"/>
              </a:endParaRPr>
            </a:p>
          </p:txBody>
        </p:sp>
        <p:sp>
          <p:nvSpPr>
            <p:cNvPr id="60"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黑体" panose="02010609060101010101" charset="-122"/>
                <a:cs typeface="黑体" panose="02010609060101010101" charset="-122"/>
                <a:sym typeface="黑体" panose="02010609060101010101" charset="-122"/>
              </a:endParaRPr>
            </a:p>
          </p:txBody>
        </p:sp>
        <p:sp>
          <p:nvSpPr>
            <p:cNvPr id="61"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黑体" panose="02010609060101010101" charset="-122"/>
                <a:cs typeface="黑体" panose="02010609060101010101" charset="-122"/>
                <a:sym typeface="黑体" panose="02010609060101010101" charset="-122"/>
              </a:endParaRPr>
            </a:p>
          </p:txBody>
        </p:sp>
      </p:grpSp>
      <p:sp>
        <p:nvSpPr>
          <p:cNvPr id="2" name="PA_矩形 7"/>
          <p:cNvSpPr/>
          <p:nvPr>
            <p:custDataLst>
              <p:tags r:id="rId1"/>
            </p:custDataLst>
          </p:nvPr>
        </p:nvSpPr>
        <p:spPr>
          <a:xfrm>
            <a:off x="944049" y="238675"/>
            <a:ext cx="1407160" cy="460375"/>
          </a:xfrm>
          <a:prstGeom prst="rect">
            <a:avLst/>
          </a:prstGeom>
        </p:spPr>
        <p:txBody>
          <a:bodyPr wrap="non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研究内容</a:t>
            </a:r>
          </a:p>
        </p:txBody>
      </p:sp>
      <p:sp>
        <p:nvSpPr>
          <p:cNvPr id="101" name="文本框 100"/>
          <p:cNvSpPr txBox="1"/>
          <p:nvPr/>
        </p:nvSpPr>
        <p:spPr>
          <a:xfrm>
            <a:off x="3822700" y="2677160"/>
            <a:ext cx="2082800" cy="337185"/>
          </a:xfrm>
          <a:prstGeom prst="rect">
            <a:avLst/>
          </a:prstGeom>
          <a:noFill/>
          <a:ln w="9525">
            <a:noFill/>
          </a:ln>
        </p:spPr>
        <p:txBody>
          <a:bodyPr wrap="square">
            <a:spAutoFit/>
          </a:bodyPr>
          <a:lstStyle/>
          <a:p>
            <a:pPr indent="0" fontAlgn="auto"/>
            <a:r>
              <a:rPr sz="1600" b="0">
                <a:latin typeface="黑体" panose="02010609060101010101" charset="-122"/>
                <a:ea typeface="黑体" panose="02010609060101010101" charset="-122"/>
                <a:cs typeface="黑体" panose="02010609060101010101" charset="-122"/>
              </a:rPr>
              <a:t>CSS的定位布局</a:t>
            </a:r>
            <a:endParaRPr lang="zh-CN" altLang="en-US" sz="1600">
              <a:latin typeface="黑体" panose="02010609060101010101" charset="-122"/>
              <a:ea typeface="黑体" panose="02010609060101010101" charset="-122"/>
              <a:cs typeface="黑体" panose="02010609060101010101" charset="-122"/>
            </a:endParaRPr>
          </a:p>
        </p:txBody>
      </p:sp>
      <p:sp>
        <p:nvSpPr>
          <p:cNvPr id="3" name="文本框 2"/>
          <p:cNvSpPr txBox="1"/>
          <p:nvPr/>
        </p:nvSpPr>
        <p:spPr>
          <a:xfrm>
            <a:off x="4101465" y="3263900"/>
            <a:ext cx="2011680" cy="337185"/>
          </a:xfrm>
          <a:prstGeom prst="rect">
            <a:avLst/>
          </a:prstGeom>
          <a:noFill/>
        </p:spPr>
        <p:txBody>
          <a:bodyPr wrap="none" rtlCol="0" anchor="t">
            <a:spAutoFit/>
          </a:bodyPr>
          <a:lstStyle/>
          <a:p>
            <a:pPr indent="0" algn="l" fontAlgn="auto"/>
            <a:r>
              <a:rPr sz="1600">
                <a:latin typeface="黑体" panose="02010609060101010101" charset="-122"/>
                <a:ea typeface="黑体" panose="02010609060101010101" charset="-122"/>
                <a:cs typeface="黑体" panose="02010609060101010101" charset="-122"/>
                <a:sym typeface="+mn-ea"/>
              </a:rPr>
              <a:t>首页页头部分的制作</a:t>
            </a:r>
            <a:endParaRPr lang="zh-CN" altLang="en-US" sz="1600">
              <a:latin typeface="黑体" panose="02010609060101010101" charset="-122"/>
              <a:ea typeface="黑体" panose="02010609060101010101" charset="-122"/>
              <a:cs typeface="黑体" panose="02010609060101010101" charset="-122"/>
            </a:endParaRPr>
          </a:p>
        </p:txBody>
      </p:sp>
      <p:sp>
        <p:nvSpPr>
          <p:cNvPr id="10" name="文本框 9"/>
          <p:cNvSpPr txBox="1"/>
          <p:nvPr/>
        </p:nvSpPr>
        <p:spPr>
          <a:xfrm>
            <a:off x="4101465" y="3940175"/>
            <a:ext cx="2011680" cy="337185"/>
          </a:xfrm>
          <a:prstGeom prst="rect">
            <a:avLst/>
          </a:prstGeom>
          <a:noFill/>
        </p:spPr>
        <p:txBody>
          <a:bodyPr wrap="none" rtlCol="0" anchor="t">
            <a:spAutoFit/>
          </a:bodyPr>
          <a:lstStyle/>
          <a:p>
            <a:pPr indent="0" algn="l" fontAlgn="auto"/>
            <a:r>
              <a:rPr sz="1600">
                <a:latin typeface="黑体" panose="02010609060101010101" charset="-122"/>
                <a:ea typeface="黑体" panose="02010609060101010101" charset="-122"/>
                <a:cs typeface="黑体" panose="02010609060101010101" charset="-122"/>
                <a:sym typeface="+mn-ea"/>
              </a:rPr>
              <a:t>首页页尾部分的制作</a:t>
            </a:r>
            <a:endParaRPr lang="zh-CN" altLang="en-US" sz="1600">
              <a:latin typeface="黑体" panose="02010609060101010101" charset="-122"/>
              <a:ea typeface="黑体" panose="02010609060101010101" charset="-122"/>
              <a:cs typeface="黑体" panose="02010609060101010101" charset="-122"/>
            </a:endParaRPr>
          </a:p>
        </p:txBody>
      </p:sp>
      <p:sp>
        <p:nvSpPr>
          <p:cNvPr id="15" name="文本框 14"/>
          <p:cNvSpPr txBox="1"/>
          <p:nvPr/>
        </p:nvSpPr>
        <p:spPr>
          <a:xfrm>
            <a:off x="3917315" y="4541520"/>
            <a:ext cx="2418080" cy="337185"/>
          </a:xfrm>
          <a:prstGeom prst="rect">
            <a:avLst/>
          </a:prstGeom>
          <a:noFill/>
        </p:spPr>
        <p:txBody>
          <a:bodyPr wrap="none" rtlCol="0" anchor="t">
            <a:spAutoFit/>
          </a:bodyPr>
          <a:lstStyle/>
          <a:p>
            <a:pPr indent="0" algn="l" fontAlgn="auto"/>
            <a:r>
              <a:rPr sz="1600">
                <a:latin typeface="黑体" panose="02010609060101010101" charset="-122"/>
                <a:ea typeface="黑体" panose="02010609060101010101" charset="-122"/>
                <a:cs typeface="黑体" panose="02010609060101010101" charset="-122"/>
                <a:sym typeface="+mn-ea"/>
              </a:rPr>
              <a:t>首页定位导航部分的制作</a:t>
            </a:r>
            <a:endParaRPr lang="zh-CN" altLang="en-US" sz="1600">
              <a:latin typeface="黑体" panose="02010609060101010101" charset="-122"/>
              <a:ea typeface="黑体" panose="02010609060101010101" charset="-122"/>
              <a:cs typeface="黑体" panose="02010609060101010101" charset="-122"/>
            </a:endParaRPr>
          </a:p>
        </p:txBody>
      </p:sp>
      <p:sp>
        <p:nvSpPr>
          <p:cNvPr id="16" name="椭圆 15"/>
          <p:cNvSpPr/>
          <p:nvPr/>
        </p:nvSpPr>
        <p:spPr>
          <a:xfrm>
            <a:off x="1238885" y="2641600"/>
            <a:ext cx="2298065" cy="2237105"/>
          </a:xfrm>
          <a:prstGeom prst="ellipse">
            <a:avLst/>
          </a:prstGeom>
          <a:solidFill>
            <a:srgbClr val="E8F0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黑体" panose="02010609060101010101" charset="-122"/>
            </a:endParaRPr>
          </a:p>
        </p:txBody>
      </p:sp>
      <p:sp>
        <p:nvSpPr>
          <p:cNvPr id="17" name="椭圆 16"/>
          <p:cNvSpPr/>
          <p:nvPr/>
        </p:nvSpPr>
        <p:spPr>
          <a:xfrm>
            <a:off x="1436370" y="2825750"/>
            <a:ext cx="1902460" cy="1851660"/>
          </a:xfrm>
          <a:prstGeom prst="ellipse">
            <a:avLst/>
          </a:prstGeom>
          <a:blipFill dpi="0" rotWithShape="1">
            <a:blip r:embed="rId3"/>
            <a:srcRect/>
            <a:stretch>
              <a:fillRect/>
            </a:stretch>
          </a:bli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黑体" panose="02010609060101010101" charset="-122"/>
            </a:endParaRPr>
          </a:p>
        </p:txBody>
      </p:sp>
      <p:sp>
        <p:nvSpPr>
          <p:cNvPr id="18" name="弧形 17"/>
          <p:cNvSpPr/>
          <p:nvPr/>
        </p:nvSpPr>
        <p:spPr>
          <a:xfrm>
            <a:off x="1894205" y="2520315"/>
            <a:ext cx="2093595" cy="2479675"/>
          </a:xfrm>
          <a:prstGeom prst="arc">
            <a:avLst>
              <a:gd name="adj1" fmla="val 17209533"/>
              <a:gd name="adj2" fmla="val 4386527"/>
            </a:avLst>
          </a:prstGeom>
          <a:ln w="19050">
            <a:gradFill>
              <a:gsLst>
                <a:gs pos="0">
                  <a:schemeClr val="accent1">
                    <a:lumMod val="5000"/>
                    <a:lumOff val="95000"/>
                  </a:schemeClr>
                </a:gs>
                <a:gs pos="35000">
                  <a:schemeClr val="accent1">
                    <a:lumMod val="45000"/>
                    <a:lumOff val="55000"/>
                  </a:schemeClr>
                </a:gs>
                <a:gs pos="70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黑体" panose="02010609060101010101" charset="-122"/>
            </a:endParaRPr>
          </a:p>
        </p:txBody>
      </p:sp>
      <p:grpSp>
        <p:nvGrpSpPr>
          <p:cNvPr id="23" name="组合 22"/>
          <p:cNvGrpSpPr/>
          <p:nvPr/>
        </p:nvGrpSpPr>
        <p:grpSpPr>
          <a:xfrm>
            <a:off x="3561080" y="2811780"/>
            <a:ext cx="237490" cy="231140"/>
            <a:chOff x="1357833" y="1607785"/>
            <a:chExt cx="3642430" cy="3642430"/>
          </a:xfrm>
        </p:grpSpPr>
        <p:sp>
          <p:nvSpPr>
            <p:cNvPr id="24" name="椭圆 23"/>
            <p:cNvSpPr/>
            <p:nvPr/>
          </p:nvSpPr>
          <p:spPr>
            <a:xfrm>
              <a:off x="1357833" y="1607785"/>
              <a:ext cx="3642430" cy="3642430"/>
            </a:xfrm>
            <a:prstGeom prst="ellipse">
              <a:avLst/>
            </a:prstGeom>
            <a:gradFill flip="none" rotWithShape="1">
              <a:gsLst>
                <a:gs pos="0">
                  <a:schemeClr val="accent3">
                    <a:lumMod val="0"/>
                    <a:lumOff val="100000"/>
                  </a:schemeClr>
                </a:gs>
                <a:gs pos="35000">
                  <a:schemeClr val="accent3">
                    <a:lumMod val="0"/>
                    <a:lumOff val="100000"/>
                  </a:schemeClr>
                </a:gs>
                <a:gs pos="100000">
                  <a:schemeClr val="bg1">
                    <a:lumMod val="85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黑体" panose="02010609060101010101" charset="-122"/>
              </a:endParaRPr>
            </a:p>
          </p:txBody>
        </p:sp>
        <p:sp>
          <p:nvSpPr>
            <p:cNvPr id="25" name="椭圆 24"/>
            <p:cNvSpPr/>
            <p:nvPr/>
          </p:nvSpPr>
          <p:spPr>
            <a:xfrm>
              <a:off x="2173868" y="2423823"/>
              <a:ext cx="2010359" cy="2010353"/>
            </a:xfrm>
            <a:prstGeom prst="ellipse">
              <a:avLst/>
            </a:prstGeom>
            <a:solidFill>
              <a:srgbClr val="035CAC"/>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黑体" panose="02010609060101010101" charset="-122"/>
              </a:endParaRPr>
            </a:p>
          </p:txBody>
        </p:sp>
      </p:grpSp>
      <p:grpSp>
        <p:nvGrpSpPr>
          <p:cNvPr id="19" name="组合 18"/>
          <p:cNvGrpSpPr/>
          <p:nvPr/>
        </p:nvGrpSpPr>
        <p:grpSpPr>
          <a:xfrm>
            <a:off x="3804285" y="3317240"/>
            <a:ext cx="237490" cy="231140"/>
            <a:chOff x="1357833" y="1607785"/>
            <a:chExt cx="3642430" cy="3642430"/>
          </a:xfrm>
        </p:grpSpPr>
        <p:sp>
          <p:nvSpPr>
            <p:cNvPr id="22" name="椭圆 21"/>
            <p:cNvSpPr/>
            <p:nvPr/>
          </p:nvSpPr>
          <p:spPr>
            <a:xfrm>
              <a:off x="1357833" y="1607785"/>
              <a:ext cx="3642430" cy="3642430"/>
            </a:xfrm>
            <a:prstGeom prst="ellipse">
              <a:avLst/>
            </a:prstGeom>
            <a:gradFill flip="none" rotWithShape="1">
              <a:gsLst>
                <a:gs pos="0">
                  <a:schemeClr val="accent3">
                    <a:lumMod val="0"/>
                    <a:lumOff val="100000"/>
                  </a:schemeClr>
                </a:gs>
                <a:gs pos="35000">
                  <a:schemeClr val="accent3">
                    <a:lumMod val="0"/>
                    <a:lumOff val="100000"/>
                  </a:schemeClr>
                </a:gs>
                <a:gs pos="100000">
                  <a:schemeClr val="bg1">
                    <a:lumMod val="85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黑体" panose="02010609060101010101" charset="-122"/>
              </a:endParaRPr>
            </a:p>
          </p:txBody>
        </p:sp>
        <p:sp>
          <p:nvSpPr>
            <p:cNvPr id="26" name="椭圆 25"/>
            <p:cNvSpPr/>
            <p:nvPr/>
          </p:nvSpPr>
          <p:spPr>
            <a:xfrm>
              <a:off x="2173868" y="2423823"/>
              <a:ext cx="2010359" cy="2010353"/>
            </a:xfrm>
            <a:prstGeom prst="ellipse">
              <a:avLst/>
            </a:prstGeom>
            <a:solidFill>
              <a:srgbClr val="035CAC"/>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黑体" panose="02010609060101010101" charset="-122"/>
              </a:endParaRPr>
            </a:p>
          </p:txBody>
        </p:sp>
      </p:grpSp>
      <p:grpSp>
        <p:nvGrpSpPr>
          <p:cNvPr id="33" name="组合 32"/>
          <p:cNvGrpSpPr/>
          <p:nvPr/>
        </p:nvGrpSpPr>
        <p:grpSpPr>
          <a:xfrm>
            <a:off x="3804285" y="3992880"/>
            <a:ext cx="237490" cy="231140"/>
            <a:chOff x="1357833" y="1607785"/>
            <a:chExt cx="3642430" cy="3642430"/>
          </a:xfrm>
        </p:grpSpPr>
        <p:sp>
          <p:nvSpPr>
            <p:cNvPr id="35" name="椭圆 34"/>
            <p:cNvSpPr/>
            <p:nvPr/>
          </p:nvSpPr>
          <p:spPr>
            <a:xfrm>
              <a:off x="1357833" y="1607785"/>
              <a:ext cx="3642430" cy="3642430"/>
            </a:xfrm>
            <a:prstGeom prst="ellipse">
              <a:avLst/>
            </a:prstGeom>
            <a:gradFill flip="none" rotWithShape="1">
              <a:gsLst>
                <a:gs pos="0">
                  <a:schemeClr val="accent3">
                    <a:lumMod val="0"/>
                    <a:lumOff val="100000"/>
                  </a:schemeClr>
                </a:gs>
                <a:gs pos="35000">
                  <a:schemeClr val="accent3">
                    <a:lumMod val="0"/>
                    <a:lumOff val="100000"/>
                  </a:schemeClr>
                </a:gs>
                <a:gs pos="100000">
                  <a:schemeClr val="bg1">
                    <a:lumMod val="85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黑体" panose="02010609060101010101" charset="-122"/>
              </a:endParaRPr>
            </a:p>
          </p:txBody>
        </p:sp>
        <p:sp>
          <p:nvSpPr>
            <p:cNvPr id="36" name="椭圆 35"/>
            <p:cNvSpPr/>
            <p:nvPr/>
          </p:nvSpPr>
          <p:spPr>
            <a:xfrm>
              <a:off x="2173868" y="2423823"/>
              <a:ext cx="2010359" cy="2010353"/>
            </a:xfrm>
            <a:prstGeom prst="ellipse">
              <a:avLst/>
            </a:prstGeom>
            <a:solidFill>
              <a:srgbClr val="035CAC"/>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黑体" panose="02010609060101010101" charset="-122"/>
              </a:endParaRPr>
            </a:p>
          </p:txBody>
        </p:sp>
      </p:grpSp>
      <p:grpSp>
        <p:nvGrpSpPr>
          <p:cNvPr id="50" name="组合 49"/>
          <p:cNvGrpSpPr/>
          <p:nvPr/>
        </p:nvGrpSpPr>
        <p:grpSpPr>
          <a:xfrm>
            <a:off x="3561080" y="4498340"/>
            <a:ext cx="237490" cy="231140"/>
            <a:chOff x="1357833" y="1607785"/>
            <a:chExt cx="3642430" cy="3642430"/>
          </a:xfrm>
        </p:grpSpPr>
        <p:sp>
          <p:nvSpPr>
            <p:cNvPr id="51" name="椭圆 50"/>
            <p:cNvSpPr/>
            <p:nvPr/>
          </p:nvSpPr>
          <p:spPr>
            <a:xfrm>
              <a:off x="1357833" y="1607785"/>
              <a:ext cx="3642430" cy="3642430"/>
            </a:xfrm>
            <a:prstGeom prst="ellipse">
              <a:avLst/>
            </a:prstGeom>
            <a:gradFill flip="none" rotWithShape="1">
              <a:gsLst>
                <a:gs pos="0">
                  <a:schemeClr val="accent3">
                    <a:lumMod val="0"/>
                    <a:lumOff val="100000"/>
                  </a:schemeClr>
                </a:gs>
                <a:gs pos="35000">
                  <a:schemeClr val="accent3">
                    <a:lumMod val="0"/>
                    <a:lumOff val="100000"/>
                  </a:schemeClr>
                </a:gs>
                <a:gs pos="100000">
                  <a:schemeClr val="bg1">
                    <a:lumMod val="85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黑体" panose="02010609060101010101" charset="-122"/>
              </a:endParaRPr>
            </a:p>
          </p:txBody>
        </p:sp>
        <p:sp>
          <p:nvSpPr>
            <p:cNvPr id="52" name="椭圆 51"/>
            <p:cNvSpPr/>
            <p:nvPr/>
          </p:nvSpPr>
          <p:spPr>
            <a:xfrm>
              <a:off x="2173868" y="2423823"/>
              <a:ext cx="2010359" cy="2010353"/>
            </a:xfrm>
            <a:prstGeom prst="ellipse">
              <a:avLst/>
            </a:prstGeom>
            <a:solidFill>
              <a:srgbClr val="035CAC"/>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黑体" panose="02010609060101010101"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 name="PA_矩形 7"/>
          <p:cNvSpPr/>
          <p:nvPr>
            <p:custDataLst>
              <p:tags r:id="rId1"/>
            </p:custDataLst>
          </p:nvPr>
        </p:nvSpPr>
        <p:spPr>
          <a:xfrm>
            <a:off x="944049" y="238675"/>
            <a:ext cx="1407160" cy="460375"/>
          </a:xfrm>
          <a:prstGeom prst="rect">
            <a:avLst/>
          </a:prstGeom>
        </p:spPr>
        <p:txBody>
          <a:bodyPr wrap="non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学习目标</a:t>
            </a:r>
          </a:p>
        </p:txBody>
      </p:sp>
      <p:grpSp>
        <p:nvGrpSpPr>
          <p:cNvPr id="3" name="组合 2"/>
          <p:cNvGrpSpPr/>
          <p:nvPr/>
        </p:nvGrpSpPr>
        <p:grpSpPr>
          <a:xfrm>
            <a:off x="586105" y="1461788"/>
            <a:ext cx="2217420" cy="3276140"/>
            <a:chOff x="2055" y="2500"/>
            <a:chExt cx="7230" cy="3824"/>
          </a:xfrm>
        </p:grpSpPr>
        <p:sp>
          <p:nvSpPr>
            <p:cNvPr id="17" name="圆角矩形 7"/>
            <p:cNvSpPr/>
            <p:nvPr/>
          </p:nvSpPr>
          <p:spPr>
            <a:xfrm>
              <a:off x="2055" y="2718"/>
              <a:ext cx="7230" cy="3606"/>
            </a:xfrm>
            <a:prstGeom prst="roundRect">
              <a:avLst>
                <a:gd name="adj" fmla="val 9083"/>
              </a:avLst>
            </a:prstGeom>
            <a:noFill/>
            <a:ln w="12700" cap="flat" cmpd="sng">
              <a:solidFill>
                <a:srgbClr val="3B64DA"/>
              </a:solidFill>
              <a:prstDash val="soli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ctr" defTabSz="914400" rtl="0" eaLnBrk="1" fontAlgn="base" latinLnBrk="0" hangingPunct="1">
                <a:lnSpc>
                  <a:spcPct val="14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FF0000"/>
                </a:solidFill>
                <a:effectLst/>
                <a:uLnTx/>
                <a:uFillTx/>
                <a:cs typeface="+mn-ea"/>
                <a:sym typeface="+mn-lt"/>
              </a:endParaRPr>
            </a:p>
          </p:txBody>
        </p:sp>
        <p:sp>
          <p:nvSpPr>
            <p:cNvPr id="18" name="矩形 8"/>
            <p:cNvSpPr/>
            <p:nvPr/>
          </p:nvSpPr>
          <p:spPr>
            <a:xfrm>
              <a:off x="2492" y="3136"/>
              <a:ext cx="6791" cy="1831"/>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l" defTabSz="914400" rtl="0">
                <a:lnSpc>
                  <a:spcPct val="150000"/>
                </a:lnSpc>
                <a:spcBef>
                  <a:spcPts val="0"/>
                </a:spcBef>
                <a:spcAft>
                  <a:spcPct val="0"/>
                </a:spcAft>
                <a:buClrTx/>
                <a:buSzTx/>
                <a:buFont typeface="Arial" panose="020B0604020202020204" pitchFamily="34" charset="0"/>
                <a:buNone/>
                <a:defRPr/>
              </a:pPr>
              <a:r>
                <a:rPr sz="1600" dirty="0">
                  <a:solidFill>
                    <a:schemeClr val="tx1">
                      <a:lumMod val="75000"/>
                      <a:lumOff val="25000"/>
                    </a:schemeClr>
                  </a:solidFill>
                  <a:latin typeface="黑体" panose="02010609060101010101" charset="-122"/>
                  <a:ea typeface="黑体" panose="02010609060101010101" charset="-122"/>
                  <a:cs typeface="+mn-ea"/>
                  <a:sym typeface="+mn-lt"/>
                </a:rPr>
                <a:t>1.理解HTML中定位布局的基本原理；</a:t>
              </a:r>
            </a:p>
            <a:p>
              <a:pPr marL="0" marR="0" lvl="0" indent="0" algn="l" defTabSz="914400" rtl="0">
                <a:lnSpc>
                  <a:spcPct val="150000"/>
                </a:lnSpc>
                <a:spcBef>
                  <a:spcPts val="0"/>
                </a:spcBef>
                <a:spcAft>
                  <a:spcPct val="0"/>
                </a:spcAft>
                <a:buClrTx/>
                <a:buSzTx/>
                <a:buFont typeface="Arial" panose="020B0604020202020204" pitchFamily="34" charset="0"/>
                <a:buNone/>
                <a:defRPr/>
              </a:pPr>
              <a:r>
                <a:rPr sz="1600" dirty="0">
                  <a:solidFill>
                    <a:schemeClr val="tx1">
                      <a:lumMod val="75000"/>
                      <a:lumOff val="25000"/>
                    </a:schemeClr>
                  </a:solidFill>
                  <a:latin typeface="黑体" panose="02010609060101010101" charset="-122"/>
                  <a:ea typeface="黑体" panose="02010609060101010101" charset="-122"/>
                  <a:cs typeface="+mn-ea"/>
                  <a:sym typeface="+mn-lt"/>
                </a:rPr>
                <a:t>2.认识HTML中定位布局的使用方法。</a:t>
              </a:r>
            </a:p>
          </p:txBody>
        </p:sp>
        <p:sp>
          <p:nvSpPr>
            <p:cNvPr id="19" name="圆角矩形 11"/>
            <p:cNvSpPr/>
            <p:nvPr/>
          </p:nvSpPr>
          <p:spPr>
            <a:xfrm>
              <a:off x="3339" y="2500"/>
              <a:ext cx="4625" cy="498"/>
            </a:xfrm>
            <a:prstGeom prst="roundRect">
              <a:avLst>
                <a:gd name="adj" fmla="val 16667"/>
              </a:avLst>
            </a:prstGeom>
            <a:solidFill>
              <a:srgbClr val="3B64DA"/>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ctr" defTabSz="914400" rtl="0" eaLnBrk="1" fontAlgn="base" latinLnBrk="0" hangingPunct="1">
                <a:lnSpc>
                  <a:spcPct val="14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FF0000"/>
                </a:solidFill>
                <a:effectLst/>
                <a:uLnTx/>
                <a:uFillTx/>
                <a:cs typeface="+mn-ea"/>
                <a:sym typeface="+mn-lt"/>
              </a:endParaRPr>
            </a:p>
          </p:txBody>
        </p:sp>
        <p:sp>
          <p:nvSpPr>
            <p:cNvPr id="20" name="文本框 12"/>
            <p:cNvSpPr txBox="1"/>
            <p:nvPr/>
          </p:nvSpPr>
          <p:spPr>
            <a:xfrm>
              <a:off x="3482" y="2552"/>
              <a:ext cx="4405" cy="394"/>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b="1" spc="600" noProof="0" dirty="0">
                  <a:ln>
                    <a:noFill/>
                  </a:ln>
                  <a:solidFill>
                    <a:schemeClr val="bg1"/>
                  </a:solidFill>
                  <a:effectLst/>
                  <a:uLnTx/>
                  <a:uFillTx/>
                  <a:latin typeface="黑体" panose="02010609060101010101" charset="-122"/>
                  <a:ea typeface="黑体" panose="02010609060101010101" charset="-122"/>
                  <a:cs typeface="+mn-ea"/>
                  <a:sym typeface="+mn-lt"/>
                </a:rPr>
                <a:t>知识目标</a:t>
              </a:r>
            </a:p>
          </p:txBody>
        </p:sp>
      </p:grpSp>
      <p:grpSp>
        <p:nvGrpSpPr>
          <p:cNvPr id="4" name="组合 3"/>
          <p:cNvGrpSpPr/>
          <p:nvPr/>
        </p:nvGrpSpPr>
        <p:grpSpPr>
          <a:xfrm>
            <a:off x="3481705" y="1461692"/>
            <a:ext cx="2217420" cy="3276188"/>
            <a:chOff x="2055" y="2439"/>
            <a:chExt cx="7230" cy="3846"/>
          </a:xfrm>
        </p:grpSpPr>
        <p:sp>
          <p:nvSpPr>
            <p:cNvPr id="5" name="圆角矩形 7"/>
            <p:cNvSpPr/>
            <p:nvPr/>
          </p:nvSpPr>
          <p:spPr>
            <a:xfrm>
              <a:off x="2055" y="2658"/>
              <a:ext cx="7230" cy="3627"/>
            </a:xfrm>
            <a:prstGeom prst="roundRect">
              <a:avLst>
                <a:gd name="adj" fmla="val 9083"/>
              </a:avLst>
            </a:prstGeom>
            <a:noFill/>
            <a:ln w="12700" cap="flat" cmpd="sng">
              <a:solidFill>
                <a:srgbClr val="3B64DA"/>
              </a:solidFill>
              <a:prstDash val="soli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ctr" defTabSz="914400" rtl="0" eaLnBrk="1" fontAlgn="base" latinLnBrk="0" hangingPunct="1">
                <a:lnSpc>
                  <a:spcPct val="14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FF0000"/>
                </a:solidFill>
                <a:effectLst/>
                <a:uLnTx/>
                <a:uFillTx/>
                <a:cs typeface="+mn-ea"/>
                <a:sym typeface="+mn-lt"/>
              </a:endParaRPr>
            </a:p>
          </p:txBody>
        </p:sp>
        <p:sp>
          <p:nvSpPr>
            <p:cNvPr id="8" name="矩形 8"/>
            <p:cNvSpPr/>
            <p:nvPr/>
          </p:nvSpPr>
          <p:spPr>
            <a:xfrm>
              <a:off x="2303" y="3079"/>
              <a:ext cx="6824" cy="3142"/>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l" defTabSz="914400" rtl="0">
                <a:lnSpc>
                  <a:spcPct val="150000"/>
                </a:lnSpc>
                <a:spcBef>
                  <a:spcPts val="0"/>
                </a:spcBef>
                <a:spcAft>
                  <a:spcPct val="0"/>
                </a:spcAft>
                <a:buClrTx/>
                <a:buSzTx/>
                <a:buFont typeface="Arial" panose="020B0604020202020204" pitchFamily="34" charset="0"/>
                <a:buNone/>
                <a:defRPr/>
              </a:pPr>
              <a:r>
                <a:rPr lang="zh-CN" altLang="en-US" sz="1600" dirty="0">
                  <a:solidFill>
                    <a:schemeClr val="tx1">
                      <a:lumMod val="75000"/>
                      <a:lumOff val="25000"/>
                    </a:schemeClr>
                  </a:solidFill>
                  <a:latin typeface="黑体" panose="02010609060101010101" charset="-122"/>
                  <a:ea typeface="黑体" panose="02010609060101010101" charset="-122"/>
                  <a:cs typeface="+mn-ea"/>
                  <a:sym typeface="+mn-lt"/>
                </a:rPr>
                <a:t>1.掌握首页页头和页尾的制作方法；</a:t>
              </a:r>
            </a:p>
            <a:p>
              <a:pPr marL="0" marR="0" lvl="0" indent="0" algn="l" defTabSz="914400" rtl="0">
                <a:lnSpc>
                  <a:spcPct val="150000"/>
                </a:lnSpc>
                <a:spcBef>
                  <a:spcPts val="0"/>
                </a:spcBef>
                <a:spcAft>
                  <a:spcPct val="0"/>
                </a:spcAft>
                <a:buClrTx/>
                <a:buSzTx/>
                <a:buFont typeface="Arial" panose="020B0604020202020204" pitchFamily="34" charset="0"/>
                <a:buNone/>
                <a:defRPr/>
              </a:pPr>
              <a:r>
                <a:rPr lang="zh-CN" altLang="en-US" sz="1600" dirty="0">
                  <a:solidFill>
                    <a:schemeClr val="tx1">
                      <a:lumMod val="75000"/>
                      <a:lumOff val="25000"/>
                    </a:schemeClr>
                  </a:solidFill>
                  <a:latin typeface="黑体" panose="02010609060101010101" charset="-122"/>
                  <a:ea typeface="黑体" panose="02010609060101010101" charset="-122"/>
                  <a:cs typeface="+mn-ea"/>
                  <a:sym typeface="+mn-lt"/>
                </a:rPr>
                <a:t>2.能独立完成首页导航部分的制作；</a:t>
              </a:r>
            </a:p>
            <a:p>
              <a:pPr marL="0" marR="0" lvl="0" indent="0" algn="l" defTabSz="914400" rtl="0">
                <a:lnSpc>
                  <a:spcPct val="150000"/>
                </a:lnSpc>
                <a:spcBef>
                  <a:spcPts val="0"/>
                </a:spcBef>
                <a:spcAft>
                  <a:spcPct val="0"/>
                </a:spcAft>
                <a:buClrTx/>
                <a:buSzTx/>
                <a:buFont typeface="Arial" panose="020B0604020202020204" pitchFamily="34" charset="0"/>
                <a:buNone/>
                <a:defRPr/>
              </a:pPr>
              <a:r>
                <a:rPr lang="zh-CN" altLang="en-US" sz="1600" dirty="0">
                  <a:solidFill>
                    <a:schemeClr val="tx1">
                      <a:lumMod val="75000"/>
                      <a:lumOff val="25000"/>
                    </a:schemeClr>
                  </a:solidFill>
                  <a:latin typeface="黑体" panose="02010609060101010101" charset="-122"/>
                  <a:ea typeface="黑体" panose="02010609060101010101" charset="-122"/>
                  <a:cs typeface="+mn-ea"/>
                  <a:sym typeface="+mn-lt"/>
                </a:rPr>
                <a:t>3.能够使用定位布局制作出一个二级菜单。</a:t>
              </a:r>
            </a:p>
          </p:txBody>
        </p:sp>
        <p:sp>
          <p:nvSpPr>
            <p:cNvPr id="9" name="圆角矩形 11"/>
            <p:cNvSpPr/>
            <p:nvPr/>
          </p:nvSpPr>
          <p:spPr>
            <a:xfrm>
              <a:off x="3401" y="2439"/>
              <a:ext cx="4418" cy="508"/>
            </a:xfrm>
            <a:prstGeom prst="roundRect">
              <a:avLst>
                <a:gd name="adj" fmla="val 16667"/>
              </a:avLst>
            </a:prstGeom>
            <a:solidFill>
              <a:srgbClr val="3B64DA"/>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ctr" defTabSz="914400" rtl="0" eaLnBrk="1" fontAlgn="base" latinLnBrk="0" hangingPunct="1">
                <a:lnSpc>
                  <a:spcPct val="14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FF0000"/>
                </a:solidFill>
                <a:effectLst/>
                <a:uLnTx/>
                <a:uFillTx/>
                <a:cs typeface="+mn-ea"/>
                <a:sym typeface="+mn-lt"/>
              </a:endParaRPr>
            </a:p>
          </p:txBody>
        </p:sp>
        <p:sp>
          <p:nvSpPr>
            <p:cNvPr id="10" name="文本框 12"/>
            <p:cNvSpPr txBox="1"/>
            <p:nvPr/>
          </p:nvSpPr>
          <p:spPr>
            <a:xfrm>
              <a:off x="3549" y="2491"/>
              <a:ext cx="4281" cy="396"/>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b="1" spc="600" noProof="0" dirty="0">
                  <a:ln>
                    <a:noFill/>
                  </a:ln>
                  <a:solidFill>
                    <a:schemeClr val="bg1"/>
                  </a:solidFill>
                  <a:effectLst/>
                  <a:uLnTx/>
                  <a:uFillTx/>
                  <a:latin typeface="黑体" panose="02010609060101010101" charset="-122"/>
                  <a:ea typeface="黑体" panose="02010609060101010101" charset="-122"/>
                  <a:cs typeface="+mn-ea"/>
                  <a:sym typeface="+mn-lt"/>
                </a:rPr>
                <a:t>技能目标</a:t>
              </a:r>
            </a:p>
          </p:txBody>
        </p:sp>
      </p:grpSp>
      <p:grpSp>
        <p:nvGrpSpPr>
          <p:cNvPr id="11" name="组合 10"/>
          <p:cNvGrpSpPr/>
          <p:nvPr/>
        </p:nvGrpSpPr>
        <p:grpSpPr>
          <a:xfrm>
            <a:off x="6340475" y="1461135"/>
            <a:ext cx="2217420" cy="3276869"/>
            <a:chOff x="2055" y="2413"/>
            <a:chExt cx="7230" cy="3825"/>
          </a:xfrm>
        </p:grpSpPr>
        <p:sp>
          <p:nvSpPr>
            <p:cNvPr id="12" name="圆角矩形 7"/>
            <p:cNvSpPr/>
            <p:nvPr/>
          </p:nvSpPr>
          <p:spPr>
            <a:xfrm>
              <a:off x="2055" y="2636"/>
              <a:ext cx="7230" cy="3602"/>
            </a:xfrm>
            <a:prstGeom prst="roundRect">
              <a:avLst>
                <a:gd name="adj" fmla="val 9083"/>
              </a:avLst>
            </a:prstGeom>
            <a:noFill/>
            <a:ln w="12700" cap="flat" cmpd="sng">
              <a:solidFill>
                <a:srgbClr val="3B64DA"/>
              </a:solidFill>
              <a:prstDash val="soli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ctr" defTabSz="914400" rtl="0" eaLnBrk="1" fontAlgn="base" latinLnBrk="0" hangingPunct="1">
                <a:lnSpc>
                  <a:spcPct val="14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FF0000"/>
                </a:solidFill>
                <a:effectLst/>
                <a:uLnTx/>
                <a:uFillTx/>
                <a:cs typeface="+mn-ea"/>
                <a:sym typeface="+mn-lt"/>
              </a:endParaRPr>
            </a:p>
          </p:txBody>
        </p:sp>
        <p:sp>
          <p:nvSpPr>
            <p:cNvPr id="13" name="矩形 8"/>
            <p:cNvSpPr/>
            <p:nvPr/>
          </p:nvSpPr>
          <p:spPr>
            <a:xfrm>
              <a:off x="2376" y="3050"/>
              <a:ext cx="6729" cy="2262"/>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l" defTabSz="914400" rtl="0">
                <a:lnSpc>
                  <a:spcPct val="150000"/>
                </a:lnSpc>
                <a:spcBef>
                  <a:spcPts val="0"/>
                </a:spcBef>
                <a:spcAft>
                  <a:spcPct val="0"/>
                </a:spcAft>
                <a:buClrTx/>
                <a:buSzTx/>
                <a:buFont typeface="Arial" panose="020B0604020202020204" pitchFamily="34" charset="0"/>
                <a:buNone/>
                <a:defRPr/>
              </a:pPr>
              <a:r>
                <a:rPr lang="zh-CN" altLang="en-US" sz="1600" dirty="0">
                  <a:solidFill>
                    <a:schemeClr val="tx1">
                      <a:lumMod val="75000"/>
                      <a:lumOff val="25000"/>
                    </a:schemeClr>
                  </a:solidFill>
                  <a:latin typeface="黑体" panose="02010609060101010101" charset="-122"/>
                  <a:ea typeface="黑体" panose="02010609060101010101" charset="-122"/>
                  <a:cs typeface="+mn-ea"/>
                  <a:sym typeface="+mn-lt"/>
                </a:rPr>
                <a:t>1.培养学生遵守前端项目的开发规范；</a:t>
              </a:r>
            </a:p>
            <a:p>
              <a:pPr marL="0" marR="0" lvl="0" indent="0" algn="l" defTabSz="914400" rtl="0">
                <a:lnSpc>
                  <a:spcPct val="150000"/>
                </a:lnSpc>
                <a:spcBef>
                  <a:spcPts val="0"/>
                </a:spcBef>
                <a:spcAft>
                  <a:spcPct val="0"/>
                </a:spcAft>
                <a:buClrTx/>
                <a:buSzTx/>
                <a:buFont typeface="Arial" panose="020B0604020202020204" pitchFamily="34" charset="0"/>
                <a:buNone/>
                <a:defRPr/>
              </a:pPr>
              <a:r>
                <a:rPr lang="zh-CN" altLang="en-US" sz="1600" dirty="0">
                  <a:solidFill>
                    <a:schemeClr val="tx1">
                      <a:lumMod val="75000"/>
                      <a:lumOff val="25000"/>
                    </a:schemeClr>
                  </a:solidFill>
                  <a:latin typeface="黑体" panose="02010609060101010101" charset="-122"/>
                  <a:ea typeface="黑体" panose="02010609060101010101" charset="-122"/>
                  <a:cs typeface="+mn-ea"/>
                  <a:sym typeface="+mn-lt"/>
                </a:rPr>
                <a:t>2.培养学生养成添加代码注释和规范良好的编码习惯。</a:t>
              </a:r>
            </a:p>
          </p:txBody>
        </p:sp>
        <p:sp>
          <p:nvSpPr>
            <p:cNvPr id="14" name="圆角矩形 11"/>
            <p:cNvSpPr/>
            <p:nvPr/>
          </p:nvSpPr>
          <p:spPr>
            <a:xfrm>
              <a:off x="3496" y="2413"/>
              <a:ext cx="4371" cy="498"/>
            </a:xfrm>
            <a:prstGeom prst="roundRect">
              <a:avLst>
                <a:gd name="adj" fmla="val 16667"/>
              </a:avLst>
            </a:prstGeom>
            <a:solidFill>
              <a:srgbClr val="3B64DA"/>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ctr" defTabSz="914400" rtl="0" eaLnBrk="1" fontAlgn="base" latinLnBrk="0" hangingPunct="1">
                <a:lnSpc>
                  <a:spcPct val="14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FF0000"/>
                </a:solidFill>
                <a:effectLst/>
                <a:uLnTx/>
                <a:uFillTx/>
                <a:cs typeface="+mn-ea"/>
                <a:sym typeface="+mn-lt"/>
              </a:endParaRPr>
            </a:p>
          </p:txBody>
        </p:sp>
        <p:sp>
          <p:nvSpPr>
            <p:cNvPr id="49" name="文本框 12"/>
            <p:cNvSpPr txBox="1"/>
            <p:nvPr/>
          </p:nvSpPr>
          <p:spPr>
            <a:xfrm>
              <a:off x="3537" y="2469"/>
              <a:ext cx="4405" cy="394"/>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b="1" spc="600" noProof="0" dirty="0">
                  <a:ln>
                    <a:noFill/>
                  </a:ln>
                  <a:solidFill>
                    <a:schemeClr val="bg1"/>
                  </a:solidFill>
                  <a:effectLst/>
                  <a:uLnTx/>
                  <a:uFillTx/>
                  <a:latin typeface="黑体" panose="02010609060101010101" charset="-122"/>
                  <a:ea typeface="黑体" panose="02010609060101010101" charset="-122"/>
                  <a:cs typeface="+mn-ea"/>
                  <a:sym typeface="+mn-lt"/>
                </a:rPr>
                <a:t>素养目标</a:t>
              </a:r>
            </a:p>
          </p:txBody>
        </p:sp>
      </p:gr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414020" y="1514475"/>
            <a:ext cx="3343275" cy="1485900"/>
          </a:xfrm>
          <a:prstGeom prst="rect">
            <a:avLst/>
          </a:prstGeom>
          <a:noFill/>
        </p:spPr>
        <p:txBody>
          <a:bodyPr wrap="square" lIns="47625" tIns="19050" rIns="47625" bIns="19050" rtlCol="0" anchor="ctr" anchorCtr="0">
            <a:normAutofit/>
          </a:bodyPr>
          <a:lstStyle/>
          <a:p>
            <a:pPr marL="0" indent="0" algn="ctr">
              <a:lnSpc>
                <a:spcPct val="120000"/>
              </a:lnSpc>
              <a:spcBef>
                <a:spcPts val="0"/>
              </a:spcBef>
              <a:spcAft>
                <a:spcPts val="0"/>
              </a:spcAft>
              <a:buSzPct val="100000"/>
              <a:buNone/>
            </a:pPr>
            <a:r>
              <a:rPr lang="zh-CN" altLang="en-US" sz="3200" b="1" spc="160" dirty="0">
                <a:solidFill>
                  <a:schemeClr val="accent1"/>
                </a:solidFill>
                <a:latin typeface="黑体" panose="02010609060101010101" charset="-122"/>
                <a:ea typeface="黑体" panose="02010609060101010101" charset="-122"/>
                <a:cs typeface="黑体" panose="02010609060101010101" charset="-122"/>
                <a:sym typeface="+mn-lt"/>
              </a:rPr>
              <a:t>任务二</a:t>
            </a:r>
          </a:p>
          <a:p>
            <a:pPr marL="0" indent="0" algn="ctr">
              <a:lnSpc>
                <a:spcPct val="120000"/>
              </a:lnSpc>
              <a:spcBef>
                <a:spcPts val="0"/>
              </a:spcBef>
              <a:spcAft>
                <a:spcPts val="0"/>
              </a:spcAft>
              <a:buSzPct val="100000"/>
              <a:buNone/>
            </a:pPr>
            <a:r>
              <a:rPr lang="zh-CN" altLang="en-US" sz="3200" b="1" spc="160" dirty="0">
                <a:solidFill>
                  <a:schemeClr val="accent1"/>
                </a:solidFill>
                <a:latin typeface="黑体" panose="02010609060101010101" charset="-122"/>
                <a:ea typeface="黑体" panose="02010609060101010101" charset="-122"/>
                <a:cs typeface="黑体" panose="02010609060101010101" charset="-122"/>
                <a:sym typeface="+mn-lt"/>
              </a:rPr>
              <a:t>定位导航制作</a:t>
            </a:r>
          </a:p>
        </p:txBody>
      </p:sp>
      <p:pic>
        <p:nvPicPr>
          <p:cNvPr id="4" name="图片 3" descr="C:\Users\Bonnie\Desktop\src=http _images.edutt.com_plan_202010_12_160248652999726.png&amp;refer=http _images.edutt.com&amp;app=2002&amp;size=f9999,10000&amp;q=a80&amp;n=0&amp;g=0n&amp;fmt=jpeg.jpgsrc=http _images.edutt.com_plan_202010_12_160248652999726.png&amp;refer=http _images.edutt.com&amp;app=2002&amp;size=f9999,10000&amp;q=a80&amp;n=0&amp;g=0n&amp;fmt=jpeg"/>
          <p:cNvPicPr>
            <a:picLocks noChangeAspect="1"/>
          </p:cNvPicPr>
          <p:nvPr>
            <p:custDataLst>
              <p:tags r:id="rId3"/>
            </p:custDataLst>
          </p:nvPr>
        </p:nvPicPr>
        <p:blipFill rotWithShape="1">
          <a:blip r:embed="rId8"/>
          <a:srcRect/>
          <a:stretch>
            <a:fillRect/>
          </a:stretch>
        </p:blipFill>
        <p:spPr>
          <a:xfrm>
            <a:off x="3757295" y="885825"/>
            <a:ext cx="5129530" cy="3204845"/>
          </a:xfrm>
          <a:custGeom>
            <a:avLst/>
            <a:gdLst/>
            <a:ahLst/>
            <a:cxnLst>
              <a:cxn ang="3">
                <a:pos x="hc" y="t"/>
              </a:cxn>
              <a:cxn ang="cd2">
                <a:pos x="l" y="vc"/>
              </a:cxn>
              <a:cxn ang="cd4">
                <a:pos x="hc" y="b"/>
              </a:cxn>
              <a:cxn ang="0">
                <a:pos x="r" y="vc"/>
              </a:cxn>
            </a:cxnLst>
            <a:rect l="l" t="t" r="r" b="b"/>
            <a:pathLst>
              <a:path w="12000" h="6960">
                <a:moveTo>
                  <a:pt x="0" y="0"/>
                </a:moveTo>
                <a:lnTo>
                  <a:pt x="12000" y="0"/>
                </a:lnTo>
                <a:lnTo>
                  <a:pt x="12000" y="6960"/>
                </a:lnTo>
                <a:lnTo>
                  <a:pt x="0" y="6960"/>
                </a:lnTo>
                <a:lnTo>
                  <a:pt x="0" y="0"/>
                </a:lnTo>
                <a:close/>
              </a:path>
            </a:pathLst>
          </a:custGeom>
          <a:ln w="12700">
            <a:solidFill>
              <a:srgbClr val="000000">
                <a:alpha val="2000"/>
              </a:srgbClr>
            </a:solidFill>
          </a:ln>
          <a:effectLst>
            <a:outerShdw blurRad="444500" dist="127000" dir="2700000" algn="tl" rotWithShape="0">
              <a:srgbClr val="000000">
                <a:alpha val="15000"/>
              </a:srgbClr>
            </a:outerShdw>
          </a:effectLst>
        </p:spPr>
      </p:pic>
      <p:sp>
        <p:nvSpPr>
          <p:cNvPr id="5" name="矩形 4"/>
          <p:cNvSpPr/>
          <p:nvPr>
            <p:custDataLst>
              <p:tags r:id="rId4"/>
            </p:custDataLst>
          </p:nvPr>
        </p:nvSpPr>
        <p:spPr>
          <a:xfrm>
            <a:off x="1265118" y="4"/>
            <a:ext cx="1423045" cy="1143009"/>
          </a:xfrm>
          <a:prstGeom prst="rect">
            <a:avLst/>
          </a:prstGeom>
          <a:solidFill>
            <a:srgbClr val="7FA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latin typeface="黑体" panose="02010609060101010101" charset="-122"/>
              <a:ea typeface="黑体" panose="02010609060101010101" charset="-122"/>
              <a:cs typeface="黑体" panose="02010609060101010101" charset="-122"/>
            </a:endParaRPr>
          </a:p>
        </p:txBody>
      </p:sp>
      <p:sp>
        <p:nvSpPr>
          <p:cNvPr id="2" name="矩形 1"/>
          <p:cNvSpPr/>
          <p:nvPr>
            <p:custDataLst>
              <p:tags r:id="rId5"/>
            </p:custDataLst>
          </p:nvPr>
        </p:nvSpPr>
        <p:spPr>
          <a:xfrm>
            <a:off x="1265118" y="1257314"/>
            <a:ext cx="1423045" cy="57151"/>
          </a:xfrm>
          <a:prstGeom prst="rect">
            <a:avLst/>
          </a:prstGeom>
          <a:solidFill>
            <a:srgbClr val="7FA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latin typeface="黑体" panose="02010609060101010101" charset="-122"/>
              <a:ea typeface="黑体" panose="02010609060101010101" charset="-122"/>
              <a:cs typeface="黑体" panose="02010609060101010101" charset="-122"/>
            </a:endParaRPr>
          </a:p>
        </p:txBody>
      </p:sp>
      <p:sp>
        <p:nvSpPr>
          <p:cNvPr id="7" name="矩形 6"/>
          <p:cNvSpPr/>
          <p:nvPr>
            <p:custDataLst>
              <p:tags r:id="rId6"/>
            </p:custDataLst>
          </p:nvPr>
        </p:nvSpPr>
        <p:spPr>
          <a:xfrm>
            <a:off x="1265118" y="3200388"/>
            <a:ext cx="1423045" cy="1943112"/>
          </a:xfrm>
          <a:prstGeom prst="rect">
            <a:avLst/>
          </a:prstGeom>
          <a:solidFill>
            <a:srgbClr val="7FA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latin typeface="黑体" panose="02010609060101010101" charset="-122"/>
              <a:ea typeface="黑体" panose="02010609060101010101" charset="-122"/>
              <a:cs typeface="黑体" panose="02010609060101010101"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407160" cy="460375"/>
          </a:xfrm>
          <a:prstGeom prst="rect">
            <a:avLst/>
          </a:prstGeom>
        </p:spPr>
        <p:txBody>
          <a:bodyPr wrap="non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预备知识</a:t>
            </a: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9" name="矩形 8"/>
          <p:cNvSpPr/>
          <p:nvPr/>
        </p:nvSpPr>
        <p:spPr>
          <a:xfrm>
            <a:off x="316230" y="1576070"/>
            <a:ext cx="2686685" cy="499745"/>
          </a:xfrm>
          <a:prstGeom prst="rect">
            <a:avLst/>
          </a:prstGeom>
          <a:noFill/>
          <a:ln w="19050">
            <a:solidFill>
              <a:srgbClr val="3B64DA"/>
            </a:solid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0" name="矩形 9"/>
          <p:cNvSpPr/>
          <p:nvPr/>
        </p:nvSpPr>
        <p:spPr>
          <a:xfrm>
            <a:off x="0" y="1452880"/>
            <a:ext cx="2898775" cy="527050"/>
          </a:xfrm>
          <a:prstGeom prst="rect">
            <a:avLst/>
          </a:prstGeom>
          <a:solidFill>
            <a:srgbClr val="3B64DA"/>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dirty="0">
                <a:latin typeface="黑体" panose="02010609060101010101" charset="-122"/>
                <a:ea typeface="黑体" panose="02010609060101010101" charset="-122"/>
                <a:cs typeface="黑体" panose="02010609060101010101" charset="-122"/>
              </a:rPr>
              <a:t>一、二级导航实现原理</a:t>
            </a:r>
          </a:p>
        </p:txBody>
      </p:sp>
      <p:sp>
        <p:nvSpPr>
          <p:cNvPr id="15" name="文本框 14">
            <a:extLst>
              <a:ext uri="{FF2B5EF4-FFF2-40B4-BE49-F238E27FC236}">
                <a16:creationId xmlns:a16="http://schemas.microsoft.com/office/drawing/2014/main" id="{D2422BBC-6336-8819-EB6D-7842457762DE}"/>
              </a:ext>
            </a:extLst>
          </p:cNvPr>
          <p:cNvSpPr txBox="1"/>
          <p:nvPr/>
        </p:nvSpPr>
        <p:spPr>
          <a:xfrm>
            <a:off x="316230" y="2332961"/>
            <a:ext cx="6036990" cy="2677656"/>
          </a:xfrm>
          <a:prstGeom prst="rect">
            <a:avLst/>
          </a:prstGeom>
          <a:noFill/>
        </p:spPr>
        <p:txBody>
          <a:bodyPr wrap="square">
            <a:spAutoFit/>
          </a:bodyPr>
          <a:lstStyle/>
          <a:p>
            <a:pPr algn="l"/>
            <a:r>
              <a:rPr lang="en-US" altLang="zh-CN" sz="14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&lt;</a:t>
            </a:r>
            <a:r>
              <a:rPr lang="en-US" altLang="zh-CN" sz="1400" kern="0" dirty="0" err="1">
                <a:solidFill>
                  <a:srgbClr val="3F7F7F"/>
                </a:solidFill>
                <a:effectLst/>
                <a:latin typeface="宋体" panose="02010600030101010101" pitchFamily="2" charset="-122"/>
                <a:ea typeface="等线" panose="02010600030101010101" pitchFamily="2" charset="-122"/>
                <a:cs typeface="宋体" panose="02010600030101010101" pitchFamily="2" charset="-122"/>
              </a:rPr>
              <a:t>ul</a:t>
            </a:r>
            <a:r>
              <a:rPr lang="en-US" altLang="zh-CN" sz="14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 class=”nav”&gt;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zh-CN" altLang="zh-CN" sz="1400" kern="0" dirty="0">
                <a:solidFill>
                  <a:srgbClr val="3F7F7F"/>
                </a:solidFill>
                <a:effectLst/>
                <a:latin typeface="等线" panose="02010600030101010101" pitchFamily="2" charset="-122"/>
                <a:ea typeface="宋体" panose="02010600030101010101" pitchFamily="2" charset="-122"/>
                <a:cs typeface="宋体" panose="02010600030101010101" pitchFamily="2" charset="-122"/>
              </a:rPr>
              <a: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4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	&lt;li&gt;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533400" algn="l"/>
            <a:r>
              <a:rPr lang="en-US" altLang="zh-CN" sz="14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&lt;a </a:t>
            </a:r>
            <a:r>
              <a:rPr lang="en-US" altLang="zh-CN" sz="1400" kern="0" dirty="0" err="1">
                <a:solidFill>
                  <a:srgbClr val="3F7F7F"/>
                </a:solidFill>
                <a:effectLst/>
                <a:latin typeface="宋体" panose="02010600030101010101" pitchFamily="2" charset="-122"/>
                <a:ea typeface="等线" panose="02010600030101010101" pitchFamily="2" charset="-122"/>
                <a:cs typeface="宋体" panose="02010600030101010101" pitchFamily="2" charset="-122"/>
              </a:rPr>
              <a:t>href</a:t>
            </a:r>
            <a:r>
              <a:rPr lang="en-US" altLang="zh-CN" sz="14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=”……”&gt;</a:t>
            </a:r>
            <a:r>
              <a:rPr lang="zh-CN" altLang="zh-CN" sz="1400" kern="0" dirty="0">
                <a:solidFill>
                  <a:srgbClr val="3F7F7F"/>
                </a:solidFill>
                <a:effectLst/>
                <a:latin typeface="等线" panose="02010600030101010101" pitchFamily="2" charset="-122"/>
                <a:ea typeface="宋体" panose="02010600030101010101" pitchFamily="2" charset="-122"/>
                <a:cs typeface="宋体" panose="02010600030101010101" pitchFamily="2" charset="-122"/>
              </a:rPr>
              <a:t>导航项</a:t>
            </a:r>
            <a:r>
              <a:rPr lang="en-US" altLang="zh-CN" sz="1400" kern="0" dirty="0">
                <a:solidFill>
                  <a:srgbClr val="3F7F7F"/>
                </a:solidFill>
                <a:effectLst/>
                <a:latin typeface="等线" panose="02010600030101010101" pitchFamily="2" charset="-122"/>
                <a:ea typeface="宋体" panose="02010600030101010101" pitchFamily="2" charset="-122"/>
                <a:cs typeface="宋体" panose="02010600030101010101" pitchFamily="2" charset="-122"/>
              </a:rPr>
              <a:t>2&lt;/a&gt;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533400" algn="l"/>
            <a:r>
              <a:rPr lang="en-US" altLang="zh-CN" sz="14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&lt;</a:t>
            </a:r>
            <a:r>
              <a:rPr lang="en-US" altLang="zh-CN" sz="1400" kern="0" dirty="0" err="1">
                <a:solidFill>
                  <a:srgbClr val="3F7F7F"/>
                </a:solidFill>
                <a:effectLst/>
                <a:latin typeface="宋体" panose="02010600030101010101" pitchFamily="2" charset="-122"/>
                <a:ea typeface="等线" panose="02010600030101010101" pitchFamily="2" charset="-122"/>
                <a:cs typeface="宋体" panose="02010600030101010101" pitchFamily="2" charset="-122"/>
              </a:rPr>
              <a:t>ul</a:t>
            </a:r>
            <a:r>
              <a:rPr lang="en-US" altLang="zh-CN" sz="14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 class=”</a:t>
            </a:r>
            <a:r>
              <a:rPr lang="en-US" altLang="zh-CN" sz="1400" kern="0" dirty="0" err="1">
                <a:solidFill>
                  <a:srgbClr val="3F7F7F"/>
                </a:solidFill>
                <a:effectLst/>
                <a:latin typeface="宋体" panose="02010600030101010101" pitchFamily="2" charset="-122"/>
                <a:ea typeface="等线" panose="02010600030101010101" pitchFamily="2" charset="-122"/>
                <a:cs typeface="宋体" panose="02010600030101010101" pitchFamily="2" charset="-122"/>
              </a:rPr>
              <a:t>subnav</a:t>
            </a:r>
            <a:r>
              <a:rPr lang="en-US" altLang="zh-CN" sz="14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”&gt;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533400" algn="l"/>
            <a:r>
              <a:rPr lang="en-US" altLang="zh-CN" sz="14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	&lt;li&gt;&lt;a </a:t>
            </a:r>
            <a:r>
              <a:rPr lang="en-US" altLang="zh-CN" sz="1400" kern="0" dirty="0" err="1">
                <a:solidFill>
                  <a:srgbClr val="3F7F7F"/>
                </a:solidFill>
                <a:effectLst/>
                <a:latin typeface="宋体" panose="02010600030101010101" pitchFamily="2" charset="-122"/>
                <a:ea typeface="等线" panose="02010600030101010101" pitchFamily="2" charset="-122"/>
                <a:cs typeface="宋体" panose="02010600030101010101" pitchFamily="2" charset="-122"/>
              </a:rPr>
              <a:t>href</a:t>
            </a:r>
            <a:r>
              <a:rPr lang="en-US" altLang="zh-CN" sz="14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=”……”&gt;</a:t>
            </a:r>
            <a:r>
              <a:rPr lang="zh-CN" altLang="zh-CN" sz="1400" kern="0" dirty="0">
                <a:solidFill>
                  <a:srgbClr val="3F7F7F"/>
                </a:solidFill>
                <a:effectLst/>
                <a:latin typeface="等线" panose="02010600030101010101" pitchFamily="2" charset="-122"/>
                <a:ea typeface="宋体" panose="02010600030101010101" pitchFamily="2" charset="-122"/>
                <a:cs typeface="宋体" panose="02010600030101010101" pitchFamily="2" charset="-122"/>
              </a:rPr>
              <a:t>导航项</a:t>
            </a:r>
            <a:r>
              <a:rPr lang="en-US" altLang="zh-CN" sz="1400" kern="0" dirty="0">
                <a:solidFill>
                  <a:srgbClr val="3F7F7F"/>
                </a:solidFill>
                <a:effectLst/>
                <a:latin typeface="等线" panose="02010600030101010101" pitchFamily="2" charset="-122"/>
                <a:ea typeface="宋体" panose="02010600030101010101" pitchFamily="2" charset="-122"/>
                <a:cs typeface="宋体" panose="02010600030101010101" pitchFamily="2" charset="-122"/>
              </a:rPr>
              <a:t>2-1&lt;/a&gt;&lt;/li&gt;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533400" algn="l"/>
            <a:r>
              <a:rPr lang="en-US" altLang="zh-CN" sz="14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    &lt;li&gt;&lt;a </a:t>
            </a:r>
            <a:r>
              <a:rPr lang="en-US" altLang="zh-CN" sz="1400" kern="0" dirty="0" err="1">
                <a:solidFill>
                  <a:srgbClr val="3F7F7F"/>
                </a:solidFill>
                <a:effectLst/>
                <a:latin typeface="宋体" panose="02010600030101010101" pitchFamily="2" charset="-122"/>
                <a:ea typeface="等线" panose="02010600030101010101" pitchFamily="2" charset="-122"/>
                <a:cs typeface="宋体" panose="02010600030101010101" pitchFamily="2" charset="-122"/>
              </a:rPr>
              <a:t>href</a:t>
            </a:r>
            <a:r>
              <a:rPr lang="en-US" altLang="zh-CN" sz="14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=”……”&gt;</a:t>
            </a:r>
            <a:r>
              <a:rPr lang="zh-CN" altLang="zh-CN" sz="1400" kern="0" dirty="0">
                <a:solidFill>
                  <a:srgbClr val="3F7F7F"/>
                </a:solidFill>
                <a:effectLst/>
                <a:latin typeface="等线" panose="02010600030101010101" pitchFamily="2" charset="-122"/>
                <a:ea typeface="宋体" panose="02010600030101010101" pitchFamily="2" charset="-122"/>
                <a:cs typeface="宋体" panose="02010600030101010101" pitchFamily="2" charset="-122"/>
              </a:rPr>
              <a:t>导航项</a:t>
            </a:r>
            <a:r>
              <a:rPr lang="en-US" altLang="zh-CN" sz="1400" kern="0" dirty="0">
                <a:solidFill>
                  <a:srgbClr val="3F7F7F"/>
                </a:solidFill>
                <a:effectLst/>
                <a:latin typeface="等线" panose="02010600030101010101" pitchFamily="2" charset="-122"/>
                <a:ea typeface="宋体" panose="02010600030101010101" pitchFamily="2" charset="-122"/>
                <a:cs typeface="宋体" panose="02010600030101010101" pitchFamily="2" charset="-122"/>
              </a:rPr>
              <a:t>2-2&lt;/a&gt;&lt;/li&gt;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533400" algn="l"/>
            <a:r>
              <a:rPr lang="en-US" altLang="zh-CN" sz="14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    &lt;li&gt;&lt;a </a:t>
            </a:r>
            <a:r>
              <a:rPr lang="en-US" altLang="zh-CN" sz="1400" kern="0" dirty="0" err="1">
                <a:solidFill>
                  <a:srgbClr val="3F7F7F"/>
                </a:solidFill>
                <a:effectLst/>
                <a:latin typeface="宋体" panose="02010600030101010101" pitchFamily="2" charset="-122"/>
                <a:ea typeface="等线" panose="02010600030101010101" pitchFamily="2" charset="-122"/>
                <a:cs typeface="宋体" panose="02010600030101010101" pitchFamily="2" charset="-122"/>
              </a:rPr>
              <a:t>href</a:t>
            </a:r>
            <a:r>
              <a:rPr lang="en-US" altLang="zh-CN" sz="14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=”……”&gt;</a:t>
            </a:r>
            <a:r>
              <a:rPr lang="zh-CN" altLang="zh-CN" sz="1400" kern="0" dirty="0">
                <a:solidFill>
                  <a:srgbClr val="3F7F7F"/>
                </a:solidFill>
                <a:effectLst/>
                <a:latin typeface="等线" panose="02010600030101010101" pitchFamily="2" charset="-122"/>
                <a:ea typeface="宋体" panose="02010600030101010101" pitchFamily="2" charset="-122"/>
                <a:cs typeface="宋体" panose="02010600030101010101" pitchFamily="2" charset="-122"/>
              </a:rPr>
              <a:t>导航项</a:t>
            </a:r>
            <a:r>
              <a:rPr lang="en-US" altLang="zh-CN" sz="1400" kern="0" dirty="0">
                <a:solidFill>
                  <a:srgbClr val="3F7F7F"/>
                </a:solidFill>
                <a:effectLst/>
                <a:latin typeface="等线" panose="02010600030101010101" pitchFamily="2" charset="-122"/>
                <a:ea typeface="宋体" panose="02010600030101010101" pitchFamily="2" charset="-122"/>
                <a:cs typeface="宋体" panose="02010600030101010101" pitchFamily="2" charset="-122"/>
              </a:rPr>
              <a:t>2-3&lt;/a&gt;&lt;/li&gt;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533400" algn="l"/>
            <a:r>
              <a:rPr lang="en-US" altLang="zh-CN" sz="14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&lt;/</a:t>
            </a:r>
            <a:r>
              <a:rPr lang="en-US" altLang="zh-CN" sz="1400" kern="0" dirty="0" err="1">
                <a:solidFill>
                  <a:srgbClr val="3F7F7F"/>
                </a:solidFill>
                <a:effectLst/>
                <a:latin typeface="宋体" panose="02010600030101010101" pitchFamily="2" charset="-122"/>
                <a:ea typeface="等线" panose="02010600030101010101" pitchFamily="2" charset="-122"/>
                <a:cs typeface="宋体" panose="02010600030101010101" pitchFamily="2" charset="-122"/>
              </a:rPr>
              <a:t>ul</a:t>
            </a:r>
            <a:r>
              <a:rPr lang="en-US" altLang="zh-CN" sz="14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&gt;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l"/>
            <a:r>
              <a:rPr lang="en-US" altLang="zh-CN" sz="14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&lt;/li&gt;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zh-CN" altLang="zh-CN" sz="1400" kern="0" dirty="0">
                <a:solidFill>
                  <a:srgbClr val="3F7F7F"/>
                </a:solidFill>
                <a:effectLst/>
                <a:latin typeface="等线" panose="02010600030101010101" pitchFamily="2" charset="-122"/>
                <a:ea typeface="宋体" panose="02010600030101010101" pitchFamily="2" charset="-122"/>
                <a:cs typeface="宋体" panose="02010600030101010101" pitchFamily="2" charset="-122"/>
              </a:rPr>
              <a: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4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&lt;/</a:t>
            </a:r>
            <a:r>
              <a:rPr lang="en-US" altLang="zh-CN" sz="1400" kern="0" dirty="0" err="1">
                <a:solidFill>
                  <a:srgbClr val="3F7F7F"/>
                </a:solidFill>
                <a:effectLst/>
                <a:latin typeface="宋体" panose="02010600030101010101" pitchFamily="2" charset="-122"/>
                <a:ea typeface="等线" panose="02010600030101010101" pitchFamily="2" charset="-122"/>
                <a:cs typeface="宋体" panose="02010600030101010101" pitchFamily="2" charset="-122"/>
              </a:rPr>
              <a:t>ul</a:t>
            </a:r>
            <a:r>
              <a:rPr lang="en-US" altLang="zh-CN" sz="14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&gt;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PICTURE" val="#741892;#589952;"/>
  <p:tag name="ISLIDE.ICON" val="#368956;"/>
</p:tagLst>
</file>

<file path=ppt/tags/tag10.xml><?xml version="1.0" encoding="utf-8"?>
<p:tagLst xmlns:a="http://schemas.openxmlformats.org/drawingml/2006/main" xmlns:r="http://schemas.openxmlformats.org/officeDocument/2006/relationships" xmlns:p="http://schemas.openxmlformats.org/presentationml/2006/main">
  <p:tag name="PA" val="v4.1.3"/>
</p:tagLst>
</file>

<file path=ppt/tags/tag11.xml><?xml version="1.0" encoding="utf-8"?>
<p:tagLst xmlns:a="http://schemas.openxmlformats.org/drawingml/2006/main" xmlns:r="http://schemas.openxmlformats.org/officeDocument/2006/relationships" xmlns:p="http://schemas.openxmlformats.org/presentationml/2006/main">
  <p:tag name="PA" val="v4.1.3"/>
</p:tagLst>
</file>

<file path=ppt/tags/tag12.xml><?xml version="1.0" encoding="utf-8"?>
<p:tagLst xmlns:a="http://schemas.openxmlformats.org/drawingml/2006/main" xmlns:r="http://schemas.openxmlformats.org/officeDocument/2006/relationships" xmlns:p="http://schemas.openxmlformats.org/presentationml/2006/main">
  <p:tag name="PA" val="v4.1.3"/>
</p:tagLst>
</file>

<file path=ppt/tags/tag1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140.5307086614175,&quot;width&quot;:4605.39842519685}"/>
</p:tagLst>
</file>

<file path=ppt/tags/tag14.xml><?xml version="1.0" encoding="utf-8"?>
<p:tagLst xmlns:a="http://schemas.openxmlformats.org/drawingml/2006/main" xmlns:r="http://schemas.openxmlformats.org/officeDocument/2006/relationships" xmlns:p="http://schemas.openxmlformats.org/presentationml/2006/main">
  <p:tag name="PA" val="v4.1.3"/>
</p:tagLst>
</file>

<file path=ppt/tags/tag15.xml><?xml version="1.0" encoding="utf-8"?>
<p:tagLst xmlns:a="http://schemas.openxmlformats.org/drawingml/2006/main" xmlns:r="http://schemas.openxmlformats.org/officeDocument/2006/relationships" xmlns:p="http://schemas.openxmlformats.org/presentationml/2006/main">
  <p:tag name="PA" val="v4.1.3"/>
</p:tagLst>
</file>

<file path=ppt/tags/tag16.xml><?xml version="1.0" encoding="utf-8"?>
<p:tagLst xmlns:a="http://schemas.openxmlformats.org/drawingml/2006/main" xmlns:r="http://schemas.openxmlformats.org/officeDocument/2006/relationships" xmlns:p="http://schemas.openxmlformats.org/presentationml/2006/main">
  <p:tag name="KSO_WM_SLIDE_ID" val="diagram20212700_1"/>
  <p:tag name="KSO_WM_TEMPLATE_SUBCATEGORY" val="21"/>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12700"/>
  <p:tag name="KSO_WM_SLIDE_LAYOUT" val="a_d"/>
  <p:tag name="KSO_WM_SLIDE_LAYOUT_CNT" val="1_1"/>
  <p:tag name="KSO_WM_SLIDE_TYPE" val="text"/>
  <p:tag name="KSO_WM_SLIDE_SUBTYPE" val="picTxt"/>
  <p:tag name="KSO_WM_SLIDE_SIZE" val="840*539"/>
  <p:tag name="KSO_WM_SLIDE_POSITION" val="72*0"/>
  <p:tag name="KSO_WM_SLIDE_LAYOUT_INFO" val="{&quot;direction&quot;:1,&quot;id&quot;:&quot;2021-04-01T15:44:12&quot;,&quot;maxSize&quot;:{&quot;size1&quot;:32.5},&quot;minSize&quot;:{&quot;size1&quot;:27.600000000000001},&quot;normalSize&quot;:{&quot;size1&quot;:32.5},&quot;subLayout&quot;:[{&quot;id&quot;:&quot;2021-04-01T15:44:12&quot;,&quot;margin&quot;:{&quot;bottom&quot;:8.0430002212524414,&quot;left&quot;:2.5399999618530273,&quot;right&quot;:0.026000002399086952,&quot;top&quot;:5.5029997825622559},&quot;type&quot;:0},{&quot;id&quot;:&quot;2021-04-01T15:44:12&quot;,&quot;margin&quot;:{&quot;bottom&quot;:1.6929999589920044,&quot;left&quot;:1.6670000553131104,&quot;right&quot;:1.6929999589920044,&quot;top&quot;:1.6929999589920044},&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1ae53747e3ea6e293f8b1"/>
  <p:tag name="KSO_WM_CHIP_FILLPROP" val="[[{&quot;text_align&quot;:&quot;cm&quot;,&quot;text_direction&quot;:&quot;horizontal&quot;,&quot;support_big_font&quot;:false,&quot;picture_toward&quot;:0,&quot;picture_dockside&quot;:[],&quot;fill_id&quot;:&quot;df5c712fc297497380a16f2214b4abb2&quot;,&quot;fill_align&quot;:&quot;cm&quot;,&quot;chip_types&quot;:[&quot;picture&quot;,&quot;header&quot;]},{&quot;text_align&quot;:&quot;lm&quot;,&quot;text_direction&quot;:&quot;horizontal&quot;,&quot;support_features&quot;:[&quot;collage&quot;,&quot;carousel&quot;],&quot;support_big_font&quot;:false,&quot;picture_toward&quot;:0,&quot;picture_dockside&quot;:[],&quot;fill_id&quot;:&quot;3e9e6b7343cb4479804798c20b3c2800&quot;,&quot;fill_align&quot;:&quot;cm&quot;,&quot;chip_types&quot;:[&quot;text&quot;,&quot;picture&quot;]}],[{&quot;text_align&quot;:&quot;cm&quot;,&quot;text_direction&quot;:&quot;horizontal&quot;,&quot;support_big_font&quot;:false,&quot;picture_toward&quot;:0,&quot;picture_dockside&quot;:[],&quot;fill_id&quot;:&quot;df5c712fc297497380a16f2214b4abb2&quot;,&quot;fill_align&quot;:&quot;cm&quot;,&quot;chip_types&quot;:[&quot;header&quot;]},{&quot;text_align&quot;:&quot;lm&quot;,&quot;text_direction&quot;:&quot;horizontal&quot;,&quot;support_big_font&quot;:false,&quot;picture_toward&quot;:0,&quot;picture_dockside&quot;:[],&quot;fill_id&quot;:&quot;3e9e6b7343cb4479804798c20b3c2800&quot;,&quot;fill_align&quot;:&quot;cm&quot;,&quot;chip_types&quot;:[&quot;diagram&quot;,&quot;chart&quot;,&quot;table&quot;,&quot;video&quot;]}]]"/>
  <p:tag name="KSO_WM_CHIP_DECFILLPROP" val="[]"/>
  <p:tag name="KSO_WM_SLIDE_CAN_ADD_NAVIGATION" val="1"/>
  <p:tag name="KSO_WM_CHIP_GROUPID" val="5f71a5bf747e3ea6e293b57c"/>
  <p:tag name="KSO_WM_SLIDE_BK_DARK_LIGHT" val="2"/>
  <p:tag name="KSO_WM_SLIDE_BACKGROUND_TYPE" val="general"/>
  <p:tag name="KSO_WM_SLIDE_SUPPORT_FEATURE_TYPE" val="3"/>
  <p:tag name="KSO_WM_TEMPLATE_ASSEMBLE_XID" val="60656f654054ed1e2fb8094f"/>
  <p:tag name="KSO_WM_TEMPLATE_ASSEMBLE_GROUPID" val="60656f654054ed1e2fb8094f"/>
</p:tagLst>
</file>

<file path=ppt/tags/tag1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12700_1*a*1"/>
  <p:tag name="KSO_WM_TEMPLATE_CATEGORY" val="diagram"/>
  <p:tag name="KSO_WM_TEMPLATE_INDEX" val="20212700"/>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9c843ecdca2843529f042c62df2a7a5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0e6f0937e344e7cbc888cc755b3db07"/>
  <p:tag name="KSO_WM_UNIT_SUPPORT_UNIT_TYPE" val="[&quot;d&quot;]"/>
  <p:tag name="KSO_WM_UNIT_TEXT_FILL_FORE_SCHEMECOLOR_INDEX_BRIGHTNESS" val="0"/>
  <p:tag name="KSO_WM_UNIT_TEXT_FILL_FORE_SCHEMECOLOR_INDEX" val="13"/>
  <p:tag name="KSO_WM_UNIT_TEXT_FILL_TYPE" val="1"/>
  <p:tag name="KSO_WM_TEMPLATE_ASSEMBLE_XID" val="60656f654054ed1e2fb8094f"/>
  <p:tag name="KSO_WM_TEMPLATE_ASSEMBLE_GROUPID" val="60656f654054ed1e2fb8094f"/>
</p:tagLst>
</file>

<file path=ppt/tags/tag18.xml><?xml version="1.0" encoding="utf-8"?>
<p:tagLst xmlns:a="http://schemas.openxmlformats.org/drawingml/2006/main" xmlns:r="http://schemas.openxmlformats.org/officeDocument/2006/relationships" xmlns:p="http://schemas.openxmlformats.org/presentationml/2006/main">
  <p:tag name="KSO_WM_UNIT_VALUE" val="1227*2115"/>
  <p:tag name="KSO_WM_UNIT_HIGHLIGHT" val="0"/>
  <p:tag name="KSO_WM_UNIT_COMPATIBLE" val="0"/>
  <p:tag name="KSO_WM_UNIT_DIAGRAM_ISNUMVISUAL" val="0"/>
  <p:tag name="KSO_WM_UNIT_DIAGRAM_ISREFERUNIT" val="0"/>
  <p:tag name="KSO_WM_UNIT_TYPE" val="d"/>
  <p:tag name="KSO_WM_UNIT_INDEX" val="1"/>
  <p:tag name="KSO_WM_UNIT_ID" val="diagram20212700_1*d*1"/>
  <p:tag name="KSO_WM_TEMPLATE_CATEGORY" val="diagram"/>
  <p:tag name="KSO_WM_TEMPLATE_INDEX" val="20212700"/>
  <p:tag name="KSO_WM_UNIT_LAYERLEVEL" val="1"/>
  <p:tag name="KSO_WM_TAG_VERSION" val="1.0"/>
  <p:tag name="KSO_WM_BEAUTIFY_FLAG" val="#wm#"/>
  <p:tag name="KSO_WM_CHIP_GROUPID" val="5e7310da9a230a26b9e88a19"/>
  <p:tag name="KSO_WM_CHIP_XID" val="5e7310da9a230a26b9e88a1a"/>
  <p:tag name="KSO_WM_UNIT_DEC_AREA_ID" val="a786dfddc6a4482fad0c30733a95687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bcfbcf65e094c4b88411179705d5a1d"/>
  <p:tag name="KSO_WM_UNIT_SUPPORT_UNIT_TYPE" val="[&quot;d&quot;]"/>
  <p:tag name="KSO_WM_TEMPLATE_ASSEMBLE_XID" val="60656f654054ed1e2fb8094f"/>
  <p:tag name="KSO_WM_TEMPLATE_ASSEMBLE_GROUPID" val="60656f654054ed1e2fb8094f"/>
  <p:tag name="KSO_WM_UNIT_PICTURE_CLIP_FLAG" val="0"/>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00_1*i*1"/>
  <p:tag name="KSO_WM_TEMPLATE_CATEGORY" val="diagram"/>
  <p:tag name="KSO_WM_TEMPLATE_INDEX" val="20212700"/>
  <p:tag name="KSO_WM_UNIT_LAYERLEVEL" val="1"/>
  <p:tag name="KSO_WM_TAG_VERSION" val="1.0"/>
  <p:tag name="KSO_WM_BEAUTIFY_FLAG" val="#wm#"/>
  <p:tag name="KSO_WM_UNIT_BLOCK" val="0"/>
  <p:tag name="KSO_WM_UNIT_SM_LIMIT_TYPE" val="3"/>
  <p:tag name="KSO_WM_UNIT_DEC_AREA_ID" val="90c1289276d743fab4505b5e48370bea"/>
  <p:tag name="KSO_WM_UNIT_DECORATE_INFO" val="{&quot;DecorateInfoH&quot;:{&quot;IsAbs&quot;:true},&quot;DecorateInfoW&quot;:{&quot;IsAbs&quot;:false},&quot;DecorateInfoX&quot;:{&quot;IsAbs&quot;:true,&quot;Pos&quot;:1},&quot;DecorateInfoY&quot;:{&quot;IsAbs&quot;:true,&quot;Pos&quot;:2},&quot;ReferentInfo&quot;:{&quot;Id&quot;:&quot;9c843ecdca2843529f042c62df2a7a50&quot;,&quot;X&quot;:{&quot;Pos&quot;:1},&quot;Y&quot;:{&quot;Pos&quot;:0}},&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30"/>
  <p:tag name="KSO_WM_TEMPLATE_ASSEMBLE_XID" val="60656f654054ed1e2fb8094f"/>
  <p:tag name="KSO_WM_TEMPLATE_ASSEMBLE_GROUPID" val="60656f654054ed1e2fb8094f"/>
</p:tagLst>
</file>

<file path=ppt/tags/tag2.xml><?xml version="1.0" encoding="utf-8"?>
<p:tagLst xmlns:a="http://schemas.openxmlformats.org/drawingml/2006/main" xmlns:r="http://schemas.openxmlformats.org/officeDocument/2006/relationships" xmlns:p="http://schemas.openxmlformats.org/presentationml/2006/main">
  <p:tag name="PA" val="v4.1.3"/>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00_1*i*2"/>
  <p:tag name="KSO_WM_TEMPLATE_CATEGORY" val="diagram"/>
  <p:tag name="KSO_WM_TEMPLATE_INDEX" val="20212700"/>
  <p:tag name="KSO_WM_UNIT_LAYERLEVEL" val="1"/>
  <p:tag name="KSO_WM_TAG_VERSION" val="1.0"/>
  <p:tag name="KSO_WM_BEAUTIFY_FLAG" val="#wm#"/>
  <p:tag name="KSO_WM_UNIT_BLOCK" val="0"/>
  <p:tag name="KSO_WM_UNIT_SM_LIMIT_TYPE" val="3"/>
  <p:tag name="KSO_WM_UNIT_DEC_AREA_ID" val="0760392e15c546d0951f20b38252ffa0"/>
  <p:tag name="KSO_WM_UNIT_DECORATE_INFO" val="{&quot;DecorateInfoH&quot;:{&quot;IsAbs&quot;:true},&quot;DecorateInfoW&quot;:{&quot;IsAbs&quot;:false},&quot;DecorateInfoX&quot;:{&quot;IsAbs&quot;:true,&quot;Pos&quot;:1},&quot;DecorateInfoY&quot;:{&quot;IsAbs&quot;:true,&quot;Pos&quot;:0},&quot;ReferentInfo&quot;:{&quot;Id&quot;:&quot;9c843ecdca2843529f042c62df2a7a50&quot;,&quot;X&quot;:{&quot;Pos&quot;:1},&quot;Y&quot;:{&quot;Pos&quot;:0}},&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6"/>
  <p:tag name="KSO_WM_TEMPLATE_ASSEMBLE_XID" val="60656f654054ed1e2fb8094f"/>
  <p:tag name="KSO_WM_TEMPLATE_ASSEMBLE_GROUPID" val="60656f654054ed1e2fb8094f"/>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2700_1*i*3"/>
  <p:tag name="KSO_WM_TEMPLATE_CATEGORY" val="diagram"/>
  <p:tag name="KSO_WM_TEMPLATE_INDEX" val="20212700"/>
  <p:tag name="KSO_WM_UNIT_LAYERLEVEL" val="1"/>
  <p:tag name="KSO_WM_TAG_VERSION" val="1.0"/>
  <p:tag name="KSO_WM_BEAUTIFY_FLAG" val="#wm#"/>
  <p:tag name="KSO_WM_UNIT_BLOCK" val="0"/>
  <p:tag name="KSO_WM_UNIT_SM_LIMIT_TYPE" val="3"/>
  <p:tag name="KSO_WM_UNIT_DEC_AREA_ID" val="8e8fcda457d641738446929f52f5cdc7"/>
  <p:tag name="KSO_WM_UNIT_DECORATE_INFO" val="{&quot;DecorateInfoH&quot;:{&quot;IsAbs&quot;:true},&quot;DecorateInfoW&quot;:{&quot;IsAbs&quot;:false},&quot;DecorateInfoX&quot;:{&quot;IsAbs&quot;:true,&quot;Pos&quot;:1},&quot;DecorateInfoY&quot;:{&quot;IsAbs&quot;:true,&quot;Pos&quot;:0},&quot;ReferentInfo&quot;:{&quot;Id&quot;:&quot;9c843ecdca2843529f042c62df2a7a50&quot;,&quot;X&quot;:{&quot;Pos&quot;:1},&quot;Y&quot;:{&quot;Pos&quot;:2}},&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54"/>
  <p:tag name="KSO_WM_TEMPLATE_ASSEMBLE_XID" val="60656f654054ed1e2fb8094f"/>
  <p:tag name="KSO_WM_TEMPLATE_ASSEMBLE_GROUPID" val="60656f654054ed1e2fb8094f"/>
</p:tagLst>
</file>

<file path=ppt/tags/tag22.xml><?xml version="1.0" encoding="utf-8"?>
<p:tagLst xmlns:a="http://schemas.openxmlformats.org/drawingml/2006/main" xmlns:r="http://schemas.openxmlformats.org/officeDocument/2006/relationships" xmlns:p="http://schemas.openxmlformats.org/presentationml/2006/main">
  <p:tag name="PA" val="v4.1.3"/>
</p:tagLst>
</file>

<file path=ppt/tags/tag23.xml><?xml version="1.0" encoding="utf-8"?>
<p:tagLst xmlns:a="http://schemas.openxmlformats.org/drawingml/2006/main" xmlns:r="http://schemas.openxmlformats.org/officeDocument/2006/relationships" xmlns:p="http://schemas.openxmlformats.org/presentationml/2006/main">
  <p:tag name="PA" val="v4.1.3"/>
</p:tagLst>
</file>

<file path=ppt/tags/tag24.xml><?xml version="1.0" encoding="utf-8"?>
<p:tagLst xmlns:a="http://schemas.openxmlformats.org/drawingml/2006/main" xmlns:r="http://schemas.openxmlformats.org/officeDocument/2006/relationships" xmlns:p="http://schemas.openxmlformats.org/presentationml/2006/main">
  <p:tag name="PA" val="v4.1.3"/>
</p:tagLst>
</file>

<file path=ppt/tags/tag25.xml><?xml version="1.0" encoding="utf-8"?>
<p:tagLst xmlns:a="http://schemas.openxmlformats.org/drawingml/2006/main" xmlns:r="http://schemas.openxmlformats.org/officeDocument/2006/relationships" xmlns:p="http://schemas.openxmlformats.org/presentationml/2006/main">
  <p:tag name="PA" val="v4.1.3"/>
</p:tagLst>
</file>

<file path=ppt/tags/tag26.xml><?xml version="1.0" encoding="utf-8"?>
<p:tagLst xmlns:a="http://schemas.openxmlformats.org/drawingml/2006/main" xmlns:r="http://schemas.openxmlformats.org/officeDocument/2006/relationships" xmlns:p="http://schemas.openxmlformats.org/presentationml/2006/main">
  <p:tag name="PA" val="v4.1.3"/>
</p:tagLst>
</file>

<file path=ppt/tags/tag27.xml><?xml version="1.0" encoding="utf-8"?>
<p:tagLst xmlns:a="http://schemas.openxmlformats.org/drawingml/2006/main" xmlns:r="http://schemas.openxmlformats.org/officeDocument/2006/relationships" xmlns:p="http://schemas.openxmlformats.org/presentationml/2006/main">
  <p:tag name="PA" val="v4.1.3"/>
</p:tagLst>
</file>

<file path=ppt/tags/tag28.xml><?xml version="1.0" encoding="utf-8"?>
<p:tagLst xmlns:a="http://schemas.openxmlformats.org/drawingml/2006/main" xmlns:r="http://schemas.openxmlformats.org/officeDocument/2006/relationships" xmlns:p="http://schemas.openxmlformats.org/presentationml/2006/main">
  <p:tag name="PA" val="v4.1.3"/>
</p:tagLst>
</file>

<file path=ppt/tags/tag29.xml><?xml version="1.0" encoding="utf-8"?>
<p:tagLst xmlns:a="http://schemas.openxmlformats.org/drawingml/2006/main" xmlns:r="http://schemas.openxmlformats.org/officeDocument/2006/relationships" xmlns:p="http://schemas.openxmlformats.org/presentationml/2006/main">
  <p:tag name="PA" val="v4.1.3"/>
</p:tagLst>
</file>

<file path=ppt/tags/tag3.xml><?xml version="1.0" encoding="utf-8"?>
<p:tagLst xmlns:a="http://schemas.openxmlformats.org/drawingml/2006/main" xmlns:r="http://schemas.openxmlformats.org/officeDocument/2006/relationships" xmlns:p="http://schemas.openxmlformats.org/presentationml/2006/main">
  <p:tag name="KSO_WM_SLIDE_ID" val="diagram20208611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611"/>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01:33&quot;,&quot;maxSize&quot;:{&quot;size1&quot;:31.100000000000001},&quot;minSize&quot;:{&quot;size1&quot;:26.699999999999999},&quot;normalSize&quot;:{&quot;size1&quot;:26.700185185185187},&quot;subLayout&quot;:[{&quot;id&quot;:&quot;2021-04-01T15:01:33&quot;,&quot;margin&quot;:{&quot;bottom&quot;:0.026000002399086952,&quot;left&quot;:5.0799999237060547,&quot;right&quot;:6.7729997634887695,&quot;top&quot;:2.9630000591278076},&quot;type&quot;:0},{&quot;id&quot;:&quot;2021-04-01T15:01:33&quot;,&quot;margin&quot;:{&quot;bottom&quot;:4.2329998016357422,&quot;left&quot;:5.0799999237060547,&quot;right&quot;:4.6560001373291016,&quot;top&quot;:0.84700000286102295},&quot;type&quot;:0}],&quot;type&quot;:0}"/>
  <p:tag name="KSO_WM_SLIDE_BACKGROUND" val="[&quot;general&quot;]"/>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c4c25ca0ca5c40f185466383f79d5c7d&quot;,&quot;fill_align&quot;:&quot;lm&quot;,&quot;chip_types&quot;:[&quot;header&quot;]},{&quot;text_align&quot;:&quot;lm&quot;,&quot;text_direction&quot;:&quot;horizontal&quot;,&quot;support_big_font&quot;:false,&quot;fill_id&quot;:&quot;d48b62735a09469bb829c88fb0d6fc75&quot;,&quot;fill_align&quot;:&quot;lm&quot;,&quot;chip_types&quot;:[&quot;diagram&quot;,&quot;pictext&quot;,&quot;text&quot;,&quot;picture&quot;,&quot;chart&quot;,&quot;table&quot;,&quot;video&quot;]}]]"/>
  <p:tag name="KSO_WM_SLIDE_CAN_ADD_NAVIGATION" val="1"/>
  <p:tag name="KSO_WM_CHIP_XID" val="5ef20bd7a491bb0086638afc"/>
  <p:tag name="KSO_WM_CHIP_DECFILLPROP" val="[]"/>
  <p:tag name="KSO_WM_CHIP_GROUPID" val="5ef20bd7a491bb0086638afb"/>
  <p:tag name="KSO_WM_SLIDE_BK_DARK_LIGHT" val="2"/>
  <p:tag name="KSO_WM_SLIDE_BACKGROUND_TYPE" val="general"/>
  <p:tag name="KSO_WM_SLIDE_SUPPORT_FEATURE_TYPE" val="0"/>
  <p:tag name="KSO_WM_TEMPLATE_ASSEMBLE_XID" val="60656e7b4054ed1e2fb7f9b4"/>
  <p:tag name="KSO_WM_TEMPLATE_ASSEMBLE_GROUPID" val="60656e7b4054ed1e2fb7f9b4"/>
</p:tagLst>
</file>

<file path=ppt/tags/tag30.xml><?xml version="1.0" encoding="utf-8"?>
<p:tagLst xmlns:a="http://schemas.openxmlformats.org/drawingml/2006/main" xmlns:r="http://schemas.openxmlformats.org/officeDocument/2006/relationships" xmlns:p="http://schemas.openxmlformats.org/presentationml/2006/main">
  <p:tag name="PA" val="v4.1.3"/>
</p:tagLst>
</file>

<file path=ppt/tags/tag31.xml><?xml version="1.0" encoding="utf-8"?>
<p:tagLst xmlns:a="http://schemas.openxmlformats.org/drawingml/2006/main" xmlns:r="http://schemas.openxmlformats.org/officeDocument/2006/relationships" xmlns:p="http://schemas.openxmlformats.org/presentationml/2006/main">
  <p:tag name="PA" val="v4.1.3"/>
</p:tagLst>
</file>

<file path=ppt/tags/tag32.xml><?xml version="1.0" encoding="utf-8"?>
<p:tagLst xmlns:a="http://schemas.openxmlformats.org/drawingml/2006/main" xmlns:r="http://schemas.openxmlformats.org/officeDocument/2006/relationships" xmlns:p="http://schemas.openxmlformats.org/presentationml/2006/main">
  <p:tag name="PA" val="v4.1.3"/>
</p:tagLst>
</file>

<file path=ppt/tags/tag33.xml><?xml version="1.0" encoding="utf-8"?>
<p:tagLst xmlns:a="http://schemas.openxmlformats.org/drawingml/2006/main" xmlns:r="http://schemas.openxmlformats.org/officeDocument/2006/relationships" xmlns:p="http://schemas.openxmlformats.org/presentationml/2006/main">
  <p:tag name="PA" val="v4.1.3"/>
</p:tagLst>
</file>

<file path=ppt/tags/tag34.xml><?xml version="1.0" encoding="utf-8"?>
<p:tagLst xmlns:a="http://schemas.openxmlformats.org/drawingml/2006/main" xmlns:r="http://schemas.openxmlformats.org/officeDocument/2006/relationships" xmlns:p="http://schemas.openxmlformats.org/presentationml/2006/main">
  <p:tag name="PA" val="v4.1.3"/>
</p:tagLst>
</file>

<file path=ppt/tags/tag35.xml><?xml version="1.0" encoding="utf-8"?>
<p:tagLst xmlns:a="http://schemas.openxmlformats.org/drawingml/2006/main" xmlns:r="http://schemas.openxmlformats.org/officeDocument/2006/relationships" xmlns:p="http://schemas.openxmlformats.org/presentationml/2006/main">
  <p:tag name="PA" val="v4.1.3"/>
</p:tagLst>
</file>

<file path=ppt/tags/tag36.xml><?xml version="1.0" encoding="utf-8"?>
<p:tagLst xmlns:a="http://schemas.openxmlformats.org/drawingml/2006/main" xmlns:r="http://schemas.openxmlformats.org/officeDocument/2006/relationships" xmlns:p="http://schemas.openxmlformats.org/presentationml/2006/main">
  <p:tag name="PA" val="v4.1.3"/>
</p:tagLst>
</file>

<file path=ppt/tags/tag37.xml><?xml version="1.0" encoding="utf-8"?>
<p:tagLst xmlns:a="http://schemas.openxmlformats.org/drawingml/2006/main" xmlns:r="http://schemas.openxmlformats.org/officeDocument/2006/relationships" xmlns:p="http://schemas.openxmlformats.org/presentationml/2006/main">
  <p:tag name="ISLIDE.PICTURE" val="#741892;#589952;"/>
  <p:tag name="ISLIDE.ICON" val="#368956;"/>
</p:tagLst>
</file>

<file path=ppt/tags/tag38.xml><?xml version="1.0" encoding="utf-8"?>
<p:tagLst xmlns:a="http://schemas.openxmlformats.org/drawingml/2006/main" xmlns:r="http://schemas.openxmlformats.org/officeDocument/2006/relationships" xmlns:p="http://schemas.openxmlformats.org/presentationml/2006/main">
  <p:tag name="PA" val="v4.1.3"/>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611_1*i*1"/>
  <p:tag name="KSO_WM_TEMPLATE_CATEGORY" val="diagram"/>
  <p:tag name="KSO_WM_TEMPLATE_INDEX" val="20208611"/>
  <p:tag name="KSO_WM_UNIT_LAYERLEVEL" val="1"/>
  <p:tag name="KSO_WM_TAG_VERSION" val="1.0"/>
  <p:tag name="KSO_WM_BEAUTIFY_FLAG" val="#wm#"/>
  <p:tag name="KSO_WM_UNIT_BLOCK" val="0"/>
  <p:tag name="KSO_WM_UNIT_SM_LIMIT_TYPE" val="1"/>
  <p:tag name="KSO_WM_UNIT_DEC_AREA_ID" val="57dadeb95ab44bae952665e5e2adc445"/>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VALUE" val="12"/>
  <p:tag name="KSO_WM_TEMPLATE_ASSEMBLE_XID" val="60656e7b4054ed1e2fb7f9b4"/>
  <p:tag name="KSO_WM_TEMPLATE_ASSEMBLE_GROUPID" val="60656e7b4054ed1e2fb7f9b4"/>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611_1*i*3"/>
  <p:tag name="KSO_WM_TEMPLATE_CATEGORY" val="diagram"/>
  <p:tag name="KSO_WM_TEMPLATE_INDEX" val="20208611"/>
  <p:tag name="KSO_WM_UNIT_LAYERLEVEL" val="1"/>
  <p:tag name="KSO_WM_TAG_VERSION" val="1.0"/>
  <p:tag name="KSO_WM_BEAUTIFY_FLAG" val="#wm#"/>
  <p:tag name="KSO_WM_UNIT_BLOCK" val="0"/>
  <p:tag name="KSO_WM_UNIT_SM_LIMIT_TYPE" val="1"/>
  <p:tag name="KSO_WM_UNIT_DEC_AREA_ID" val="9365081e87b648178ddc3d515a88a6a5"/>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00"/>
  <p:tag name="KSO_WM_TEMPLATE_ASSEMBLE_XID" val="60656e7b4054ed1e2fb7f9b4"/>
  <p:tag name="KSO_WM_TEMPLATE_ASSEMBLE_GROUPID" val="60656e7b4054ed1e2fb7f9b4"/>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611_1*i*2"/>
  <p:tag name="KSO_WM_TEMPLATE_CATEGORY" val="diagram"/>
  <p:tag name="KSO_WM_TEMPLATE_INDEX" val="20208611"/>
  <p:tag name="KSO_WM_UNIT_LAYERLEVEL" val="1"/>
  <p:tag name="KSO_WM_TAG_VERSION" val="1.0"/>
  <p:tag name="KSO_WM_BEAUTIFY_FLAG" val="#wm#"/>
  <p:tag name="KSO_WM_UNIT_BLOCK" val="0"/>
  <p:tag name="KSO_WM_UNIT_SM_LIMIT_TYPE" val="1"/>
  <p:tag name="KSO_WM_UNIT_DEC_AREA_ID" val="5ed7bbdef93b417f8597839bfceeb68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12"/>
  <p:tag name="KSO_WM_TEMPLATE_ASSEMBLE_XID" val="60656e7b4054ed1e2fb7f9b4"/>
  <p:tag name="KSO_WM_TEMPLATE_ASSEMBLE_GROUPID" val="60656e7b4054ed1e2fb7f9b4"/>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8611_1*i*7"/>
  <p:tag name="KSO_WM_TEMPLATE_CATEGORY" val="diagram"/>
  <p:tag name="KSO_WM_TEMPLATE_INDEX" val="20208611"/>
  <p:tag name="KSO_WM_UNIT_LAYERLEVEL" val="1"/>
  <p:tag name="KSO_WM_TAG_VERSION" val="1.0"/>
  <p:tag name="KSO_WM_BEAUTIFY_FLAG" val="#wm#"/>
  <p:tag name="KSO_WM_UNIT_BLOCK" val="0"/>
  <p:tag name="KSO_WM_UNIT_SM_LIMIT_TYPE" val="1"/>
  <p:tag name="KSO_WM_UNIT_DEC_AREA_ID" val="c441230aa17b467882c9a069d83bb114"/>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12"/>
  <p:tag name="KSO_WM_TEMPLATE_ASSEMBLE_XID" val="60656e7b4054ed1e2fb7f9b4"/>
  <p:tag name="KSO_WM_TEMPLATE_ASSEMBLE_GROUPID" val="60656e7b4054ed1e2fb7f9b4"/>
</p:tagLst>
</file>

<file path=ppt/tags/tag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611_1*a*1"/>
  <p:tag name="KSO_WM_TEMPLATE_CATEGORY" val="diagram"/>
  <p:tag name="KSO_WM_TEMPLATE_INDEX" val="20208611"/>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86804887256f421f8d3ae95ea41b11d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944e1ad5eab84d15bb8152b0e120e00b"/>
  <p:tag name="KSO_WM_UNIT_TEXT_FILL_FORE_SCHEMECOLOR_INDEX_BRIGHTNESS" val="0"/>
  <p:tag name="KSO_WM_UNIT_TEXT_FILL_FORE_SCHEMECOLOR_INDEX" val="13"/>
  <p:tag name="KSO_WM_UNIT_TEXT_FILL_TYPE" val="1"/>
  <p:tag name="KSO_WM_TEMPLATE_ASSEMBLE_XID" val="60656e7b4054ed1e2fb7f9b4"/>
  <p:tag name="KSO_WM_TEMPLATE_ASSEMBLE_GROUPID" val="60656e7b4054ed1e2fb7f9b4"/>
</p:tagLst>
</file>

<file path=ppt/tags/tag9.xml><?xml version="1.0" encoding="utf-8"?>
<p:tagLst xmlns:a="http://schemas.openxmlformats.org/drawingml/2006/main" xmlns:r="http://schemas.openxmlformats.org/officeDocument/2006/relationships" xmlns:p="http://schemas.openxmlformats.org/presentationml/2006/main">
  <p:tag name="PA" val="v4.1.3"/>
</p:tagLst>
</file>

<file path=ppt/theme/theme1.xml><?xml version="1.0" encoding="utf-8"?>
<a:theme xmlns:a="http://schemas.openxmlformats.org/drawingml/2006/main" name="Office 主题">
  <a:themeElements>
    <a:clrScheme name="自定义 168">
      <a:dk1>
        <a:sysClr val="windowText" lastClr="000000"/>
      </a:dk1>
      <a:lt1>
        <a:sysClr val="window" lastClr="FFFFFF"/>
      </a:lt1>
      <a:dk2>
        <a:srgbClr val="EEF2F5"/>
      </a:dk2>
      <a:lt2>
        <a:srgbClr val="E7E6E6"/>
      </a:lt2>
      <a:accent1>
        <a:srgbClr val="3C4D63"/>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标准3">
      <a:majorFont>
        <a:latin typeface="黑体"/>
        <a:ea typeface="黑体"/>
        <a:cs typeface=""/>
      </a:majorFont>
      <a:minorFont>
        <a:latin typeface="黑体"/>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黑体"/>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黑体"/>
        <a:ea typeface=""/>
        <a:cs typeface=""/>
        <a:font script="Jpan" typeface="ＭＳ Ｐゴシック"/>
        <a:font script="Hang" typeface="맑은 고딕"/>
        <a:font script="Hans" typeface="黑体"/>
        <a:font script="Hant" typeface="新細明體"/>
        <a:font script="Arab" typeface="黑体"/>
        <a:font script="Hebr" typeface="黑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黑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黑体"/>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黑体"/>
        <a:ea typeface=""/>
        <a:cs typeface=""/>
        <a:font script="Jpan" typeface="ＭＳ Ｐゴシック"/>
        <a:font script="Hang" typeface="맑은 고딕"/>
        <a:font script="Hans" typeface="黑体"/>
        <a:font script="Hant" typeface="新細明體"/>
        <a:font script="Arab" typeface="黑体"/>
        <a:font script="Hebr" typeface="黑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黑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78</TotalTime>
  <Words>1003</Words>
  <Application>Microsoft Office PowerPoint</Application>
  <PresentationFormat>全屏显示(16:9)</PresentationFormat>
  <Paragraphs>102</Paragraphs>
  <Slides>24</Slides>
  <Notes>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24</vt:i4>
      </vt:variant>
    </vt:vector>
  </HeadingPairs>
  <TitlesOfParts>
    <vt:vector size="29" baseType="lpstr">
      <vt:lpstr>等线</vt:lpstr>
      <vt:lpstr>黑体</vt:lpstr>
      <vt:lpstr>宋体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哒哒 熊猫</dc:creator>
  <cp:lastModifiedBy>Administrator</cp:lastModifiedBy>
  <cp:revision>538</cp:revision>
  <dcterms:created xsi:type="dcterms:W3CDTF">2019-06-21T02:16:00Z</dcterms:created>
  <dcterms:modified xsi:type="dcterms:W3CDTF">2022-05-23T07:04:54Z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y fmtid="{D5CDD505-2E9C-101B-9397-08002B2CF9AE}" pid="3" name="KSOTemplateUUID">
    <vt:lpwstr>v1.0_mb_E2QpawOMBC5+dMJ4NzsUIQ==</vt:lpwstr>
  </property>
  <property fmtid="{D5CDD505-2E9C-101B-9397-08002B2CF9AE}" pid="4" name="ICV">
    <vt:lpwstr>C0D83582DF4849AC807483AC1BD13007</vt:lpwstr>
  </property>
</Properties>
</file>