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94062a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94062a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294062a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294062a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294062a4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294062a4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294062a4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294062a4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294062a4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294062a4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94062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94062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294062a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294062a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294062a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294062a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94062a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94062a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94062a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94062a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294062a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294062a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294062a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294062a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94062a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94062a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10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A403팀 중간 상황평가회의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현상황 및 리스크 분석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분석 - 건강 문제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956550" y="33112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12" y="1479952"/>
            <a:ext cx="2739875" cy="34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13" y="1453882"/>
            <a:ext cx="2739875" cy="345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분석 - 보안 문제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275" y="1244975"/>
            <a:ext cx="679345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솔루션 - 기술도입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50" y="1191525"/>
            <a:ext cx="54796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솔루션 - 임무분담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13" y="1933675"/>
            <a:ext cx="5304385" cy="31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1659650" y="136232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혜지        동현          상엽          민아        지원        준학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토의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50" y="1170125"/>
            <a:ext cx="40744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현상황 분석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리스크 분석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솔루션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토의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-&gt; 약 1시간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현상황 분석 - 지라 타임라인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7789"/>
            <a:ext cx="9143998" cy="402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현상황 분석 - 번다운 차트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3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현상황 분석 - 화면 설계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7908" l="0" r="0" t="15970"/>
          <a:stretch/>
        </p:blipFill>
        <p:spPr>
          <a:xfrm>
            <a:off x="152400" y="1017725"/>
            <a:ext cx="8839199" cy="23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18900" y="3160038"/>
            <a:ext cx="609575" cy="15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5">
            <a:alphaModFix/>
          </a:blip>
          <a:srcRect b="0" l="27198" r="27198" t="0"/>
          <a:stretch/>
        </p:blipFill>
        <p:spPr>
          <a:xfrm>
            <a:off x="1050023" y="3160050"/>
            <a:ext cx="609576" cy="63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026" y="3877054"/>
            <a:ext cx="609575" cy="52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006" y="4484250"/>
            <a:ext cx="571620" cy="5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9848" y="3160050"/>
            <a:ext cx="10551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9848" y="3855878"/>
            <a:ext cx="1055151" cy="57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79850" y="4464289"/>
            <a:ext cx="1055150" cy="5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417500" y="870450"/>
            <a:ext cx="6650400" cy="250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</a:t>
            </a:r>
            <a:r>
              <a:rPr lang="ko"/>
              <a:t> 분석 - WebRTC 기본개념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25" y="1170125"/>
            <a:ext cx="395123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961" y="1649975"/>
            <a:ext cx="3997739" cy="286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분석 - WebRTC 구성도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50" y="1394400"/>
            <a:ext cx="6029076" cy="33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분석 - WebRTC + Kurento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372" y="1435050"/>
            <a:ext cx="3308974" cy="32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분석 - 기술 도메인 부재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761375" y="2185750"/>
            <a:ext cx="6159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00FF"/>
                </a:solidFill>
              </a:rPr>
              <a:t>Kurento까지 도입하는건 기본명세인데…</a:t>
            </a:r>
            <a:endParaRPr sz="2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00FF"/>
                </a:solidFill>
              </a:rPr>
              <a:t>-&gt; </a:t>
            </a:r>
            <a:r>
              <a:rPr lang="ko" sz="2300">
                <a:solidFill>
                  <a:srgbClr val="0000FF"/>
                </a:solidFill>
              </a:rPr>
              <a:t>뚜렷한 기술도메인이 없다</a:t>
            </a:r>
            <a:r>
              <a:rPr lang="ko" sz="2300">
                <a:solidFill>
                  <a:srgbClr val="0000FF"/>
                </a:solidFill>
              </a:rPr>
              <a:t> </a:t>
            </a:r>
            <a:endParaRPr sz="2300"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956550" y="33112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