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52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72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4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92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90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097280"/>
            <a:ext cx="10515600" cy="59340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50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6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0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522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2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1092295"/>
            <a:ext cx="10515600" cy="73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5AA6-2524-4676-A456-10FBAFF0DC79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3710-8CE1-4B18-A53D-B013B62EA5A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7" t="26298" r="16833" b="32688"/>
          <a:stretch/>
        </p:blipFill>
        <p:spPr>
          <a:xfrm>
            <a:off x="0" y="0"/>
            <a:ext cx="3759200" cy="10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0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arquivos.caixa\br\df5325fs201\SUMED\HACKATHON\Dia\Codigo\" TargetMode="External"/><Relationship Id="rId2" Type="http://schemas.openxmlformats.org/officeDocument/2006/relationships/hyperlink" Target="file:///\\arquivos.caixa\br\df5325fs201\SUMED\HACKATHON\Dia\Codigo\1o_Desafi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0B8Y9UhXMvhGHS0JZR2U1UTg4Q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ckathon.caixa/ib/" TargetMode="External"/><Relationship Id="rId2" Type="http://schemas.openxmlformats.org/officeDocument/2006/relationships/hyperlink" Target="file:///\\arquivos.caixa\br\df5325fs201\SUMED\HACKATHON\Dia\Codi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detail/modheader/idgpnmonknjnojddfkpgkljpfnnfcklj" TargetMode="External"/><Relationship Id="rId5" Type="http://schemas.openxmlformats.org/officeDocument/2006/relationships/hyperlink" Target="https://tgy64w74i567hklqjb-internetbanking.caixa.gov.br/" TargetMode="External"/><Relationship Id="rId4" Type="http://schemas.openxmlformats.org/officeDocument/2006/relationships/hyperlink" Target="https://drive.google.com/drive/folders/0B8Y9UhXMvhGHS0JZR2U1UTg4Q0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SEJAM BEM VINDOS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Vai ser épico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7128" y="1825625"/>
            <a:ext cx="11743362" cy="491002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1º desafio entregar até as 14h em </a:t>
            </a:r>
            <a:r>
              <a:rPr lang="pt-BR" dirty="0" smtClean="0">
                <a:hlinkClick r:id="rId2" action="ppaction://hlinkfile"/>
              </a:rPr>
              <a:t>\\arquivos.caixa\br\df5325fs201\SUMED\HACKATHON\Dia\Codigo\1o_Desafio</a:t>
            </a:r>
            <a:r>
              <a:rPr lang="pt-BR" dirty="0" smtClean="0"/>
              <a:t> </a:t>
            </a:r>
          </a:p>
          <a:p>
            <a:pPr lvl="2"/>
            <a:r>
              <a:rPr lang="pt-BR" sz="3000" dirty="0" smtClean="0"/>
              <a:t>Fotos, apresentações, documentos, anotações, links das ideias, etc...</a:t>
            </a:r>
          </a:p>
          <a:p>
            <a:pPr lvl="2"/>
            <a:r>
              <a:rPr lang="pt-BR" sz="3000" dirty="0" smtClean="0"/>
              <a:t>COLOCAR EM UM ARQUIVO TXT (Equipe.txt) COM MATRICULA E NOME OS INTEGRANTES DO GRUPO EM QUESTÃO.</a:t>
            </a:r>
          </a:p>
          <a:p>
            <a:pPr lvl="2"/>
            <a:r>
              <a:rPr lang="pt-BR" sz="3000" dirty="0" smtClean="0"/>
              <a:t>FECHA AS 14H EM PONTO</a:t>
            </a:r>
          </a:p>
          <a:p>
            <a:pPr lvl="2"/>
            <a:r>
              <a:rPr lang="pt-BR" sz="3000" dirty="0"/>
              <a:t>Tema</a:t>
            </a:r>
            <a:r>
              <a:rPr lang="pt-BR" sz="3000"/>
              <a:t>: </a:t>
            </a:r>
            <a:r>
              <a:rPr lang="pt-BR" sz="3000" smtClean="0"/>
              <a:t> “</a:t>
            </a:r>
            <a:r>
              <a:rPr lang="pt-BR" sz="3000" dirty="0"/>
              <a:t>MELHORE A EXPERIÊNCIA DOS EMPREGADOS CAIXA NA AUTOGESTÃO DE SUA VIDA FUNCIONAL”</a:t>
            </a:r>
            <a:endParaRPr lang="pt-BR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Fornecer o(s) CPF(s) dos usuários do internet banking a ser usados para conceder acesso simples.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Fornecer os MAC </a:t>
            </a:r>
            <a:r>
              <a:rPr lang="pt-BR" dirty="0" err="1" smtClean="0"/>
              <a:t>Address</a:t>
            </a:r>
            <a:r>
              <a:rPr lang="pt-BR" dirty="0" smtClean="0"/>
              <a:t> para conexão a internet.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Essa apresentação está em </a:t>
            </a:r>
            <a:r>
              <a:rPr lang="pt-BR" dirty="0" smtClean="0">
                <a:hlinkClick r:id="rId3" action="ppaction://hlinkfile"/>
              </a:rPr>
              <a:t>\\arquivos.caixa\br\df5325fs201\SUMED\HACKATHON\Dia\Codigo\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FFFF00"/>
                </a:solidFill>
                <a:hlinkClick r:id="rId4"/>
              </a:rPr>
              <a:t>https://drive.google.com/drive/folders/0B8Y9UhXMvhGHS0JZR2U1UTg4Q00</a:t>
            </a:r>
            <a:r>
              <a:rPr lang="pt-BR" dirty="0" smtClean="0">
                <a:solidFill>
                  <a:srgbClr val="FFFF00"/>
                </a:solidFill>
              </a:rPr>
              <a:t> (link no grupo)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508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sz="4200" dirty="0">
                <a:solidFill>
                  <a:srgbClr val="FFC000"/>
                </a:solidFill>
              </a:rPr>
              <a:t>Apresentação de solução tecnológica</a:t>
            </a:r>
          </a:p>
          <a:p>
            <a:pPr marL="0" indent="0" algn="ctr">
              <a:buNone/>
            </a:pPr>
            <a:endParaRPr lang="pt-BR" sz="4200" dirty="0">
              <a:solidFill>
                <a:srgbClr val="FFC000"/>
              </a:solidFill>
            </a:endParaRPr>
          </a:p>
          <a:p>
            <a:r>
              <a:rPr lang="pt-BR" sz="4200" dirty="0">
                <a:solidFill>
                  <a:srgbClr val="FFC000"/>
                </a:solidFill>
              </a:rPr>
              <a:t>Macro tema:</a:t>
            </a:r>
          </a:p>
          <a:p>
            <a:pPr marL="457200" lvl="1" indent="0" algn="ctr">
              <a:buNone/>
            </a:pPr>
            <a:r>
              <a:rPr lang="pt-BR" sz="4200" dirty="0">
                <a:solidFill>
                  <a:srgbClr val="FFC000"/>
                </a:solidFill>
              </a:rPr>
              <a:t> “</a:t>
            </a:r>
            <a:r>
              <a:rPr lang="pt-BR" sz="5100" dirty="0">
                <a:solidFill>
                  <a:srgbClr val="FFC000"/>
                </a:solidFill>
              </a:rPr>
              <a:t>MELHORE A EXPERIÊNCIA E A INTERATIVIDADE DO INTERNET/MOBILE BANKING CAIXA”</a:t>
            </a:r>
          </a:p>
          <a:p>
            <a:pPr lvl="1"/>
            <a:endParaRPr lang="pt-BR" sz="4200" dirty="0">
              <a:solidFill>
                <a:srgbClr val="FFC000"/>
              </a:solidFill>
            </a:endParaRPr>
          </a:p>
          <a:p>
            <a:pPr lvl="1"/>
            <a:r>
              <a:rPr lang="pt-BR" sz="4200" dirty="0">
                <a:solidFill>
                  <a:srgbClr val="FFC000"/>
                </a:solidFill>
              </a:rPr>
              <a:t>Micro temas: </a:t>
            </a:r>
          </a:p>
          <a:p>
            <a:pPr lvl="4"/>
            <a:r>
              <a:rPr lang="pt-BR" sz="4000" dirty="0">
                <a:solidFill>
                  <a:srgbClr val="FFC000"/>
                </a:solidFill>
              </a:rPr>
              <a:t>Segurança – facilitar acesso</a:t>
            </a:r>
          </a:p>
          <a:p>
            <a:pPr lvl="4"/>
            <a:r>
              <a:rPr lang="pt-BR" sz="4000" dirty="0">
                <a:solidFill>
                  <a:srgbClr val="FFC000"/>
                </a:solidFill>
              </a:rPr>
              <a:t>Usabilidade – ser fácil de usar</a:t>
            </a:r>
          </a:p>
          <a:p>
            <a:pPr lvl="4"/>
            <a:r>
              <a:rPr lang="pt-BR" sz="4000" dirty="0">
                <a:solidFill>
                  <a:srgbClr val="FFC000"/>
                </a:solidFill>
              </a:rPr>
              <a:t>Negócios – ampliar a oferta dos serviços </a:t>
            </a:r>
          </a:p>
          <a:p>
            <a:pPr lvl="4"/>
            <a:r>
              <a:rPr lang="pt-BR" sz="4000" dirty="0">
                <a:solidFill>
                  <a:srgbClr val="FFC000"/>
                </a:solidFill>
              </a:rPr>
              <a:t>UX – melhoria e personalização</a:t>
            </a:r>
          </a:p>
          <a:p>
            <a:pPr lvl="3"/>
            <a:endParaRPr lang="pt-BR" dirty="0">
              <a:solidFill>
                <a:srgbClr val="FFC000"/>
              </a:solidFill>
            </a:endParaRPr>
          </a:p>
          <a:p>
            <a:endParaRPr lang="pt-BR">
              <a:solidFill>
                <a:srgbClr val="FFC000"/>
              </a:solidFill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0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para usar as chamadas no IBC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7128" y="1825625"/>
            <a:ext cx="11743362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exemplos de conexão estão no arquivo index.html disponível em </a:t>
            </a:r>
            <a:r>
              <a:rPr lang="pt-BR" dirty="0" smtClean="0">
                <a:solidFill>
                  <a:srgbClr val="FFFF00"/>
                </a:solidFill>
                <a:hlinkClick r:id="rId2" action="ppaction://hlinkfile"/>
              </a:rPr>
              <a:t>\\arquivos.caixa\br\df5325fs201\SUMED\HACKATHON\Dia\Codigo</a:t>
            </a:r>
            <a:r>
              <a:rPr lang="pt-BR" dirty="0" smtClean="0">
                <a:solidFill>
                  <a:srgbClr val="FFFF00"/>
                </a:solidFill>
              </a:rPr>
              <a:t> ou </a:t>
            </a:r>
            <a:r>
              <a:rPr lang="pt-BR" dirty="0" smtClean="0">
                <a:solidFill>
                  <a:srgbClr val="FFFF00"/>
                </a:solidFill>
                <a:hlinkClick r:id="rId3"/>
              </a:rPr>
              <a:t>http://hackathon.caixa/ib/</a:t>
            </a:r>
            <a:r>
              <a:rPr lang="pt-BR" dirty="0" smtClean="0">
                <a:solidFill>
                  <a:srgbClr val="FFFF00"/>
                </a:solidFill>
              </a:rPr>
              <a:t> ou </a:t>
            </a:r>
            <a:r>
              <a:rPr lang="pt-BR" dirty="0" smtClean="0">
                <a:solidFill>
                  <a:srgbClr val="FFFF00"/>
                </a:solidFill>
                <a:hlinkClick r:id="rId4"/>
              </a:rPr>
              <a:t>https://drive.google.com/drive/folders/0B8Y9UhXMvhGHS0JZR2U1UTg4Q00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pt-BR" dirty="0" smtClean="0"/>
              <a:t>Será usado o endereço </a:t>
            </a:r>
            <a:r>
              <a:rPr lang="pt-BR" dirty="0" err="1" smtClean="0"/>
              <a:t>ibc</a:t>
            </a:r>
            <a:r>
              <a:rPr lang="pt-BR" dirty="0" smtClean="0"/>
              <a:t> </a:t>
            </a:r>
            <a:r>
              <a:rPr lang="pt-BR" dirty="0" smtClean="0">
                <a:hlinkClick r:id="rId5"/>
              </a:rPr>
              <a:t>https://tgy64w74i567hklqjb-internetbanking.caixa.gov.br/</a:t>
            </a:r>
            <a:r>
              <a:rPr lang="pt-B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Sugerimos usar o </a:t>
            </a:r>
            <a:r>
              <a:rPr lang="pt-BR" dirty="0" err="1" smtClean="0"/>
              <a:t>Chrome</a:t>
            </a:r>
            <a:r>
              <a:rPr lang="pt-BR" dirty="0" smtClean="0"/>
              <a:t> com extensão </a:t>
            </a:r>
            <a:r>
              <a:rPr lang="pt-BR" dirty="0" err="1" smtClean="0"/>
              <a:t>ModHeader</a:t>
            </a:r>
            <a:r>
              <a:rPr lang="pt-BR" dirty="0" smtClean="0"/>
              <a:t> para injeção de cabeçalhos de </a:t>
            </a:r>
            <a:r>
              <a:rPr lang="pt-BR" dirty="0" err="1" smtClean="0"/>
              <a:t>cross</a:t>
            </a:r>
            <a:r>
              <a:rPr lang="pt-BR" dirty="0" smtClean="0"/>
              <a:t>-browser (ou extensão similar em outro browser)</a:t>
            </a:r>
          </a:p>
          <a:p>
            <a:pPr lvl="1"/>
            <a:r>
              <a:rPr lang="pt-BR" dirty="0" smtClean="0"/>
              <a:t>Extensão </a:t>
            </a:r>
            <a:r>
              <a:rPr lang="pt-BR" dirty="0" err="1" smtClean="0"/>
              <a:t>ModHeader</a:t>
            </a:r>
            <a:r>
              <a:rPr lang="pt-BR" dirty="0" smtClean="0"/>
              <a:t> </a:t>
            </a:r>
            <a:r>
              <a:rPr lang="pt-BR" sz="2000" dirty="0" smtClean="0">
                <a:hlinkClick r:id="rId6"/>
              </a:rPr>
              <a:t>https://chrome.google.com/webstore/detail/modheader/idgpnmonknjnojddfkpgkljpfnnfcklj</a:t>
            </a:r>
            <a:r>
              <a:rPr lang="pt-BR" sz="20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Funciona também se fizer </a:t>
            </a:r>
            <a:r>
              <a:rPr lang="pt-BR" dirty="0" err="1" smtClean="0"/>
              <a:t>login</a:t>
            </a:r>
            <a:r>
              <a:rPr lang="pt-BR" dirty="0" smtClean="0"/>
              <a:t> em uma aba e usar outra (ainda sim requer o </a:t>
            </a:r>
            <a:r>
              <a:rPr lang="pt-BR" dirty="0" err="1" smtClean="0"/>
              <a:t>ModHeader</a:t>
            </a:r>
            <a:r>
              <a:rPr lang="pt-BR" dirty="0" smtClean="0"/>
              <a:t> para chamadas </a:t>
            </a:r>
            <a:r>
              <a:rPr lang="pt-BR" dirty="0" err="1" smtClean="0"/>
              <a:t>ajax</a:t>
            </a:r>
            <a:r>
              <a:rPr lang="pt-BR" dirty="0" smtClean="0"/>
              <a:t>)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95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ModHeader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426"/>
          <a:stretch/>
        </p:blipFill>
        <p:spPr>
          <a:xfrm>
            <a:off x="838200" y="1825624"/>
            <a:ext cx="9246992" cy="429777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4243227" y="4849402"/>
            <a:ext cx="2106202" cy="390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5322013" y="3441843"/>
            <a:ext cx="1448657" cy="1417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684354" y="3118677"/>
            <a:ext cx="269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Endereço do servidor web 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de desenvolvimento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Ajax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757"/>
            <a:ext cx="8179728" cy="3739304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H="1">
            <a:off x="4089115" y="2148790"/>
            <a:ext cx="2517169" cy="553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519967" y="1825624"/>
            <a:ext cx="269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Pode ser POST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SEJAM BEM VINDOS</vt:lpstr>
      <vt:lpstr>Informações Gerais</vt:lpstr>
      <vt:lpstr>Desafio 2</vt:lpstr>
      <vt:lpstr>Informações para usar as chamadas no IBC</vt:lpstr>
      <vt:lpstr>Configuração do ModHeader</vt:lpstr>
      <vt:lpstr>Configuração do Ajax</vt:lpstr>
    </vt:vector>
  </TitlesOfParts>
  <Company>Caixa Economica Federal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Lima Figueiredo</dc:creator>
  <cp:lastModifiedBy>Francisco Lima Figueiredo</cp:lastModifiedBy>
  <cp:revision>12</cp:revision>
  <dcterms:created xsi:type="dcterms:W3CDTF">2017-10-18T11:00:13Z</dcterms:created>
  <dcterms:modified xsi:type="dcterms:W3CDTF">2017-10-18T16:22:16Z</dcterms:modified>
</cp:coreProperties>
</file>